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257" r:id="rId3"/>
    <p:sldId id="11088733" r:id="rId4"/>
    <p:sldId id="11088737" r:id="rId5"/>
    <p:sldId id="11088734" r:id="rId6"/>
    <p:sldId id="11088752" r:id="rId7"/>
    <p:sldId id="11088753" r:id="rId8"/>
    <p:sldId id="11088736" r:id="rId9"/>
    <p:sldId id="11088754" r:id="rId10"/>
    <p:sldId id="11088755" r:id="rId11"/>
    <p:sldId id="11088756" r:id="rId12"/>
    <p:sldId id="11088757" r:id="rId13"/>
    <p:sldId id="260" r:id="rId14"/>
    <p:sldId id="266" r:id="rId15"/>
    <p:sldId id="11088738" r:id="rId16"/>
    <p:sldId id="11088743" r:id="rId17"/>
    <p:sldId id="11088744" r:id="rId18"/>
    <p:sldId id="11088745" r:id="rId19"/>
    <p:sldId id="11088746" r:id="rId20"/>
    <p:sldId id="11088747" r:id="rId21"/>
    <p:sldId id="11088748" r:id="rId22"/>
    <p:sldId id="11088749" r:id="rId23"/>
    <p:sldId id="11088750" r:id="rId24"/>
    <p:sldId id="11088751" r:id="rId25"/>
    <p:sldId id="274" r:id="rId26"/>
    <p:sldId id="11088740" r:id="rId27"/>
    <p:sldId id="11088741" r:id="rId28"/>
    <p:sldId id="11088742" r:id="rId29"/>
    <p:sldId id="11088758" r:id="rId30"/>
    <p:sldId id="4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6563"/>
    <a:srgbClr val="74604C"/>
    <a:srgbClr val="F9D58D"/>
    <a:srgbClr val="F8E6D2"/>
    <a:srgbClr val="F4FFFC"/>
    <a:srgbClr val="88D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07167-1967-4D5A-B240-AE4BF4739CDA}" v="1531" dt="2024-03-24T09:15:21.910"/>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927" autoAdjust="0"/>
  </p:normalViewPr>
  <p:slideViewPr>
    <p:cSldViewPr showGuides="1">
      <p:cViewPr varScale="1">
        <p:scale>
          <a:sx n="58" d="100"/>
          <a:sy n="58" d="100"/>
        </p:scale>
        <p:origin x="159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ran thuy anh" userId="adbedd8b6326ee9f" providerId="LiveId" clId="{76D07167-1967-4D5A-B240-AE4BF4739CDA}"/>
    <pc:docChg chg="undo custSel addSld delSld modSld sldOrd modMainMaster">
      <pc:chgData name="nguyen tran thuy anh" userId="adbedd8b6326ee9f" providerId="LiveId" clId="{76D07167-1967-4D5A-B240-AE4BF4739CDA}" dt="2024-03-24T09:15:25.953" v="2562" actId="1076"/>
      <pc:docMkLst>
        <pc:docMk/>
      </pc:docMkLst>
      <pc:sldChg chg="addSp modSp del">
        <pc:chgData name="nguyen tran thuy anh" userId="adbedd8b6326ee9f" providerId="LiveId" clId="{76D07167-1967-4D5A-B240-AE4BF4739CDA}" dt="2024-03-24T04:39:44.539" v="49" actId="2696"/>
        <pc:sldMkLst>
          <pc:docMk/>
          <pc:sldMk cId="2817079516" sldId="256"/>
        </pc:sldMkLst>
        <pc:picChg chg="add">
          <ac:chgData name="nguyen tran thuy anh" userId="adbedd8b6326ee9f" providerId="LiveId" clId="{76D07167-1967-4D5A-B240-AE4BF4739CDA}" dt="2024-03-24T04:27:17.361" v="0"/>
          <ac:picMkLst>
            <pc:docMk/>
            <pc:sldMk cId="2817079516" sldId="256"/>
            <ac:picMk id="2" creationId="{977F629F-D394-EE91-059B-8B45931442B8}"/>
          </ac:picMkLst>
        </pc:picChg>
        <pc:picChg chg="add mod">
          <ac:chgData name="nguyen tran thuy anh" userId="adbedd8b6326ee9f" providerId="LiveId" clId="{76D07167-1967-4D5A-B240-AE4BF4739CDA}" dt="2024-03-24T04:39:18.061" v="45"/>
          <ac:picMkLst>
            <pc:docMk/>
            <pc:sldMk cId="2817079516" sldId="256"/>
            <ac:picMk id="3" creationId="{E3AE4FF8-88D1-19CD-3204-46068E51DED8}"/>
          </ac:picMkLst>
        </pc:picChg>
      </pc:sldChg>
      <pc:sldChg chg="addSp delSp modSp add mod ord modTransition setBg">
        <pc:chgData name="nguyen tran thuy anh" userId="adbedd8b6326ee9f" providerId="LiveId" clId="{76D07167-1967-4D5A-B240-AE4BF4739CDA}" dt="2024-03-24T08:30:04.951" v="856" actId="1076"/>
        <pc:sldMkLst>
          <pc:docMk/>
          <pc:sldMk cId="0" sldId="257"/>
        </pc:sldMkLst>
        <pc:spChg chg="mod">
          <ac:chgData name="nguyen tran thuy anh" userId="adbedd8b6326ee9f" providerId="LiveId" clId="{76D07167-1967-4D5A-B240-AE4BF4739CDA}" dt="2024-03-24T04:28:41.931" v="19" actId="1076"/>
          <ac:spMkLst>
            <pc:docMk/>
            <pc:sldMk cId="0" sldId="257"/>
            <ac:spMk id="2" creationId="{00000000-0000-0000-0000-000000000000}"/>
          </ac:spMkLst>
        </pc:spChg>
        <pc:spChg chg="del mod">
          <ac:chgData name="nguyen tran thuy anh" userId="adbedd8b6326ee9f" providerId="LiveId" clId="{76D07167-1967-4D5A-B240-AE4BF4739CDA}" dt="2024-03-24T04:28:13.237" v="12" actId="478"/>
          <ac:spMkLst>
            <pc:docMk/>
            <pc:sldMk cId="0" sldId="257"/>
            <ac:spMk id="4" creationId="{00000000-0000-0000-0000-000000000000}"/>
          </ac:spMkLst>
        </pc:spChg>
        <pc:spChg chg="del">
          <ac:chgData name="nguyen tran thuy anh" userId="adbedd8b6326ee9f" providerId="LiveId" clId="{76D07167-1967-4D5A-B240-AE4BF4739CDA}" dt="2024-03-24T08:28:47.969" v="836" actId="478"/>
          <ac:spMkLst>
            <pc:docMk/>
            <pc:sldMk cId="0" sldId="257"/>
            <ac:spMk id="5" creationId="{00000000-0000-0000-0000-000000000000}"/>
          </ac:spMkLst>
        </pc:spChg>
        <pc:spChg chg="mod">
          <ac:chgData name="nguyen tran thuy anh" userId="adbedd8b6326ee9f" providerId="LiveId" clId="{76D07167-1967-4D5A-B240-AE4BF4739CDA}" dt="2024-03-24T08:30:04.951" v="856" actId="1076"/>
          <ac:spMkLst>
            <pc:docMk/>
            <pc:sldMk cId="0" sldId="257"/>
            <ac:spMk id="6" creationId="{00000000-0000-0000-0000-000000000000}"/>
          </ac:spMkLst>
        </pc:spChg>
        <pc:spChg chg="del">
          <ac:chgData name="nguyen tran thuy anh" userId="adbedd8b6326ee9f" providerId="LiveId" clId="{76D07167-1967-4D5A-B240-AE4BF4739CDA}" dt="2024-03-24T04:28:14.942" v="13" actId="478"/>
          <ac:spMkLst>
            <pc:docMk/>
            <pc:sldMk cId="0" sldId="257"/>
            <ac:spMk id="7" creationId="{00000000-0000-0000-0000-000000000000}"/>
          </ac:spMkLst>
        </pc:spChg>
        <pc:spChg chg="add mod ord">
          <ac:chgData name="nguyen tran thuy anh" userId="adbedd8b6326ee9f" providerId="LiveId" clId="{76D07167-1967-4D5A-B240-AE4BF4739CDA}" dt="2024-03-24T08:30:01.806" v="855" actId="207"/>
          <ac:spMkLst>
            <pc:docMk/>
            <pc:sldMk cId="0" sldId="257"/>
            <ac:spMk id="7" creationId="{BA34FD90-1DFB-F9AA-EBBA-25AF86ED48E3}"/>
          </ac:spMkLst>
        </pc:spChg>
        <pc:spChg chg="del">
          <ac:chgData name="nguyen tran thuy anh" userId="adbedd8b6326ee9f" providerId="LiveId" clId="{76D07167-1967-4D5A-B240-AE4BF4739CDA}" dt="2024-03-24T08:28:50.892" v="837" actId="478"/>
          <ac:spMkLst>
            <pc:docMk/>
            <pc:sldMk cId="0" sldId="257"/>
            <ac:spMk id="8" creationId="{00000000-0000-0000-0000-000000000000}"/>
          </ac:spMkLst>
        </pc:spChg>
        <pc:spChg chg="add mod">
          <ac:chgData name="nguyen tran thuy anh" userId="adbedd8b6326ee9f" providerId="LiveId" clId="{76D07167-1967-4D5A-B240-AE4BF4739CDA}" dt="2024-03-24T08:29:39.530" v="851" actId="14100"/>
          <ac:spMkLst>
            <pc:docMk/>
            <pc:sldMk cId="0" sldId="257"/>
            <ac:spMk id="9" creationId="{73B5851A-C209-3971-FB9A-DDF686B59EE7}"/>
          </ac:spMkLst>
        </pc:spChg>
      </pc:sldChg>
      <pc:sldChg chg="addSp delSp modSp add mod ord modTransition setBg">
        <pc:chgData name="nguyen tran thuy anh" userId="adbedd8b6326ee9f" providerId="LiveId" clId="{76D07167-1967-4D5A-B240-AE4BF4739CDA}" dt="2024-03-24T08:30:20.984" v="861" actId="14100"/>
        <pc:sldMkLst>
          <pc:docMk/>
          <pc:sldMk cId="0" sldId="258"/>
        </pc:sldMkLst>
        <pc:spChg chg="del">
          <ac:chgData name="nguyen tran thuy anh" userId="adbedd8b6326ee9f" providerId="LiveId" clId="{76D07167-1967-4D5A-B240-AE4BF4739CDA}" dt="2024-03-24T04:28:02.786" v="8" actId="478"/>
          <ac:spMkLst>
            <pc:docMk/>
            <pc:sldMk cId="0" sldId="258"/>
            <ac:spMk id="4" creationId="{00000000-0000-0000-0000-000000000000}"/>
          </ac:spMkLst>
        </pc:spChg>
        <pc:spChg chg="add mod">
          <ac:chgData name="nguyen tran thuy anh" userId="adbedd8b6326ee9f" providerId="LiveId" clId="{76D07167-1967-4D5A-B240-AE4BF4739CDA}" dt="2024-03-24T08:30:20.984" v="861" actId="14100"/>
          <ac:spMkLst>
            <pc:docMk/>
            <pc:sldMk cId="0" sldId="258"/>
            <ac:spMk id="4" creationId="{E8F249EF-17AE-D522-7DBB-9C8D6B237763}"/>
          </ac:spMkLst>
        </pc:spChg>
        <pc:spChg chg="mod">
          <ac:chgData name="nguyen tran thuy anh" userId="adbedd8b6326ee9f" providerId="LiveId" clId="{76D07167-1967-4D5A-B240-AE4BF4739CDA}" dt="2024-03-24T04:28:06.492" v="9" actId="1076"/>
          <ac:spMkLst>
            <pc:docMk/>
            <pc:sldMk cId="0" sldId="258"/>
            <ac:spMk id="6" creationId="{00000000-0000-0000-0000-000000000000}"/>
          </ac:spMkLst>
        </pc:spChg>
      </pc:sldChg>
      <pc:sldChg chg="delSp modSp add mod setBg">
        <pc:chgData name="nguyen tran thuy anh" userId="adbedd8b6326ee9f" providerId="LiveId" clId="{76D07167-1967-4D5A-B240-AE4BF4739CDA}" dt="2024-03-24T08:31:45.169" v="867" actId="1076"/>
        <pc:sldMkLst>
          <pc:docMk/>
          <pc:sldMk cId="0" sldId="260"/>
        </pc:sldMkLst>
        <pc:spChg chg="del mod">
          <ac:chgData name="nguyen tran thuy anh" userId="adbedd8b6326ee9f" providerId="LiveId" clId="{76D07167-1967-4D5A-B240-AE4BF4739CDA}" dt="2024-03-24T08:21:59.564" v="711" actId="478"/>
          <ac:spMkLst>
            <pc:docMk/>
            <pc:sldMk cId="0" sldId="260"/>
            <ac:spMk id="6" creationId="{6630D803-B8B0-743D-9D0F-EE3C050E0767}"/>
          </ac:spMkLst>
        </pc:spChg>
        <pc:spChg chg="mod">
          <ac:chgData name="nguyen tran thuy anh" userId="adbedd8b6326ee9f" providerId="LiveId" clId="{76D07167-1967-4D5A-B240-AE4BF4739CDA}" dt="2024-03-24T08:31:45.169" v="867" actId="1076"/>
          <ac:spMkLst>
            <pc:docMk/>
            <pc:sldMk cId="0" sldId="260"/>
            <ac:spMk id="7" creationId="{0F33FB14-B5A9-2D05-F380-2FC0B7D4CB83}"/>
          </ac:spMkLst>
        </pc:spChg>
      </pc:sldChg>
      <pc:sldChg chg="addSp modSp add mod setBg">
        <pc:chgData name="nguyen tran thuy anh" userId="adbedd8b6326ee9f" providerId="LiveId" clId="{76D07167-1967-4D5A-B240-AE4BF4739CDA}" dt="2024-03-24T08:24:55.454" v="785" actId="14861"/>
        <pc:sldMkLst>
          <pc:docMk/>
          <pc:sldMk cId="0" sldId="266"/>
        </pc:sldMkLst>
        <pc:spChg chg="add mod ord">
          <ac:chgData name="nguyen tran thuy anh" userId="adbedd8b6326ee9f" providerId="LiveId" clId="{76D07167-1967-4D5A-B240-AE4BF4739CDA}" dt="2024-03-24T08:24:38.174" v="783" actId="1076"/>
          <ac:spMkLst>
            <pc:docMk/>
            <pc:sldMk cId="0" sldId="266"/>
            <ac:spMk id="2" creationId="{1277F3C8-19D4-72E8-1D25-95D428CE7AB7}"/>
          </ac:spMkLst>
        </pc:spChg>
        <pc:spChg chg="mod">
          <ac:chgData name="nguyen tran thuy anh" userId="adbedd8b6326ee9f" providerId="LiveId" clId="{76D07167-1967-4D5A-B240-AE4BF4739CDA}" dt="2024-03-24T08:24:03.955" v="768" actId="207"/>
          <ac:spMkLst>
            <pc:docMk/>
            <pc:sldMk cId="0" sldId="266"/>
            <ac:spMk id="29" creationId="{97E511AC-79DE-B84E-8E00-8D86E4255CD0}"/>
          </ac:spMkLst>
        </pc:spChg>
        <pc:picChg chg="mod ord">
          <ac:chgData name="nguyen tran thuy anh" userId="adbedd8b6326ee9f" providerId="LiveId" clId="{76D07167-1967-4D5A-B240-AE4BF4739CDA}" dt="2024-03-24T08:24:55.454" v="785" actId="14861"/>
          <ac:picMkLst>
            <pc:docMk/>
            <pc:sldMk cId="0" sldId="266"/>
            <ac:picMk id="3" creationId="{3189CC46-9E96-017A-963F-D71728C42573}"/>
          </ac:picMkLst>
        </pc:picChg>
      </pc:sldChg>
      <pc:sldChg chg="addSp modSp add mod">
        <pc:chgData name="nguyen tran thuy anh" userId="adbedd8b6326ee9f" providerId="LiveId" clId="{76D07167-1967-4D5A-B240-AE4BF4739CDA}" dt="2024-03-24T09:14:40.159" v="2558" actId="14100"/>
        <pc:sldMkLst>
          <pc:docMk/>
          <pc:sldMk cId="0" sldId="274"/>
        </pc:sldMkLst>
        <pc:spChg chg="mod">
          <ac:chgData name="nguyen tran thuy anh" userId="adbedd8b6326ee9f" providerId="LiveId" clId="{76D07167-1967-4D5A-B240-AE4BF4739CDA}" dt="2024-03-24T05:16:39.263" v="393"/>
          <ac:spMkLst>
            <pc:docMk/>
            <pc:sldMk cId="0" sldId="274"/>
            <ac:spMk id="4" creationId="{BEFE33E7-09DC-F2CF-9C0B-918FC2A13AD4}"/>
          </ac:spMkLst>
        </pc:spChg>
        <pc:spChg chg="mod">
          <ac:chgData name="nguyen tran thuy anh" userId="adbedd8b6326ee9f" providerId="LiveId" clId="{76D07167-1967-4D5A-B240-AE4BF4739CDA}" dt="2024-03-24T05:16:39.263" v="393"/>
          <ac:spMkLst>
            <pc:docMk/>
            <pc:sldMk cId="0" sldId="274"/>
            <ac:spMk id="5" creationId="{0482A1E2-DF57-7273-A87D-2A0362002C8D}"/>
          </ac:spMkLst>
        </pc:spChg>
        <pc:spChg chg="mod">
          <ac:chgData name="nguyen tran thuy anh" userId="adbedd8b6326ee9f" providerId="LiveId" clId="{76D07167-1967-4D5A-B240-AE4BF4739CDA}" dt="2024-03-24T05:16:39.263" v="393"/>
          <ac:spMkLst>
            <pc:docMk/>
            <pc:sldMk cId="0" sldId="274"/>
            <ac:spMk id="6" creationId="{4AE8C3F9-660B-6D76-8A70-EE090331BCAD}"/>
          </ac:spMkLst>
        </pc:spChg>
        <pc:spChg chg="mod">
          <ac:chgData name="nguyen tran thuy anh" userId="adbedd8b6326ee9f" providerId="LiveId" clId="{76D07167-1967-4D5A-B240-AE4BF4739CDA}" dt="2024-03-24T05:16:39.263" v="393"/>
          <ac:spMkLst>
            <pc:docMk/>
            <pc:sldMk cId="0" sldId="274"/>
            <ac:spMk id="7" creationId="{D5EF64D1-58E0-5741-95A9-3B4345E86C03}"/>
          </ac:spMkLst>
        </pc:spChg>
        <pc:spChg chg="mod">
          <ac:chgData name="nguyen tran thuy anh" userId="adbedd8b6326ee9f" providerId="LiveId" clId="{76D07167-1967-4D5A-B240-AE4BF4739CDA}" dt="2024-03-24T05:16:39.263" v="393"/>
          <ac:spMkLst>
            <pc:docMk/>
            <pc:sldMk cId="0" sldId="274"/>
            <ac:spMk id="8" creationId="{F95410CA-BFCB-0EB5-073B-670247133554}"/>
          </ac:spMkLst>
        </pc:spChg>
        <pc:spChg chg="mod">
          <ac:chgData name="nguyen tran thuy anh" userId="adbedd8b6326ee9f" providerId="LiveId" clId="{76D07167-1967-4D5A-B240-AE4BF4739CDA}" dt="2024-03-24T05:16:39.263" v="393"/>
          <ac:spMkLst>
            <pc:docMk/>
            <pc:sldMk cId="0" sldId="274"/>
            <ac:spMk id="9" creationId="{40D35391-2686-BD2B-6025-6303A414E3BB}"/>
          </ac:spMkLst>
        </pc:spChg>
        <pc:spChg chg="mod">
          <ac:chgData name="nguyen tran thuy anh" userId="adbedd8b6326ee9f" providerId="LiveId" clId="{76D07167-1967-4D5A-B240-AE4BF4739CDA}" dt="2024-03-24T05:16:39.263" v="393"/>
          <ac:spMkLst>
            <pc:docMk/>
            <pc:sldMk cId="0" sldId="274"/>
            <ac:spMk id="10" creationId="{CEB261F0-CEB8-6C29-6997-C0A870C159CA}"/>
          </ac:spMkLst>
        </pc:spChg>
        <pc:spChg chg="mod">
          <ac:chgData name="nguyen tran thuy anh" userId="adbedd8b6326ee9f" providerId="LiveId" clId="{76D07167-1967-4D5A-B240-AE4BF4739CDA}" dt="2024-03-24T05:16:39.263" v="393"/>
          <ac:spMkLst>
            <pc:docMk/>
            <pc:sldMk cId="0" sldId="274"/>
            <ac:spMk id="11" creationId="{CAC65AE3-85C4-2F85-CCEA-885D76A0D1C2}"/>
          </ac:spMkLst>
        </pc:spChg>
        <pc:spChg chg="mod">
          <ac:chgData name="nguyen tran thuy anh" userId="adbedd8b6326ee9f" providerId="LiveId" clId="{76D07167-1967-4D5A-B240-AE4BF4739CDA}" dt="2024-03-24T05:16:39.263" v="393"/>
          <ac:spMkLst>
            <pc:docMk/>
            <pc:sldMk cId="0" sldId="274"/>
            <ac:spMk id="12" creationId="{E22AD412-BE99-AFD9-8070-B0A62A0453B1}"/>
          </ac:spMkLst>
        </pc:spChg>
        <pc:spChg chg="add mod">
          <ac:chgData name="nguyen tran thuy anh" userId="adbedd8b6326ee9f" providerId="LiveId" clId="{76D07167-1967-4D5A-B240-AE4BF4739CDA}" dt="2024-03-24T05:16:39.263" v="393"/>
          <ac:spMkLst>
            <pc:docMk/>
            <pc:sldMk cId="0" sldId="274"/>
            <ac:spMk id="13" creationId="{B4242037-B9C4-0421-2A66-14971EE784AA}"/>
          </ac:spMkLst>
        </pc:spChg>
        <pc:spChg chg="add mod">
          <ac:chgData name="nguyen tran thuy anh" userId="adbedd8b6326ee9f" providerId="LiveId" clId="{76D07167-1967-4D5A-B240-AE4BF4739CDA}" dt="2024-03-24T05:16:39.263" v="393"/>
          <ac:spMkLst>
            <pc:docMk/>
            <pc:sldMk cId="0" sldId="274"/>
            <ac:spMk id="14" creationId="{DE2C7EBB-2D43-B001-4ED2-F128D58A6052}"/>
          </ac:spMkLst>
        </pc:spChg>
        <pc:spChg chg="add mod">
          <ac:chgData name="nguyen tran thuy anh" userId="adbedd8b6326ee9f" providerId="LiveId" clId="{76D07167-1967-4D5A-B240-AE4BF4739CDA}" dt="2024-03-24T05:16:39.263" v="393"/>
          <ac:spMkLst>
            <pc:docMk/>
            <pc:sldMk cId="0" sldId="274"/>
            <ac:spMk id="15" creationId="{A298219E-231F-4EA8-660F-BA7DB81B9F4C}"/>
          </ac:spMkLst>
        </pc:spChg>
        <pc:spChg chg="mod">
          <ac:chgData name="nguyen tran thuy anh" userId="adbedd8b6326ee9f" providerId="LiveId" clId="{76D07167-1967-4D5A-B240-AE4BF4739CDA}" dt="2024-03-24T05:16:39.263" v="393"/>
          <ac:spMkLst>
            <pc:docMk/>
            <pc:sldMk cId="0" sldId="274"/>
            <ac:spMk id="18" creationId="{302C4955-8ABB-0A60-8B5D-588DF3ABE2CE}"/>
          </ac:spMkLst>
        </pc:spChg>
        <pc:spChg chg="mod">
          <ac:chgData name="nguyen tran thuy anh" userId="adbedd8b6326ee9f" providerId="LiveId" clId="{76D07167-1967-4D5A-B240-AE4BF4739CDA}" dt="2024-03-24T05:16:39.263" v="393"/>
          <ac:spMkLst>
            <pc:docMk/>
            <pc:sldMk cId="0" sldId="274"/>
            <ac:spMk id="19" creationId="{38DCB379-01B4-7665-8C72-0B9562C3EBCC}"/>
          </ac:spMkLst>
        </pc:spChg>
        <pc:spChg chg="mod">
          <ac:chgData name="nguyen tran thuy anh" userId="adbedd8b6326ee9f" providerId="LiveId" clId="{76D07167-1967-4D5A-B240-AE4BF4739CDA}" dt="2024-03-24T05:16:39.263" v="393"/>
          <ac:spMkLst>
            <pc:docMk/>
            <pc:sldMk cId="0" sldId="274"/>
            <ac:spMk id="20" creationId="{CD2BF2E9-51D0-011D-77F3-AF18B1CB93D0}"/>
          </ac:spMkLst>
        </pc:spChg>
        <pc:spChg chg="mod">
          <ac:chgData name="nguyen tran thuy anh" userId="adbedd8b6326ee9f" providerId="LiveId" clId="{76D07167-1967-4D5A-B240-AE4BF4739CDA}" dt="2024-03-24T05:16:39.263" v="393"/>
          <ac:spMkLst>
            <pc:docMk/>
            <pc:sldMk cId="0" sldId="274"/>
            <ac:spMk id="21" creationId="{EF60224B-4980-A40F-ABAE-E7B68D803472}"/>
          </ac:spMkLst>
        </pc:spChg>
        <pc:spChg chg="mod">
          <ac:chgData name="nguyen tran thuy anh" userId="adbedd8b6326ee9f" providerId="LiveId" clId="{76D07167-1967-4D5A-B240-AE4BF4739CDA}" dt="2024-03-24T05:16:39.263" v="393"/>
          <ac:spMkLst>
            <pc:docMk/>
            <pc:sldMk cId="0" sldId="274"/>
            <ac:spMk id="22" creationId="{8EA4D568-9CA1-382F-A48C-B2F6CF516525}"/>
          </ac:spMkLst>
        </pc:spChg>
        <pc:spChg chg="mod">
          <ac:chgData name="nguyen tran thuy anh" userId="adbedd8b6326ee9f" providerId="LiveId" clId="{76D07167-1967-4D5A-B240-AE4BF4739CDA}" dt="2024-03-24T05:16:39.263" v="393"/>
          <ac:spMkLst>
            <pc:docMk/>
            <pc:sldMk cId="0" sldId="274"/>
            <ac:spMk id="23" creationId="{BBAFFEF7-5A94-7D43-97D0-6C6DEB104AD8}"/>
          </ac:spMkLst>
        </pc:spChg>
        <pc:spChg chg="mod">
          <ac:chgData name="nguyen tran thuy anh" userId="adbedd8b6326ee9f" providerId="LiveId" clId="{76D07167-1967-4D5A-B240-AE4BF4739CDA}" dt="2024-03-24T05:16:39.263" v="393"/>
          <ac:spMkLst>
            <pc:docMk/>
            <pc:sldMk cId="0" sldId="274"/>
            <ac:spMk id="24" creationId="{A62B4C90-E259-D567-370F-92A5CCF7A800}"/>
          </ac:spMkLst>
        </pc:spChg>
        <pc:spChg chg="mod">
          <ac:chgData name="nguyen tran thuy anh" userId="adbedd8b6326ee9f" providerId="LiveId" clId="{76D07167-1967-4D5A-B240-AE4BF4739CDA}" dt="2024-03-24T05:16:39.263" v="393"/>
          <ac:spMkLst>
            <pc:docMk/>
            <pc:sldMk cId="0" sldId="274"/>
            <ac:spMk id="25" creationId="{4F44625C-FD0B-ED8E-92BA-77D05B01A3A7}"/>
          </ac:spMkLst>
        </pc:spChg>
        <pc:spChg chg="mod">
          <ac:chgData name="nguyen tran thuy anh" userId="adbedd8b6326ee9f" providerId="LiveId" clId="{76D07167-1967-4D5A-B240-AE4BF4739CDA}" dt="2024-03-24T05:16:39.263" v="393"/>
          <ac:spMkLst>
            <pc:docMk/>
            <pc:sldMk cId="0" sldId="274"/>
            <ac:spMk id="26" creationId="{4F352A1A-CD98-3079-26DA-44497F980236}"/>
          </ac:spMkLst>
        </pc:spChg>
        <pc:spChg chg="add mod">
          <ac:chgData name="nguyen tran thuy anh" userId="adbedd8b6326ee9f" providerId="LiveId" clId="{76D07167-1967-4D5A-B240-AE4BF4739CDA}" dt="2024-03-24T05:16:39.263" v="393"/>
          <ac:spMkLst>
            <pc:docMk/>
            <pc:sldMk cId="0" sldId="274"/>
            <ac:spMk id="27" creationId="{F04220F1-FD9C-DDC7-BCC7-1F5A3558EE41}"/>
          </ac:spMkLst>
        </pc:spChg>
        <pc:spChg chg="add mod">
          <ac:chgData name="nguyen tran thuy anh" userId="adbedd8b6326ee9f" providerId="LiveId" clId="{76D07167-1967-4D5A-B240-AE4BF4739CDA}" dt="2024-03-24T09:14:40.159" v="2558" actId="14100"/>
          <ac:spMkLst>
            <pc:docMk/>
            <pc:sldMk cId="0" sldId="274"/>
            <ac:spMk id="29" creationId="{22DEA239-C1CB-A19D-8F21-E774914A4CE9}"/>
          </ac:spMkLst>
        </pc:spChg>
        <pc:spChg chg="mod">
          <ac:chgData name="nguyen tran thuy anh" userId="adbedd8b6326ee9f" providerId="LiveId" clId="{76D07167-1967-4D5A-B240-AE4BF4739CDA}" dt="2024-03-24T05:17:00.214" v="397" actId="1076"/>
          <ac:spMkLst>
            <pc:docMk/>
            <pc:sldMk cId="0" sldId="274"/>
            <ac:spMk id="1725" creationId="{00000000-0000-0000-0000-000000000000}"/>
          </ac:spMkLst>
        </pc:spChg>
        <pc:grpChg chg="add mod">
          <ac:chgData name="nguyen tran thuy anh" userId="adbedd8b6326ee9f" providerId="LiveId" clId="{76D07167-1967-4D5A-B240-AE4BF4739CDA}" dt="2024-03-24T05:16:39.263" v="393"/>
          <ac:grpSpMkLst>
            <pc:docMk/>
            <pc:sldMk cId="0" sldId="274"/>
            <ac:grpSpMk id="2" creationId="{8B877999-4C33-7126-97A0-8A21BB553D9B}"/>
          </ac:grpSpMkLst>
        </pc:grpChg>
        <pc:grpChg chg="mod">
          <ac:chgData name="nguyen tran thuy anh" userId="adbedd8b6326ee9f" providerId="LiveId" clId="{76D07167-1967-4D5A-B240-AE4BF4739CDA}" dt="2024-03-24T05:16:39.263" v="393"/>
          <ac:grpSpMkLst>
            <pc:docMk/>
            <pc:sldMk cId="0" sldId="274"/>
            <ac:grpSpMk id="3" creationId="{037FE0D7-67BC-163D-F0F0-A75F8165EA66}"/>
          </ac:grpSpMkLst>
        </pc:grpChg>
        <pc:grpChg chg="add mod">
          <ac:chgData name="nguyen tran thuy anh" userId="adbedd8b6326ee9f" providerId="LiveId" clId="{76D07167-1967-4D5A-B240-AE4BF4739CDA}" dt="2024-03-24T05:16:39.263" v="393"/>
          <ac:grpSpMkLst>
            <pc:docMk/>
            <pc:sldMk cId="0" sldId="274"/>
            <ac:grpSpMk id="16" creationId="{FA4E3290-58EF-50A9-010E-1F0AB5C8EB9A}"/>
          </ac:grpSpMkLst>
        </pc:grpChg>
        <pc:grpChg chg="mod">
          <ac:chgData name="nguyen tran thuy anh" userId="adbedd8b6326ee9f" providerId="LiveId" clId="{76D07167-1967-4D5A-B240-AE4BF4739CDA}" dt="2024-03-24T05:16:39.263" v="393"/>
          <ac:grpSpMkLst>
            <pc:docMk/>
            <pc:sldMk cId="0" sldId="274"/>
            <ac:grpSpMk id="17" creationId="{4DA73491-33F8-BEC6-863C-2E00EDDCC923}"/>
          </ac:grpSpMkLst>
        </pc:grpChg>
      </pc:sldChg>
      <pc:sldChg chg="addSp modSp add mod">
        <pc:chgData name="nguyen tran thuy anh" userId="adbedd8b6326ee9f" providerId="LiveId" clId="{76D07167-1967-4D5A-B240-AE4BF4739CDA}" dt="2024-03-24T09:15:25.953" v="2562" actId="1076"/>
        <pc:sldMkLst>
          <pc:docMk/>
          <pc:sldMk cId="3683090330" sldId="489"/>
        </pc:sldMkLst>
        <pc:spChg chg="mod">
          <ac:chgData name="nguyen tran thuy anh" userId="adbedd8b6326ee9f" providerId="LiveId" clId="{76D07167-1967-4D5A-B240-AE4BF4739CDA}" dt="2024-03-24T09:15:21.910" v="2561"/>
          <ac:spMkLst>
            <pc:docMk/>
            <pc:sldMk cId="3683090330" sldId="489"/>
            <ac:spMk id="3" creationId="{8DDF3E24-32E1-9535-1FA2-BB95BE7CC539}"/>
          </ac:spMkLst>
        </pc:spChg>
        <pc:spChg chg="mod">
          <ac:chgData name="nguyen tran thuy anh" userId="adbedd8b6326ee9f" providerId="LiveId" clId="{76D07167-1967-4D5A-B240-AE4BF4739CDA}" dt="2024-03-24T09:15:21.910" v="2561"/>
          <ac:spMkLst>
            <pc:docMk/>
            <pc:sldMk cId="3683090330" sldId="489"/>
            <ac:spMk id="4" creationId="{0B6825CC-20C0-2342-A6D5-DF819DFEE2B2}"/>
          </ac:spMkLst>
        </pc:spChg>
        <pc:grpChg chg="add mod">
          <ac:chgData name="nguyen tran thuy anh" userId="adbedd8b6326ee9f" providerId="LiveId" clId="{76D07167-1967-4D5A-B240-AE4BF4739CDA}" dt="2024-03-24T09:15:21.910" v="2561"/>
          <ac:grpSpMkLst>
            <pc:docMk/>
            <pc:sldMk cId="3683090330" sldId="489"/>
            <ac:grpSpMk id="2" creationId="{C33E4654-105C-D5B3-F671-DA6C0E7D56AA}"/>
          </ac:grpSpMkLst>
        </pc:grpChg>
        <pc:picChg chg="mod">
          <ac:chgData name="nguyen tran thuy anh" userId="adbedd8b6326ee9f" providerId="LiveId" clId="{76D07167-1967-4D5A-B240-AE4BF4739CDA}" dt="2024-03-24T09:15:25.953" v="2562" actId="1076"/>
          <ac:picMkLst>
            <pc:docMk/>
            <pc:sldMk cId="3683090330" sldId="489"/>
            <ac:picMk id="7" creationId="{FEF0A522-BB48-5C6F-E664-84DA9F0E49A6}"/>
          </ac:picMkLst>
        </pc:picChg>
      </pc:sldChg>
      <pc:sldChg chg="addSp delSp modSp add mod setBg">
        <pc:chgData name="nguyen tran thuy anh" userId="adbedd8b6326ee9f" providerId="LiveId" clId="{76D07167-1967-4D5A-B240-AE4BF4739CDA}" dt="2024-03-24T08:37:52.533" v="1136" actId="478"/>
        <pc:sldMkLst>
          <pc:docMk/>
          <pc:sldMk cId="332058994" sldId="11088733"/>
        </pc:sldMkLst>
        <pc:spChg chg="add del mod">
          <ac:chgData name="nguyen tran thuy anh" userId="adbedd8b6326ee9f" providerId="LiveId" clId="{76D07167-1967-4D5A-B240-AE4BF4739CDA}" dt="2024-03-24T08:37:52.533" v="1136" actId="478"/>
          <ac:spMkLst>
            <pc:docMk/>
            <pc:sldMk cId="332058994" sldId="11088733"/>
            <ac:spMk id="3" creationId="{C82C1B8A-E8B0-3071-A122-861CD93A5D23}"/>
          </ac:spMkLst>
        </pc:spChg>
        <pc:spChg chg="mod">
          <ac:chgData name="nguyen tran thuy anh" userId="adbedd8b6326ee9f" providerId="LiveId" clId="{76D07167-1967-4D5A-B240-AE4BF4739CDA}" dt="2024-03-24T04:37:39.065" v="35" actId="207"/>
          <ac:spMkLst>
            <pc:docMk/>
            <pc:sldMk cId="332058994" sldId="11088733"/>
            <ac:spMk id="4" creationId="{35B6A166-C50A-F957-CEE1-9044D7F93F67}"/>
          </ac:spMkLst>
        </pc:spChg>
        <pc:spChg chg="mod">
          <ac:chgData name="nguyen tran thuy anh" userId="adbedd8b6326ee9f" providerId="LiveId" clId="{76D07167-1967-4D5A-B240-AE4BF4739CDA}" dt="2024-03-24T08:35:56.205" v="873" actId="207"/>
          <ac:spMkLst>
            <pc:docMk/>
            <pc:sldMk cId="332058994" sldId="11088733"/>
            <ac:spMk id="6" creationId="{898B5DB2-5BD3-A6FC-79A1-D759E7305B76}"/>
          </ac:spMkLst>
        </pc:spChg>
        <pc:spChg chg="mod">
          <ac:chgData name="nguyen tran thuy anh" userId="adbedd8b6326ee9f" providerId="LiveId" clId="{76D07167-1967-4D5A-B240-AE4BF4739CDA}" dt="2024-03-24T08:36:26.922" v="945" actId="1076"/>
          <ac:spMkLst>
            <pc:docMk/>
            <pc:sldMk cId="332058994" sldId="11088733"/>
            <ac:spMk id="8" creationId="{0D5652B1-4392-3440-8C68-5E0BCFFF194A}"/>
          </ac:spMkLst>
        </pc:spChg>
        <pc:spChg chg="mod">
          <ac:chgData name="nguyen tran thuy anh" userId="adbedd8b6326ee9f" providerId="LiveId" clId="{76D07167-1967-4D5A-B240-AE4BF4739CDA}" dt="2024-03-24T08:36:46.926" v="1006" actId="1076"/>
          <ac:spMkLst>
            <pc:docMk/>
            <pc:sldMk cId="332058994" sldId="11088733"/>
            <ac:spMk id="10" creationId="{F13FB681-AC91-5A03-DCA1-420C3DCE0B81}"/>
          </ac:spMkLst>
        </pc:spChg>
        <pc:spChg chg="mod">
          <ac:chgData name="nguyen tran thuy anh" userId="adbedd8b6326ee9f" providerId="LiveId" clId="{76D07167-1967-4D5A-B240-AE4BF4739CDA}" dt="2024-03-24T08:37:10.974" v="1073" actId="1076"/>
          <ac:spMkLst>
            <pc:docMk/>
            <pc:sldMk cId="332058994" sldId="11088733"/>
            <ac:spMk id="12" creationId="{93B19BDA-DE89-A526-92E8-40E684506ACE}"/>
          </ac:spMkLst>
        </pc:spChg>
        <pc:spChg chg="mod">
          <ac:chgData name="nguyen tran thuy anh" userId="adbedd8b6326ee9f" providerId="LiveId" clId="{76D07167-1967-4D5A-B240-AE4BF4739CDA}" dt="2024-03-24T08:37:31.345" v="1133" actId="1076"/>
          <ac:spMkLst>
            <pc:docMk/>
            <pc:sldMk cId="332058994" sldId="11088733"/>
            <ac:spMk id="14" creationId="{C1B6C97B-1DC9-EE40-06A5-EA8CD52ACDAB}"/>
          </ac:spMkLst>
        </pc:spChg>
        <pc:picChg chg="add del mod">
          <ac:chgData name="nguyen tran thuy anh" userId="adbedd8b6326ee9f" providerId="LiveId" clId="{76D07167-1967-4D5A-B240-AE4BF4739CDA}" dt="2024-03-24T04:39:38.613" v="48" actId="478"/>
          <ac:picMkLst>
            <pc:docMk/>
            <pc:sldMk cId="332058994" sldId="11088733"/>
            <ac:picMk id="2" creationId="{9993752B-BDF7-31F8-A087-6E3CB39DF0C3}"/>
          </ac:picMkLst>
        </pc:picChg>
      </pc:sldChg>
      <pc:sldChg chg="addSp delSp modSp add mod setBg">
        <pc:chgData name="nguyen tran thuy anh" userId="adbedd8b6326ee9f" providerId="LiveId" clId="{76D07167-1967-4D5A-B240-AE4BF4739CDA}" dt="2024-03-24T08:50:53.486" v="1683" actId="478"/>
        <pc:sldMkLst>
          <pc:docMk/>
          <pc:sldMk cId="715895573" sldId="11088734"/>
        </pc:sldMkLst>
        <pc:spChg chg="mod">
          <ac:chgData name="nguyen tran thuy anh" userId="adbedd8b6326ee9f" providerId="LiveId" clId="{76D07167-1967-4D5A-B240-AE4BF4739CDA}" dt="2024-03-24T08:47:20.033" v="1340" actId="14100"/>
          <ac:spMkLst>
            <pc:docMk/>
            <pc:sldMk cId="715895573" sldId="11088734"/>
            <ac:spMk id="3" creationId="{0CF4A512-0882-8D61-8226-C0720E45C2B5}"/>
          </ac:spMkLst>
        </pc:spChg>
        <pc:spChg chg="mod">
          <ac:chgData name="nguyen tran thuy anh" userId="adbedd8b6326ee9f" providerId="LiveId" clId="{76D07167-1967-4D5A-B240-AE4BF4739CDA}" dt="2024-03-24T04:37:52.089" v="36" actId="207"/>
          <ac:spMkLst>
            <pc:docMk/>
            <pc:sldMk cId="715895573" sldId="11088734"/>
            <ac:spMk id="4" creationId="{F8202653-5042-BA6D-7DD9-4C79C0343E5E}"/>
          </ac:spMkLst>
        </pc:spChg>
        <pc:spChg chg="add del mod">
          <ac:chgData name="nguyen tran thuy anh" userId="adbedd8b6326ee9f" providerId="LiveId" clId="{76D07167-1967-4D5A-B240-AE4BF4739CDA}" dt="2024-03-24T08:50:53.486" v="1683" actId="478"/>
          <ac:spMkLst>
            <pc:docMk/>
            <pc:sldMk cId="715895573" sldId="11088734"/>
            <ac:spMk id="5" creationId="{84347B12-48E5-97ED-0C29-A4F38C73F343}"/>
          </ac:spMkLst>
        </pc:spChg>
        <pc:spChg chg="mod">
          <ac:chgData name="nguyen tran thuy anh" userId="adbedd8b6326ee9f" providerId="LiveId" clId="{76D07167-1967-4D5A-B240-AE4BF4739CDA}" dt="2024-03-24T08:50:33.960" v="1678" actId="1076"/>
          <ac:spMkLst>
            <pc:docMk/>
            <pc:sldMk cId="715895573" sldId="11088734"/>
            <ac:spMk id="8" creationId="{41FC7029-78BA-2CF8-660A-2886A68B42F6}"/>
          </ac:spMkLst>
        </pc:spChg>
        <pc:spChg chg="mod">
          <ac:chgData name="nguyen tran thuy anh" userId="adbedd8b6326ee9f" providerId="LiveId" clId="{76D07167-1967-4D5A-B240-AE4BF4739CDA}" dt="2024-03-24T08:50:33.960" v="1678" actId="1076"/>
          <ac:spMkLst>
            <pc:docMk/>
            <pc:sldMk cId="715895573" sldId="11088734"/>
            <ac:spMk id="10" creationId="{9B849904-2482-6C8A-FC4E-11C46A291DCA}"/>
          </ac:spMkLst>
        </pc:spChg>
        <pc:spChg chg="mod">
          <ac:chgData name="nguyen tran thuy anh" userId="adbedd8b6326ee9f" providerId="LiveId" clId="{76D07167-1967-4D5A-B240-AE4BF4739CDA}" dt="2024-03-24T08:50:33.960" v="1678" actId="1076"/>
          <ac:spMkLst>
            <pc:docMk/>
            <pc:sldMk cId="715895573" sldId="11088734"/>
            <ac:spMk id="12" creationId="{6E231E71-DD17-1C58-E38F-D3BC4EE896BF}"/>
          </ac:spMkLst>
        </pc:spChg>
        <pc:spChg chg="mod">
          <ac:chgData name="nguyen tran thuy anh" userId="adbedd8b6326ee9f" providerId="LiveId" clId="{76D07167-1967-4D5A-B240-AE4BF4739CDA}" dt="2024-03-24T08:50:50.252" v="1682" actId="1076"/>
          <ac:spMkLst>
            <pc:docMk/>
            <pc:sldMk cId="715895573" sldId="11088734"/>
            <ac:spMk id="14" creationId="{5FE031D3-9831-1311-9DCF-D6530949537C}"/>
          </ac:spMkLst>
        </pc:spChg>
        <pc:cxnChg chg="mod">
          <ac:chgData name="nguyen tran thuy anh" userId="adbedd8b6326ee9f" providerId="LiveId" clId="{76D07167-1967-4D5A-B240-AE4BF4739CDA}" dt="2024-03-24T08:50:46.395" v="1681" actId="1076"/>
          <ac:cxnSpMkLst>
            <pc:docMk/>
            <pc:sldMk cId="715895573" sldId="11088734"/>
            <ac:cxnSpMk id="16" creationId="{F91C708F-AF29-E59A-AEC5-E90A52C38BAE}"/>
          </ac:cxnSpMkLst>
        </pc:cxnChg>
        <pc:cxnChg chg="mod">
          <ac:chgData name="nguyen tran thuy anh" userId="adbedd8b6326ee9f" providerId="LiveId" clId="{76D07167-1967-4D5A-B240-AE4BF4739CDA}" dt="2024-03-24T08:50:43.251" v="1680" actId="1076"/>
          <ac:cxnSpMkLst>
            <pc:docMk/>
            <pc:sldMk cId="715895573" sldId="11088734"/>
            <ac:cxnSpMk id="17" creationId="{8C2E1D9D-FB9A-4C2A-2622-F87BA8568695}"/>
          </ac:cxnSpMkLst>
        </pc:cxnChg>
        <pc:cxnChg chg="mod">
          <ac:chgData name="nguyen tran thuy anh" userId="adbedd8b6326ee9f" providerId="LiveId" clId="{76D07167-1967-4D5A-B240-AE4BF4739CDA}" dt="2024-03-24T08:50:38.451" v="1679" actId="1076"/>
          <ac:cxnSpMkLst>
            <pc:docMk/>
            <pc:sldMk cId="715895573" sldId="11088734"/>
            <ac:cxnSpMk id="18" creationId="{C1E5C38D-65A9-8AEE-4551-F898343248F8}"/>
          </ac:cxnSpMkLst>
        </pc:cxnChg>
      </pc:sldChg>
      <pc:sldChg chg="addSp delSp modSp add mod setBg modAnim">
        <pc:chgData name="nguyen tran thuy anh" userId="adbedd8b6326ee9f" providerId="LiveId" clId="{76D07167-1967-4D5A-B240-AE4BF4739CDA}" dt="2024-03-24T09:00:49.936" v="2332" actId="478"/>
        <pc:sldMkLst>
          <pc:docMk/>
          <pc:sldMk cId="1182382780" sldId="11088736"/>
        </pc:sldMkLst>
        <pc:spChg chg="mod ord">
          <ac:chgData name="nguyen tran thuy anh" userId="adbedd8b6326ee9f" providerId="LiveId" clId="{76D07167-1967-4D5A-B240-AE4BF4739CDA}" dt="2024-03-24T08:59:08.735" v="2156" actId="14100"/>
          <ac:spMkLst>
            <pc:docMk/>
            <pc:sldMk cId="1182382780" sldId="11088736"/>
            <ac:spMk id="3" creationId="{A28F798D-6B77-7EBC-1C93-C40A86CD48D5}"/>
          </ac:spMkLst>
        </pc:spChg>
        <pc:spChg chg="mod ord">
          <ac:chgData name="nguyen tran thuy anh" userId="adbedd8b6326ee9f" providerId="LiveId" clId="{76D07167-1967-4D5A-B240-AE4BF4739CDA}" dt="2024-03-24T08:59:00.329" v="2153" actId="167"/>
          <ac:spMkLst>
            <pc:docMk/>
            <pc:sldMk cId="1182382780" sldId="11088736"/>
            <ac:spMk id="4" creationId="{9CBFBA01-2684-3E8F-61AA-1EB956874F54}"/>
          </ac:spMkLst>
        </pc:spChg>
        <pc:spChg chg="add del mod">
          <ac:chgData name="nguyen tran thuy anh" userId="adbedd8b6326ee9f" providerId="LiveId" clId="{76D07167-1967-4D5A-B240-AE4BF4739CDA}" dt="2024-03-24T09:00:49.936" v="2332" actId="478"/>
          <ac:spMkLst>
            <pc:docMk/>
            <pc:sldMk cId="1182382780" sldId="11088736"/>
            <ac:spMk id="5" creationId="{A413C7EF-C2F5-3570-E789-817A7669C5E4}"/>
          </ac:spMkLst>
        </pc:spChg>
        <pc:spChg chg="mod">
          <ac:chgData name="nguyen tran thuy anh" userId="adbedd8b6326ee9f" providerId="LiveId" clId="{76D07167-1967-4D5A-B240-AE4BF4739CDA}" dt="2024-03-24T09:00:39.739" v="2331" actId="2710"/>
          <ac:spMkLst>
            <pc:docMk/>
            <pc:sldMk cId="1182382780" sldId="11088736"/>
            <ac:spMk id="8" creationId="{213E8EFA-0FE3-A87A-D489-587B5CDBCAAF}"/>
          </ac:spMkLst>
        </pc:spChg>
        <pc:spChg chg="mod">
          <ac:chgData name="nguyen tran thuy anh" userId="adbedd8b6326ee9f" providerId="LiveId" clId="{76D07167-1967-4D5A-B240-AE4BF4739CDA}" dt="2024-03-24T09:00:39.739" v="2331" actId="2710"/>
          <ac:spMkLst>
            <pc:docMk/>
            <pc:sldMk cId="1182382780" sldId="11088736"/>
            <ac:spMk id="10" creationId="{38829707-F59D-6A26-BB61-F96507FD0D15}"/>
          </ac:spMkLst>
        </pc:spChg>
        <pc:spChg chg="mod">
          <ac:chgData name="nguyen tran thuy anh" userId="adbedd8b6326ee9f" providerId="LiveId" clId="{76D07167-1967-4D5A-B240-AE4BF4739CDA}" dt="2024-03-24T09:00:39.739" v="2331" actId="2710"/>
          <ac:spMkLst>
            <pc:docMk/>
            <pc:sldMk cId="1182382780" sldId="11088736"/>
            <ac:spMk id="12" creationId="{CA9ABF93-CA38-DA68-7082-DC8ABDF438FC}"/>
          </ac:spMkLst>
        </pc:spChg>
        <pc:spChg chg="mod">
          <ac:chgData name="nguyen tran thuy anh" userId="adbedd8b6326ee9f" providerId="LiveId" clId="{76D07167-1967-4D5A-B240-AE4BF4739CDA}" dt="2024-03-24T09:00:39.739" v="2331" actId="2710"/>
          <ac:spMkLst>
            <pc:docMk/>
            <pc:sldMk cId="1182382780" sldId="11088736"/>
            <ac:spMk id="14" creationId="{74FEBF0B-7B9F-B780-5840-3BD4B2524AA0}"/>
          </ac:spMkLst>
        </pc:spChg>
        <pc:picChg chg="mod">
          <ac:chgData name="nguyen tran thuy anh" userId="adbedd8b6326ee9f" providerId="LiveId" clId="{76D07167-1967-4D5A-B240-AE4BF4739CDA}" dt="2024-03-24T08:59:26.580" v="2165" actId="1076"/>
          <ac:picMkLst>
            <pc:docMk/>
            <pc:sldMk cId="1182382780" sldId="11088736"/>
            <ac:picMk id="20" creationId="{79C212C3-8C61-8405-DD0A-55ACF1AD76A3}"/>
          </ac:picMkLst>
        </pc:picChg>
      </pc:sldChg>
      <pc:sldChg chg="addSp delSp modSp add mod ord setBg">
        <pc:chgData name="nguyen tran thuy anh" userId="adbedd8b6326ee9f" providerId="LiveId" clId="{76D07167-1967-4D5A-B240-AE4BF4739CDA}" dt="2024-03-24T08:40:28.861" v="1332" actId="478"/>
        <pc:sldMkLst>
          <pc:docMk/>
          <pc:sldMk cId="211249360" sldId="11088737"/>
        </pc:sldMkLst>
        <pc:spChg chg="mod">
          <ac:chgData name="nguyen tran thuy anh" userId="adbedd8b6326ee9f" providerId="LiveId" clId="{76D07167-1967-4D5A-B240-AE4BF4739CDA}" dt="2024-03-24T08:38:33.750" v="1145" actId="123"/>
          <ac:spMkLst>
            <pc:docMk/>
            <pc:sldMk cId="211249360" sldId="11088737"/>
            <ac:spMk id="3" creationId="{E6BEC778-721A-006D-05D3-D21BEF080F4A}"/>
          </ac:spMkLst>
        </pc:spChg>
        <pc:spChg chg="mod">
          <ac:chgData name="nguyen tran thuy anh" userId="adbedd8b6326ee9f" providerId="LiveId" clId="{76D07167-1967-4D5A-B240-AE4BF4739CDA}" dt="2024-03-24T04:38:40.271" v="40" actId="207"/>
          <ac:spMkLst>
            <pc:docMk/>
            <pc:sldMk cId="211249360" sldId="11088737"/>
            <ac:spMk id="4" creationId="{D2152B58-B064-0DA2-42BD-06DEF98FA6BD}"/>
          </ac:spMkLst>
        </pc:spChg>
        <pc:spChg chg="add del mod">
          <ac:chgData name="nguyen tran thuy anh" userId="adbedd8b6326ee9f" providerId="LiveId" clId="{76D07167-1967-4D5A-B240-AE4BF4739CDA}" dt="2024-03-24T08:40:28.861" v="1332" actId="478"/>
          <ac:spMkLst>
            <pc:docMk/>
            <pc:sldMk cId="211249360" sldId="11088737"/>
            <ac:spMk id="5" creationId="{4BD38F01-C999-5562-D860-158769665AD3}"/>
          </ac:spMkLst>
        </pc:spChg>
        <pc:spChg chg="mod">
          <ac:chgData name="nguyen tran thuy anh" userId="adbedd8b6326ee9f" providerId="LiveId" clId="{76D07167-1967-4D5A-B240-AE4BF4739CDA}" dt="2024-03-24T08:40:25.032" v="1331" actId="552"/>
          <ac:spMkLst>
            <pc:docMk/>
            <pc:sldMk cId="211249360" sldId="11088737"/>
            <ac:spMk id="8" creationId="{349C6F5D-5C08-DE67-1B1B-BF4A952E9952}"/>
          </ac:spMkLst>
        </pc:spChg>
        <pc:spChg chg="mod">
          <ac:chgData name="nguyen tran thuy anh" userId="adbedd8b6326ee9f" providerId="LiveId" clId="{76D07167-1967-4D5A-B240-AE4BF4739CDA}" dt="2024-03-24T08:40:25.032" v="1331" actId="552"/>
          <ac:spMkLst>
            <pc:docMk/>
            <pc:sldMk cId="211249360" sldId="11088737"/>
            <ac:spMk id="10" creationId="{ECEDAB27-C79B-CBDE-FF7F-112E675881C6}"/>
          </ac:spMkLst>
        </pc:spChg>
        <pc:spChg chg="mod">
          <ac:chgData name="nguyen tran thuy anh" userId="adbedd8b6326ee9f" providerId="LiveId" clId="{76D07167-1967-4D5A-B240-AE4BF4739CDA}" dt="2024-03-24T08:40:25.032" v="1331" actId="552"/>
          <ac:spMkLst>
            <pc:docMk/>
            <pc:sldMk cId="211249360" sldId="11088737"/>
            <ac:spMk id="12" creationId="{3C8A63AD-91FC-0F82-C428-DB8AAAA5E6DF}"/>
          </ac:spMkLst>
        </pc:spChg>
        <pc:spChg chg="mod">
          <ac:chgData name="nguyen tran thuy anh" userId="adbedd8b6326ee9f" providerId="LiveId" clId="{76D07167-1967-4D5A-B240-AE4BF4739CDA}" dt="2024-03-24T08:40:25.032" v="1331" actId="552"/>
          <ac:spMkLst>
            <pc:docMk/>
            <pc:sldMk cId="211249360" sldId="11088737"/>
            <ac:spMk id="14" creationId="{F15AB288-1D53-FC16-810B-F4B85B032E50}"/>
          </ac:spMkLst>
        </pc:spChg>
      </pc:sldChg>
      <pc:sldChg chg="addSp delSp modSp add mod modTransition setBg modAnim">
        <pc:chgData name="nguyen tran thuy anh" userId="adbedd8b6326ee9f" providerId="LiveId" clId="{76D07167-1967-4D5A-B240-AE4BF4739CDA}" dt="2024-03-24T08:27:03.156" v="820"/>
        <pc:sldMkLst>
          <pc:docMk/>
          <pc:sldMk cId="0" sldId="11088738"/>
        </pc:sldMkLst>
        <pc:spChg chg="add mod ord">
          <ac:chgData name="nguyen tran thuy anh" userId="adbedd8b6326ee9f" providerId="LiveId" clId="{76D07167-1967-4D5A-B240-AE4BF4739CDA}" dt="2024-03-24T08:25:33.505" v="799" actId="14100"/>
          <ac:spMkLst>
            <pc:docMk/>
            <pc:sldMk cId="0" sldId="11088738"/>
            <ac:spMk id="2" creationId="{7A56875B-89CE-7608-A480-CC5E8A54A23F}"/>
          </ac:spMkLst>
        </pc:spChg>
        <pc:spChg chg="add del mod">
          <ac:chgData name="nguyen tran thuy anh" userId="adbedd8b6326ee9f" providerId="LiveId" clId="{76D07167-1967-4D5A-B240-AE4BF4739CDA}" dt="2024-03-24T08:26:11.938" v="802" actId="478"/>
          <ac:spMkLst>
            <pc:docMk/>
            <pc:sldMk cId="0" sldId="11088738"/>
            <ac:spMk id="3" creationId="{F8A85ADD-C8B0-FA8E-3416-F25FF2A18BD4}"/>
          </ac:spMkLst>
        </pc:spChg>
        <pc:spChg chg="mod">
          <ac:chgData name="nguyen tran thuy anh" userId="adbedd8b6326ee9f" providerId="LiveId" clId="{76D07167-1967-4D5A-B240-AE4BF4739CDA}" dt="2024-03-24T05:18:19.871" v="415" actId="14100"/>
          <ac:spMkLst>
            <pc:docMk/>
            <pc:sldMk cId="0" sldId="11088738"/>
            <ac:spMk id="6" creationId="{00000000-0000-0000-0000-000000000000}"/>
          </ac:spMkLst>
        </pc:spChg>
        <pc:spChg chg="add mod">
          <ac:chgData name="nguyen tran thuy anh" userId="adbedd8b6326ee9f" providerId="LiveId" clId="{76D07167-1967-4D5A-B240-AE4BF4739CDA}" dt="2024-03-24T05:20:08.691" v="443" actId="1076"/>
          <ac:spMkLst>
            <pc:docMk/>
            <pc:sldMk cId="0" sldId="11088738"/>
            <ac:spMk id="12" creationId="{6248EF3A-7AFF-BAA7-4D5D-CDAA6270A26D}"/>
          </ac:spMkLst>
        </pc:spChg>
        <pc:spChg chg="add del">
          <ac:chgData name="nguyen tran thuy anh" userId="adbedd8b6326ee9f" providerId="LiveId" clId="{76D07167-1967-4D5A-B240-AE4BF4739CDA}" dt="2024-03-24T05:19:17.799" v="431" actId="22"/>
          <ac:spMkLst>
            <pc:docMk/>
            <pc:sldMk cId="0" sldId="11088738"/>
            <ac:spMk id="14" creationId="{DEAC5DF7-7919-F08B-C9D5-2C98A76BC6FE}"/>
          </ac:spMkLst>
        </pc:spChg>
        <pc:spChg chg="add mod">
          <ac:chgData name="nguyen tran thuy anh" userId="adbedd8b6326ee9f" providerId="LiveId" clId="{76D07167-1967-4D5A-B240-AE4BF4739CDA}" dt="2024-03-24T08:10:18.908" v="596" actId="1076"/>
          <ac:spMkLst>
            <pc:docMk/>
            <pc:sldMk cId="0" sldId="11088738"/>
            <ac:spMk id="16" creationId="{08104B0F-85AD-AE66-FC98-18BBE82D4FC2}"/>
          </ac:spMkLst>
        </pc:spChg>
        <pc:spChg chg="add del">
          <ac:chgData name="nguyen tran thuy anh" userId="adbedd8b6326ee9f" providerId="LiveId" clId="{76D07167-1967-4D5A-B240-AE4BF4739CDA}" dt="2024-03-24T08:10:25.251" v="598" actId="478"/>
          <ac:spMkLst>
            <pc:docMk/>
            <pc:sldMk cId="0" sldId="11088738"/>
            <ac:spMk id="17" creationId="{078F652B-70FA-F2B5-583F-0131542B2456}"/>
          </ac:spMkLst>
        </pc:spChg>
        <pc:spChg chg="add mod">
          <ac:chgData name="nguyen tran thuy anh" userId="adbedd8b6326ee9f" providerId="LiveId" clId="{76D07167-1967-4D5A-B240-AE4BF4739CDA}" dt="2024-03-24T08:10:34.767" v="601" actId="207"/>
          <ac:spMkLst>
            <pc:docMk/>
            <pc:sldMk cId="0" sldId="11088738"/>
            <ac:spMk id="18" creationId="{D448CB3C-0D3A-51DF-FB38-0062C4B55689}"/>
          </ac:spMkLst>
        </pc:spChg>
        <pc:grpChg chg="del">
          <ac:chgData name="nguyen tran thuy anh" userId="adbedd8b6326ee9f" providerId="LiveId" clId="{76D07167-1967-4D5A-B240-AE4BF4739CDA}" dt="2024-03-24T05:18:11.306" v="412" actId="478"/>
          <ac:grpSpMkLst>
            <pc:docMk/>
            <pc:sldMk cId="0" sldId="11088738"/>
            <ac:grpSpMk id="2" creationId="{00000000-0000-0000-0000-000000000000}"/>
          </ac:grpSpMkLst>
        </pc:grpChg>
        <pc:grpChg chg="add del mod">
          <ac:chgData name="nguyen tran thuy anh" userId="adbedd8b6326ee9f" providerId="LiveId" clId="{76D07167-1967-4D5A-B240-AE4BF4739CDA}" dt="2024-03-24T08:25:34.353" v="800" actId="478"/>
          <ac:grpSpMkLst>
            <pc:docMk/>
            <pc:sldMk cId="0" sldId="11088738"/>
            <ac:grpSpMk id="5" creationId="{00000000-0000-0000-0000-000000000000}"/>
          </ac:grpSpMkLst>
        </pc:grpChg>
        <pc:grpChg chg="mod">
          <ac:chgData name="nguyen tran thuy anh" userId="adbedd8b6326ee9f" providerId="LiveId" clId="{76D07167-1967-4D5A-B240-AE4BF4739CDA}" dt="2024-03-24T08:25:31.382" v="794" actId="1076"/>
          <ac:grpSpMkLst>
            <pc:docMk/>
            <pc:sldMk cId="0" sldId="11088738"/>
            <ac:grpSpMk id="8" creationId="{00000000-0000-0000-0000-000000000000}"/>
          </ac:grpSpMkLst>
        </pc:grpChg>
        <pc:picChg chg="add mod">
          <ac:chgData name="nguyen tran thuy anh" userId="adbedd8b6326ee9f" providerId="LiveId" clId="{76D07167-1967-4D5A-B240-AE4BF4739CDA}" dt="2024-03-24T08:26:38.298" v="810" actId="1076"/>
          <ac:picMkLst>
            <pc:docMk/>
            <pc:sldMk cId="0" sldId="11088738"/>
            <ac:picMk id="4" creationId="{C3119EC0-D3F5-DF4A-7030-DEC76E0D3192}"/>
          </ac:picMkLst>
        </pc:picChg>
      </pc:sldChg>
      <pc:sldChg chg="addSp delSp modSp add del mod">
        <pc:chgData name="nguyen tran thuy anh" userId="adbedd8b6326ee9f" providerId="LiveId" clId="{76D07167-1967-4D5A-B240-AE4BF4739CDA}" dt="2024-03-24T04:47:23.540" v="176" actId="2696"/>
        <pc:sldMkLst>
          <pc:docMk/>
          <pc:sldMk cId="2687024645" sldId="11088739"/>
        </pc:sldMkLst>
        <pc:spChg chg="del">
          <ac:chgData name="nguyen tran thuy anh" userId="adbedd8b6326ee9f" providerId="LiveId" clId="{76D07167-1967-4D5A-B240-AE4BF4739CDA}" dt="2024-03-24T04:42:02.506" v="86" actId="478"/>
          <ac:spMkLst>
            <pc:docMk/>
            <pc:sldMk cId="2687024645" sldId="11088739"/>
            <ac:spMk id="3" creationId="{A28F798D-6B77-7EBC-1C93-C40A86CD48D5}"/>
          </ac:spMkLst>
        </pc:spChg>
        <pc:spChg chg="add del mod">
          <ac:chgData name="nguyen tran thuy anh" userId="adbedd8b6326ee9f" providerId="LiveId" clId="{76D07167-1967-4D5A-B240-AE4BF4739CDA}" dt="2024-03-24T04:42:18.663" v="90" actId="21"/>
          <ac:spMkLst>
            <pc:docMk/>
            <pc:sldMk cId="2687024645" sldId="11088739"/>
            <ac:spMk id="5" creationId="{D2562C38-E02D-54C9-66A3-226891DB5804}"/>
          </ac:spMkLst>
        </pc:spChg>
      </pc:sldChg>
      <pc:sldChg chg="addSp delSp modSp new mod setBg modAnim">
        <pc:chgData name="nguyen tran thuy anh" userId="adbedd8b6326ee9f" providerId="LiveId" clId="{76D07167-1967-4D5A-B240-AE4BF4739CDA}" dt="2024-03-24T05:00:07.132" v="312" actId="207"/>
        <pc:sldMkLst>
          <pc:docMk/>
          <pc:sldMk cId="2241721705" sldId="11088740"/>
        </pc:sldMkLst>
        <pc:spChg chg="del">
          <ac:chgData name="nguyen tran thuy anh" userId="adbedd8b6326ee9f" providerId="LiveId" clId="{76D07167-1967-4D5A-B240-AE4BF4739CDA}" dt="2024-03-24T04:42:22.620" v="92" actId="478"/>
          <ac:spMkLst>
            <pc:docMk/>
            <pc:sldMk cId="2241721705" sldId="11088740"/>
            <ac:spMk id="2" creationId="{5E5BFEDD-AD67-E54A-3648-8D21BFE84FF0}"/>
          </ac:spMkLst>
        </pc:spChg>
        <pc:spChg chg="add del mod">
          <ac:chgData name="nguyen tran thuy anh" userId="adbedd8b6326ee9f" providerId="LiveId" clId="{76D07167-1967-4D5A-B240-AE4BF4739CDA}" dt="2024-03-24T04:42:52.965" v="100" actId="478"/>
          <ac:spMkLst>
            <pc:docMk/>
            <pc:sldMk cId="2241721705" sldId="11088740"/>
            <ac:spMk id="4" creationId="{221BADF5-4F5A-948E-E9C9-BF9BF1162F98}"/>
          </ac:spMkLst>
        </pc:spChg>
        <pc:spChg chg="add mod">
          <ac:chgData name="nguyen tran thuy anh" userId="adbedd8b6326ee9f" providerId="LiveId" clId="{76D07167-1967-4D5A-B240-AE4BF4739CDA}" dt="2024-03-24T04:52:08.291" v="212" actId="14100"/>
          <ac:spMkLst>
            <pc:docMk/>
            <pc:sldMk cId="2241721705" sldId="11088740"/>
            <ac:spMk id="5" creationId="{D2562C38-E02D-54C9-66A3-226891DB5804}"/>
          </ac:spMkLst>
        </pc:spChg>
        <pc:spChg chg="add mod">
          <ac:chgData name="nguyen tran thuy anh" userId="adbedd8b6326ee9f" providerId="LiveId" clId="{76D07167-1967-4D5A-B240-AE4BF4739CDA}" dt="2024-03-24T05:00:07.132" v="312" actId="207"/>
          <ac:spMkLst>
            <pc:docMk/>
            <pc:sldMk cId="2241721705" sldId="11088740"/>
            <ac:spMk id="7" creationId="{48284BD5-CBE1-258D-ABFE-273CC4C4B02F}"/>
          </ac:spMkLst>
        </pc:spChg>
        <pc:spChg chg="mod">
          <ac:chgData name="nguyen tran thuy anh" userId="adbedd8b6326ee9f" providerId="LiveId" clId="{76D07167-1967-4D5A-B240-AE4BF4739CDA}" dt="2024-03-24T04:43:44.590" v="115"/>
          <ac:spMkLst>
            <pc:docMk/>
            <pc:sldMk cId="2241721705" sldId="11088740"/>
            <ac:spMk id="12" creationId="{988F9EB6-23F2-2948-C049-A37F0ECAE8F2}"/>
          </ac:spMkLst>
        </pc:spChg>
        <pc:spChg chg="mod">
          <ac:chgData name="nguyen tran thuy anh" userId="adbedd8b6326ee9f" providerId="LiveId" clId="{76D07167-1967-4D5A-B240-AE4BF4739CDA}" dt="2024-03-24T04:43:44.590" v="115"/>
          <ac:spMkLst>
            <pc:docMk/>
            <pc:sldMk cId="2241721705" sldId="11088740"/>
            <ac:spMk id="13" creationId="{AC5EF1A0-3D74-8E5B-6733-D62EC1E3F156}"/>
          </ac:spMkLst>
        </pc:spChg>
        <pc:spChg chg="add mod">
          <ac:chgData name="nguyen tran thuy anh" userId="adbedd8b6326ee9f" providerId="LiveId" clId="{76D07167-1967-4D5A-B240-AE4BF4739CDA}" dt="2024-03-24T05:00:07.132" v="312" actId="207"/>
          <ac:spMkLst>
            <pc:docMk/>
            <pc:sldMk cId="2241721705" sldId="11088740"/>
            <ac:spMk id="15" creationId="{33D7A89F-5621-C82B-B4EC-3AAB7E6A3AF8}"/>
          </ac:spMkLst>
        </pc:spChg>
        <pc:spChg chg="add mod">
          <ac:chgData name="nguyen tran thuy anh" userId="adbedd8b6326ee9f" providerId="LiveId" clId="{76D07167-1967-4D5A-B240-AE4BF4739CDA}" dt="2024-03-24T05:00:07.132" v="312" actId="207"/>
          <ac:spMkLst>
            <pc:docMk/>
            <pc:sldMk cId="2241721705" sldId="11088740"/>
            <ac:spMk id="16" creationId="{10285E03-69E4-1714-31FF-847FB7A4EFE4}"/>
          </ac:spMkLst>
        </pc:spChg>
        <pc:spChg chg="add mod">
          <ac:chgData name="nguyen tran thuy anh" userId="adbedd8b6326ee9f" providerId="LiveId" clId="{76D07167-1967-4D5A-B240-AE4BF4739CDA}" dt="2024-03-24T05:00:07.132" v="312" actId="207"/>
          <ac:spMkLst>
            <pc:docMk/>
            <pc:sldMk cId="2241721705" sldId="11088740"/>
            <ac:spMk id="17" creationId="{453B657D-D869-1BF7-1F5E-66CAB7BEBB7B}"/>
          </ac:spMkLst>
        </pc:spChg>
        <pc:spChg chg="add mod">
          <ac:chgData name="nguyen tran thuy anh" userId="adbedd8b6326ee9f" providerId="LiveId" clId="{76D07167-1967-4D5A-B240-AE4BF4739CDA}" dt="2024-03-24T05:00:07.132" v="312" actId="207"/>
          <ac:spMkLst>
            <pc:docMk/>
            <pc:sldMk cId="2241721705" sldId="11088740"/>
            <ac:spMk id="22" creationId="{F7E3AC83-74B7-DD88-4BCC-A74B50C7D119}"/>
          </ac:spMkLst>
        </pc:spChg>
        <pc:spChg chg="add mod">
          <ac:chgData name="nguyen tran thuy anh" userId="adbedd8b6326ee9f" providerId="LiveId" clId="{76D07167-1967-4D5A-B240-AE4BF4739CDA}" dt="2024-03-24T05:00:07.132" v="312" actId="207"/>
          <ac:spMkLst>
            <pc:docMk/>
            <pc:sldMk cId="2241721705" sldId="11088740"/>
            <ac:spMk id="23" creationId="{51816EF9-32A8-2DB2-7238-34E96890AF38}"/>
          </ac:spMkLst>
        </pc:spChg>
        <pc:spChg chg="add mod">
          <ac:chgData name="nguyen tran thuy anh" userId="adbedd8b6326ee9f" providerId="LiveId" clId="{76D07167-1967-4D5A-B240-AE4BF4739CDA}" dt="2024-03-24T05:00:07.132" v="312" actId="207"/>
          <ac:spMkLst>
            <pc:docMk/>
            <pc:sldMk cId="2241721705" sldId="11088740"/>
            <ac:spMk id="24" creationId="{52488D81-E0D0-9EEE-3177-237FD5891230}"/>
          </ac:spMkLst>
        </pc:spChg>
        <pc:spChg chg="add mod">
          <ac:chgData name="nguyen tran thuy anh" userId="adbedd8b6326ee9f" providerId="LiveId" clId="{76D07167-1967-4D5A-B240-AE4BF4739CDA}" dt="2024-03-24T05:00:07.132" v="312" actId="207"/>
          <ac:spMkLst>
            <pc:docMk/>
            <pc:sldMk cId="2241721705" sldId="11088740"/>
            <ac:spMk id="25" creationId="{C2E360F9-AB69-E146-B77A-C3804C848278}"/>
          </ac:spMkLst>
        </pc:spChg>
        <pc:spChg chg="add mod">
          <ac:chgData name="nguyen tran thuy anh" userId="adbedd8b6326ee9f" providerId="LiveId" clId="{76D07167-1967-4D5A-B240-AE4BF4739CDA}" dt="2024-03-24T05:00:07.132" v="312" actId="207"/>
          <ac:spMkLst>
            <pc:docMk/>
            <pc:sldMk cId="2241721705" sldId="11088740"/>
            <ac:spMk id="26" creationId="{C6823685-156F-4BCF-EED3-F1D2A979A8EB}"/>
          </ac:spMkLst>
        </pc:spChg>
        <pc:spChg chg="add mod">
          <ac:chgData name="nguyen tran thuy anh" userId="adbedd8b6326ee9f" providerId="LiveId" clId="{76D07167-1967-4D5A-B240-AE4BF4739CDA}" dt="2024-03-24T05:00:07.132" v="312" actId="207"/>
          <ac:spMkLst>
            <pc:docMk/>
            <pc:sldMk cId="2241721705" sldId="11088740"/>
            <ac:spMk id="27" creationId="{CF5CA005-E31A-E5F9-236A-06BA205671FF}"/>
          </ac:spMkLst>
        </pc:spChg>
        <pc:spChg chg="add mod">
          <ac:chgData name="nguyen tran thuy anh" userId="adbedd8b6326ee9f" providerId="LiveId" clId="{76D07167-1967-4D5A-B240-AE4BF4739CDA}" dt="2024-03-24T05:00:07.132" v="312" actId="207"/>
          <ac:spMkLst>
            <pc:docMk/>
            <pc:sldMk cId="2241721705" sldId="11088740"/>
            <ac:spMk id="28" creationId="{0745C112-7284-6D17-CFD4-34D5C8B462CD}"/>
          </ac:spMkLst>
        </pc:spChg>
        <pc:spChg chg="add mod">
          <ac:chgData name="nguyen tran thuy anh" userId="adbedd8b6326ee9f" providerId="LiveId" clId="{76D07167-1967-4D5A-B240-AE4BF4739CDA}" dt="2024-03-24T05:00:07.132" v="312" actId="207"/>
          <ac:spMkLst>
            <pc:docMk/>
            <pc:sldMk cId="2241721705" sldId="11088740"/>
            <ac:spMk id="29" creationId="{0D51396A-FEF4-88A3-17CF-39278ADB71AB}"/>
          </ac:spMkLst>
        </pc:spChg>
        <pc:grpChg chg="add del mod ord">
          <ac:chgData name="nguyen tran thuy anh" userId="adbedd8b6326ee9f" providerId="LiveId" clId="{76D07167-1967-4D5A-B240-AE4BF4739CDA}" dt="2024-03-24T04:46:33.694" v="166" actId="478"/>
          <ac:grpSpMkLst>
            <pc:docMk/>
            <pc:sldMk cId="2241721705" sldId="11088740"/>
            <ac:grpSpMk id="11" creationId="{670FF3F3-400A-95B5-B30F-3ED2CCF19A3A}"/>
          </ac:grpSpMkLst>
        </pc:grpChg>
        <pc:picChg chg="add mod">
          <ac:chgData name="nguyen tran thuy anh" userId="adbedd8b6326ee9f" providerId="LiveId" clId="{76D07167-1967-4D5A-B240-AE4BF4739CDA}" dt="2024-03-24T04:59:46.352" v="310" actId="1076"/>
          <ac:picMkLst>
            <pc:docMk/>
            <pc:sldMk cId="2241721705" sldId="11088740"/>
            <ac:picMk id="30" creationId="{AD8CE467-1A0D-B338-11BB-3981C5158643}"/>
          </ac:picMkLst>
        </pc:picChg>
        <pc:cxnChg chg="add del mod">
          <ac:chgData name="nguyen tran thuy anh" userId="adbedd8b6326ee9f" providerId="LiveId" clId="{76D07167-1967-4D5A-B240-AE4BF4739CDA}" dt="2024-03-24T04:44:24.077" v="128" actId="478"/>
          <ac:cxnSpMkLst>
            <pc:docMk/>
            <pc:sldMk cId="2241721705" sldId="11088740"/>
            <ac:cxnSpMk id="8" creationId="{89623EAF-D689-5059-5C8D-CBE5BFF39CE7}"/>
          </ac:cxnSpMkLst>
        </pc:cxnChg>
        <pc:cxnChg chg="add mod">
          <ac:chgData name="nguyen tran thuy anh" userId="adbedd8b6326ee9f" providerId="LiveId" clId="{76D07167-1967-4D5A-B240-AE4BF4739CDA}" dt="2024-03-24T05:00:07.132" v="312" actId="207"/>
          <ac:cxnSpMkLst>
            <pc:docMk/>
            <pc:sldMk cId="2241721705" sldId="11088740"/>
            <ac:cxnSpMk id="19" creationId="{C338FB66-1885-06A5-B8E2-CB52FB3D154D}"/>
          </ac:cxnSpMkLst>
        </pc:cxnChg>
        <pc:cxnChg chg="add mod">
          <ac:chgData name="nguyen tran thuy anh" userId="adbedd8b6326ee9f" providerId="LiveId" clId="{76D07167-1967-4D5A-B240-AE4BF4739CDA}" dt="2024-03-24T05:00:07.132" v="312" actId="207"/>
          <ac:cxnSpMkLst>
            <pc:docMk/>
            <pc:sldMk cId="2241721705" sldId="11088740"/>
            <ac:cxnSpMk id="20" creationId="{CE80CE5A-EB0E-8863-041B-E6EFA0E75736}"/>
          </ac:cxnSpMkLst>
        </pc:cxnChg>
        <pc:cxnChg chg="add mod">
          <ac:chgData name="nguyen tran thuy anh" userId="adbedd8b6326ee9f" providerId="LiveId" clId="{76D07167-1967-4D5A-B240-AE4BF4739CDA}" dt="2024-03-24T05:00:07.132" v="312" actId="207"/>
          <ac:cxnSpMkLst>
            <pc:docMk/>
            <pc:sldMk cId="2241721705" sldId="11088740"/>
            <ac:cxnSpMk id="21" creationId="{BE27C08C-8D0D-A931-178A-D61A88E37A37}"/>
          </ac:cxnSpMkLst>
        </pc:cxnChg>
      </pc:sldChg>
      <pc:sldChg chg="addSp delSp modSp add mod modAnim">
        <pc:chgData name="nguyen tran thuy anh" userId="adbedd8b6326ee9f" providerId="LiveId" clId="{76D07167-1967-4D5A-B240-AE4BF4739CDA}" dt="2024-03-24T04:59:49.743" v="311"/>
        <pc:sldMkLst>
          <pc:docMk/>
          <pc:sldMk cId="825948961" sldId="11088741"/>
        </pc:sldMkLst>
        <pc:spChg chg="add mod">
          <ac:chgData name="nguyen tran thuy anh" userId="adbedd8b6326ee9f" providerId="LiveId" clId="{76D07167-1967-4D5A-B240-AE4BF4739CDA}" dt="2024-03-24T04:57:55.741" v="291" actId="1076"/>
          <ac:spMkLst>
            <pc:docMk/>
            <pc:sldMk cId="825948961" sldId="11088741"/>
            <ac:spMk id="3" creationId="{4C04F102-7BBD-2B6F-B6AC-B52CFC4FFD6D}"/>
          </ac:spMkLst>
        </pc:spChg>
        <pc:spChg chg="add mod ord">
          <ac:chgData name="nguyen tran thuy anh" userId="adbedd8b6326ee9f" providerId="LiveId" clId="{76D07167-1967-4D5A-B240-AE4BF4739CDA}" dt="2024-03-24T04:56:27.233" v="272" actId="167"/>
          <ac:spMkLst>
            <pc:docMk/>
            <pc:sldMk cId="825948961" sldId="11088741"/>
            <ac:spMk id="4" creationId="{F7A0B052-C5AC-D4B4-155D-101F90E403F8}"/>
          </ac:spMkLst>
        </pc:spChg>
        <pc:spChg chg="mod">
          <ac:chgData name="nguyen tran thuy anh" userId="adbedd8b6326ee9f" providerId="LiveId" clId="{76D07167-1967-4D5A-B240-AE4BF4739CDA}" dt="2024-03-24T04:58:48.656" v="302" actId="1076"/>
          <ac:spMkLst>
            <pc:docMk/>
            <pc:sldMk cId="825948961" sldId="11088741"/>
            <ac:spMk id="5" creationId="{D2562C38-E02D-54C9-66A3-226891DB5804}"/>
          </ac:spMkLst>
        </pc:spChg>
        <pc:spChg chg="add mod ord">
          <ac:chgData name="nguyen tran thuy anh" userId="adbedd8b6326ee9f" providerId="LiveId" clId="{76D07167-1967-4D5A-B240-AE4BF4739CDA}" dt="2024-03-24T04:57:38.527" v="286" actId="1076"/>
          <ac:spMkLst>
            <pc:docMk/>
            <pc:sldMk cId="825948961" sldId="11088741"/>
            <ac:spMk id="6" creationId="{0FC62473-896E-48CF-0E55-A3C385958A76}"/>
          </ac:spMkLst>
        </pc:spChg>
        <pc:spChg chg="del">
          <ac:chgData name="nguyen tran thuy anh" userId="adbedd8b6326ee9f" providerId="LiveId" clId="{76D07167-1967-4D5A-B240-AE4BF4739CDA}" dt="2024-03-24T04:53:35.998" v="221" actId="478"/>
          <ac:spMkLst>
            <pc:docMk/>
            <pc:sldMk cId="825948961" sldId="11088741"/>
            <ac:spMk id="7" creationId="{48284BD5-CBE1-258D-ABFE-273CC4C4B02F}"/>
          </ac:spMkLst>
        </pc:spChg>
        <pc:spChg chg="add mod ord">
          <ac:chgData name="nguyen tran thuy anh" userId="adbedd8b6326ee9f" providerId="LiveId" clId="{76D07167-1967-4D5A-B240-AE4BF4739CDA}" dt="2024-03-24T04:57:01.008" v="279" actId="167"/>
          <ac:spMkLst>
            <pc:docMk/>
            <pc:sldMk cId="825948961" sldId="11088741"/>
            <ac:spMk id="8" creationId="{0BAE3932-D7D3-2362-14A7-4FF4135B1EC2}"/>
          </ac:spMkLst>
        </pc:spChg>
        <pc:spChg chg="del">
          <ac:chgData name="nguyen tran thuy anh" userId="adbedd8b6326ee9f" providerId="LiveId" clId="{76D07167-1967-4D5A-B240-AE4BF4739CDA}" dt="2024-03-24T04:55:45.967" v="263" actId="478"/>
          <ac:spMkLst>
            <pc:docMk/>
            <pc:sldMk cId="825948961" sldId="11088741"/>
            <ac:spMk id="15" creationId="{33D7A89F-5621-C82B-B4EC-3AAB7E6A3AF8}"/>
          </ac:spMkLst>
        </pc:spChg>
        <pc:spChg chg="del">
          <ac:chgData name="nguyen tran thuy anh" userId="adbedd8b6326ee9f" providerId="LiveId" clId="{76D07167-1967-4D5A-B240-AE4BF4739CDA}" dt="2024-03-24T04:54:04.486" v="230" actId="478"/>
          <ac:spMkLst>
            <pc:docMk/>
            <pc:sldMk cId="825948961" sldId="11088741"/>
            <ac:spMk id="16" creationId="{10285E03-69E4-1714-31FF-847FB7A4EFE4}"/>
          </ac:spMkLst>
        </pc:spChg>
        <pc:spChg chg="del">
          <ac:chgData name="nguyen tran thuy anh" userId="adbedd8b6326ee9f" providerId="LiveId" clId="{76D07167-1967-4D5A-B240-AE4BF4739CDA}" dt="2024-03-24T04:55:17.236" v="253" actId="478"/>
          <ac:spMkLst>
            <pc:docMk/>
            <pc:sldMk cId="825948961" sldId="11088741"/>
            <ac:spMk id="17" creationId="{453B657D-D869-1BF7-1F5E-66CAB7BEBB7B}"/>
          </ac:spMkLst>
        </pc:spChg>
        <pc:spChg chg="mod">
          <ac:chgData name="nguyen tran thuy anh" userId="adbedd8b6326ee9f" providerId="LiveId" clId="{76D07167-1967-4D5A-B240-AE4BF4739CDA}" dt="2024-03-24T04:56:36.582" v="274" actId="1076"/>
          <ac:spMkLst>
            <pc:docMk/>
            <pc:sldMk cId="825948961" sldId="11088741"/>
            <ac:spMk id="22" creationId="{F7E3AC83-74B7-DD88-4BCC-A74B50C7D119}"/>
          </ac:spMkLst>
        </pc:spChg>
        <pc:spChg chg="mod">
          <ac:chgData name="nguyen tran thuy anh" userId="adbedd8b6326ee9f" providerId="LiveId" clId="{76D07167-1967-4D5A-B240-AE4BF4739CDA}" dt="2024-03-24T04:57:34.966" v="285" actId="1076"/>
          <ac:spMkLst>
            <pc:docMk/>
            <pc:sldMk cId="825948961" sldId="11088741"/>
            <ac:spMk id="23" creationId="{51816EF9-32A8-2DB2-7238-34E96890AF38}"/>
          </ac:spMkLst>
        </pc:spChg>
        <pc:spChg chg="mod">
          <ac:chgData name="nguyen tran thuy anh" userId="adbedd8b6326ee9f" providerId="LiveId" clId="{76D07167-1967-4D5A-B240-AE4BF4739CDA}" dt="2024-03-24T04:56:57.114" v="278" actId="1076"/>
          <ac:spMkLst>
            <pc:docMk/>
            <pc:sldMk cId="825948961" sldId="11088741"/>
            <ac:spMk id="24" creationId="{52488D81-E0D0-9EEE-3177-237FD5891230}"/>
          </ac:spMkLst>
        </pc:spChg>
        <pc:spChg chg="mod">
          <ac:chgData name="nguyen tran thuy anh" userId="adbedd8b6326ee9f" providerId="LiveId" clId="{76D07167-1967-4D5A-B240-AE4BF4739CDA}" dt="2024-03-24T04:57:06.543" v="280" actId="1076"/>
          <ac:spMkLst>
            <pc:docMk/>
            <pc:sldMk cId="825948961" sldId="11088741"/>
            <ac:spMk id="25" creationId="{C2E360F9-AB69-E146-B77A-C3804C848278}"/>
          </ac:spMkLst>
        </pc:spChg>
        <pc:spChg chg="mod">
          <ac:chgData name="nguyen tran thuy anh" userId="adbedd8b6326ee9f" providerId="LiveId" clId="{76D07167-1967-4D5A-B240-AE4BF4739CDA}" dt="2024-03-24T04:57:22.928" v="282" actId="1076"/>
          <ac:spMkLst>
            <pc:docMk/>
            <pc:sldMk cId="825948961" sldId="11088741"/>
            <ac:spMk id="26" creationId="{C6823685-156F-4BCF-EED3-F1D2A979A8EB}"/>
          </ac:spMkLst>
        </pc:spChg>
        <pc:spChg chg="mod">
          <ac:chgData name="nguyen tran thuy anh" userId="adbedd8b6326ee9f" providerId="LiveId" clId="{76D07167-1967-4D5A-B240-AE4BF4739CDA}" dt="2024-03-24T04:57:46.538" v="288" actId="14100"/>
          <ac:spMkLst>
            <pc:docMk/>
            <pc:sldMk cId="825948961" sldId="11088741"/>
            <ac:spMk id="27" creationId="{CF5CA005-E31A-E5F9-236A-06BA205671FF}"/>
          </ac:spMkLst>
        </pc:spChg>
        <pc:spChg chg="mod">
          <ac:chgData name="nguyen tran thuy anh" userId="adbedd8b6326ee9f" providerId="LiveId" clId="{76D07167-1967-4D5A-B240-AE4BF4739CDA}" dt="2024-03-24T04:57:57.460" v="292" actId="1076"/>
          <ac:spMkLst>
            <pc:docMk/>
            <pc:sldMk cId="825948961" sldId="11088741"/>
            <ac:spMk id="28" creationId="{0745C112-7284-6D17-CFD4-34D5C8B462CD}"/>
          </ac:spMkLst>
        </pc:spChg>
        <pc:spChg chg="mod">
          <ac:chgData name="nguyen tran thuy anh" userId="adbedd8b6326ee9f" providerId="LiveId" clId="{76D07167-1967-4D5A-B240-AE4BF4739CDA}" dt="2024-03-24T04:58:15.303" v="299" actId="1076"/>
          <ac:spMkLst>
            <pc:docMk/>
            <pc:sldMk cId="825948961" sldId="11088741"/>
            <ac:spMk id="29" creationId="{0D51396A-FEF4-88A3-17CF-39278ADB71AB}"/>
          </ac:spMkLst>
        </pc:spChg>
        <pc:picChg chg="add mod">
          <ac:chgData name="nguyen tran thuy anh" userId="adbedd8b6326ee9f" providerId="LiveId" clId="{76D07167-1967-4D5A-B240-AE4BF4739CDA}" dt="2024-03-24T04:59:49.743" v="311"/>
          <ac:picMkLst>
            <pc:docMk/>
            <pc:sldMk cId="825948961" sldId="11088741"/>
            <ac:picMk id="9" creationId="{E6860384-0598-147F-A0C5-C65D2E886E84}"/>
          </ac:picMkLst>
        </pc:picChg>
        <pc:cxnChg chg="mod">
          <ac:chgData name="nguyen tran thuy anh" userId="adbedd8b6326ee9f" providerId="LiveId" clId="{76D07167-1967-4D5A-B240-AE4BF4739CDA}" dt="2024-03-24T04:56:39.133" v="275" actId="1076"/>
          <ac:cxnSpMkLst>
            <pc:docMk/>
            <pc:sldMk cId="825948961" sldId="11088741"/>
            <ac:cxnSpMk id="19" creationId="{C338FB66-1885-06A5-B8E2-CB52FB3D154D}"/>
          </ac:cxnSpMkLst>
        </pc:cxnChg>
        <pc:cxnChg chg="mod">
          <ac:chgData name="nguyen tran thuy anh" userId="adbedd8b6326ee9f" providerId="LiveId" clId="{76D07167-1967-4D5A-B240-AE4BF4739CDA}" dt="2024-03-24T04:56:50.258" v="277" actId="1076"/>
          <ac:cxnSpMkLst>
            <pc:docMk/>
            <pc:sldMk cId="825948961" sldId="11088741"/>
            <ac:cxnSpMk id="20" creationId="{CE80CE5A-EB0E-8863-041B-E6EFA0E75736}"/>
          </ac:cxnSpMkLst>
        </pc:cxnChg>
      </pc:sldChg>
      <pc:sldChg chg="addSp delSp modSp add mod">
        <pc:chgData name="nguyen tran thuy anh" userId="adbedd8b6326ee9f" providerId="LiveId" clId="{76D07167-1967-4D5A-B240-AE4BF4739CDA}" dt="2024-03-24T05:13:35.711" v="387" actId="1076"/>
        <pc:sldMkLst>
          <pc:docMk/>
          <pc:sldMk cId="1090682488" sldId="11088742"/>
        </pc:sldMkLst>
        <pc:spChg chg="del">
          <ac:chgData name="nguyen tran thuy anh" userId="adbedd8b6326ee9f" providerId="LiveId" clId="{76D07167-1967-4D5A-B240-AE4BF4739CDA}" dt="2024-03-24T05:08:18.651" v="364" actId="478"/>
          <ac:spMkLst>
            <pc:docMk/>
            <pc:sldMk cId="1090682488" sldId="11088742"/>
            <ac:spMk id="3" creationId="{4C04F102-7BBD-2B6F-B6AC-B52CFC4FFD6D}"/>
          </ac:spMkLst>
        </pc:spChg>
        <pc:spChg chg="del">
          <ac:chgData name="nguyen tran thuy anh" userId="adbedd8b6326ee9f" providerId="LiveId" clId="{76D07167-1967-4D5A-B240-AE4BF4739CDA}" dt="2024-03-24T05:02:03.996" v="328" actId="478"/>
          <ac:spMkLst>
            <pc:docMk/>
            <pc:sldMk cId="1090682488" sldId="11088742"/>
            <ac:spMk id="4" creationId="{F7A0B052-C5AC-D4B4-155D-101F90E403F8}"/>
          </ac:spMkLst>
        </pc:spChg>
        <pc:spChg chg="mod">
          <ac:chgData name="nguyen tran thuy anh" userId="adbedd8b6326ee9f" providerId="LiveId" clId="{76D07167-1967-4D5A-B240-AE4BF4739CDA}" dt="2024-03-24T05:01:22.756" v="319" actId="2711"/>
          <ac:spMkLst>
            <pc:docMk/>
            <pc:sldMk cId="1090682488" sldId="11088742"/>
            <ac:spMk id="5" creationId="{D2562C38-E02D-54C9-66A3-226891DB5804}"/>
          </ac:spMkLst>
        </pc:spChg>
        <pc:spChg chg="del">
          <ac:chgData name="nguyen tran thuy anh" userId="adbedd8b6326ee9f" providerId="LiveId" clId="{76D07167-1967-4D5A-B240-AE4BF4739CDA}" dt="2024-03-24T05:07:21.876" v="345" actId="478"/>
          <ac:spMkLst>
            <pc:docMk/>
            <pc:sldMk cId="1090682488" sldId="11088742"/>
            <ac:spMk id="6" creationId="{0FC62473-896E-48CF-0E55-A3C385958A76}"/>
          </ac:spMkLst>
        </pc:spChg>
        <pc:spChg chg="add mod">
          <ac:chgData name="nguyen tran thuy anh" userId="adbedd8b6326ee9f" providerId="LiveId" clId="{76D07167-1967-4D5A-B240-AE4BF4739CDA}" dt="2024-03-24T05:13:08.667" v="379" actId="14100"/>
          <ac:spMkLst>
            <pc:docMk/>
            <pc:sldMk cId="1090682488" sldId="11088742"/>
            <ac:spMk id="7" creationId="{FD03F2DA-BB6A-3BA5-F38E-ECA78233A433}"/>
          </ac:spMkLst>
        </pc:spChg>
        <pc:spChg chg="del">
          <ac:chgData name="nguyen tran thuy anh" userId="adbedd8b6326ee9f" providerId="LiveId" clId="{76D07167-1967-4D5A-B240-AE4BF4739CDA}" dt="2024-03-24T05:12:33.832" v="369" actId="478"/>
          <ac:spMkLst>
            <pc:docMk/>
            <pc:sldMk cId="1090682488" sldId="11088742"/>
            <ac:spMk id="8" creationId="{0BAE3932-D7D3-2362-14A7-4FF4135B1EC2}"/>
          </ac:spMkLst>
        </pc:spChg>
        <pc:spChg chg="add mod ord">
          <ac:chgData name="nguyen tran thuy anh" userId="adbedd8b6326ee9f" providerId="LiveId" clId="{76D07167-1967-4D5A-B240-AE4BF4739CDA}" dt="2024-03-24T05:02:25.394" v="335" actId="167"/>
          <ac:spMkLst>
            <pc:docMk/>
            <pc:sldMk cId="1090682488" sldId="11088742"/>
            <ac:spMk id="10" creationId="{0F31BB2D-BEAE-45C3-71E4-A793FF484F74}"/>
          </ac:spMkLst>
        </pc:spChg>
        <pc:spChg chg="add mod">
          <ac:chgData name="nguyen tran thuy anh" userId="adbedd8b6326ee9f" providerId="LiveId" clId="{76D07167-1967-4D5A-B240-AE4BF4739CDA}" dt="2024-03-24T05:07:49.126" v="355" actId="1076"/>
          <ac:spMkLst>
            <pc:docMk/>
            <pc:sldMk cId="1090682488" sldId="11088742"/>
            <ac:spMk id="11" creationId="{4BFDD803-2F56-B6D7-5550-3EFAADFF3067}"/>
          </ac:spMkLst>
        </pc:spChg>
        <pc:spChg chg="add mod">
          <ac:chgData name="nguyen tran thuy anh" userId="adbedd8b6326ee9f" providerId="LiveId" clId="{76D07167-1967-4D5A-B240-AE4BF4739CDA}" dt="2024-03-24T05:13:23.065" v="383" actId="1076"/>
          <ac:spMkLst>
            <pc:docMk/>
            <pc:sldMk cId="1090682488" sldId="11088742"/>
            <ac:spMk id="12" creationId="{4AEC6D12-5C2D-2089-A4B0-BA8B7F2214D6}"/>
          </ac:spMkLst>
        </pc:spChg>
        <pc:spChg chg="mod">
          <ac:chgData name="nguyen tran thuy anh" userId="adbedd8b6326ee9f" providerId="LiveId" clId="{76D07167-1967-4D5A-B240-AE4BF4739CDA}" dt="2024-03-24T05:02:31.494" v="339" actId="1076"/>
          <ac:spMkLst>
            <pc:docMk/>
            <pc:sldMk cId="1090682488" sldId="11088742"/>
            <ac:spMk id="22" creationId="{F7E3AC83-74B7-DD88-4BCC-A74B50C7D119}"/>
          </ac:spMkLst>
        </pc:spChg>
        <pc:spChg chg="mod">
          <ac:chgData name="nguyen tran thuy anh" userId="adbedd8b6326ee9f" providerId="LiveId" clId="{76D07167-1967-4D5A-B240-AE4BF4739CDA}" dt="2024-03-24T05:13:18.381" v="381" actId="1076"/>
          <ac:spMkLst>
            <pc:docMk/>
            <pc:sldMk cId="1090682488" sldId="11088742"/>
            <ac:spMk id="23" creationId="{51816EF9-32A8-2DB2-7238-34E96890AF38}"/>
          </ac:spMkLst>
        </pc:spChg>
        <pc:spChg chg="mod">
          <ac:chgData name="nguyen tran thuy anh" userId="adbedd8b6326ee9f" providerId="LiveId" clId="{76D07167-1967-4D5A-B240-AE4BF4739CDA}" dt="2024-03-24T05:12:59.415" v="375" actId="1076"/>
          <ac:spMkLst>
            <pc:docMk/>
            <pc:sldMk cId="1090682488" sldId="11088742"/>
            <ac:spMk id="24" creationId="{52488D81-E0D0-9EEE-3177-237FD5891230}"/>
          </ac:spMkLst>
        </pc:spChg>
        <pc:spChg chg="mod">
          <ac:chgData name="nguyen tran thuy anh" userId="adbedd8b6326ee9f" providerId="LiveId" clId="{76D07167-1967-4D5A-B240-AE4BF4739CDA}" dt="2024-03-24T05:07:46.055" v="354" actId="20577"/>
          <ac:spMkLst>
            <pc:docMk/>
            <pc:sldMk cId="1090682488" sldId="11088742"/>
            <ac:spMk id="25" creationId="{C2E360F9-AB69-E146-B77A-C3804C848278}"/>
          </ac:spMkLst>
        </pc:spChg>
        <pc:spChg chg="mod">
          <ac:chgData name="nguyen tran thuy anh" userId="adbedd8b6326ee9f" providerId="LiveId" clId="{76D07167-1967-4D5A-B240-AE4BF4739CDA}" dt="2024-03-24T05:13:27.538" v="384" actId="1076"/>
          <ac:spMkLst>
            <pc:docMk/>
            <pc:sldMk cId="1090682488" sldId="11088742"/>
            <ac:spMk id="26" creationId="{C6823685-156F-4BCF-EED3-F1D2A979A8EB}"/>
          </ac:spMkLst>
        </pc:spChg>
        <pc:spChg chg="mod">
          <ac:chgData name="nguyen tran thuy anh" userId="adbedd8b6326ee9f" providerId="LiveId" clId="{76D07167-1967-4D5A-B240-AE4BF4739CDA}" dt="2024-03-24T05:13:29.947" v="385" actId="1076"/>
          <ac:spMkLst>
            <pc:docMk/>
            <pc:sldMk cId="1090682488" sldId="11088742"/>
            <ac:spMk id="27" creationId="{CF5CA005-E31A-E5F9-236A-06BA205671FF}"/>
          </ac:spMkLst>
        </pc:spChg>
        <pc:spChg chg="mod">
          <ac:chgData name="nguyen tran thuy anh" userId="adbedd8b6326ee9f" providerId="LiveId" clId="{76D07167-1967-4D5A-B240-AE4BF4739CDA}" dt="2024-03-24T05:13:32.787" v="386" actId="1076"/>
          <ac:spMkLst>
            <pc:docMk/>
            <pc:sldMk cId="1090682488" sldId="11088742"/>
            <ac:spMk id="28" creationId="{0745C112-7284-6D17-CFD4-34D5C8B462CD}"/>
          </ac:spMkLst>
        </pc:spChg>
        <pc:spChg chg="mod">
          <ac:chgData name="nguyen tran thuy anh" userId="adbedd8b6326ee9f" providerId="LiveId" clId="{76D07167-1967-4D5A-B240-AE4BF4739CDA}" dt="2024-03-24T05:13:35.711" v="387" actId="1076"/>
          <ac:spMkLst>
            <pc:docMk/>
            <pc:sldMk cId="1090682488" sldId="11088742"/>
            <ac:spMk id="29" creationId="{0D51396A-FEF4-88A3-17CF-39278ADB71AB}"/>
          </ac:spMkLst>
        </pc:spChg>
        <pc:cxnChg chg="mod">
          <ac:chgData name="nguyen tran thuy anh" userId="adbedd8b6326ee9f" providerId="LiveId" clId="{76D07167-1967-4D5A-B240-AE4BF4739CDA}" dt="2024-03-24T05:13:20.897" v="382" actId="1076"/>
          <ac:cxnSpMkLst>
            <pc:docMk/>
            <pc:sldMk cId="1090682488" sldId="11088742"/>
            <ac:cxnSpMk id="20" creationId="{CE80CE5A-EB0E-8863-041B-E6EFA0E75736}"/>
          </ac:cxnSpMkLst>
        </pc:cxnChg>
        <pc:cxnChg chg="mod">
          <ac:chgData name="nguyen tran thuy anh" userId="adbedd8b6326ee9f" providerId="LiveId" clId="{76D07167-1967-4D5A-B240-AE4BF4739CDA}" dt="2024-03-24T05:13:03.897" v="377" actId="1076"/>
          <ac:cxnSpMkLst>
            <pc:docMk/>
            <pc:sldMk cId="1090682488" sldId="11088742"/>
            <ac:cxnSpMk id="21" creationId="{BE27C08C-8D0D-A931-178A-D61A88E37A37}"/>
          </ac:cxnSpMkLst>
        </pc:cxnChg>
      </pc:sldChg>
      <pc:sldChg chg="addSp modSp add mod modAnim">
        <pc:chgData name="nguyen tran thuy anh" userId="adbedd8b6326ee9f" providerId="LiveId" clId="{76D07167-1967-4D5A-B240-AE4BF4739CDA}" dt="2024-03-24T08:27:06.061" v="821"/>
        <pc:sldMkLst>
          <pc:docMk/>
          <pc:sldMk cId="2964467649" sldId="11088743"/>
        </pc:sldMkLst>
        <pc:spChg chg="add mod">
          <ac:chgData name="nguyen tran thuy anh" userId="adbedd8b6326ee9f" providerId="LiveId" clId="{76D07167-1967-4D5A-B240-AE4BF4739CDA}" dt="2024-03-24T08:12:19.714" v="608" actId="1076"/>
          <ac:spMkLst>
            <pc:docMk/>
            <pc:sldMk cId="2964467649" sldId="11088743"/>
            <ac:spMk id="3" creationId="{ACADFBAF-D088-7E58-0297-65EB11285B37}"/>
          </ac:spMkLst>
        </pc:spChg>
        <pc:spChg chg="add mod">
          <ac:chgData name="nguyen tran thuy anh" userId="adbedd8b6326ee9f" providerId="LiveId" clId="{76D07167-1967-4D5A-B240-AE4BF4739CDA}" dt="2024-03-24T08:12:34.001" v="612" actId="14100"/>
          <ac:spMkLst>
            <pc:docMk/>
            <pc:sldMk cId="2964467649" sldId="11088743"/>
            <ac:spMk id="4" creationId="{C5D05134-EA1E-D90D-78D8-111176A90246}"/>
          </ac:spMkLst>
        </pc:spChg>
        <pc:spChg chg="mod">
          <ac:chgData name="nguyen tran thuy anh" userId="adbedd8b6326ee9f" providerId="LiveId" clId="{76D07167-1967-4D5A-B240-AE4BF4739CDA}" dt="2024-03-24T08:12:00.915" v="602" actId="1076"/>
          <ac:spMkLst>
            <pc:docMk/>
            <pc:sldMk cId="2964467649" sldId="11088743"/>
            <ac:spMk id="12" creationId="{6248EF3A-7AFF-BAA7-4D5D-CDAA6270A26D}"/>
          </ac:spMkLst>
        </pc:spChg>
        <pc:picChg chg="add mod">
          <ac:chgData name="nguyen tran thuy anh" userId="adbedd8b6326ee9f" providerId="LiveId" clId="{76D07167-1967-4D5A-B240-AE4BF4739CDA}" dt="2024-03-24T08:26:40.955" v="811"/>
          <ac:picMkLst>
            <pc:docMk/>
            <pc:sldMk cId="2964467649" sldId="11088743"/>
            <ac:picMk id="11" creationId="{85C0E721-6859-8730-A3EC-7B5BB1D6DC1C}"/>
          </ac:picMkLst>
        </pc:picChg>
      </pc:sldChg>
      <pc:sldChg chg="addSp modSp add mod modAnim">
        <pc:chgData name="nguyen tran thuy anh" userId="adbedd8b6326ee9f" providerId="LiveId" clId="{76D07167-1967-4D5A-B240-AE4BF4739CDA}" dt="2024-03-24T08:27:12.076" v="823"/>
        <pc:sldMkLst>
          <pc:docMk/>
          <pc:sldMk cId="488430368" sldId="11088744"/>
        </pc:sldMkLst>
        <pc:spChg chg="add mod">
          <ac:chgData name="nguyen tran thuy anh" userId="adbedd8b6326ee9f" providerId="LiveId" clId="{76D07167-1967-4D5A-B240-AE4BF4739CDA}" dt="2024-03-24T08:13:35.286" v="622" actId="1076"/>
          <ac:spMkLst>
            <pc:docMk/>
            <pc:sldMk cId="488430368" sldId="11088744"/>
            <ac:spMk id="3" creationId="{79F859BC-5D81-669D-41C8-E29F1A4041C7}"/>
          </ac:spMkLst>
        </pc:spChg>
        <pc:spChg chg="add mod">
          <ac:chgData name="nguyen tran thuy anh" userId="adbedd8b6326ee9f" providerId="LiveId" clId="{76D07167-1967-4D5A-B240-AE4BF4739CDA}" dt="2024-03-24T08:13:42.455" v="624" actId="1076"/>
          <ac:spMkLst>
            <pc:docMk/>
            <pc:sldMk cId="488430368" sldId="11088744"/>
            <ac:spMk id="4" creationId="{F8871FF7-6AE3-C895-D842-00749C41AD33}"/>
          </ac:spMkLst>
        </pc:spChg>
        <pc:spChg chg="mod">
          <ac:chgData name="nguyen tran thuy anh" userId="adbedd8b6326ee9f" providerId="LiveId" clId="{76D07167-1967-4D5A-B240-AE4BF4739CDA}" dt="2024-03-24T08:13:03.767" v="613" actId="1076"/>
          <ac:spMkLst>
            <pc:docMk/>
            <pc:sldMk cId="488430368" sldId="11088744"/>
            <ac:spMk id="12" creationId="{6248EF3A-7AFF-BAA7-4D5D-CDAA6270A26D}"/>
          </ac:spMkLst>
        </pc:spChg>
        <pc:picChg chg="add mod">
          <ac:chgData name="nguyen tran thuy anh" userId="adbedd8b6326ee9f" providerId="LiveId" clId="{76D07167-1967-4D5A-B240-AE4BF4739CDA}" dt="2024-03-24T08:26:43.043" v="812"/>
          <ac:picMkLst>
            <pc:docMk/>
            <pc:sldMk cId="488430368" sldId="11088744"/>
            <ac:picMk id="11" creationId="{8B577E47-16C5-C6A7-BAA7-CA4EE4E42AED}"/>
          </ac:picMkLst>
        </pc:picChg>
      </pc:sldChg>
      <pc:sldChg chg="addSp modSp add mod modAnim">
        <pc:chgData name="nguyen tran thuy anh" userId="adbedd8b6326ee9f" providerId="LiveId" clId="{76D07167-1967-4D5A-B240-AE4BF4739CDA}" dt="2024-03-24T08:27:18.102" v="825"/>
        <pc:sldMkLst>
          <pc:docMk/>
          <pc:sldMk cId="3062576438" sldId="11088745"/>
        </pc:sldMkLst>
        <pc:spChg chg="add mod">
          <ac:chgData name="nguyen tran thuy anh" userId="adbedd8b6326ee9f" providerId="LiveId" clId="{76D07167-1967-4D5A-B240-AE4BF4739CDA}" dt="2024-03-24T08:14:18.613" v="634" actId="1076"/>
          <ac:spMkLst>
            <pc:docMk/>
            <pc:sldMk cId="3062576438" sldId="11088745"/>
            <ac:spMk id="3" creationId="{700E6463-27C4-874B-31B4-2830CD85433D}"/>
          </ac:spMkLst>
        </pc:spChg>
        <pc:spChg chg="add mod">
          <ac:chgData name="nguyen tran thuy anh" userId="adbedd8b6326ee9f" providerId="LiveId" clId="{76D07167-1967-4D5A-B240-AE4BF4739CDA}" dt="2024-03-24T08:14:28.455" v="636" actId="1076"/>
          <ac:spMkLst>
            <pc:docMk/>
            <pc:sldMk cId="3062576438" sldId="11088745"/>
            <ac:spMk id="4" creationId="{36EBCF91-6007-D6C5-7090-F619CCBCA4DB}"/>
          </ac:spMkLst>
        </pc:spChg>
        <pc:spChg chg="mod">
          <ac:chgData name="nguyen tran thuy anh" userId="adbedd8b6326ee9f" providerId="LiveId" clId="{76D07167-1967-4D5A-B240-AE4BF4739CDA}" dt="2024-03-24T08:13:47.783" v="625" actId="1076"/>
          <ac:spMkLst>
            <pc:docMk/>
            <pc:sldMk cId="3062576438" sldId="11088745"/>
            <ac:spMk id="12" creationId="{6248EF3A-7AFF-BAA7-4D5D-CDAA6270A26D}"/>
          </ac:spMkLst>
        </pc:spChg>
        <pc:picChg chg="add mod">
          <ac:chgData name="nguyen tran thuy anh" userId="adbedd8b6326ee9f" providerId="LiveId" clId="{76D07167-1967-4D5A-B240-AE4BF4739CDA}" dt="2024-03-24T08:26:44.845" v="813"/>
          <ac:picMkLst>
            <pc:docMk/>
            <pc:sldMk cId="3062576438" sldId="11088745"/>
            <ac:picMk id="11" creationId="{501C25BF-5B7F-BFBF-6BBA-EEE8D50907D2}"/>
          </ac:picMkLst>
        </pc:picChg>
      </pc:sldChg>
      <pc:sldChg chg="addSp modSp add mod modAnim">
        <pc:chgData name="nguyen tran thuy anh" userId="adbedd8b6326ee9f" providerId="LiveId" clId="{76D07167-1967-4D5A-B240-AE4BF4739CDA}" dt="2024-03-24T08:27:23.797" v="827"/>
        <pc:sldMkLst>
          <pc:docMk/>
          <pc:sldMk cId="1479031538" sldId="11088746"/>
        </pc:sldMkLst>
        <pc:spChg chg="add mod">
          <ac:chgData name="nguyen tran thuy anh" userId="adbedd8b6326ee9f" providerId="LiveId" clId="{76D07167-1967-4D5A-B240-AE4BF4739CDA}" dt="2024-03-24T08:15:52.290" v="646" actId="14100"/>
          <ac:spMkLst>
            <pc:docMk/>
            <pc:sldMk cId="1479031538" sldId="11088746"/>
            <ac:spMk id="3" creationId="{2BD956C2-F276-2B36-AFCB-9B42C7203324}"/>
          </ac:spMkLst>
        </pc:spChg>
        <pc:spChg chg="add mod">
          <ac:chgData name="nguyen tran thuy anh" userId="adbedd8b6326ee9f" providerId="LiveId" clId="{76D07167-1967-4D5A-B240-AE4BF4739CDA}" dt="2024-03-24T08:16:01.919" v="647"/>
          <ac:spMkLst>
            <pc:docMk/>
            <pc:sldMk cId="1479031538" sldId="11088746"/>
            <ac:spMk id="4" creationId="{A5787570-693A-B6BD-ED9F-CA4851D8EBA3}"/>
          </ac:spMkLst>
        </pc:spChg>
        <pc:spChg chg="mod">
          <ac:chgData name="nguyen tran thuy anh" userId="adbedd8b6326ee9f" providerId="LiveId" clId="{76D07167-1967-4D5A-B240-AE4BF4739CDA}" dt="2024-03-24T08:15:24.064" v="638" actId="1076"/>
          <ac:spMkLst>
            <pc:docMk/>
            <pc:sldMk cId="1479031538" sldId="11088746"/>
            <ac:spMk id="12" creationId="{6248EF3A-7AFF-BAA7-4D5D-CDAA6270A26D}"/>
          </ac:spMkLst>
        </pc:spChg>
        <pc:grpChg chg="mod">
          <ac:chgData name="nguyen tran thuy anh" userId="adbedd8b6326ee9f" providerId="LiveId" clId="{76D07167-1967-4D5A-B240-AE4BF4739CDA}" dt="2024-03-24T08:15:21.252" v="637" actId="1076"/>
          <ac:grpSpMkLst>
            <pc:docMk/>
            <pc:sldMk cId="1479031538" sldId="11088746"/>
            <ac:grpSpMk id="8" creationId="{00000000-0000-0000-0000-000000000000}"/>
          </ac:grpSpMkLst>
        </pc:grpChg>
        <pc:picChg chg="add mod">
          <ac:chgData name="nguyen tran thuy anh" userId="adbedd8b6326ee9f" providerId="LiveId" clId="{76D07167-1967-4D5A-B240-AE4BF4739CDA}" dt="2024-03-24T08:26:47.090" v="814"/>
          <ac:picMkLst>
            <pc:docMk/>
            <pc:sldMk cId="1479031538" sldId="11088746"/>
            <ac:picMk id="11" creationId="{E59E2738-1C64-E7FC-0A8D-7227DC638517}"/>
          </ac:picMkLst>
        </pc:picChg>
      </pc:sldChg>
      <pc:sldChg chg="addSp modSp add mod modAnim">
        <pc:chgData name="nguyen tran thuy anh" userId="adbedd8b6326ee9f" providerId="LiveId" clId="{76D07167-1967-4D5A-B240-AE4BF4739CDA}" dt="2024-03-24T08:27:30.231" v="829"/>
        <pc:sldMkLst>
          <pc:docMk/>
          <pc:sldMk cId="1835680327" sldId="11088747"/>
        </pc:sldMkLst>
        <pc:spChg chg="add mod">
          <ac:chgData name="nguyen tran thuy anh" userId="adbedd8b6326ee9f" providerId="LiveId" clId="{76D07167-1967-4D5A-B240-AE4BF4739CDA}" dt="2024-03-24T08:16:42.408" v="653" actId="1076"/>
          <ac:spMkLst>
            <pc:docMk/>
            <pc:sldMk cId="1835680327" sldId="11088747"/>
            <ac:spMk id="3" creationId="{2C71F1A0-0DD4-C24B-C4FF-BC8713C4162F}"/>
          </ac:spMkLst>
        </pc:spChg>
        <pc:spChg chg="add mod">
          <ac:chgData name="nguyen tran thuy anh" userId="adbedd8b6326ee9f" providerId="LiveId" clId="{76D07167-1967-4D5A-B240-AE4BF4739CDA}" dt="2024-03-24T08:16:53.814" v="657" actId="14100"/>
          <ac:spMkLst>
            <pc:docMk/>
            <pc:sldMk cId="1835680327" sldId="11088747"/>
            <ac:spMk id="4" creationId="{5B9BB4D8-A6D8-654F-6AD2-B9C0BEAC68B0}"/>
          </ac:spMkLst>
        </pc:spChg>
        <pc:spChg chg="mod">
          <ac:chgData name="nguyen tran thuy anh" userId="adbedd8b6326ee9f" providerId="LiveId" clId="{76D07167-1967-4D5A-B240-AE4BF4739CDA}" dt="2024-03-24T08:16:10.411" v="648" actId="1076"/>
          <ac:spMkLst>
            <pc:docMk/>
            <pc:sldMk cId="1835680327" sldId="11088747"/>
            <ac:spMk id="12" creationId="{6248EF3A-7AFF-BAA7-4D5D-CDAA6270A26D}"/>
          </ac:spMkLst>
        </pc:spChg>
        <pc:picChg chg="add mod">
          <ac:chgData name="nguyen tran thuy anh" userId="adbedd8b6326ee9f" providerId="LiveId" clId="{76D07167-1967-4D5A-B240-AE4BF4739CDA}" dt="2024-03-24T08:26:48.948" v="815"/>
          <ac:picMkLst>
            <pc:docMk/>
            <pc:sldMk cId="1835680327" sldId="11088747"/>
            <ac:picMk id="11" creationId="{E3DBB0BD-5B1F-4E78-F644-85484515AC49}"/>
          </ac:picMkLst>
        </pc:picChg>
      </pc:sldChg>
      <pc:sldChg chg="addSp modSp add mod modAnim">
        <pc:chgData name="nguyen tran thuy anh" userId="adbedd8b6326ee9f" providerId="LiveId" clId="{76D07167-1967-4D5A-B240-AE4BF4739CDA}" dt="2024-03-24T08:27:36.285" v="831"/>
        <pc:sldMkLst>
          <pc:docMk/>
          <pc:sldMk cId="788695774" sldId="11088748"/>
        </pc:sldMkLst>
        <pc:spChg chg="add mod">
          <ac:chgData name="nguyen tran thuy anh" userId="adbedd8b6326ee9f" providerId="LiveId" clId="{76D07167-1967-4D5A-B240-AE4BF4739CDA}" dt="2024-03-24T08:17:30.127" v="664" actId="1076"/>
          <ac:spMkLst>
            <pc:docMk/>
            <pc:sldMk cId="788695774" sldId="11088748"/>
            <ac:spMk id="3" creationId="{E68E17E4-CF64-E2C4-3EB0-5A4F98CD39D4}"/>
          </ac:spMkLst>
        </pc:spChg>
        <pc:spChg chg="add mod">
          <ac:chgData name="nguyen tran thuy anh" userId="adbedd8b6326ee9f" providerId="LiveId" clId="{76D07167-1967-4D5A-B240-AE4BF4739CDA}" dt="2024-03-24T08:17:35.987" v="665"/>
          <ac:spMkLst>
            <pc:docMk/>
            <pc:sldMk cId="788695774" sldId="11088748"/>
            <ac:spMk id="4" creationId="{C6884262-F93B-68CE-FC76-A95AAA571C72}"/>
          </ac:spMkLst>
        </pc:spChg>
        <pc:spChg chg="mod">
          <ac:chgData name="nguyen tran thuy anh" userId="adbedd8b6326ee9f" providerId="LiveId" clId="{76D07167-1967-4D5A-B240-AE4BF4739CDA}" dt="2024-03-24T08:17:02.220" v="659" actId="1076"/>
          <ac:spMkLst>
            <pc:docMk/>
            <pc:sldMk cId="788695774" sldId="11088748"/>
            <ac:spMk id="12" creationId="{6248EF3A-7AFF-BAA7-4D5D-CDAA6270A26D}"/>
          </ac:spMkLst>
        </pc:spChg>
        <pc:picChg chg="add mod">
          <ac:chgData name="nguyen tran thuy anh" userId="adbedd8b6326ee9f" providerId="LiveId" clId="{76D07167-1967-4D5A-B240-AE4BF4739CDA}" dt="2024-03-24T08:26:50.649" v="816"/>
          <ac:picMkLst>
            <pc:docMk/>
            <pc:sldMk cId="788695774" sldId="11088748"/>
            <ac:picMk id="11" creationId="{5A6BAF39-3577-36ED-373D-D14BD556BEAC}"/>
          </ac:picMkLst>
        </pc:picChg>
      </pc:sldChg>
      <pc:sldChg chg="addSp modSp add mod modAnim">
        <pc:chgData name="nguyen tran thuy anh" userId="adbedd8b6326ee9f" providerId="LiveId" clId="{76D07167-1967-4D5A-B240-AE4BF4739CDA}" dt="2024-03-24T08:27:42.048" v="833"/>
        <pc:sldMkLst>
          <pc:docMk/>
          <pc:sldMk cId="57269544" sldId="11088749"/>
        </pc:sldMkLst>
        <pc:spChg chg="add mod">
          <ac:chgData name="nguyen tran thuy anh" userId="adbedd8b6326ee9f" providerId="LiveId" clId="{76D07167-1967-4D5A-B240-AE4BF4739CDA}" dt="2024-03-24T08:18:18.843" v="675" actId="1076"/>
          <ac:spMkLst>
            <pc:docMk/>
            <pc:sldMk cId="57269544" sldId="11088749"/>
            <ac:spMk id="3" creationId="{19B98A90-6645-3276-7628-120D5EF1DE5B}"/>
          </ac:spMkLst>
        </pc:spChg>
        <pc:spChg chg="add mod">
          <ac:chgData name="nguyen tran thuy anh" userId="adbedd8b6326ee9f" providerId="LiveId" clId="{76D07167-1967-4D5A-B240-AE4BF4739CDA}" dt="2024-03-24T08:18:24.095" v="676"/>
          <ac:spMkLst>
            <pc:docMk/>
            <pc:sldMk cId="57269544" sldId="11088749"/>
            <ac:spMk id="4" creationId="{CF389C4B-1FDF-37B5-886D-54BC2CA05E95}"/>
          </ac:spMkLst>
        </pc:spChg>
        <pc:spChg chg="mod">
          <ac:chgData name="nguyen tran thuy anh" userId="adbedd8b6326ee9f" providerId="LiveId" clId="{76D07167-1967-4D5A-B240-AE4BF4739CDA}" dt="2024-03-24T08:17:49.423" v="666" actId="1076"/>
          <ac:spMkLst>
            <pc:docMk/>
            <pc:sldMk cId="57269544" sldId="11088749"/>
            <ac:spMk id="12" creationId="{6248EF3A-7AFF-BAA7-4D5D-CDAA6270A26D}"/>
          </ac:spMkLst>
        </pc:spChg>
        <pc:picChg chg="add mod">
          <ac:chgData name="nguyen tran thuy anh" userId="adbedd8b6326ee9f" providerId="LiveId" clId="{76D07167-1967-4D5A-B240-AE4BF4739CDA}" dt="2024-03-24T08:26:52.109" v="817"/>
          <ac:picMkLst>
            <pc:docMk/>
            <pc:sldMk cId="57269544" sldId="11088749"/>
            <ac:picMk id="11" creationId="{5BAA7358-B049-4382-E468-BF16A5E470C7}"/>
          </ac:picMkLst>
        </pc:picChg>
      </pc:sldChg>
      <pc:sldChg chg="addSp modSp add mod modAnim">
        <pc:chgData name="nguyen tran thuy anh" userId="adbedd8b6326ee9f" providerId="LiveId" clId="{76D07167-1967-4D5A-B240-AE4BF4739CDA}" dt="2024-03-24T08:26:53.622" v="818"/>
        <pc:sldMkLst>
          <pc:docMk/>
          <pc:sldMk cId="621341709" sldId="11088750"/>
        </pc:sldMkLst>
        <pc:spChg chg="add mod">
          <ac:chgData name="nguyen tran thuy anh" userId="adbedd8b6326ee9f" providerId="LiveId" clId="{76D07167-1967-4D5A-B240-AE4BF4739CDA}" dt="2024-03-24T08:19:00.568" v="685" actId="1076"/>
          <ac:spMkLst>
            <pc:docMk/>
            <pc:sldMk cId="621341709" sldId="11088750"/>
            <ac:spMk id="3" creationId="{393F9C50-5762-6470-9E0E-D4401A9C5264}"/>
          </ac:spMkLst>
        </pc:spChg>
        <pc:spChg chg="add mod">
          <ac:chgData name="nguyen tran thuy anh" userId="adbedd8b6326ee9f" providerId="LiveId" clId="{76D07167-1967-4D5A-B240-AE4BF4739CDA}" dt="2024-03-24T08:19:08.283" v="688" actId="1076"/>
          <ac:spMkLst>
            <pc:docMk/>
            <pc:sldMk cId="621341709" sldId="11088750"/>
            <ac:spMk id="4" creationId="{037B54D9-7AD6-2AE6-B56E-4FBD28370A19}"/>
          </ac:spMkLst>
        </pc:spChg>
        <pc:spChg chg="mod">
          <ac:chgData name="nguyen tran thuy anh" userId="adbedd8b6326ee9f" providerId="LiveId" clId="{76D07167-1967-4D5A-B240-AE4BF4739CDA}" dt="2024-03-24T08:18:30.674" v="677" actId="1076"/>
          <ac:spMkLst>
            <pc:docMk/>
            <pc:sldMk cId="621341709" sldId="11088750"/>
            <ac:spMk id="12" creationId="{6248EF3A-7AFF-BAA7-4D5D-CDAA6270A26D}"/>
          </ac:spMkLst>
        </pc:spChg>
        <pc:picChg chg="add mod">
          <ac:chgData name="nguyen tran thuy anh" userId="adbedd8b6326ee9f" providerId="LiveId" clId="{76D07167-1967-4D5A-B240-AE4BF4739CDA}" dt="2024-03-24T08:26:53.622" v="818"/>
          <ac:picMkLst>
            <pc:docMk/>
            <pc:sldMk cId="621341709" sldId="11088750"/>
            <ac:picMk id="11" creationId="{E7F63C46-520B-3E8A-3E3B-DF777C8502FA}"/>
          </ac:picMkLst>
        </pc:picChg>
      </pc:sldChg>
      <pc:sldChg chg="addSp modSp add mod modAnim">
        <pc:chgData name="nguyen tran thuy anh" userId="adbedd8b6326ee9f" providerId="LiveId" clId="{76D07167-1967-4D5A-B240-AE4BF4739CDA}" dt="2024-03-24T08:27:48.363" v="835"/>
        <pc:sldMkLst>
          <pc:docMk/>
          <pc:sldMk cId="1402463068" sldId="11088751"/>
        </pc:sldMkLst>
        <pc:spChg chg="add mod">
          <ac:chgData name="nguyen tran thuy anh" userId="adbedd8b6326ee9f" providerId="LiveId" clId="{76D07167-1967-4D5A-B240-AE4BF4739CDA}" dt="2024-03-24T08:20:09.949" v="703" actId="2711"/>
          <ac:spMkLst>
            <pc:docMk/>
            <pc:sldMk cId="1402463068" sldId="11088751"/>
            <ac:spMk id="3" creationId="{82D7917C-BAA6-F452-90CA-070E88C353D1}"/>
          </ac:spMkLst>
        </pc:spChg>
        <pc:spChg chg="add mod">
          <ac:chgData name="nguyen tran thuy anh" userId="adbedd8b6326ee9f" providerId="LiveId" clId="{76D07167-1967-4D5A-B240-AE4BF4739CDA}" dt="2024-03-24T08:20:24.845" v="707" actId="14100"/>
          <ac:spMkLst>
            <pc:docMk/>
            <pc:sldMk cId="1402463068" sldId="11088751"/>
            <ac:spMk id="4" creationId="{DB905938-AF3A-579D-09D8-95A9BFE65A42}"/>
          </ac:spMkLst>
        </pc:spChg>
        <pc:spChg chg="mod">
          <ac:chgData name="nguyen tran thuy anh" userId="adbedd8b6326ee9f" providerId="LiveId" clId="{76D07167-1967-4D5A-B240-AE4BF4739CDA}" dt="2024-03-24T08:19:50.698" v="695" actId="1076"/>
          <ac:spMkLst>
            <pc:docMk/>
            <pc:sldMk cId="1402463068" sldId="11088751"/>
            <ac:spMk id="12" creationId="{6248EF3A-7AFF-BAA7-4D5D-CDAA6270A26D}"/>
          </ac:spMkLst>
        </pc:spChg>
        <pc:grpChg chg="mod">
          <ac:chgData name="nguyen tran thuy anh" userId="adbedd8b6326ee9f" providerId="LiveId" clId="{76D07167-1967-4D5A-B240-AE4BF4739CDA}" dt="2024-03-24T08:20:04.376" v="701" actId="14100"/>
          <ac:grpSpMkLst>
            <pc:docMk/>
            <pc:sldMk cId="1402463068" sldId="11088751"/>
            <ac:grpSpMk id="8" creationId="{00000000-0000-0000-0000-000000000000}"/>
          </ac:grpSpMkLst>
        </pc:grpChg>
        <pc:picChg chg="add mod">
          <ac:chgData name="nguyen tran thuy anh" userId="adbedd8b6326ee9f" providerId="LiveId" clId="{76D07167-1967-4D5A-B240-AE4BF4739CDA}" dt="2024-03-24T08:26:55.087" v="819"/>
          <ac:picMkLst>
            <pc:docMk/>
            <pc:sldMk cId="1402463068" sldId="11088751"/>
            <ac:picMk id="11" creationId="{8764A0DD-DDA3-8EE6-BA81-E072D997A51E}"/>
          </ac:picMkLst>
        </pc:picChg>
      </pc:sldChg>
      <pc:sldChg chg="addSp delSp modSp add mod ord">
        <pc:chgData name="nguyen tran thuy anh" userId="adbedd8b6326ee9f" providerId="LiveId" clId="{76D07167-1967-4D5A-B240-AE4BF4739CDA}" dt="2024-03-24T08:53:37.908" v="1874" actId="478"/>
        <pc:sldMkLst>
          <pc:docMk/>
          <pc:sldMk cId="1625176252" sldId="11088752"/>
        </pc:sldMkLst>
        <pc:spChg chg="add del mod">
          <ac:chgData name="nguyen tran thuy anh" userId="adbedd8b6326ee9f" providerId="LiveId" clId="{76D07167-1967-4D5A-B240-AE4BF4739CDA}" dt="2024-03-24T08:53:37.908" v="1874" actId="478"/>
          <ac:spMkLst>
            <pc:docMk/>
            <pc:sldMk cId="1625176252" sldId="11088752"/>
            <ac:spMk id="3" creationId="{40EA9DA0-430E-6018-0975-6DD106714901}"/>
          </ac:spMkLst>
        </pc:spChg>
        <pc:spChg chg="mod">
          <ac:chgData name="nguyen tran thuy anh" userId="adbedd8b6326ee9f" providerId="LiveId" clId="{76D07167-1967-4D5A-B240-AE4BF4739CDA}" dt="2024-03-24T08:51:47.794" v="1694" actId="2711"/>
          <ac:spMkLst>
            <pc:docMk/>
            <pc:sldMk cId="1625176252" sldId="11088752"/>
            <ac:spMk id="6" creationId="{898B5DB2-5BD3-A6FC-79A1-D759E7305B76}"/>
          </ac:spMkLst>
        </pc:spChg>
        <pc:spChg chg="mod">
          <ac:chgData name="nguyen tran thuy anh" userId="adbedd8b6326ee9f" providerId="LiveId" clId="{76D07167-1967-4D5A-B240-AE4BF4739CDA}" dt="2024-03-24T08:52:38.890" v="1740" actId="20577"/>
          <ac:spMkLst>
            <pc:docMk/>
            <pc:sldMk cId="1625176252" sldId="11088752"/>
            <ac:spMk id="8" creationId="{0D5652B1-4392-3440-8C68-5E0BCFFF194A}"/>
          </ac:spMkLst>
        </pc:spChg>
        <pc:spChg chg="mod">
          <ac:chgData name="nguyen tran thuy anh" userId="adbedd8b6326ee9f" providerId="LiveId" clId="{76D07167-1967-4D5A-B240-AE4BF4739CDA}" dt="2024-03-24T08:52:57.206" v="1786" actId="20577"/>
          <ac:spMkLst>
            <pc:docMk/>
            <pc:sldMk cId="1625176252" sldId="11088752"/>
            <ac:spMk id="10" creationId="{F13FB681-AC91-5A03-DCA1-420C3DCE0B81}"/>
          </ac:spMkLst>
        </pc:spChg>
        <pc:spChg chg="mod">
          <ac:chgData name="nguyen tran thuy anh" userId="adbedd8b6326ee9f" providerId="LiveId" clId="{76D07167-1967-4D5A-B240-AE4BF4739CDA}" dt="2024-03-24T08:53:15.486" v="1839" actId="20577"/>
          <ac:spMkLst>
            <pc:docMk/>
            <pc:sldMk cId="1625176252" sldId="11088752"/>
            <ac:spMk id="12" creationId="{93B19BDA-DE89-A526-92E8-40E684506ACE}"/>
          </ac:spMkLst>
        </pc:spChg>
        <pc:spChg chg="mod">
          <ac:chgData name="nguyen tran thuy anh" userId="adbedd8b6326ee9f" providerId="LiveId" clId="{76D07167-1967-4D5A-B240-AE4BF4739CDA}" dt="2024-03-24T08:53:34.452" v="1873" actId="20577"/>
          <ac:spMkLst>
            <pc:docMk/>
            <pc:sldMk cId="1625176252" sldId="11088752"/>
            <ac:spMk id="14" creationId="{C1B6C97B-1DC9-EE40-06A5-EA8CD52ACDAB}"/>
          </ac:spMkLst>
        </pc:spChg>
        <pc:cxnChg chg="mod">
          <ac:chgData name="nguyen tran thuy anh" userId="adbedd8b6326ee9f" providerId="LiveId" clId="{76D07167-1967-4D5A-B240-AE4BF4739CDA}" dt="2024-03-24T08:52:07.093" v="1695" actId="255"/>
          <ac:cxnSpMkLst>
            <pc:docMk/>
            <pc:sldMk cId="1625176252" sldId="11088752"/>
            <ac:cxnSpMk id="16" creationId="{2FB6E316-9496-B9C6-20DE-D824833429FA}"/>
          </ac:cxnSpMkLst>
        </pc:cxnChg>
        <pc:cxnChg chg="mod">
          <ac:chgData name="nguyen tran thuy anh" userId="adbedd8b6326ee9f" providerId="LiveId" clId="{76D07167-1967-4D5A-B240-AE4BF4739CDA}" dt="2024-03-24T08:52:07.093" v="1695" actId="255"/>
          <ac:cxnSpMkLst>
            <pc:docMk/>
            <pc:sldMk cId="1625176252" sldId="11088752"/>
            <ac:cxnSpMk id="17" creationId="{59434629-1587-07A4-7240-9AF843B777BE}"/>
          </ac:cxnSpMkLst>
        </pc:cxnChg>
        <pc:cxnChg chg="mod">
          <ac:chgData name="nguyen tran thuy anh" userId="adbedd8b6326ee9f" providerId="LiveId" clId="{76D07167-1967-4D5A-B240-AE4BF4739CDA}" dt="2024-03-24T08:52:07.093" v="1695" actId="255"/>
          <ac:cxnSpMkLst>
            <pc:docMk/>
            <pc:sldMk cId="1625176252" sldId="11088752"/>
            <ac:cxnSpMk id="18" creationId="{F81AD2D9-1F99-3275-C814-FA1654482193}"/>
          </ac:cxnSpMkLst>
        </pc:cxnChg>
      </pc:sldChg>
      <pc:sldChg chg="add del">
        <pc:chgData name="nguyen tran thuy anh" userId="adbedd8b6326ee9f" providerId="LiveId" clId="{76D07167-1967-4D5A-B240-AE4BF4739CDA}" dt="2024-03-24T08:51:19.545" v="1685"/>
        <pc:sldMkLst>
          <pc:docMk/>
          <pc:sldMk cId="2420334583" sldId="11088752"/>
        </pc:sldMkLst>
      </pc:sldChg>
      <pc:sldChg chg="addSp delSp modSp add mod ord">
        <pc:chgData name="nguyen tran thuy anh" userId="adbedd8b6326ee9f" providerId="LiveId" clId="{76D07167-1967-4D5A-B240-AE4BF4739CDA}" dt="2024-03-24T08:57:33.433" v="2137" actId="478"/>
        <pc:sldMkLst>
          <pc:docMk/>
          <pc:sldMk cId="3849757658" sldId="11088753"/>
        </pc:sldMkLst>
        <pc:spChg chg="mod">
          <ac:chgData name="nguyen tran thuy anh" userId="adbedd8b6326ee9f" providerId="LiveId" clId="{76D07167-1967-4D5A-B240-AE4BF4739CDA}" dt="2024-03-24T08:55:36.832" v="1884" actId="20577"/>
          <ac:spMkLst>
            <pc:docMk/>
            <pc:sldMk cId="3849757658" sldId="11088753"/>
            <ac:spMk id="3" creationId="{0CF4A512-0882-8D61-8226-C0720E45C2B5}"/>
          </ac:spMkLst>
        </pc:spChg>
        <pc:spChg chg="add del mod">
          <ac:chgData name="nguyen tran thuy anh" userId="adbedd8b6326ee9f" providerId="LiveId" clId="{76D07167-1967-4D5A-B240-AE4BF4739CDA}" dt="2024-03-24T08:57:33.433" v="2137" actId="478"/>
          <ac:spMkLst>
            <pc:docMk/>
            <pc:sldMk cId="3849757658" sldId="11088753"/>
            <ac:spMk id="5" creationId="{C0655C50-D66A-FC46-BD1C-E31FD909368B}"/>
          </ac:spMkLst>
        </pc:spChg>
        <pc:spChg chg="mod">
          <ac:chgData name="nguyen tran thuy anh" userId="adbedd8b6326ee9f" providerId="LiveId" clId="{76D07167-1967-4D5A-B240-AE4BF4739CDA}" dt="2024-03-24T08:56:26.327" v="2002" actId="14100"/>
          <ac:spMkLst>
            <pc:docMk/>
            <pc:sldMk cId="3849757658" sldId="11088753"/>
            <ac:spMk id="8" creationId="{41FC7029-78BA-2CF8-660A-2886A68B42F6}"/>
          </ac:spMkLst>
        </pc:spChg>
        <pc:spChg chg="mod">
          <ac:chgData name="nguyen tran thuy anh" userId="adbedd8b6326ee9f" providerId="LiveId" clId="{76D07167-1967-4D5A-B240-AE4BF4739CDA}" dt="2024-03-24T08:56:51.365" v="2066" actId="20577"/>
          <ac:spMkLst>
            <pc:docMk/>
            <pc:sldMk cId="3849757658" sldId="11088753"/>
            <ac:spMk id="10" creationId="{9B849904-2482-6C8A-FC4E-11C46A291DCA}"/>
          </ac:spMkLst>
        </pc:spChg>
        <pc:spChg chg="mod">
          <ac:chgData name="nguyen tran thuy anh" userId="adbedd8b6326ee9f" providerId="LiveId" clId="{76D07167-1967-4D5A-B240-AE4BF4739CDA}" dt="2024-03-24T08:57:29.200" v="2136" actId="14100"/>
          <ac:spMkLst>
            <pc:docMk/>
            <pc:sldMk cId="3849757658" sldId="11088753"/>
            <ac:spMk id="12" creationId="{6E231E71-DD17-1C58-E38F-D3BC4EE896BF}"/>
          </ac:spMkLst>
        </pc:spChg>
        <pc:spChg chg="mod">
          <ac:chgData name="nguyen tran thuy anh" userId="adbedd8b6326ee9f" providerId="LiveId" clId="{76D07167-1967-4D5A-B240-AE4BF4739CDA}" dt="2024-03-24T08:56:21.165" v="2001" actId="20577"/>
          <ac:spMkLst>
            <pc:docMk/>
            <pc:sldMk cId="3849757658" sldId="11088753"/>
            <ac:spMk id="14" creationId="{5FE031D3-9831-1311-9DCF-D6530949537C}"/>
          </ac:spMkLst>
        </pc:spChg>
      </pc:sldChg>
      <pc:sldChg chg="addSp delSp modSp add mod ord">
        <pc:chgData name="nguyen tran thuy anh" userId="adbedd8b6326ee9f" providerId="LiveId" clId="{76D07167-1967-4D5A-B240-AE4BF4739CDA}" dt="2024-03-24T09:03:05.615" v="2355" actId="478"/>
        <pc:sldMkLst>
          <pc:docMk/>
          <pc:sldMk cId="920105559" sldId="11088754"/>
        </pc:sldMkLst>
        <pc:spChg chg="mod">
          <ac:chgData name="nguyen tran thuy anh" userId="adbedd8b6326ee9f" providerId="LiveId" clId="{76D07167-1967-4D5A-B240-AE4BF4739CDA}" dt="2024-03-24T09:02:03.955" v="2347" actId="1076"/>
          <ac:spMkLst>
            <pc:docMk/>
            <pc:sldMk cId="920105559" sldId="11088754"/>
            <ac:spMk id="3" creationId="{E6BEC778-721A-006D-05D3-D21BEF080F4A}"/>
          </ac:spMkLst>
        </pc:spChg>
        <pc:spChg chg="mod">
          <ac:chgData name="nguyen tran thuy anh" userId="adbedd8b6326ee9f" providerId="LiveId" clId="{76D07167-1967-4D5A-B240-AE4BF4739CDA}" dt="2024-03-24T09:01:44.182" v="2340" actId="207"/>
          <ac:spMkLst>
            <pc:docMk/>
            <pc:sldMk cId="920105559" sldId="11088754"/>
            <ac:spMk id="4" creationId="{D2152B58-B064-0DA2-42BD-06DEF98FA6BD}"/>
          </ac:spMkLst>
        </pc:spChg>
        <pc:spChg chg="add del mod">
          <ac:chgData name="nguyen tran thuy anh" userId="adbedd8b6326ee9f" providerId="LiveId" clId="{76D07167-1967-4D5A-B240-AE4BF4739CDA}" dt="2024-03-24T09:03:05.615" v="2355" actId="478"/>
          <ac:spMkLst>
            <pc:docMk/>
            <pc:sldMk cId="920105559" sldId="11088754"/>
            <ac:spMk id="5" creationId="{7E6C8E19-61FD-5902-003C-30546D93AA1D}"/>
          </ac:spMkLst>
        </pc:spChg>
        <pc:spChg chg="mod">
          <ac:chgData name="nguyen tran thuy anh" userId="adbedd8b6326ee9f" providerId="LiveId" clId="{76D07167-1967-4D5A-B240-AE4BF4739CDA}" dt="2024-03-24T09:03:02.836" v="2354" actId="255"/>
          <ac:spMkLst>
            <pc:docMk/>
            <pc:sldMk cId="920105559" sldId="11088754"/>
            <ac:spMk id="8" creationId="{349C6F5D-5C08-DE67-1B1B-BF4A952E9952}"/>
          </ac:spMkLst>
        </pc:spChg>
        <pc:spChg chg="mod">
          <ac:chgData name="nguyen tran thuy anh" userId="adbedd8b6326ee9f" providerId="LiveId" clId="{76D07167-1967-4D5A-B240-AE4BF4739CDA}" dt="2024-03-24T09:03:02.836" v="2354" actId="255"/>
          <ac:spMkLst>
            <pc:docMk/>
            <pc:sldMk cId="920105559" sldId="11088754"/>
            <ac:spMk id="10" creationId="{ECEDAB27-C79B-CBDE-FF7F-112E675881C6}"/>
          </ac:spMkLst>
        </pc:spChg>
        <pc:spChg chg="mod">
          <ac:chgData name="nguyen tran thuy anh" userId="adbedd8b6326ee9f" providerId="LiveId" clId="{76D07167-1967-4D5A-B240-AE4BF4739CDA}" dt="2024-03-24T09:03:02.836" v="2354" actId="255"/>
          <ac:spMkLst>
            <pc:docMk/>
            <pc:sldMk cId="920105559" sldId="11088754"/>
            <ac:spMk id="12" creationId="{3C8A63AD-91FC-0F82-C428-DB8AAAA5E6DF}"/>
          </ac:spMkLst>
        </pc:spChg>
        <pc:spChg chg="mod">
          <ac:chgData name="nguyen tran thuy anh" userId="adbedd8b6326ee9f" providerId="LiveId" clId="{76D07167-1967-4D5A-B240-AE4BF4739CDA}" dt="2024-03-24T09:03:02.836" v="2354" actId="255"/>
          <ac:spMkLst>
            <pc:docMk/>
            <pc:sldMk cId="920105559" sldId="11088754"/>
            <ac:spMk id="14" creationId="{F15AB288-1D53-FC16-810B-F4B85B032E50}"/>
          </ac:spMkLst>
        </pc:spChg>
      </pc:sldChg>
      <pc:sldChg chg="add del ord">
        <pc:chgData name="nguyen tran thuy anh" userId="adbedd8b6326ee9f" providerId="LiveId" clId="{76D07167-1967-4D5A-B240-AE4BF4739CDA}" dt="2024-03-24T08:58:20.443" v="2141" actId="2696"/>
        <pc:sldMkLst>
          <pc:docMk/>
          <pc:sldMk cId="4134032895" sldId="11088754"/>
        </pc:sldMkLst>
      </pc:sldChg>
      <pc:sldChg chg="addSp delSp modSp add mod ord">
        <pc:chgData name="nguyen tran thuy anh" userId="adbedd8b6326ee9f" providerId="LiveId" clId="{76D07167-1967-4D5A-B240-AE4BF4739CDA}" dt="2024-03-24T09:05:35.293" v="2384" actId="1076"/>
        <pc:sldMkLst>
          <pc:docMk/>
          <pc:sldMk cId="1285945238" sldId="11088755"/>
        </pc:sldMkLst>
        <pc:spChg chg="add del mod">
          <ac:chgData name="nguyen tran thuy anh" userId="adbedd8b6326ee9f" providerId="LiveId" clId="{76D07167-1967-4D5A-B240-AE4BF4739CDA}" dt="2024-03-24T09:05:06.615" v="2381" actId="478"/>
          <ac:spMkLst>
            <pc:docMk/>
            <pc:sldMk cId="1285945238" sldId="11088755"/>
            <ac:spMk id="3" creationId="{DB793DA0-BDF4-B55B-0481-EE79A3BC9758}"/>
          </ac:spMkLst>
        </pc:spChg>
        <pc:spChg chg="mod">
          <ac:chgData name="nguyen tran thuy anh" userId="adbedd8b6326ee9f" providerId="LiveId" clId="{76D07167-1967-4D5A-B240-AE4BF4739CDA}" dt="2024-03-24T09:04:06.947" v="2374" actId="14100"/>
          <ac:spMkLst>
            <pc:docMk/>
            <pc:sldMk cId="1285945238" sldId="11088755"/>
            <ac:spMk id="6" creationId="{898B5DB2-5BD3-A6FC-79A1-D759E7305B76}"/>
          </ac:spMkLst>
        </pc:spChg>
        <pc:spChg chg="mod">
          <ac:chgData name="nguyen tran thuy anh" userId="adbedd8b6326ee9f" providerId="LiveId" clId="{76D07167-1967-4D5A-B240-AE4BF4739CDA}" dt="2024-03-24T09:05:35.293" v="2384" actId="1076"/>
          <ac:spMkLst>
            <pc:docMk/>
            <pc:sldMk cId="1285945238" sldId="11088755"/>
            <ac:spMk id="8" creationId="{0D5652B1-4392-3440-8C68-5E0BCFFF194A}"/>
          </ac:spMkLst>
        </pc:spChg>
        <pc:spChg chg="mod">
          <ac:chgData name="nguyen tran thuy anh" userId="adbedd8b6326ee9f" providerId="LiveId" clId="{76D07167-1967-4D5A-B240-AE4BF4739CDA}" dt="2024-03-24T09:05:35.293" v="2384" actId="1076"/>
          <ac:spMkLst>
            <pc:docMk/>
            <pc:sldMk cId="1285945238" sldId="11088755"/>
            <ac:spMk id="10" creationId="{F13FB681-AC91-5A03-DCA1-420C3DCE0B81}"/>
          </ac:spMkLst>
        </pc:spChg>
        <pc:spChg chg="mod">
          <ac:chgData name="nguyen tran thuy anh" userId="adbedd8b6326ee9f" providerId="LiveId" clId="{76D07167-1967-4D5A-B240-AE4BF4739CDA}" dt="2024-03-24T09:05:35.293" v="2384" actId="1076"/>
          <ac:spMkLst>
            <pc:docMk/>
            <pc:sldMk cId="1285945238" sldId="11088755"/>
            <ac:spMk id="12" creationId="{93B19BDA-DE89-A526-92E8-40E684506ACE}"/>
          </ac:spMkLst>
        </pc:spChg>
        <pc:spChg chg="mod">
          <ac:chgData name="nguyen tran thuy anh" userId="adbedd8b6326ee9f" providerId="LiveId" clId="{76D07167-1967-4D5A-B240-AE4BF4739CDA}" dt="2024-03-24T09:05:35.293" v="2384" actId="1076"/>
          <ac:spMkLst>
            <pc:docMk/>
            <pc:sldMk cId="1285945238" sldId="11088755"/>
            <ac:spMk id="14" creationId="{C1B6C97B-1DC9-EE40-06A5-EA8CD52ACDAB}"/>
          </ac:spMkLst>
        </pc:spChg>
        <pc:cxnChg chg="mod">
          <ac:chgData name="nguyen tran thuy anh" userId="adbedd8b6326ee9f" providerId="LiveId" clId="{76D07167-1967-4D5A-B240-AE4BF4739CDA}" dt="2024-03-24T09:05:01.765" v="2380" actId="207"/>
          <ac:cxnSpMkLst>
            <pc:docMk/>
            <pc:sldMk cId="1285945238" sldId="11088755"/>
            <ac:cxnSpMk id="16" creationId="{2FB6E316-9496-B9C6-20DE-D824833429FA}"/>
          </ac:cxnSpMkLst>
        </pc:cxnChg>
        <pc:cxnChg chg="mod">
          <ac:chgData name="nguyen tran thuy anh" userId="adbedd8b6326ee9f" providerId="LiveId" clId="{76D07167-1967-4D5A-B240-AE4BF4739CDA}" dt="2024-03-24T09:05:01.765" v="2380" actId="207"/>
          <ac:cxnSpMkLst>
            <pc:docMk/>
            <pc:sldMk cId="1285945238" sldId="11088755"/>
            <ac:cxnSpMk id="17" creationId="{59434629-1587-07A4-7240-9AF843B777BE}"/>
          </ac:cxnSpMkLst>
        </pc:cxnChg>
        <pc:cxnChg chg="mod">
          <ac:chgData name="nguyen tran thuy anh" userId="adbedd8b6326ee9f" providerId="LiveId" clId="{76D07167-1967-4D5A-B240-AE4BF4739CDA}" dt="2024-03-24T09:05:01.765" v="2380" actId="207"/>
          <ac:cxnSpMkLst>
            <pc:docMk/>
            <pc:sldMk cId="1285945238" sldId="11088755"/>
            <ac:cxnSpMk id="18" creationId="{F81AD2D9-1F99-3275-C814-FA1654482193}"/>
          </ac:cxnSpMkLst>
        </pc:cxnChg>
      </pc:sldChg>
      <pc:sldChg chg="addSp delSp modSp add mod ord">
        <pc:chgData name="nguyen tran thuy anh" userId="adbedd8b6326ee9f" providerId="LiveId" clId="{76D07167-1967-4D5A-B240-AE4BF4739CDA}" dt="2024-03-24T09:08:06.165" v="2413" actId="478"/>
        <pc:sldMkLst>
          <pc:docMk/>
          <pc:sldMk cId="167930159" sldId="11088756"/>
        </pc:sldMkLst>
        <pc:spChg chg="mod">
          <ac:chgData name="nguyen tran thuy anh" userId="adbedd8b6326ee9f" providerId="LiveId" clId="{76D07167-1967-4D5A-B240-AE4BF4739CDA}" dt="2024-03-24T09:06:30.535" v="2395" actId="1076"/>
          <ac:spMkLst>
            <pc:docMk/>
            <pc:sldMk cId="167930159" sldId="11088756"/>
            <ac:spMk id="3" creationId="{A28F798D-6B77-7EBC-1C93-C40A86CD48D5}"/>
          </ac:spMkLst>
        </pc:spChg>
        <pc:spChg chg="add del mod">
          <ac:chgData name="nguyen tran thuy anh" userId="adbedd8b6326ee9f" providerId="LiveId" clId="{76D07167-1967-4D5A-B240-AE4BF4739CDA}" dt="2024-03-24T09:08:06.165" v="2413" actId="478"/>
          <ac:spMkLst>
            <pc:docMk/>
            <pc:sldMk cId="167930159" sldId="11088756"/>
            <ac:spMk id="5" creationId="{085E5278-9061-E842-0323-CB8A89287F70}"/>
          </ac:spMkLst>
        </pc:spChg>
        <pc:spChg chg="mod">
          <ac:chgData name="nguyen tran thuy anh" userId="adbedd8b6326ee9f" providerId="LiveId" clId="{76D07167-1967-4D5A-B240-AE4BF4739CDA}" dt="2024-03-24T09:07:52.882" v="2410" actId="1076"/>
          <ac:spMkLst>
            <pc:docMk/>
            <pc:sldMk cId="167930159" sldId="11088756"/>
            <ac:spMk id="8" creationId="{213E8EFA-0FE3-A87A-D489-587B5CDBCAAF}"/>
          </ac:spMkLst>
        </pc:spChg>
        <pc:spChg chg="mod">
          <ac:chgData name="nguyen tran thuy anh" userId="adbedd8b6326ee9f" providerId="LiveId" clId="{76D07167-1967-4D5A-B240-AE4BF4739CDA}" dt="2024-03-24T09:07:52.882" v="2410" actId="1076"/>
          <ac:spMkLst>
            <pc:docMk/>
            <pc:sldMk cId="167930159" sldId="11088756"/>
            <ac:spMk id="10" creationId="{38829707-F59D-6A26-BB61-F96507FD0D15}"/>
          </ac:spMkLst>
        </pc:spChg>
        <pc:spChg chg="mod">
          <ac:chgData name="nguyen tran thuy anh" userId="adbedd8b6326ee9f" providerId="LiveId" clId="{76D07167-1967-4D5A-B240-AE4BF4739CDA}" dt="2024-03-24T09:07:52.882" v="2410" actId="1076"/>
          <ac:spMkLst>
            <pc:docMk/>
            <pc:sldMk cId="167930159" sldId="11088756"/>
            <ac:spMk id="12" creationId="{CA9ABF93-CA38-DA68-7082-DC8ABDF438FC}"/>
          </ac:spMkLst>
        </pc:spChg>
        <pc:spChg chg="mod">
          <ac:chgData name="nguyen tran thuy anh" userId="adbedd8b6326ee9f" providerId="LiveId" clId="{76D07167-1967-4D5A-B240-AE4BF4739CDA}" dt="2024-03-24T09:07:52.882" v="2410" actId="1076"/>
          <ac:spMkLst>
            <pc:docMk/>
            <pc:sldMk cId="167930159" sldId="11088756"/>
            <ac:spMk id="14" creationId="{74FEBF0B-7B9F-B780-5840-3BD4B2524AA0}"/>
          </ac:spMkLst>
        </pc:spChg>
        <pc:cxnChg chg="mod">
          <ac:chgData name="nguyen tran thuy anh" userId="adbedd8b6326ee9f" providerId="LiveId" clId="{76D07167-1967-4D5A-B240-AE4BF4739CDA}" dt="2024-03-24T09:08:03.542" v="2412" actId="1076"/>
          <ac:cxnSpMkLst>
            <pc:docMk/>
            <pc:sldMk cId="167930159" sldId="11088756"/>
            <ac:cxnSpMk id="16" creationId="{2C347ACA-EFD3-1F47-71E0-BD5041F5ECA7}"/>
          </ac:cxnSpMkLst>
        </pc:cxnChg>
        <pc:cxnChg chg="mod">
          <ac:chgData name="nguyen tran thuy anh" userId="adbedd8b6326ee9f" providerId="LiveId" clId="{76D07167-1967-4D5A-B240-AE4BF4739CDA}" dt="2024-03-24T09:07:38.381" v="2408" actId="1076"/>
          <ac:cxnSpMkLst>
            <pc:docMk/>
            <pc:sldMk cId="167930159" sldId="11088756"/>
            <ac:cxnSpMk id="17" creationId="{A247EE11-9447-56E7-DF9E-2D38A7BC3A4C}"/>
          </ac:cxnSpMkLst>
        </pc:cxnChg>
        <pc:cxnChg chg="mod">
          <ac:chgData name="nguyen tran thuy anh" userId="adbedd8b6326ee9f" providerId="LiveId" clId="{76D07167-1967-4D5A-B240-AE4BF4739CDA}" dt="2024-03-24T09:07:56.777" v="2411" actId="1076"/>
          <ac:cxnSpMkLst>
            <pc:docMk/>
            <pc:sldMk cId="167930159" sldId="11088756"/>
            <ac:cxnSpMk id="18" creationId="{F2EF785B-BF32-17FA-ABBA-40F5607074F9}"/>
          </ac:cxnSpMkLst>
        </pc:cxnChg>
      </pc:sldChg>
      <pc:sldChg chg="addSp delSp modSp add mod ord">
        <pc:chgData name="nguyen tran thuy anh" userId="adbedd8b6326ee9f" providerId="LiveId" clId="{76D07167-1967-4D5A-B240-AE4BF4739CDA}" dt="2024-03-24T09:13:23.368" v="2439" actId="478"/>
        <pc:sldMkLst>
          <pc:docMk/>
          <pc:sldMk cId="4083279743" sldId="11088757"/>
        </pc:sldMkLst>
        <pc:spChg chg="add del mod">
          <ac:chgData name="nguyen tran thuy anh" userId="adbedd8b6326ee9f" providerId="LiveId" clId="{76D07167-1967-4D5A-B240-AE4BF4739CDA}" dt="2024-03-24T09:13:23.368" v="2439" actId="478"/>
          <ac:spMkLst>
            <pc:docMk/>
            <pc:sldMk cId="4083279743" sldId="11088757"/>
            <ac:spMk id="3" creationId="{639A17C4-6E3A-147F-0E81-871AD64D2CCB}"/>
          </ac:spMkLst>
        </pc:spChg>
        <pc:spChg chg="mod">
          <ac:chgData name="nguyen tran thuy anh" userId="adbedd8b6326ee9f" providerId="LiveId" clId="{76D07167-1967-4D5A-B240-AE4BF4739CDA}" dt="2024-03-24T09:12:12.498" v="2423" actId="1076"/>
          <ac:spMkLst>
            <pc:docMk/>
            <pc:sldMk cId="4083279743" sldId="11088757"/>
            <ac:spMk id="4" creationId="{35B6A166-C50A-F957-CEE1-9044D7F93F67}"/>
          </ac:spMkLst>
        </pc:spChg>
        <pc:spChg chg="mod">
          <ac:chgData name="nguyen tran thuy anh" userId="adbedd8b6326ee9f" providerId="LiveId" clId="{76D07167-1967-4D5A-B240-AE4BF4739CDA}" dt="2024-03-24T09:12:30.881" v="2428" actId="255"/>
          <ac:spMkLst>
            <pc:docMk/>
            <pc:sldMk cId="4083279743" sldId="11088757"/>
            <ac:spMk id="6" creationId="{898B5DB2-5BD3-A6FC-79A1-D759E7305B76}"/>
          </ac:spMkLst>
        </pc:spChg>
        <pc:spChg chg="mod">
          <ac:chgData name="nguyen tran thuy anh" userId="adbedd8b6326ee9f" providerId="LiveId" clId="{76D07167-1967-4D5A-B240-AE4BF4739CDA}" dt="2024-03-24T09:13:19.992" v="2438" actId="2711"/>
          <ac:spMkLst>
            <pc:docMk/>
            <pc:sldMk cId="4083279743" sldId="11088757"/>
            <ac:spMk id="8" creationId="{0D5652B1-4392-3440-8C68-5E0BCFFF194A}"/>
          </ac:spMkLst>
        </pc:spChg>
        <pc:spChg chg="mod">
          <ac:chgData name="nguyen tran thuy anh" userId="adbedd8b6326ee9f" providerId="LiveId" clId="{76D07167-1967-4D5A-B240-AE4BF4739CDA}" dt="2024-03-24T09:13:19.992" v="2438" actId="2711"/>
          <ac:spMkLst>
            <pc:docMk/>
            <pc:sldMk cId="4083279743" sldId="11088757"/>
            <ac:spMk id="10" creationId="{F13FB681-AC91-5A03-DCA1-420C3DCE0B81}"/>
          </ac:spMkLst>
        </pc:spChg>
        <pc:spChg chg="mod">
          <ac:chgData name="nguyen tran thuy anh" userId="adbedd8b6326ee9f" providerId="LiveId" clId="{76D07167-1967-4D5A-B240-AE4BF4739CDA}" dt="2024-03-24T09:13:19.992" v="2438" actId="2711"/>
          <ac:spMkLst>
            <pc:docMk/>
            <pc:sldMk cId="4083279743" sldId="11088757"/>
            <ac:spMk id="12" creationId="{93B19BDA-DE89-A526-92E8-40E684506ACE}"/>
          </ac:spMkLst>
        </pc:spChg>
        <pc:spChg chg="mod">
          <ac:chgData name="nguyen tran thuy anh" userId="adbedd8b6326ee9f" providerId="LiveId" clId="{76D07167-1967-4D5A-B240-AE4BF4739CDA}" dt="2024-03-24T09:13:19.992" v="2438" actId="2711"/>
          <ac:spMkLst>
            <pc:docMk/>
            <pc:sldMk cId="4083279743" sldId="11088757"/>
            <ac:spMk id="14" creationId="{C1B6C97B-1DC9-EE40-06A5-EA8CD52ACDAB}"/>
          </ac:spMkLst>
        </pc:spChg>
        <pc:picChg chg="mod">
          <ac:chgData name="nguyen tran thuy anh" userId="adbedd8b6326ee9f" providerId="LiveId" clId="{76D07167-1967-4D5A-B240-AE4BF4739CDA}" dt="2024-03-24T09:12:33.631" v="2429" actId="1076"/>
          <ac:picMkLst>
            <pc:docMk/>
            <pc:sldMk cId="4083279743" sldId="11088757"/>
            <ac:picMk id="20" creationId="{E03E700C-06EB-26AF-4A3E-C880D03B9D21}"/>
          </ac:picMkLst>
        </pc:picChg>
        <pc:cxnChg chg="mod">
          <ac:chgData name="nguyen tran thuy anh" userId="adbedd8b6326ee9f" providerId="LiveId" clId="{76D07167-1967-4D5A-B240-AE4BF4739CDA}" dt="2024-03-24T09:13:19.992" v="2438" actId="2711"/>
          <ac:cxnSpMkLst>
            <pc:docMk/>
            <pc:sldMk cId="4083279743" sldId="11088757"/>
            <ac:cxnSpMk id="16" creationId="{2FB6E316-9496-B9C6-20DE-D824833429FA}"/>
          </ac:cxnSpMkLst>
        </pc:cxnChg>
        <pc:cxnChg chg="mod">
          <ac:chgData name="nguyen tran thuy anh" userId="adbedd8b6326ee9f" providerId="LiveId" clId="{76D07167-1967-4D5A-B240-AE4BF4739CDA}" dt="2024-03-24T09:13:19.992" v="2438" actId="2711"/>
          <ac:cxnSpMkLst>
            <pc:docMk/>
            <pc:sldMk cId="4083279743" sldId="11088757"/>
            <ac:cxnSpMk id="17" creationId="{59434629-1587-07A4-7240-9AF843B777BE}"/>
          </ac:cxnSpMkLst>
        </pc:cxnChg>
        <pc:cxnChg chg="mod">
          <ac:chgData name="nguyen tran thuy anh" userId="adbedd8b6326ee9f" providerId="LiveId" clId="{76D07167-1967-4D5A-B240-AE4BF4739CDA}" dt="2024-03-24T09:13:19.992" v="2438" actId="2711"/>
          <ac:cxnSpMkLst>
            <pc:docMk/>
            <pc:sldMk cId="4083279743" sldId="11088757"/>
            <ac:cxnSpMk id="18" creationId="{F81AD2D9-1F99-3275-C814-FA1654482193}"/>
          </ac:cxnSpMkLst>
        </pc:cxnChg>
      </pc:sldChg>
      <pc:sldChg chg="modSp add mod">
        <pc:chgData name="nguyen tran thuy anh" userId="adbedd8b6326ee9f" providerId="LiveId" clId="{76D07167-1967-4D5A-B240-AE4BF4739CDA}" dt="2024-03-24T09:14:30.106" v="2556" actId="2711"/>
        <pc:sldMkLst>
          <pc:docMk/>
          <pc:sldMk cId="5241171" sldId="11088758"/>
        </pc:sldMkLst>
        <pc:spChg chg="mod">
          <ac:chgData name="nguyen tran thuy anh" userId="adbedd8b6326ee9f" providerId="LiveId" clId="{76D07167-1967-4D5A-B240-AE4BF4739CDA}" dt="2024-03-24T09:14:30.106" v="2556" actId="2711"/>
          <ac:spMkLst>
            <pc:docMk/>
            <pc:sldMk cId="5241171" sldId="11088758"/>
            <ac:spMk id="29" creationId="{22DEA239-C1CB-A19D-8F21-E774914A4CE9}"/>
          </ac:spMkLst>
        </pc:spChg>
        <pc:spChg chg="mod">
          <ac:chgData name="nguyen tran thuy anh" userId="adbedd8b6326ee9f" providerId="LiveId" clId="{76D07167-1967-4D5A-B240-AE4BF4739CDA}" dt="2024-03-24T09:13:57.448" v="2465" actId="207"/>
          <ac:spMkLst>
            <pc:docMk/>
            <pc:sldMk cId="5241171" sldId="11088758"/>
            <ac:spMk id="1725" creationId="{00000000-0000-0000-0000-000000000000}"/>
          </ac:spMkLst>
        </pc:spChg>
      </pc:sldChg>
      <pc:sldMasterChg chg="addSp modSp mod modSldLayout">
        <pc:chgData name="nguyen tran thuy anh" userId="adbedd8b6326ee9f" providerId="LiveId" clId="{76D07167-1967-4D5A-B240-AE4BF4739CDA}" dt="2024-03-24T09:15:19.304" v="2560"/>
        <pc:sldMasterMkLst>
          <pc:docMk/>
          <pc:sldMasterMk cId="4018146389" sldId="2147483648"/>
        </pc:sldMasterMkLst>
        <pc:picChg chg="add mod">
          <ac:chgData name="nguyen tran thuy anh" userId="adbedd8b6326ee9f" providerId="LiveId" clId="{76D07167-1967-4D5A-B240-AE4BF4739CDA}" dt="2024-03-24T04:39:08.693" v="44"/>
          <ac:picMkLst>
            <pc:docMk/>
            <pc:sldMasterMk cId="4018146389" sldId="2147483648"/>
            <ac:picMk id="7" creationId="{B7D25A3D-BEAE-73C1-40A8-F9B2B0B0E6B7}"/>
          </ac:picMkLst>
        </pc:picChg>
        <pc:picChg chg="add mod">
          <ac:chgData name="nguyen tran thuy anh" userId="adbedd8b6326ee9f" providerId="LiveId" clId="{76D07167-1967-4D5A-B240-AE4BF4739CDA}" dt="2024-03-24T04:39:34.610" v="47" actId="1076"/>
          <ac:picMkLst>
            <pc:docMk/>
            <pc:sldMasterMk cId="4018146389" sldId="2147483648"/>
            <ac:picMk id="8" creationId="{1A373717-D962-A5C1-065C-934B11392857}"/>
          </ac:picMkLst>
        </pc:picChg>
        <pc:sldLayoutChg chg="addSp delSp">
          <pc:chgData name="nguyen tran thuy anh" userId="adbedd8b6326ee9f" providerId="LiveId" clId="{76D07167-1967-4D5A-B240-AE4BF4739CDA}" dt="2024-03-24T05:16:18.692" v="391"/>
          <pc:sldLayoutMkLst>
            <pc:docMk/>
            <pc:sldMasterMk cId="4018146389" sldId="2147483648"/>
            <pc:sldLayoutMk cId="2701321956" sldId="2147483725"/>
          </pc:sldLayoutMkLst>
          <pc:spChg chg="add del">
            <ac:chgData name="nguyen tran thuy anh" userId="adbedd8b6326ee9f" providerId="LiveId" clId="{76D07167-1967-4D5A-B240-AE4BF4739CDA}" dt="2024-03-24T05:16:18.692" v="391"/>
            <ac:spMkLst>
              <pc:docMk/>
              <pc:sldMasterMk cId="4018146389" sldId="2147483648"/>
              <pc:sldLayoutMk cId="2701321956" sldId="2147483725"/>
              <ac:spMk id="114" creationId="{00000000-0000-0000-0000-000000000000}"/>
            </ac:spMkLst>
          </pc:spChg>
          <pc:spChg chg="add del">
            <ac:chgData name="nguyen tran thuy anh" userId="adbedd8b6326ee9f" providerId="LiveId" clId="{76D07167-1967-4D5A-B240-AE4BF4739CDA}" dt="2024-03-24T05:16:18.692" v="391"/>
            <ac:spMkLst>
              <pc:docMk/>
              <pc:sldMasterMk cId="4018146389" sldId="2147483648"/>
              <pc:sldLayoutMk cId="2701321956" sldId="2147483725"/>
              <ac:spMk id="115" creationId="{00000000-0000-0000-0000-000000000000}"/>
            </ac:spMkLst>
          </pc:spChg>
          <pc:spChg chg="add del">
            <ac:chgData name="nguyen tran thuy anh" userId="adbedd8b6326ee9f" providerId="LiveId" clId="{76D07167-1967-4D5A-B240-AE4BF4739CDA}" dt="2024-03-24T05:16:18.692" v="391"/>
            <ac:spMkLst>
              <pc:docMk/>
              <pc:sldMasterMk cId="4018146389" sldId="2147483648"/>
              <pc:sldLayoutMk cId="2701321956" sldId="2147483725"/>
              <ac:spMk id="116" creationId="{00000000-0000-0000-0000-000000000000}"/>
            </ac:spMkLst>
          </pc:spChg>
          <pc:spChg chg="add del">
            <ac:chgData name="nguyen tran thuy anh" userId="adbedd8b6326ee9f" providerId="LiveId" clId="{76D07167-1967-4D5A-B240-AE4BF4739CDA}" dt="2024-03-24T05:16:18.692" v="391"/>
            <ac:spMkLst>
              <pc:docMk/>
              <pc:sldMasterMk cId="4018146389" sldId="2147483648"/>
              <pc:sldLayoutMk cId="2701321956" sldId="2147483725"/>
              <ac:spMk id="117" creationId="{00000000-0000-0000-0000-000000000000}"/>
            </ac:spMkLst>
          </pc:spChg>
          <pc:grpChg chg="add del">
            <ac:chgData name="nguyen tran thuy anh" userId="adbedd8b6326ee9f" providerId="LiveId" clId="{76D07167-1967-4D5A-B240-AE4BF4739CDA}" dt="2024-03-24T05:16:18.692" v="391"/>
            <ac:grpSpMkLst>
              <pc:docMk/>
              <pc:sldMasterMk cId="4018146389" sldId="2147483648"/>
              <pc:sldLayoutMk cId="2701321956" sldId="2147483725"/>
              <ac:grpSpMk id="88" creationId="{00000000-0000-0000-0000-000000000000}"/>
            </ac:grpSpMkLst>
          </pc:grpChg>
          <pc:grpChg chg="add del">
            <ac:chgData name="nguyen tran thuy anh" userId="adbedd8b6326ee9f" providerId="LiveId" clId="{76D07167-1967-4D5A-B240-AE4BF4739CDA}" dt="2024-03-24T05:16:18.692" v="391"/>
            <ac:grpSpMkLst>
              <pc:docMk/>
              <pc:sldMasterMk cId="4018146389" sldId="2147483648"/>
              <pc:sldLayoutMk cId="2701321956" sldId="2147483725"/>
              <ac:grpSpMk id="92" creationId="{00000000-0000-0000-0000-000000000000}"/>
            </ac:grpSpMkLst>
          </pc:grpChg>
          <pc:grpChg chg="add del">
            <ac:chgData name="nguyen tran thuy anh" userId="adbedd8b6326ee9f" providerId="LiveId" clId="{76D07167-1967-4D5A-B240-AE4BF4739CDA}" dt="2024-03-24T05:16:18.692" v="391"/>
            <ac:grpSpMkLst>
              <pc:docMk/>
              <pc:sldMasterMk cId="4018146389" sldId="2147483648"/>
              <pc:sldLayoutMk cId="2701321956" sldId="2147483725"/>
              <ac:grpSpMk id="103" creationId="{00000000-0000-0000-0000-000000000000}"/>
            </ac:grpSpMkLst>
          </pc:grpChg>
        </pc:sldLayoutChg>
        <pc:sldLayoutChg chg="delSp">
          <pc:chgData name="nguyen tran thuy anh" userId="adbedd8b6326ee9f" providerId="LiveId" clId="{76D07167-1967-4D5A-B240-AE4BF4739CDA}" dt="2024-03-24T05:16:48.264" v="394"/>
          <pc:sldLayoutMkLst>
            <pc:docMk/>
            <pc:sldMasterMk cId="4018146389" sldId="2147483648"/>
            <pc:sldLayoutMk cId="2815552129" sldId="2147483725"/>
          </pc:sldLayoutMkLst>
          <pc:spChg chg="del">
            <ac:chgData name="nguyen tran thuy anh" userId="adbedd8b6326ee9f" providerId="LiveId" clId="{76D07167-1967-4D5A-B240-AE4BF4739CDA}" dt="2024-03-24T05:16:48.264" v="394"/>
            <ac:spMkLst>
              <pc:docMk/>
              <pc:sldMasterMk cId="4018146389" sldId="2147483648"/>
              <pc:sldLayoutMk cId="2815552129" sldId="2147483725"/>
              <ac:spMk id="114" creationId="{00000000-0000-0000-0000-000000000000}"/>
            </ac:spMkLst>
          </pc:spChg>
          <pc:spChg chg="del">
            <ac:chgData name="nguyen tran thuy anh" userId="adbedd8b6326ee9f" providerId="LiveId" clId="{76D07167-1967-4D5A-B240-AE4BF4739CDA}" dt="2024-03-24T05:16:48.264" v="394"/>
            <ac:spMkLst>
              <pc:docMk/>
              <pc:sldMasterMk cId="4018146389" sldId="2147483648"/>
              <pc:sldLayoutMk cId="2815552129" sldId="2147483725"/>
              <ac:spMk id="115" creationId="{00000000-0000-0000-0000-000000000000}"/>
            </ac:spMkLst>
          </pc:spChg>
          <pc:spChg chg="del">
            <ac:chgData name="nguyen tran thuy anh" userId="adbedd8b6326ee9f" providerId="LiveId" clId="{76D07167-1967-4D5A-B240-AE4BF4739CDA}" dt="2024-03-24T05:16:48.264" v="394"/>
            <ac:spMkLst>
              <pc:docMk/>
              <pc:sldMasterMk cId="4018146389" sldId="2147483648"/>
              <pc:sldLayoutMk cId="2815552129" sldId="2147483725"/>
              <ac:spMk id="116" creationId="{00000000-0000-0000-0000-000000000000}"/>
            </ac:spMkLst>
          </pc:spChg>
          <pc:spChg chg="del">
            <ac:chgData name="nguyen tran thuy anh" userId="adbedd8b6326ee9f" providerId="LiveId" clId="{76D07167-1967-4D5A-B240-AE4BF4739CDA}" dt="2024-03-24T05:16:48.264" v="394"/>
            <ac:spMkLst>
              <pc:docMk/>
              <pc:sldMasterMk cId="4018146389" sldId="2147483648"/>
              <pc:sldLayoutMk cId="2815552129" sldId="2147483725"/>
              <ac:spMk id="117" creationId="{00000000-0000-0000-0000-000000000000}"/>
            </ac:spMkLst>
          </pc:spChg>
          <pc:grpChg chg="del">
            <ac:chgData name="nguyen tran thuy anh" userId="adbedd8b6326ee9f" providerId="LiveId" clId="{76D07167-1967-4D5A-B240-AE4BF4739CDA}" dt="2024-03-24T05:16:48.264" v="394"/>
            <ac:grpSpMkLst>
              <pc:docMk/>
              <pc:sldMasterMk cId="4018146389" sldId="2147483648"/>
              <pc:sldLayoutMk cId="2815552129" sldId="2147483725"/>
              <ac:grpSpMk id="88" creationId="{00000000-0000-0000-0000-000000000000}"/>
            </ac:grpSpMkLst>
          </pc:grpChg>
          <pc:grpChg chg="del">
            <ac:chgData name="nguyen tran thuy anh" userId="adbedd8b6326ee9f" providerId="LiveId" clId="{76D07167-1967-4D5A-B240-AE4BF4739CDA}" dt="2024-03-24T05:16:48.264" v="394"/>
            <ac:grpSpMkLst>
              <pc:docMk/>
              <pc:sldMasterMk cId="4018146389" sldId="2147483648"/>
              <pc:sldLayoutMk cId="2815552129" sldId="2147483725"/>
              <ac:grpSpMk id="92" creationId="{00000000-0000-0000-0000-000000000000}"/>
            </ac:grpSpMkLst>
          </pc:grpChg>
          <pc:grpChg chg="del">
            <ac:chgData name="nguyen tran thuy anh" userId="adbedd8b6326ee9f" providerId="LiveId" clId="{76D07167-1967-4D5A-B240-AE4BF4739CDA}" dt="2024-03-24T05:16:48.264" v="394"/>
            <ac:grpSpMkLst>
              <pc:docMk/>
              <pc:sldMasterMk cId="4018146389" sldId="2147483648"/>
              <pc:sldLayoutMk cId="2815552129" sldId="2147483725"/>
              <ac:grpSpMk id="103" creationId="{00000000-0000-0000-0000-000000000000}"/>
            </ac:grpSpMkLst>
          </pc:grpChg>
        </pc:sldLayoutChg>
        <pc:sldLayoutChg chg="delSp">
          <pc:chgData name="nguyen tran thuy anh" userId="adbedd8b6326ee9f" providerId="LiveId" clId="{76D07167-1967-4D5A-B240-AE4BF4739CDA}" dt="2024-03-24T08:22:40.014" v="718"/>
          <pc:sldLayoutMkLst>
            <pc:docMk/>
            <pc:sldMasterMk cId="4018146389" sldId="2147483648"/>
            <pc:sldLayoutMk cId="4055021958" sldId="2147483745"/>
          </pc:sldLayoutMkLst>
          <pc:spChg chg="del">
            <ac:chgData name="nguyen tran thuy anh" userId="adbedd8b6326ee9f" providerId="LiveId" clId="{76D07167-1967-4D5A-B240-AE4BF4739CDA}" dt="2024-03-24T08:22:40.014" v="718"/>
            <ac:spMkLst>
              <pc:docMk/>
              <pc:sldMasterMk cId="4018146389" sldId="2147483648"/>
              <pc:sldLayoutMk cId="4055021958" sldId="2147483745"/>
              <ac:spMk id="55" creationId="{00000000-0000-0000-0000-000000000000}"/>
            </ac:spMkLst>
          </pc:spChg>
          <pc:grpChg chg="del">
            <ac:chgData name="nguyen tran thuy anh" userId="adbedd8b6326ee9f" providerId="LiveId" clId="{76D07167-1967-4D5A-B240-AE4BF4739CDA}" dt="2024-03-24T08:22:40.014" v="718"/>
            <ac:grpSpMkLst>
              <pc:docMk/>
              <pc:sldMasterMk cId="4018146389" sldId="2147483648"/>
              <pc:sldLayoutMk cId="4055021958" sldId="2147483745"/>
              <ac:grpSpMk id="56" creationId="{00000000-0000-0000-0000-000000000000}"/>
            </ac:grpSpMkLst>
          </pc:grpChg>
        </pc:sldLayoutChg>
        <pc:sldLayoutChg chg="delSp">
          <pc:chgData name="nguyen tran thuy anh" userId="adbedd8b6326ee9f" providerId="LiveId" clId="{76D07167-1967-4D5A-B240-AE4BF4739CDA}" dt="2024-03-24T08:22:40.014" v="718"/>
          <pc:sldLayoutMkLst>
            <pc:docMk/>
            <pc:sldMasterMk cId="4018146389" sldId="2147483648"/>
            <pc:sldLayoutMk cId="455956847" sldId="2147483746"/>
          </pc:sldLayoutMkLst>
          <pc:spChg chg="del">
            <ac:chgData name="nguyen tran thuy anh" userId="adbedd8b6326ee9f" providerId="LiveId" clId="{76D07167-1967-4D5A-B240-AE4BF4739CDA}" dt="2024-03-24T08:22:40.014" v="718"/>
            <ac:spMkLst>
              <pc:docMk/>
              <pc:sldMasterMk cId="4018146389" sldId="2147483648"/>
              <pc:sldLayoutMk cId="455956847" sldId="2147483746"/>
              <ac:spMk id="68" creationId="{00000000-0000-0000-0000-000000000000}"/>
            </ac:spMkLst>
          </pc:spChg>
          <pc:grpChg chg="del">
            <ac:chgData name="nguyen tran thuy anh" userId="adbedd8b6326ee9f" providerId="LiveId" clId="{76D07167-1967-4D5A-B240-AE4BF4739CDA}" dt="2024-03-24T08:22:40.014" v="718"/>
            <ac:grpSpMkLst>
              <pc:docMk/>
              <pc:sldMasterMk cId="4018146389" sldId="2147483648"/>
              <pc:sldLayoutMk cId="455956847" sldId="2147483746"/>
              <ac:grpSpMk id="69" creationId="{00000000-0000-0000-0000-000000000000}"/>
            </ac:grpSpMkLst>
          </pc:grpChg>
        </pc:sldLayoutChg>
        <pc:sldLayoutChg chg="delSp">
          <pc:chgData name="nguyen tran thuy anh" userId="adbedd8b6326ee9f" providerId="LiveId" clId="{76D07167-1967-4D5A-B240-AE4BF4739CDA}" dt="2024-03-24T09:15:19.304" v="2560"/>
          <pc:sldLayoutMkLst>
            <pc:docMk/>
            <pc:sldMasterMk cId="4018146389" sldId="2147483648"/>
            <pc:sldLayoutMk cId="1852796798" sldId="2147483766"/>
          </pc:sldLayoutMkLst>
          <pc:spChg chg="del">
            <ac:chgData name="nguyen tran thuy anh" userId="adbedd8b6326ee9f" providerId="LiveId" clId="{76D07167-1967-4D5A-B240-AE4BF4739CDA}" dt="2024-03-24T09:15:19.304" v="2560"/>
            <ac:spMkLst>
              <pc:docMk/>
              <pc:sldMasterMk cId="4018146389" sldId="2147483648"/>
              <pc:sldLayoutMk cId="1852796798" sldId="2147483766"/>
              <ac:spMk id="100" creationId="{00000000-0000-0000-0000-000000000000}"/>
            </ac:spMkLst>
          </pc:spChg>
          <pc:grpChg chg="del">
            <ac:chgData name="nguyen tran thuy anh" userId="adbedd8b6326ee9f" providerId="LiveId" clId="{76D07167-1967-4D5A-B240-AE4BF4739CDA}" dt="2024-03-24T09:15:19.304" v="2560"/>
            <ac:grpSpMkLst>
              <pc:docMk/>
              <pc:sldMasterMk cId="4018146389" sldId="2147483648"/>
              <pc:sldLayoutMk cId="1852796798" sldId="2147483766"/>
              <ac:grpSpMk id="101" creationId="{00000000-0000-0000-0000-000000000000}"/>
            </ac:grpSpMkLst>
          </pc:grpChg>
          <pc:grpChg chg="del">
            <ac:chgData name="nguyen tran thuy anh" userId="adbedd8b6326ee9f" providerId="LiveId" clId="{76D07167-1967-4D5A-B240-AE4BF4739CDA}" dt="2024-03-24T09:15:19.304" v="2560"/>
            <ac:grpSpMkLst>
              <pc:docMk/>
              <pc:sldMasterMk cId="4018146389" sldId="2147483648"/>
              <pc:sldLayoutMk cId="1852796798" sldId="2147483766"/>
              <ac:grpSpMk id="104" creationId="{00000000-0000-0000-0000-000000000000}"/>
            </ac:grpSpMkLst>
          </pc:grpChg>
          <pc:grpChg chg="del">
            <ac:chgData name="nguyen tran thuy anh" userId="adbedd8b6326ee9f" providerId="LiveId" clId="{76D07167-1967-4D5A-B240-AE4BF4739CDA}" dt="2024-03-24T09:15:19.304" v="2560"/>
            <ac:grpSpMkLst>
              <pc:docMk/>
              <pc:sldMasterMk cId="4018146389" sldId="2147483648"/>
              <pc:sldLayoutMk cId="1852796798" sldId="2147483766"/>
              <ac:grpSpMk id="108" creationId="{00000000-0000-0000-0000-000000000000}"/>
            </ac:grpSpMkLst>
          </pc:grpChg>
        </pc:sldLayoutChg>
      </pc:sldMasterChg>
      <pc:sldMasterChg chg="modSp mod">
        <pc:chgData name="nguyen tran thuy anh" userId="adbedd8b6326ee9f" providerId="LiveId" clId="{76D07167-1967-4D5A-B240-AE4BF4739CDA}" dt="2024-03-24T04:38:55.583" v="42" actId="1076"/>
        <pc:sldMasterMkLst>
          <pc:docMk/>
          <pc:sldMasterMk cId="354128965" sldId="2147483670"/>
        </pc:sldMasterMkLst>
        <pc:picChg chg="mod">
          <ac:chgData name="nguyen tran thuy anh" userId="adbedd8b6326ee9f" providerId="LiveId" clId="{76D07167-1967-4D5A-B240-AE4BF4739CDA}" dt="2024-03-24T04:38:55.583" v="42" actId="1076"/>
          <ac:picMkLst>
            <pc:docMk/>
            <pc:sldMasterMk cId="354128965" sldId="2147483670"/>
            <ac:picMk id="8" creationId="{9AFFEF8D-E4D7-B91F-0813-3C965F649EAD}"/>
          </ac:picMkLst>
        </pc:picChg>
      </pc:sldMasterChg>
      <pc:sldMasterChg chg="modSldLayout">
        <pc:chgData name="nguyen tran thuy anh" userId="adbedd8b6326ee9f" providerId="LiveId" clId="{76D07167-1967-4D5A-B240-AE4BF4739CDA}" dt="2024-03-24T05:16:26.882" v="392" actId="571"/>
        <pc:sldMasterMkLst>
          <pc:docMk/>
          <pc:sldMasterMk cId="3345905974" sldId="2147483694"/>
        </pc:sldMasterMkLst>
        <pc:sldLayoutChg chg="addSp modSp">
          <pc:chgData name="nguyen tran thuy anh" userId="adbedd8b6326ee9f" providerId="LiveId" clId="{76D07167-1967-4D5A-B240-AE4BF4739CDA}" dt="2024-03-24T05:16:26.882" v="392" actId="571"/>
          <pc:sldLayoutMkLst>
            <pc:docMk/>
            <pc:sldMasterMk cId="3345905974" sldId="2147483694"/>
            <pc:sldLayoutMk cId="2079273222" sldId="2147483701"/>
          </pc:sldLayoutMkLst>
          <pc:spChg chg="mod">
            <ac:chgData name="nguyen tran thuy anh" userId="adbedd8b6326ee9f" providerId="LiveId" clId="{76D07167-1967-4D5A-B240-AE4BF4739CDA}" dt="2024-03-24T05:16:26.882" v="392" actId="571"/>
            <ac:spMkLst>
              <pc:docMk/>
              <pc:sldMasterMk cId="3345905974" sldId="2147483694"/>
              <pc:sldLayoutMk cId="2079273222" sldId="2147483701"/>
              <ac:spMk id="4" creationId="{61D11B97-8851-2FC4-D5D0-3D13638B3665}"/>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5" creationId="{685F170D-7CB9-9867-CF1A-65BF9D886198}"/>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6" creationId="{0D833DBB-5214-5BFE-0892-0ACB56713D6B}"/>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7" creationId="{7D77B1F0-67AA-8EBA-63D6-0874091BAE10}"/>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8" creationId="{AC15D7AC-5FAA-B10B-342E-FE4C99378CD7}"/>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9" creationId="{BCAED589-1326-7BDB-354F-BE1BF6D0D24F}"/>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10" creationId="{51578C90-7519-BBC1-010B-8494999D1BB2}"/>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11" creationId="{2B1E66FB-C073-B942-263B-D0B5506C3473}"/>
            </ac:spMkLst>
          </pc:spChg>
          <pc:spChg chg="mod">
            <ac:chgData name="nguyen tran thuy anh" userId="adbedd8b6326ee9f" providerId="LiveId" clId="{76D07167-1967-4D5A-B240-AE4BF4739CDA}" dt="2024-03-24T05:16:26.882" v="392" actId="571"/>
            <ac:spMkLst>
              <pc:docMk/>
              <pc:sldMasterMk cId="3345905974" sldId="2147483694"/>
              <pc:sldLayoutMk cId="2079273222" sldId="2147483701"/>
              <ac:spMk id="12" creationId="{5E682D42-3B1A-64BA-2AFA-A5D7715A04C6}"/>
            </ac:spMkLst>
          </pc:spChg>
          <pc:spChg chg="add mod">
            <ac:chgData name="nguyen tran thuy anh" userId="adbedd8b6326ee9f" providerId="LiveId" clId="{76D07167-1967-4D5A-B240-AE4BF4739CDA}" dt="2024-03-24T05:16:26.882" v="392" actId="571"/>
            <ac:spMkLst>
              <pc:docMk/>
              <pc:sldMasterMk cId="3345905974" sldId="2147483694"/>
              <pc:sldLayoutMk cId="2079273222" sldId="2147483701"/>
              <ac:spMk id="13" creationId="{271DBAC0-E3C9-D5EF-063F-133E481DDC01}"/>
            </ac:spMkLst>
          </pc:spChg>
          <pc:grpChg chg="add mod">
            <ac:chgData name="nguyen tran thuy anh" userId="adbedd8b6326ee9f" providerId="LiveId" clId="{76D07167-1967-4D5A-B240-AE4BF4739CDA}" dt="2024-03-24T05:16:26.882" v="392" actId="571"/>
            <ac:grpSpMkLst>
              <pc:docMk/>
              <pc:sldMasterMk cId="3345905974" sldId="2147483694"/>
              <pc:sldLayoutMk cId="2079273222" sldId="2147483701"/>
              <ac:grpSpMk id="2" creationId="{4820C3B0-F32B-8373-477A-B72D95EEEC63}"/>
            </ac:grpSpMkLst>
          </pc:grpChg>
          <pc:grpChg chg="mod">
            <ac:chgData name="nguyen tran thuy anh" userId="adbedd8b6326ee9f" providerId="LiveId" clId="{76D07167-1967-4D5A-B240-AE4BF4739CDA}" dt="2024-03-24T05:16:26.882" v="392" actId="571"/>
            <ac:grpSpMkLst>
              <pc:docMk/>
              <pc:sldMasterMk cId="3345905974" sldId="2147483694"/>
              <pc:sldLayoutMk cId="2079273222" sldId="2147483701"/>
              <ac:grpSpMk id="3" creationId="{295A2AFF-AE2A-AF75-D75C-C9B4F509600F}"/>
            </ac:grpSpMkLst>
          </pc:gr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3946A-5D74-468D-BA29-C2A98BF5800A}" type="datetimeFigureOut">
              <a:rPr lang="en-US" smtClean="0"/>
              <a:t>3/24/2024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AFB51-CB79-4F96-BADC-6B58997E8A5C}" type="slidenum">
              <a:rPr lang="en-US" smtClean="0"/>
              <a:t>‹#›</a:t>
            </a:fld>
            <a:endParaRPr lang="en-US"/>
          </a:p>
        </p:txBody>
      </p:sp>
    </p:spTree>
    <p:extLst>
      <p:ext uri="{BB962C8B-B14F-4D97-AF65-F5344CB8AC3E}">
        <p14:creationId xmlns:p14="http://schemas.microsoft.com/office/powerpoint/2010/main" val="2296469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 án A</a:t>
            </a:r>
          </a:p>
          <a:p>
            <a:r>
              <a:rPr lang="en-US"/>
              <a:t>GV nhấn vào đáp án sẽ có hiệu ứng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741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 án A</a:t>
            </a:r>
          </a:p>
          <a:p>
            <a:r>
              <a:rPr lang="en-US"/>
              <a:t>GV nhấn vào đáp án sẽ có hiệu ứng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74089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db0f9523dd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db0f9523dd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db0f9523dd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db0f9523dd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b706226281_0_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b706226281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0569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db0f9523dd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db0f9523dd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55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BD0D-9583-94E5-C480-19D8AE3DC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D8630-EB23-8B79-D3F7-305C46505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7BCB9-3CA5-1130-D0F7-3FD5CD39E9DE}"/>
              </a:ext>
            </a:extLst>
          </p:cNvPr>
          <p:cNvSpPr>
            <a:spLocks noGrp="1"/>
          </p:cNvSpPr>
          <p:nvPr>
            <p:ph type="body" idx="1"/>
          </p:nvPr>
        </p:nvSpPr>
        <p:spPr/>
        <p:txBody>
          <a:bodyPr/>
          <a:lstStyle/>
          <a:p>
            <a:r>
              <a:rPr lang="en-US"/>
              <a:t>Đáp án 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nhấn vào đáp án sẽ có hiệu ứng</a:t>
            </a:r>
          </a:p>
          <a:p>
            <a:endParaRPr lang="en-US"/>
          </a:p>
        </p:txBody>
      </p:sp>
      <p:sp>
        <p:nvSpPr>
          <p:cNvPr id="4" name="Slide Number Placeholder 3">
            <a:extLst>
              <a:ext uri="{FF2B5EF4-FFF2-40B4-BE49-F238E27FC236}">
                <a16:creationId xmlns:a16="http://schemas.microsoft.com/office/drawing/2014/main" id="{603BB254-F842-B6D7-1C92-730A10A0D7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369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 án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nhấn vào đáp án sẽ có hiệu ứng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3963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 án A</a:t>
            </a:r>
          </a:p>
          <a:p>
            <a:r>
              <a:rPr lang="en-US"/>
              <a:t>GV nhấn vào đáp án sẽ có hiệu ứng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4676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 án 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nhấn vào đáp án sẽ có hiệu ứng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910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62006-4866-0779-4F2F-A61AEEA02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63231-8922-347B-B9DD-DD30409C7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B560B-155A-056A-FB8A-8DADEFA21011}"/>
              </a:ext>
            </a:extLst>
          </p:cNvPr>
          <p:cNvSpPr>
            <a:spLocks noGrp="1"/>
          </p:cNvSpPr>
          <p:nvPr>
            <p:ph type="body" idx="1"/>
          </p:nvPr>
        </p:nvSpPr>
        <p:spPr/>
        <p:txBody>
          <a:bodyPr/>
          <a:lstStyle/>
          <a:p>
            <a:r>
              <a:rPr lang="en-US"/>
              <a:t>Đáp án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nhấn vào đáp án sẽ có hiệu ứng</a:t>
            </a:r>
          </a:p>
          <a:p>
            <a:endParaRPr lang="en-US"/>
          </a:p>
        </p:txBody>
      </p:sp>
      <p:sp>
        <p:nvSpPr>
          <p:cNvPr id="4" name="Slide Number Placeholder 3">
            <a:extLst>
              <a:ext uri="{FF2B5EF4-FFF2-40B4-BE49-F238E27FC236}">
                <a16:creationId xmlns:a16="http://schemas.microsoft.com/office/drawing/2014/main" id="{12DC3909-8E91-7167-3A28-12A414306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824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1BD0D-9583-94E5-C480-19D8AE3DC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D8630-EB23-8B79-D3F7-305C46505E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37BCB9-3CA5-1130-D0F7-3FD5CD39E9DE}"/>
              </a:ext>
            </a:extLst>
          </p:cNvPr>
          <p:cNvSpPr>
            <a:spLocks noGrp="1"/>
          </p:cNvSpPr>
          <p:nvPr>
            <p:ph type="body" idx="1"/>
          </p:nvPr>
        </p:nvSpPr>
        <p:spPr/>
        <p:txBody>
          <a:bodyPr/>
          <a:lstStyle/>
          <a:p>
            <a:r>
              <a:rPr lang="en-US"/>
              <a:t>Đáp án 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nhấn vào đáp án sẽ có hiệu ứng</a:t>
            </a:r>
          </a:p>
          <a:p>
            <a:endParaRPr lang="en-US"/>
          </a:p>
        </p:txBody>
      </p:sp>
      <p:sp>
        <p:nvSpPr>
          <p:cNvPr id="4" name="Slide Number Placeholder 3">
            <a:extLst>
              <a:ext uri="{FF2B5EF4-FFF2-40B4-BE49-F238E27FC236}">
                <a16:creationId xmlns:a16="http://schemas.microsoft.com/office/drawing/2014/main" id="{603BB254-F842-B6D7-1C92-730A10A0D7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336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Đáp án A</a:t>
            </a:r>
          </a:p>
          <a:p>
            <a:r>
              <a:rPr lang="en-US"/>
              <a:t>GV nhấn vào đáp án sẽ có hiệu ứng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14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62006-4866-0779-4F2F-A61AEEA02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C63231-8922-347B-B9DD-DD30409C7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4B560B-155A-056A-FB8A-8DADEFA21011}"/>
              </a:ext>
            </a:extLst>
          </p:cNvPr>
          <p:cNvSpPr>
            <a:spLocks noGrp="1"/>
          </p:cNvSpPr>
          <p:nvPr>
            <p:ph type="body" idx="1"/>
          </p:nvPr>
        </p:nvSpPr>
        <p:spPr/>
        <p:txBody>
          <a:bodyPr/>
          <a:lstStyle/>
          <a:p>
            <a:r>
              <a:rPr lang="en-US"/>
              <a:t>Đáp án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nhấn vào đáp án sẽ có hiệu ứng</a:t>
            </a:r>
          </a:p>
          <a:p>
            <a:endParaRPr lang="en-US"/>
          </a:p>
        </p:txBody>
      </p:sp>
      <p:sp>
        <p:nvSpPr>
          <p:cNvPr id="4" name="Slide Number Placeholder 3">
            <a:extLst>
              <a:ext uri="{FF2B5EF4-FFF2-40B4-BE49-F238E27FC236}">
                <a16:creationId xmlns:a16="http://schemas.microsoft.com/office/drawing/2014/main" id="{12DC3909-8E91-7167-3A28-12A4143068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C3DD31-D7D6-4BF9-990E-62142BAC8DA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6079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3/24/2024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62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20679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10806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37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370762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44406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19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50535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435698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17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3/24/2024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1695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7"/>
        <p:cNvGrpSpPr/>
        <p:nvPr/>
      </p:nvGrpSpPr>
      <p:grpSpPr>
        <a:xfrm>
          <a:off x="0" y="0"/>
          <a:ext cx="0" cy="0"/>
          <a:chOff x="0" y="0"/>
          <a:chExt cx="0" cy="0"/>
        </a:xfrm>
      </p:grpSpPr>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 name="Google Shape;103;p8">
            <a:extLst>
              <a:ext uri="{FF2B5EF4-FFF2-40B4-BE49-F238E27FC236}">
                <a16:creationId xmlns:a16="http://schemas.microsoft.com/office/drawing/2014/main" id="{4820C3B0-F32B-8373-477A-B72D95EEEC63}"/>
              </a:ext>
            </a:extLst>
          </p:cNvPr>
          <p:cNvGrpSpPr/>
          <p:nvPr userDrawn="1"/>
        </p:nvGrpSpPr>
        <p:grpSpPr>
          <a:xfrm>
            <a:off x="-227970" y="84552"/>
            <a:ext cx="4062439" cy="7247623"/>
            <a:chOff x="3734270" y="74249"/>
            <a:chExt cx="3046829" cy="5435717"/>
          </a:xfrm>
        </p:grpSpPr>
        <p:grpSp>
          <p:nvGrpSpPr>
            <p:cNvPr id="3" name="Google Shape;104;p8">
              <a:extLst>
                <a:ext uri="{FF2B5EF4-FFF2-40B4-BE49-F238E27FC236}">
                  <a16:creationId xmlns:a16="http://schemas.microsoft.com/office/drawing/2014/main" id="{295A2AFF-AE2A-AF75-D75C-C9B4F509600F}"/>
                </a:ext>
              </a:extLst>
            </p:cNvPr>
            <p:cNvGrpSpPr/>
            <p:nvPr/>
          </p:nvGrpSpPr>
          <p:grpSpPr>
            <a:xfrm rot="312499">
              <a:off x="4269747" y="179454"/>
              <a:ext cx="2417210" cy="2184088"/>
              <a:chOff x="3949525" y="-38550"/>
              <a:chExt cx="2695666" cy="2435690"/>
            </a:xfrm>
          </p:grpSpPr>
          <p:sp>
            <p:nvSpPr>
              <p:cNvPr id="5" name="Google Shape;105;p8">
                <a:extLst>
                  <a:ext uri="{FF2B5EF4-FFF2-40B4-BE49-F238E27FC236}">
                    <a16:creationId xmlns:a16="http://schemas.microsoft.com/office/drawing/2014/main" id="{685F170D-7CB9-9867-CF1A-65BF9D886198}"/>
                  </a:ext>
                </a:extLst>
              </p:cNvPr>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 name="Google Shape;106;p8">
                <a:extLst>
                  <a:ext uri="{FF2B5EF4-FFF2-40B4-BE49-F238E27FC236}">
                    <a16:creationId xmlns:a16="http://schemas.microsoft.com/office/drawing/2014/main" id="{0D833DBB-5214-5BFE-0892-0ACB56713D6B}"/>
                  </a:ext>
                </a:extLst>
              </p:cNvPr>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 name="Google Shape;107;p8">
                <a:extLst>
                  <a:ext uri="{FF2B5EF4-FFF2-40B4-BE49-F238E27FC236}">
                    <a16:creationId xmlns:a16="http://schemas.microsoft.com/office/drawing/2014/main" id="{7D77B1F0-67AA-8EBA-63D6-0874091BAE10}"/>
                  </a:ext>
                </a:extLst>
              </p:cNvPr>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 name="Google Shape;108;p8">
                <a:extLst>
                  <a:ext uri="{FF2B5EF4-FFF2-40B4-BE49-F238E27FC236}">
                    <a16:creationId xmlns:a16="http://schemas.microsoft.com/office/drawing/2014/main" id="{AC15D7AC-5FAA-B10B-342E-FE4C99378CD7}"/>
                  </a:ext>
                </a:extLst>
              </p:cNvPr>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 name="Google Shape;109;p8">
                <a:extLst>
                  <a:ext uri="{FF2B5EF4-FFF2-40B4-BE49-F238E27FC236}">
                    <a16:creationId xmlns:a16="http://schemas.microsoft.com/office/drawing/2014/main" id="{BCAED589-1326-7BDB-354F-BE1BF6D0D24F}"/>
                  </a:ext>
                </a:extLst>
              </p:cNvPr>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 name="Google Shape;110;p8">
                <a:extLst>
                  <a:ext uri="{FF2B5EF4-FFF2-40B4-BE49-F238E27FC236}">
                    <a16:creationId xmlns:a16="http://schemas.microsoft.com/office/drawing/2014/main" id="{51578C90-7519-BBC1-010B-8494999D1BB2}"/>
                  </a:ext>
                </a:extLst>
              </p:cNvPr>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1;p8">
                <a:extLst>
                  <a:ext uri="{FF2B5EF4-FFF2-40B4-BE49-F238E27FC236}">
                    <a16:creationId xmlns:a16="http://schemas.microsoft.com/office/drawing/2014/main" id="{2B1E66FB-C073-B942-263B-D0B5506C3473}"/>
                  </a:ext>
                </a:extLst>
              </p:cNvPr>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12;p8">
                <a:extLst>
                  <a:ext uri="{FF2B5EF4-FFF2-40B4-BE49-F238E27FC236}">
                    <a16:creationId xmlns:a16="http://schemas.microsoft.com/office/drawing/2014/main" id="{5E682D42-3B1A-64BA-2AFA-A5D7715A04C6}"/>
                  </a:ext>
                </a:extLst>
              </p:cNvPr>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 name="Google Shape;113;p8">
              <a:extLst>
                <a:ext uri="{FF2B5EF4-FFF2-40B4-BE49-F238E27FC236}">
                  <a16:creationId xmlns:a16="http://schemas.microsoft.com/office/drawing/2014/main" id="{61D11B97-8851-2FC4-D5D0-3D13638B3665}"/>
                </a:ext>
              </a:extLst>
            </p:cNvPr>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14;p8">
            <a:extLst>
              <a:ext uri="{FF2B5EF4-FFF2-40B4-BE49-F238E27FC236}">
                <a16:creationId xmlns:a16="http://schemas.microsoft.com/office/drawing/2014/main" id="{271DBAC0-E3C9-D5EF-063F-133E481DDC01}"/>
              </a:ext>
            </a:extLst>
          </p:cNvPr>
          <p:cNvSpPr/>
          <p:nvPr userDrawn="1"/>
        </p:nvSpPr>
        <p:spPr>
          <a:xfrm flipH="1">
            <a:off x="-120" y="642643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5552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950867" y="922600"/>
            <a:ext cx="7255600" cy="1763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5333"/>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4" name="Google Shape;54;p7"/>
          <p:cNvSpPr txBox="1">
            <a:spLocks noGrp="1"/>
          </p:cNvSpPr>
          <p:nvPr>
            <p:ph type="subTitle" idx="1"/>
          </p:nvPr>
        </p:nvSpPr>
        <p:spPr>
          <a:xfrm>
            <a:off x="950867" y="2552205"/>
            <a:ext cx="7255600" cy="115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133"/>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extLst>
      <p:ext uri="{BB962C8B-B14F-4D97-AF65-F5344CB8AC3E}">
        <p14:creationId xmlns:p14="http://schemas.microsoft.com/office/powerpoint/2010/main" val="405502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txBox="1">
            <a:spLocks noGrp="1"/>
          </p:cNvSpPr>
          <p:nvPr>
            <p:ph type="body" idx="1"/>
          </p:nvPr>
        </p:nvSpPr>
        <p:spPr>
          <a:xfrm>
            <a:off x="960000" y="2094100"/>
            <a:ext cx="5396000" cy="2914800"/>
          </a:xfrm>
          <a:prstGeom prst="rect">
            <a:avLst/>
          </a:prstGeom>
        </p:spPr>
        <p:txBody>
          <a:bodyPr spcFirstLastPara="1" wrap="square" lIns="91425" tIns="91425" rIns="91425" bIns="91425" anchor="t" anchorCtr="0">
            <a:noAutofit/>
          </a:bodyPr>
          <a:lstStyle>
            <a:lvl1pPr marL="609585" lvl="0" indent="-372524">
              <a:spcBef>
                <a:spcPts val="0"/>
              </a:spcBef>
              <a:spcAft>
                <a:spcPts val="0"/>
              </a:spcAft>
              <a:buClr>
                <a:srgbClr val="999999"/>
              </a:buClr>
              <a:buSzPts val="800"/>
              <a:buFont typeface="Open Sans"/>
              <a:buChar char="-"/>
              <a:defRPr/>
            </a:lvl1pPr>
            <a:lvl2pPr marL="1219170" lvl="1" indent="-372524">
              <a:spcBef>
                <a:spcPts val="0"/>
              </a:spcBef>
              <a:spcAft>
                <a:spcPts val="0"/>
              </a:spcAft>
              <a:buClr>
                <a:srgbClr val="999999"/>
              </a:buClr>
              <a:buSzPts val="800"/>
              <a:buFont typeface="Open Sans"/>
              <a:buChar char="○"/>
              <a:defRPr/>
            </a:lvl2pPr>
            <a:lvl3pPr marL="1828754" lvl="2" indent="-372524">
              <a:spcBef>
                <a:spcPts val="0"/>
              </a:spcBef>
              <a:spcAft>
                <a:spcPts val="0"/>
              </a:spcAft>
              <a:buClr>
                <a:srgbClr val="999999"/>
              </a:buClr>
              <a:buSzPts val="800"/>
              <a:buFont typeface="Open Sans"/>
              <a:buChar char="■"/>
              <a:defRPr/>
            </a:lvl3pPr>
            <a:lvl4pPr marL="2438339" lvl="3" indent="-372524">
              <a:spcBef>
                <a:spcPts val="0"/>
              </a:spcBef>
              <a:spcAft>
                <a:spcPts val="0"/>
              </a:spcAft>
              <a:buClr>
                <a:srgbClr val="999999"/>
              </a:buClr>
              <a:buSzPts val="800"/>
              <a:buFont typeface="Open Sans"/>
              <a:buChar char="●"/>
              <a:defRPr/>
            </a:lvl4pPr>
            <a:lvl5pPr marL="3047924" lvl="4" indent="-406390">
              <a:spcBef>
                <a:spcPts val="0"/>
              </a:spcBef>
              <a:spcAft>
                <a:spcPts val="0"/>
              </a:spcAft>
              <a:buClr>
                <a:srgbClr val="999999"/>
              </a:buClr>
              <a:buSzPts val="1200"/>
              <a:buFont typeface="Open Sans"/>
              <a:buChar char="○"/>
              <a:defRPr/>
            </a:lvl5pPr>
            <a:lvl6pPr marL="3657509" lvl="5" indent="-406390">
              <a:spcBef>
                <a:spcPts val="0"/>
              </a:spcBef>
              <a:spcAft>
                <a:spcPts val="0"/>
              </a:spcAft>
              <a:buClr>
                <a:srgbClr val="999999"/>
              </a:buClr>
              <a:buSzPts val="1200"/>
              <a:buFont typeface="Open Sans"/>
              <a:buChar char="■"/>
              <a:defRPr/>
            </a:lvl6pPr>
            <a:lvl7pPr marL="4267093" lvl="6" indent="-364058">
              <a:spcBef>
                <a:spcPts val="0"/>
              </a:spcBef>
              <a:spcAft>
                <a:spcPts val="0"/>
              </a:spcAft>
              <a:buClr>
                <a:srgbClr val="999999"/>
              </a:buClr>
              <a:buSzPts val="700"/>
              <a:buFont typeface="Open Sans"/>
              <a:buChar char="●"/>
              <a:defRPr/>
            </a:lvl7pPr>
            <a:lvl8pPr marL="4876678" lvl="7" indent="-364058">
              <a:spcBef>
                <a:spcPts val="0"/>
              </a:spcBef>
              <a:spcAft>
                <a:spcPts val="0"/>
              </a:spcAft>
              <a:buClr>
                <a:srgbClr val="999999"/>
              </a:buClr>
              <a:buSzPts val="700"/>
              <a:buFont typeface="Open Sans"/>
              <a:buChar char="○"/>
              <a:defRPr/>
            </a:lvl8pPr>
            <a:lvl9pPr marL="5486263" lvl="8" indent="-355591">
              <a:spcBef>
                <a:spcPts val="0"/>
              </a:spcBef>
              <a:spcAft>
                <a:spcPts val="0"/>
              </a:spcAft>
              <a:buClr>
                <a:srgbClr val="999999"/>
              </a:buClr>
              <a:buSzPts val="600"/>
              <a:buFont typeface="Open Sans"/>
              <a:buChar char="■"/>
              <a:defRPr/>
            </a:lvl9pPr>
          </a:lstStyle>
          <a:p>
            <a:endParaRPr/>
          </a:p>
        </p:txBody>
      </p:sp>
      <p:sp>
        <p:nvSpPr>
          <p:cNvPr id="67" name="Google Shape;67;p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5595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527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3/24/2024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3/24/2024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3/24/2024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10224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47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3/24/2024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pic>
        <p:nvPicPr>
          <p:cNvPr id="5" name="Hình ảnh 16" descr="Ảnh có chứa ảnh chụp màn hình, Hình chữ nhật, hình vuông, Nhiều màu sắc&#10;&#10;Mô tả được tạo tự động">
            <a:extLst>
              <a:ext uri="{FF2B5EF4-FFF2-40B4-BE49-F238E27FC236}">
                <a16:creationId xmlns:a16="http://schemas.microsoft.com/office/drawing/2014/main" id="{730AFDD2-05AC-68F5-EFC8-1F30CA3092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5416" y="2970146"/>
            <a:ext cx="1059272" cy="960203"/>
          </a:xfrm>
          <a:prstGeom prst="rect">
            <a:avLst/>
          </a:prstGeom>
        </p:spPr>
      </p:pic>
      <p:pic>
        <p:nvPicPr>
          <p:cNvPr id="6" name="Picture 5" descr="A black background with blue text&#10;&#10;Description automatically generated">
            <a:extLst>
              <a:ext uri="{FF2B5EF4-FFF2-40B4-BE49-F238E27FC236}">
                <a16:creationId xmlns:a16="http://schemas.microsoft.com/office/drawing/2014/main" id="{19989ED7-776B-7800-8CBD-950F193816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65955" y="365125"/>
            <a:ext cx="4965955" cy="2025754"/>
          </a:xfrm>
          <a:prstGeom prst="rect">
            <a:avLst/>
          </a:prstGeom>
        </p:spPr>
      </p:pic>
    </p:spTree>
    <p:extLst>
      <p:ext uri="{BB962C8B-B14F-4D97-AF65-F5344CB8AC3E}">
        <p14:creationId xmlns:p14="http://schemas.microsoft.com/office/powerpoint/2010/main" val="1127718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1_Table of contents">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163090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0CBA4EA-B512-8C9F-C1FD-2F61B7FF842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3/24/2024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26"/>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2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2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B7D25A3D-BEAE-73C1-40A8-F9B2B0B0E6B7}"/>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4937701" y="365125"/>
            <a:ext cx="4965955" cy="2025754"/>
          </a:xfrm>
          <a:prstGeom prst="rect">
            <a:avLst/>
          </a:prstGeom>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676" r:id="rId6"/>
    <p:sldLayoutId id="2147483677" r:id="rId7"/>
    <p:sldLayoutId id="2147483678" r:id="rId8"/>
    <p:sldLayoutId id="2147483679" r:id="rId9"/>
    <p:sldLayoutId id="2147483680" r:id="rId10"/>
    <p:sldLayoutId id="2147483681" r:id="rId11"/>
    <p:sldLayoutId id="2147483683" r:id="rId12"/>
    <p:sldLayoutId id="2147483684" r:id="rId13"/>
    <p:sldLayoutId id="2147483685" r:id="rId14"/>
    <p:sldLayoutId id="2147483687" r:id="rId15"/>
    <p:sldLayoutId id="2147483688" r:id="rId16"/>
    <p:sldLayoutId id="2147483689" r:id="rId17"/>
    <p:sldLayoutId id="2147483691" r:id="rId18"/>
    <p:sldLayoutId id="2147483692" r:id="rId19"/>
    <p:sldLayoutId id="2147483693" r:id="rId20"/>
    <p:sldLayoutId id="2147483725" r:id="rId21"/>
    <p:sldLayoutId id="2147483745" r:id="rId22"/>
    <p:sldLayoutId id="2147483746" r:id="rId23"/>
    <p:sldLayoutId id="214748376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4.xml"/><Relationship Id="rId5" Type="http://schemas.openxmlformats.org/officeDocument/2006/relationships/image" Target="../media/image24.jpg"/><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2" name="Freeform 2"/>
          <p:cNvSpPr/>
          <p:nvPr/>
        </p:nvSpPr>
        <p:spPr>
          <a:xfrm>
            <a:off x="-225244" y="5479550"/>
            <a:ext cx="13201335" cy="2244227"/>
          </a:xfrm>
          <a:custGeom>
            <a:avLst/>
            <a:gdLst/>
            <a:ahLst/>
            <a:cxnLst/>
            <a:rect l="l" t="t" r="r" b="b"/>
            <a:pathLst>
              <a:path w="19802002" h="3366340">
                <a:moveTo>
                  <a:pt x="0" y="0"/>
                </a:moveTo>
                <a:lnTo>
                  <a:pt x="19802003" y="0"/>
                </a:lnTo>
                <a:lnTo>
                  <a:pt x="19802003" y="3366341"/>
                </a:lnTo>
                <a:lnTo>
                  <a:pt x="0" y="33663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09100" y="2170567"/>
            <a:ext cx="3766992" cy="4687433"/>
          </a:xfrm>
          <a:custGeom>
            <a:avLst/>
            <a:gdLst/>
            <a:ahLst/>
            <a:cxnLst/>
            <a:rect l="l" t="t" r="r" b="b"/>
            <a:pathLst>
              <a:path w="5650488" h="7031150">
                <a:moveTo>
                  <a:pt x="5650488" y="0"/>
                </a:moveTo>
                <a:lnTo>
                  <a:pt x="0" y="0"/>
                </a:lnTo>
                <a:lnTo>
                  <a:pt x="0" y="7031150"/>
                </a:lnTo>
                <a:lnTo>
                  <a:pt x="5650488" y="7031150"/>
                </a:lnTo>
                <a:lnTo>
                  <a:pt x="565048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100278" y="361081"/>
            <a:ext cx="811844" cy="819461"/>
          </a:xfrm>
          <a:custGeom>
            <a:avLst/>
            <a:gdLst/>
            <a:ahLst/>
            <a:cxnLst/>
            <a:rect l="l" t="t" r="r" b="b"/>
            <a:pathLst>
              <a:path w="1217766" h="1229192">
                <a:moveTo>
                  <a:pt x="0" y="0"/>
                </a:moveTo>
                <a:lnTo>
                  <a:pt x="1217766" y="0"/>
                </a:lnTo>
                <a:lnTo>
                  <a:pt x="1217766" y="1229192"/>
                </a:lnTo>
                <a:lnTo>
                  <a:pt x="0" y="12291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2400" y="160100"/>
            <a:ext cx="628462" cy="634359"/>
          </a:xfrm>
          <a:custGeom>
            <a:avLst/>
            <a:gdLst/>
            <a:ahLst/>
            <a:cxnLst/>
            <a:rect l="l" t="t" r="r" b="b"/>
            <a:pathLst>
              <a:path w="942693" h="951539">
                <a:moveTo>
                  <a:pt x="942693" y="0"/>
                </a:moveTo>
                <a:lnTo>
                  <a:pt x="0" y="0"/>
                </a:lnTo>
                <a:lnTo>
                  <a:pt x="0" y="951539"/>
                </a:lnTo>
                <a:lnTo>
                  <a:pt x="942693" y="951539"/>
                </a:lnTo>
                <a:lnTo>
                  <a:pt x="942693" y="0"/>
                </a:lnTo>
                <a:close/>
              </a:path>
            </a:pathLst>
          </a:custGeom>
          <a:blipFill>
            <a:blip r:embed="rId6">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795647" y="5083063"/>
            <a:ext cx="2706989" cy="2131754"/>
          </a:xfrm>
          <a:custGeom>
            <a:avLst/>
            <a:gdLst/>
            <a:ahLst/>
            <a:cxnLst/>
            <a:rect l="l" t="t" r="r" b="b"/>
            <a:pathLst>
              <a:path w="4060484" h="3197631">
                <a:moveTo>
                  <a:pt x="0" y="0"/>
                </a:moveTo>
                <a:lnTo>
                  <a:pt x="4060484" y="0"/>
                </a:lnTo>
                <a:lnTo>
                  <a:pt x="4060484" y="3197631"/>
                </a:lnTo>
                <a:lnTo>
                  <a:pt x="0" y="3197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647225">
            <a:off x="6051629" y="5642181"/>
            <a:ext cx="8296404" cy="2509662"/>
          </a:xfrm>
          <a:custGeom>
            <a:avLst/>
            <a:gdLst/>
            <a:ahLst/>
            <a:cxnLst/>
            <a:rect l="l" t="t" r="r" b="b"/>
            <a:pathLst>
              <a:path w="12444606" h="3764493">
                <a:moveTo>
                  <a:pt x="0" y="0"/>
                </a:moveTo>
                <a:lnTo>
                  <a:pt x="12444606" y="0"/>
                </a:lnTo>
                <a:lnTo>
                  <a:pt x="12444606" y="3764493"/>
                </a:lnTo>
                <a:lnTo>
                  <a:pt x="0" y="37644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647225" flipH="1">
            <a:off x="-2222973" y="5958480"/>
            <a:ext cx="8296404" cy="2509662"/>
          </a:xfrm>
          <a:custGeom>
            <a:avLst/>
            <a:gdLst/>
            <a:ahLst/>
            <a:cxnLst/>
            <a:rect l="l" t="t" r="r" b="b"/>
            <a:pathLst>
              <a:path w="12444606" h="3764493">
                <a:moveTo>
                  <a:pt x="12444607" y="0"/>
                </a:moveTo>
                <a:lnTo>
                  <a:pt x="0" y="0"/>
                </a:lnTo>
                <a:lnTo>
                  <a:pt x="0" y="3764494"/>
                </a:lnTo>
                <a:lnTo>
                  <a:pt x="12444607" y="3764494"/>
                </a:lnTo>
                <a:lnTo>
                  <a:pt x="1244460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4" name="TextBox 3">
            <a:extLst>
              <a:ext uri="{FF2B5EF4-FFF2-40B4-BE49-F238E27FC236}">
                <a16:creationId xmlns:a16="http://schemas.microsoft.com/office/drawing/2014/main" id="{E8F249EF-17AE-D522-7DBB-9C8D6B237763}"/>
              </a:ext>
            </a:extLst>
          </p:cNvPr>
          <p:cNvSpPr txBox="1"/>
          <p:nvPr/>
        </p:nvSpPr>
        <p:spPr>
          <a:xfrm>
            <a:off x="1003008" y="1043357"/>
            <a:ext cx="9588792" cy="2193806"/>
          </a:xfrm>
          <a:prstGeom prst="rect">
            <a:avLst/>
          </a:prstGeom>
          <a:noFill/>
        </p:spPr>
        <p:txBody>
          <a:bodyPr wrap="square" rtlCol="0">
            <a:spAutoFit/>
          </a:bodyPr>
          <a:lstStyle/>
          <a:p>
            <a:pPr algn="ctr">
              <a:lnSpc>
                <a:spcPct val="150000"/>
              </a:lnSpc>
            </a:pPr>
            <a:r>
              <a:rPr lang="en-US" sz="4800" b="1">
                <a:solidFill>
                  <a:srgbClr val="17253F"/>
                </a:solidFill>
              </a:rPr>
              <a:t>NHIỆT LIỆT CHÀO MỪNG </a:t>
            </a:r>
            <a:r>
              <a:rPr lang="en-US" sz="4800" b="1">
                <a:solidFill>
                  <a:srgbClr val="3790A5"/>
                </a:solidFill>
              </a:rPr>
              <a:t>CÁC EM ĐẾN VỚI BÀI HỌC </a:t>
            </a:r>
            <a:r>
              <a:rPr lang="en-US" sz="4800" b="1">
                <a:solidFill>
                  <a:srgbClr val="17253F"/>
                </a:solidFill>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B6A166-C50A-F957-CEE1-9044D7F93F67}"/>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898B5DB2-5BD3-A6FC-79A1-D759E7305B76}"/>
              </a:ext>
            </a:extLst>
          </p:cNvPr>
          <p:cNvSpPr txBox="1"/>
          <p:nvPr/>
        </p:nvSpPr>
        <p:spPr>
          <a:xfrm>
            <a:off x="53974" y="87580"/>
            <a:ext cx="4137026" cy="5176289"/>
          </a:xfrm>
          <a:prstGeom prst="rect">
            <a:avLst/>
          </a:prstGeom>
          <a:noFill/>
        </p:spPr>
        <p:txBody>
          <a:bodyPr wrap="square">
            <a:spAutoFit/>
          </a:bodyPr>
          <a:lstStyle/>
          <a:p>
            <a:pPr algn="just">
              <a:lnSpc>
                <a:spcPct val="150000"/>
              </a:lnSpc>
              <a:spcAft>
                <a:spcPts val="800"/>
              </a:spcAft>
            </a:pPr>
            <a:r>
              <a:rPr lang="en-US" sz="3200" b="1">
                <a:solidFill>
                  <a:srgbClr val="E76563"/>
                </a:solidFill>
                <a:effectLst/>
                <a:latin typeface="#9Slide03 AllRoundGothic" panose="020B0703020202020104" pitchFamily="34" charset="0"/>
                <a:ea typeface="Calibri" panose="020F0502020204030204" pitchFamily="34" charset="0"/>
              </a:rPr>
              <a:t>Câu 8: </a:t>
            </a:r>
            <a:r>
              <a:rPr lang="en-US" sz="3200">
                <a:solidFill>
                  <a:srgbClr val="E76563"/>
                </a:solidFill>
                <a:effectLst/>
                <a:latin typeface="#9Slide03 AllRoundGothic" panose="020B0703020202020104" pitchFamily="34" charset="0"/>
                <a:ea typeface="Calibri" panose="020F0502020204030204" pitchFamily="34" charset="0"/>
              </a:rPr>
              <a:t>Trong kháng chiến chống Mỹ (1954-1975), đảo nào sau đây được xem là “vọng gác tiền tiêu” của miền Bắc Việt Nam?</a:t>
            </a:r>
            <a:endParaRPr lang="en-US" sz="2400">
              <a:solidFill>
                <a:srgbClr val="E76563"/>
              </a:solidFill>
              <a:effectLst/>
              <a:latin typeface="#9Slide03 AllRoundGothic" panose="020B0703020202020104" pitchFamily="34" charset="0"/>
              <a:ea typeface="Calibri" panose="020F0502020204030204" pitchFamily="34" charset="0"/>
            </a:endParaRPr>
          </a:p>
        </p:txBody>
      </p:sp>
      <p:sp>
        <p:nvSpPr>
          <p:cNvPr id="8" name="A">
            <a:extLst>
              <a:ext uri="{FF2B5EF4-FFF2-40B4-BE49-F238E27FC236}">
                <a16:creationId xmlns:a16="http://schemas.microsoft.com/office/drawing/2014/main" id="{0D5652B1-4392-3440-8C68-5E0BCFFF194A}"/>
              </a:ext>
            </a:extLst>
          </p:cNvPr>
          <p:cNvSpPr txBox="1"/>
          <p:nvPr/>
        </p:nvSpPr>
        <p:spPr>
          <a:xfrm>
            <a:off x="4648200" y="385014"/>
            <a:ext cx="8458200" cy="707886"/>
          </a:xfrm>
          <a:prstGeom prst="rect">
            <a:avLst/>
          </a:prstGeom>
          <a:noFill/>
        </p:spPr>
        <p:txBody>
          <a:bodyPr wrap="square">
            <a:spAutoFit/>
          </a:bodyPr>
          <a:lstStyle/>
          <a:p>
            <a:pPr lvl="0">
              <a:defRPr/>
            </a:pPr>
            <a:r>
              <a:rPr kumimoji="0" lang="en-US" sz="4000" b="1"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 </a:t>
            </a:r>
            <a:r>
              <a:rPr lang="en-US" sz="4000">
                <a:solidFill>
                  <a:srgbClr val="74604C"/>
                </a:solidFill>
                <a:latin typeface="#9Slide03 AllRoundGothic" panose="020B0703020202020104" pitchFamily="34" charset="0"/>
                <a:ea typeface="Calibri" panose="020F0502020204030204" pitchFamily="34" charset="0"/>
              </a:rPr>
              <a:t>Đảo Cồn Cỏ</a:t>
            </a:r>
            <a:r>
              <a:rPr lang="en-US" sz="4000" b="1">
                <a:solidFill>
                  <a:srgbClr val="74604C"/>
                </a:solidFill>
                <a:latin typeface="#9Slide03 AllRoundGothic" panose="020B0703020202020104" pitchFamily="34" charset="0"/>
                <a:ea typeface="Calibri" panose="020F0502020204030204" pitchFamily="34" charset="0"/>
              </a:rPr>
              <a:t>.</a:t>
            </a:r>
            <a:endParaRPr kumimoji="0" lang="en-US" sz="40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0" name="B">
            <a:extLst>
              <a:ext uri="{FF2B5EF4-FFF2-40B4-BE49-F238E27FC236}">
                <a16:creationId xmlns:a16="http://schemas.microsoft.com/office/drawing/2014/main" id="{F13FB681-AC91-5A03-DCA1-420C3DCE0B81}"/>
              </a:ext>
            </a:extLst>
          </p:cNvPr>
          <p:cNvSpPr txBox="1"/>
          <p:nvPr/>
        </p:nvSpPr>
        <p:spPr>
          <a:xfrm>
            <a:off x="4660899" y="2261863"/>
            <a:ext cx="8071625" cy="707886"/>
          </a:xfrm>
          <a:prstGeom prst="rect">
            <a:avLst/>
          </a:prstGeom>
          <a:noFill/>
        </p:spPr>
        <p:txBody>
          <a:bodyPr wrap="square">
            <a:spAutoFit/>
          </a:bodyPr>
          <a:lstStyle/>
          <a:p>
            <a:pPr lvl="0">
              <a:defRPr/>
            </a:pPr>
            <a:r>
              <a:rPr kumimoji="0" lang="en-US" sz="40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B. </a:t>
            </a:r>
            <a:r>
              <a:rPr lang="en-US" sz="4000">
                <a:solidFill>
                  <a:srgbClr val="74604C"/>
                </a:solidFill>
                <a:latin typeface="#9Slide03 AllRoundGothic" panose="020B0703020202020104" pitchFamily="34" charset="0"/>
                <a:ea typeface="Calibri" panose="020F0502020204030204" pitchFamily="34" charset="0"/>
              </a:rPr>
              <a:t>Đảo Phú Quốc.</a:t>
            </a:r>
            <a:endParaRPr kumimoji="0" lang="en-US" sz="40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2" name="C">
            <a:extLst>
              <a:ext uri="{FF2B5EF4-FFF2-40B4-BE49-F238E27FC236}">
                <a16:creationId xmlns:a16="http://schemas.microsoft.com/office/drawing/2014/main" id="{93B19BDA-DE89-A526-92E8-40E684506ACE}"/>
              </a:ext>
            </a:extLst>
          </p:cNvPr>
          <p:cNvSpPr txBox="1"/>
          <p:nvPr/>
        </p:nvSpPr>
        <p:spPr>
          <a:xfrm>
            <a:off x="4591050" y="4107770"/>
            <a:ext cx="8997176" cy="707886"/>
          </a:xfrm>
          <a:prstGeom prst="rect">
            <a:avLst/>
          </a:prstGeom>
          <a:noFill/>
        </p:spPr>
        <p:txBody>
          <a:bodyPr wrap="square">
            <a:spAutoFit/>
          </a:bodyPr>
          <a:lstStyle/>
          <a:p>
            <a:pPr lvl="0">
              <a:defRPr/>
            </a:pPr>
            <a:r>
              <a:rPr kumimoji="0" lang="en-US" sz="40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C. </a:t>
            </a:r>
            <a:r>
              <a:rPr lang="en-US" sz="4000">
                <a:solidFill>
                  <a:srgbClr val="74604C"/>
                </a:solidFill>
                <a:latin typeface="#9Slide03 AllRoundGothic" panose="020B0703020202020104" pitchFamily="34" charset="0"/>
                <a:ea typeface="Calibri" panose="020F0502020204030204" pitchFamily="34" charset="0"/>
              </a:rPr>
              <a:t>Đảo Trường Sa.</a:t>
            </a:r>
            <a:endParaRPr kumimoji="0" lang="en-US" sz="40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4" name="D">
            <a:extLst>
              <a:ext uri="{FF2B5EF4-FFF2-40B4-BE49-F238E27FC236}">
                <a16:creationId xmlns:a16="http://schemas.microsoft.com/office/drawing/2014/main" id="{C1B6C97B-1DC9-EE40-06A5-EA8CD52ACDAB}"/>
              </a:ext>
            </a:extLst>
          </p:cNvPr>
          <p:cNvSpPr txBox="1"/>
          <p:nvPr/>
        </p:nvSpPr>
        <p:spPr>
          <a:xfrm>
            <a:off x="4648200" y="5630676"/>
            <a:ext cx="8686800" cy="707886"/>
          </a:xfrm>
          <a:prstGeom prst="rect">
            <a:avLst/>
          </a:prstGeom>
          <a:noFill/>
        </p:spPr>
        <p:txBody>
          <a:bodyPr wrap="square">
            <a:spAutoFit/>
          </a:bodyPr>
          <a:lstStyle/>
          <a:p>
            <a:pPr lvl="0">
              <a:defRPr/>
            </a:pPr>
            <a:r>
              <a:rPr kumimoji="0" lang="en-US" sz="40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D. </a:t>
            </a:r>
            <a:r>
              <a:rPr lang="en-US" sz="4000">
                <a:solidFill>
                  <a:srgbClr val="74604C"/>
                </a:solidFill>
                <a:latin typeface="#9Slide03 AllRoundGothic" panose="020B0703020202020104" pitchFamily="34" charset="0"/>
                <a:ea typeface="Calibri" panose="020F0502020204030204" pitchFamily="34" charset="0"/>
              </a:rPr>
              <a:t>Đảo Hoàng Sa</a:t>
            </a:r>
            <a:r>
              <a:rPr lang="en-US" sz="4000">
                <a:solidFill>
                  <a:srgbClr val="74604C"/>
                </a:solidFill>
                <a:latin typeface="#9Slide03 AllRoundGothic" panose="020B0703020202020104" pitchFamily="34" charset="0"/>
                <a:ea typeface="Times New Roman" panose="02020603050405020304" pitchFamily="18" charset="0"/>
              </a:rPr>
              <a:t>.</a:t>
            </a:r>
            <a:endParaRPr kumimoji="0" lang="en-US" sz="40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cxnSp>
        <p:nvCxnSpPr>
          <p:cNvPr id="16" name="Straight Connector 15">
            <a:extLst>
              <a:ext uri="{FF2B5EF4-FFF2-40B4-BE49-F238E27FC236}">
                <a16:creationId xmlns:a16="http://schemas.microsoft.com/office/drawing/2014/main" id="{2FB6E316-9496-B9C6-20DE-D824833429FA}"/>
              </a:ext>
            </a:extLst>
          </p:cNvPr>
          <p:cNvCxnSpPr/>
          <p:nvPr/>
        </p:nvCxnSpPr>
        <p:spPr>
          <a:xfrm>
            <a:off x="4191000" y="35814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434629-1587-07A4-7240-9AF843B777BE}"/>
              </a:ext>
            </a:extLst>
          </p:cNvPr>
          <p:cNvCxnSpPr/>
          <p:nvPr/>
        </p:nvCxnSpPr>
        <p:spPr>
          <a:xfrm>
            <a:off x="4191000" y="53340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1AD2D9-1F99-3275-C814-FA1654482193}"/>
              </a:ext>
            </a:extLst>
          </p:cNvPr>
          <p:cNvCxnSpPr/>
          <p:nvPr/>
        </p:nvCxnSpPr>
        <p:spPr>
          <a:xfrm>
            <a:off x="4191000" y="19050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E03E700C-06EB-26AF-4A3E-C880D03B9D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028" y="5410200"/>
            <a:ext cx="1549176" cy="940901"/>
          </a:xfrm>
          <a:prstGeom prst="ellipse">
            <a:avLst/>
          </a:prstGeom>
        </p:spPr>
      </p:pic>
    </p:spTree>
    <p:extLst>
      <p:ext uri="{BB962C8B-B14F-4D97-AF65-F5344CB8AC3E}">
        <p14:creationId xmlns:p14="http://schemas.microsoft.com/office/powerpoint/2010/main" val="128594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a:extLst>
            <a:ext uri="{FF2B5EF4-FFF2-40B4-BE49-F238E27FC236}">
              <a16:creationId xmlns:a16="http://schemas.microsoft.com/office/drawing/2014/main" id="{AD448F6E-EB14-4244-E281-CFCA2C08FA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BFBA01-2684-3E8F-61AA-1EB956874F54}"/>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A28F798D-6B77-7EBC-1C93-C40A86CD48D5}"/>
              </a:ext>
            </a:extLst>
          </p:cNvPr>
          <p:cNvSpPr txBox="1"/>
          <p:nvPr/>
        </p:nvSpPr>
        <p:spPr>
          <a:xfrm>
            <a:off x="0" y="907673"/>
            <a:ext cx="4191000" cy="3901196"/>
          </a:xfrm>
          <a:prstGeom prst="rect">
            <a:avLst/>
          </a:prstGeom>
          <a:noFill/>
        </p:spPr>
        <p:txBody>
          <a:bodyPr wrap="square">
            <a:spAutoFit/>
          </a:bodyPr>
          <a:lstStyle/>
          <a:p>
            <a:pPr algn="just">
              <a:lnSpc>
                <a:spcPct val="150000"/>
              </a:lnSpc>
              <a:spcAft>
                <a:spcPts val="800"/>
              </a:spcAft>
            </a:pPr>
            <a:r>
              <a:rPr lang="en-US" sz="2800" b="1">
                <a:solidFill>
                  <a:srgbClr val="E76563"/>
                </a:solidFill>
                <a:effectLst/>
                <a:latin typeface="#9Slide03 AllRoundGothic" panose="020B0703020202020104" pitchFamily="34" charset="0"/>
                <a:ea typeface="Calibri" panose="020F0502020204030204" pitchFamily="34" charset="0"/>
              </a:rPr>
              <a:t>Câu 9: </a:t>
            </a:r>
            <a:r>
              <a:rPr lang="en-US" sz="2800">
                <a:solidFill>
                  <a:srgbClr val="E76563"/>
                </a:solidFill>
                <a:effectLst/>
                <a:latin typeface="#9Slide03 AllRoundGothic" panose="020B0703020202020104" pitchFamily="34" charset="0"/>
                <a:ea typeface="Calibri" panose="020F0502020204030204" pitchFamily="34" charset="0"/>
              </a:rPr>
              <a:t>Dưới thời các chúa Nguyễn và Vương triều Tây Sơn, các đội dân binh Hoàng Sa và Bắc Hải có nhiệm vụ gì ở khu vực Biển Đông?</a:t>
            </a:r>
            <a:endParaRPr lang="en-US" sz="2000">
              <a:solidFill>
                <a:srgbClr val="E76563"/>
              </a:solidFill>
              <a:effectLst/>
              <a:latin typeface="#9Slide03 AllRoundGothic" panose="020B0703020202020104" pitchFamily="34" charset="0"/>
              <a:ea typeface="Calibri" panose="020F0502020204030204" pitchFamily="34" charset="0"/>
            </a:endParaRPr>
          </a:p>
        </p:txBody>
      </p:sp>
      <p:sp>
        <p:nvSpPr>
          <p:cNvPr id="8" name="DAP AN SAI">
            <a:extLst>
              <a:ext uri="{FF2B5EF4-FFF2-40B4-BE49-F238E27FC236}">
                <a16:creationId xmlns:a16="http://schemas.microsoft.com/office/drawing/2014/main" id="{213E8EFA-0FE3-A87A-D489-587B5CDBCAAF}"/>
              </a:ext>
            </a:extLst>
          </p:cNvPr>
          <p:cNvSpPr txBox="1"/>
          <p:nvPr/>
        </p:nvSpPr>
        <p:spPr>
          <a:xfrm>
            <a:off x="4267200" y="1886386"/>
            <a:ext cx="8001000" cy="1489190"/>
          </a:xfrm>
          <a:prstGeom prst="rect">
            <a:avLst/>
          </a:prstGeom>
          <a:noFill/>
        </p:spPr>
        <p:txBody>
          <a:bodyPr wrap="square">
            <a:spAutoFit/>
          </a:bodyPr>
          <a:lstStyle/>
          <a:p>
            <a:pPr lvl="0" algn="just">
              <a:lnSpc>
                <a:spcPct val="150000"/>
              </a:lnSpc>
              <a:defRPr/>
            </a:pPr>
            <a:r>
              <a:rPr kumimoji="0" lang="en-US" sz="3200" b="1"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B. </a:t>
            </a:r>
            <a:r>
              <a:rPr lang="vi-VN" sz="3200">
                <a:solidFill>
                  <a:srgbClr val="74604C"/>
                </a:solidFill>
                <a:latin typeface="#9Slide03 AllRoundGothic" panose="020B0703020202020104" pitchFamily="34" charset="0"/>
                <a:ea typeface="Calibri" panose="020F0502020204030204" pitchFamily="34" charset="0"/>
              </a:rPr>
              <a:t>Khai thác sản vật và ứng chiến với nạn cướp biển. </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0" name="DAP AN SAI">
            <a:extLst>
              <a:ext uri="{FF2B5EF4-FFF2-40B4-BE49-F238E27FC236}">
                <a16:creationId xmlns:a16="http://schemas.microsoft.com/office/drawing/2014/main" id="{38829707-F59D-6A26-BB61-F96507FD0D15}"/>
              </a:ext>
            </a:extLst>
          </p:cNvPr>
          <p:cNvSpPr txBox="1"/>
          <p:nvPr/>
        </p:nvSpPr>
        <p:spPr>
          <a:xfrm>
            <a:off x="4267200" y="3886200"/>
            <a:ext cx="7141892" cy="750526"/>
          </a:xfrm>
          <a:prstGeom prst="rect">
            <a:avLst/>
          </a:prstGeom>
          <a:noFill/>
        </p:spPr>
        <p:txBody>
          <a:bodyPr wrap="square">
            <a:spAutoFit/>
          </a:bodyPr>
          <a:lstStyle/>
          <a:p>
            <a:pPr lvl="0" algn="just">
              <a:lnSpc>
                <a:spcPct val="150000"/>
              </a:lnSpc>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C. </a:t>
            </a:r>
            <a:r>
              <a:rPr lang="vi-VN" sz="3200">
                <a:solidFill>
                  <a:srgbClr val="74604C"/>
                </a:solidFill>
                <a:latin typeface="#9Slide03 AllRoundGothic" panose="020B0703020202020104" pitchFamily="34" charset="0"/>
                <a:ea typeface="Calibri" panose="020F0502020204030204" pitchFamily="34" charset="0"/>
              </a:rPr>
              <a:t>Xây dựng cột mốc chủ quyền</a:t>
            </a: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2" name="DAP AN DUNG">
            <a:extLst>
              <a:ext uri="{FF2B5EF4-FFF2-40B4-BE49-F238E27FC236}">
                <a16:creationId xmlns:a16="http://schemas.microsoft.com/office/drawing/2014/main" id="{CA9ABF93-CA38-DA68-7082-DC8ABDF438FC}"/>
              </a:ext>
            </a:extLst>
          </p:cNvPr>
          <p:cNvSpPr txBox="1"/>
          <p:nvPr/>
        </p:nvSpPr>
        <p:spPr>
          <a:xfrm>
            <a:off x="4267200" y="457200"/>
            <a:ext cx="6553200" cy="752707"/>
          </a:xfrm>
          <a:prstGeom prst="rect">
            <a:avLst/>
          </a:prstGeom>
          <a:noFill/>
        </p:spPr>
        <p:txBody>
          <a:bodyPr wrap="square">
            <a:spAutoFit/>
          </a:bodyPr>
          <a:lstStyle/>
          <a:p>
            <a:pPr lvl="0" algn="just">
              <a:lnSpc>
                <a:spcPct val="150000"/>
              </a:lnSpc>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 </a:t>
            </a:r>
            <a:r>
              <a:rPr lang="vi-VN" sz="3200">
                <a:solidFill>
                  <a:srgbClr val="74604C"/>
                </a:solidFill>
                <a:latin typeface="#9Slide03 AllRoundGothic" panose="020B0703020202020104" pitchFamily="34" charset="0"/>
                <a:ea typeface="Calibri" panose="020F0502020204030204" pitchFamily="34" charset="0"/>
              </a:rPr>
              <a:t>Vẽ bản đồ</a:t>
            </a: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4" name="DAP AN SAI">
            <a:extLst>
              <a:ext uri="{FF2B5EF4-FFF2-40B4-BE49-F238E27FC236}">
                <a16:creationId xmlns:a16="http://schemas.microsoft.com/office/drawing/2014/main" id="{74FEBF0B-7B9F-B780-5840-3BD4B2524AA0}"/>
              </a:ext>
            </a:extLst>
          </p:cNvPr>
          <p:cNvSpPr txBox="1"/>
          <p:nvPr/>
        </p:nvSpPr>
        <p:spPr>
          <a:xfrm>
            <a:off x="4267200" y="5621463"/>
            <a:ext cx="5105400" cy="752707"/>
          </a:xfrm>
          <a:prstGeom prst="rect">
            <a:avLst/>
          </a:prstGeom>
          <a:noFill/>
        </p:spPr>
        <p:txBody>
          <a:bodyPr wrap="square">
            <a:spAutoFit/>
          </a:bodyPr>
          <a:lstStyle/>
          <a:p>
            <a:pPr lvl="0" algn="just">
              <a:lnSpc>
                <a:spcPct val="150000"/>
              </a:lnSpc>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D. </a:t>
            </a:r>
            <a:r>
              <a:rPr lang="vi-VN" sz="3200">
                <a:solidFill>
                  <a:srgbClr val="74604C"/>
                </a:solidFill>
                <a:latin typeface="#9Slide03 AllRoundGothic" panose="020B0703020202020104" pitchFamily="34" charset="0"/>
                <a:ea typeface="Calibri" panose="020F0502020204030204" pitchFamily="34" charset="0"/>
              </a:rPr>
              <a:t>Buôn bán. </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cxnSp>
        <p:nvCxnSpPr>
          <p:cNvPr id="16" name="Straight Connector 15">
            <a:extLst>
              <a:ext uri="{FF2B5EF4-FFF2-40B4-BE49-F238E27FC236}">
                <a16:creationId xmlns:a16="http://schemas.microsoft.com/office/drawing/2014/main" id="{2C347ACA-EFD3-1F47-71E0-BD5041F5ECA7}"/>
              </a:ext>
            </a:extLst>
          </p:cNvPr>
          <p:cNvCxnSpPr>
            <a:cxnSpLocks/>
          </p:cNvCxnSpPr>
          <p:nvPr/>
        </p:nvCxnSpPr>
        <p:spPr>
          <a:xfrm>
            <a:off x="4191000" y="36576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47EE11-9447-56E7-DF9E-2D38A7BC3A4C}"/>
              </a:ext>
            </a:extLst>
          </p:cNvPr>
          <p:cNvCxnSpPr>
            <a:cxnSpLocks/>
          </p:cNvCxnSpPr>
          <p:nvPr/>
        </p:nvCxnSpPr>
        <p:spPr>
          <a:xfrm>
            <a:off x="4165600" y="5333999"/>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EF785B-BF32-17FA-ABBA-40F5607074F9}"/>
              </a:ext>
            </a:extLst>
          </p:cNvPr>
          <p:cNvCxnSpPr>
            <a:cxnSpLocks/>
          </p:cNvCxnSpPr>
          <p:nvPr/>
        </p:nvCxnSpPr>
        <p:spPr>
          <a:xfrm>
            <a:off x="4191000" y="16764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79C212C3-8C61-8405-DD0A-55ACF1AD76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500" y="5776310"/>
            <a:ext cx="1549176" cy="940901"/>
          </a:xfrm>
          <a:prstGeom prst="ellipse">
            <a:avLst/>
          </a:prstGeom>
        </p:spPr>
      </p:pic>
    </p:spTree>
    <p:extLst>
      <p:ext uri="{BB962C8B-B14F-4D97-AF65-F5344CB8AC3E}">
        <p14:creationId xmlns:p14="http://schemas.microsoft.com/office/powerpoint/2010/main" val="16793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B6A166-C50A-F957-CEE1-9044D7F93F67}"/>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898B5DB2-5BD3-A6FC-79A1-D759E7305B76}"/>
              </a:ext>
            </a:extLst>
          </p:cNvPr>
          <p:cNvSpPr txBox="1"/>
          <p:nvPr/>
        </p:nvSpPr>
        <p:spPr>
          <a:xfrm>
            <a:off x="12700" y="-12700"/>
            <a:ext cx="4191000" cy="6479787"/>
          </a:xfrm>
          <a:prstGeom prst="rect">
            <a:avLst/>
          </a:prstGeom>
          <a:noFill/>
        </p:spPr>
        <p:txBody>
          <a:bodyPr wrap="square">
            <a:spAutoFit/>
          </a:bodyPr>
          <a:lstStyle/>
          <a:p>
            <a:pPr algn="just">
              <a:lnSpc>
                <a:spcPct val="150000"/>
              </a:lnSpc>
              <a:spcAft>
                <a:spcPts val="800"/>
              </a:spcAft>
            </a:pPr>
            <a:r>
              <a:rPr lang="en-US" sz="2800" b="1">
                <a:solidFill>
                  <a:srgbClr val="E76563"/>
                </a:solidFill>
                <a:effectLst/>
                <a:latin typeface="#9Slide03 AllRoundGothic" panose="020B0703020202020104" pitchFamily="34" charset="0"/>
                <a:ea typeface="Calibri" panose="020F0502020204030204" pitchFamily="34" charset="0"/>
              </a:rPr>
              <a:t>Câu 10: </a:t>
            </a:r>
            <a:r>
              <a:rPr lang="en-US" sz="2800">
                <a:solidFill>
                  <a:srgbClr val="E76563"/>
                </a:solidFill>
                <a:effectLst/>
                <a:latin typeface="#9Slide03 AllRoundGothic" panose="020B0703020202020104" pitchFamily="34" charset="0"/>
                <a:ea typeface="Calibri" panose="020F0502020204030204" pitchFamily="34" charset="0"/>
              </a:rPr>
              <a:t>Trong thời kì quân chủ, những tư liệu nào dưới đây đã góp phần khẳng định Việt Nam là Nhà nước đầu tiên xác lập chủ quyền và quản lí liên tục đối với quần đảo Hoàng Sa và quần đảo Trường Sa?</a:t>
            </a:r>
          </a:p>
        </p:txBody>
      </p:sp>
      <p:sp>
        <p:nvSpPr>
          <p:cNvPr id="8" name="A">
            <a:extLst>
              <a:ext uri="{FF2B5EF4-FFF2-40B4-BE49-F238E27FC236}">
                <a16:creationId xmlns:a16="http://schemas.microsoft.com/office/drawing/2014/main" id="{0D5652B1-4392-3440-8C68-5E0BCFFF194A}"/>
              </a:ext>
            </a:extLst>
          </p:cNvPr>
          <p:cNvSpPr txBox="1"/>
          <p:nvPr/>
        </p:nvSpPr>
        <p:spPr>
          <a:xfrm>
            <a:off x="4203700" y="381001"/>
            <a:ext cx="8458200" cy="584775"/>
          </a:xfrm>
          <a:prstGeom prst="rect">
            <a:avLst/>
          </a:prstGeom>
          <a:noFill/>
        </p:spPr>
        <p:txBody>
          <a:bodyPr wrap="square">
            <a:spAutoFit/>
          </a:bodyPr>
          <a:lstStyle/>
          <a:p>
            <a:pPr lvl="0">
              <a:defRPr/>
            </a:pPr>
            <a:r>
              <a:rPr kumimoji="0" lang="en-US" sz="3200" b="1"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 </a:t>
            </a:r>
            <a:r>
              <a:rPr lang="vi-VN" sz="3200">
                <a:solidFill>
                  <a:srgbClr val="74604C"/>
                </a:solidFill>
                <a:latin typeface="#9Slide03 AllRoundGothic" panose="020B0703020202020104" pitchFamily="34" charset="0"/>
                <a:ea typeface="Calibri" panose="020F0502020204030204" pitchFamily="34" charset="0"/>
              </a:rPr>
              <a:t>Bản đồ, tư liệu lịch sử</a:t>
            </a:r>
            <a:r>
              <a:rPr kumimoji="0" lang="en-US" sz="3200" b="1"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0" name="B">
            <a:extLst>
              <a:ext uri="{FF2B5EF4-FFF2-40B4-BE49-F238E27FC236}">
                <a16:creationId xmlns:a16="http://schemas.microsoft.com/office/drawing/2014/main" id="{F13FB681-AC91-5A03-DCA1-420C3DCE0B81}"/>
              </a:ext>
            </a:extLst>
          </p:cNvPr>
          <p:cNvSpPr txBox="1"/>
          <p:nvPr/>
        </p:nvSpPr>
        <p:spPr>
          <a:xfrm>
            <a:off x="4216399" y="2257850"/>
            <a:ext cx="8071625" cy="584775"/>
          </a:xfrm>
          <a:prstGeom prst="rect">
            <a:avLst/>
          </a:prstGeom>
          <a:noFill/>
        </p:spPr>
        <p:txBody>
          <a:bodyPr wrap="square">
            <a:spAutoFit/>
          </a:bodyPr>
          <a:lstStyle/>
          <a:p>
            <a:pPr lvl="0">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B. </a:t>
            </a:r>
            <a:r>
              <a:rPr lang="vi-VN" sz="3200">
                <a:solidFill>
                  <a:srgbClr val="74604C"/>
                </a:solidFill>
                <a:latin typeface="#9Slide03 AllRoundGothic" panose="020B0703020202020104" pitchFamily="34" charset="0"/>
                <a:ea typeface="Calibri" panose="020F0502020204030204" pitchFamily="34" charset="0"/>
              </a:rPr>
              <a:t>Di tích ngọn hải đăng</a:t>
            </a: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2" name="C">
            <a:extLst>
              <a:ext uri="{FF2B5EF4-FFF2-40B4-BE49-F238E27FC236}">
                <a16:creationId xmlns:a16="http://schemas.microsoft.com/office/drawing/2014/main" id="{93B19BDA-DE89-A526-92E8-40E684506ACE}"/>
              </a:ext>
            </a:extLst>
          </p:cNvPr>
          <p:cNvSpPr txBox="1"/>
          <p:nvPr/>
        </p:nvSpPr>
        <p:spPr>
          <a:xfrm>
            <a:off x="4146550" y="4103757"/>
            <a:ext cx="8997176" cy="584775"/>
          </a:xfrm>
          <a:prstGeom prst="rect">
            <a:avLst/>
          </a:prstGeom>
          <a:noFill/>
        </p:spPr>
        <p:txBody>
          <a:bodyPr wrap="square">
            <a:spAutoFit/>
          </a:bodyPr>
          <a:lstStyle/>
          <a:p>
            <a:pPr lvl="0">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C. </a:t>
            </a:r>
            <a:r>
              <a:rPr lang="vi-VN" sz="3200">
                <a:solidFill>
                  <a:srgbClr val="74604C"/>
                </a:solidFill>
                <a:latin typeface="#9Slide03 AllRoundGothic" panose="020B0703020202020104" pitchFamily="34" charset="0"/>
                <a:ea typeface="Calibri" panose="020F0502020204030204" pitchFamily="34" charset="0"/>
              </a:rPr>
              <a:t>Tượng đài lịch sử</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4" name="D">
            <a:extLst>
              <a:ext uri="{FF2B5EF4-FFF2-40B4-BE49-F238E27FC236}">
                <a16:creationId xmlns:a16="http://schemas.microsoft.com/office/drawing/2014/main" id="{C1B6C97B-1DC9-EE40-06A5-EA8CD52ACDAB}"/>
              </a:ext>
            </a:extLst>
          </p:cNvPr>
          <p:cNvSpPr txBox="1"/>
          <p:nvPr/>
        </p:nvSpPr>
        <p:spPr>
          <a:xfrm>
            <a:off x="4203700" y="5626663"/>
            <a:ext cx="8686800" cy="584775"/>
          </a:xfrm>
          <a:prstGeom prst="rect">
            <a:avLst/>
          </a:prstGeom>
          <a:noFill/>
        </p:spPr>
        <p:txBody>
          <a:bodyPr wrap="square">
            <a:spAutoFit/>
          </a:bodyPr>
          <a:lstStyle/>
          <a:p>
            <a:pPr lvl="0">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D. </a:t>
            </a:r>
            <a:r>
              <a:rPr lang="vi-VN" sz="3200">
                <a:solidFill>
                  <a:srgbClr val="74604C"/>
                </a:solidFill>
                <a:latin typeface="#9Slide03 AllRoundGothic" panose="020B0703020202020104" pitchFamily="34" charset="0"/>
                <a:ea typeface="Calibri" panose="020F0502020204030204" pitchFamily="34" charset="0"/>
              </a:rPr>
              <a:t>Tác phẩm văn học </a:t>
            </a:r>
            <a:r>
              <a:rPr lang="en-US" sz="3200">
                <a:solidFill>
                  <a:srgbClr val="74604C"/>
                </a:solidFill>
                <a:latin typeface="#9Slide03 AllRoundGothic" panose="020B0703020202020104" pitchFamily="34" charset="0"/>
                <a:ea typeface="Times New Roman" panose="02020603050405020304" pitchFamily="18" charset="0"/>
              </a:rPr>
              <a:t>.</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cxnSp>
        <p:nvCxnSpPr>
          <p:cNvPr id="16" name="Straight Connector 15">
            <a:extLst>
              <a:ext uri="{FF2B5EF4-FFF2-40B4-BE49-F238E27FC236}">
                <a16:creationId xmlns:a16="http://schemas.microsoft.com/office/drawing/2014/main" id="{2FB6E316-9496-B9C6-20DE-D824833429FA}"/>
              </a:ext>
            </a:extLst>
          </p:cNvPr>
          <p:cNvCxnSpPr/>
          <p:nvPr/>
        </p:nvCxnSpPr>
        <p:spPr>
          <a:xfrm>
            <a:off x="4191000" y="35814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434629-1587-07A4-7240-9AF843B777BE}"/>
              </a:ext>
            </a:extLst>
          </p:cNvPr>
          <p:cNvCxnSpPr/>
          <p:nvPr/>
        </p:nvCxnSpPr>
        <p:spPr>
          <a:xfrm>
            <a:off x="4191000" y="53340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1AD2D9-1F99-3275-C814-FA1654482193}"/>
              </a:ext>
            </a:extLst>
          </p:cNvPr>
          <p:cNvCxnSpPr/>
          <p:nvPr/>
        </p:nvCxnSpPr>
        <p:spPr>
          <a:xfrm>
            <a:off x="4191000" y="19050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E03E700C-06EB-26AF-4A3E-C880D03B9D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0799" y="5864098"/>
            <a:ext cx="1549176" cy="940901"/>
          </a:xfrm>
          <a:prstGeom prst="ellipse">
            <a:avLst/>
          </a:prstGeom>
        </p:spPr>
      </p:pic>
    </p:spTree>
    <p:extLst>
      <p:ext uri="{BB962C8B-B14F-4D97-AF65-F5344CB8AC3E}">
        <p14:creationId xmlns:p14="http://schemas.microsoft.com/office/powerpoint/2010/main" val="408327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FFC"/>
        </a:solidFill>
        <a:effectLst/>
      </p:bgPr>
    </p:bg>
    <p:spTree>
      <p:nvGrpSpPr>
        <p:cNvPr id="1" name="Shape 613"/>
        <p:cNvGrpSpPr/>
        <p:nvPr/>
      </p:nvGrpSpPr>
      <p:grpSpPr>
        <a:xfrm>
          <a:off x="0" y="0"/>
          <a:ext cx="0" cy="0"/>
          <a:chOff x="0" y="0"/>
          <a:chExt cx="0" cy="0"/>
        </a:xfrm>
      </p:grpSpPr>
      <p:grpSp>
        <p:nvGrpSpPr>
          <p:cNvPr id="616" name="Google Shape;616;p32"/>
          <p:cNvGrpSpPr/>
          <p:nvPr/>
        </p:nvGrpSpPr>
        <p:grpSpPr>
          <a:xfrm>
            <a:off x="10322971" y="4206508"/>
            <a:ext cx="1454199" cy="743137"/>
            <a:chOff x="6505200" y="2955549"/>
            <a:chExt cx="1090649" cy="557353"/>
          </a:xfrm>
        </p:grpSpPr>
        <p:sp>
          <p:nvSpPr>
            <p:cNvPr id="617" name="Google Shape;617;p32"/>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32"/>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32"/>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20" name="Google Shape;620;p32"/>
          <p:cNvGrpSpPr/>
          <p:nvPr/>
        </p:nvGrpSpPr>
        <p:grpSpPr>
          <a:xfrm flipH="1">
            <a:off x="1056067" y="5017499"/>
            <a:ext cx="1348999" cy="896371"/>
            <a:chOff x="6505200" y="2840624"/>
            <a:chExt cx="1011749" cy="672278"/>
          </a:xfrm>
        </p:grpSpPr>
        <p:sp>
          <p:nvSpPr>
            <p:cNvPr id="621" name="Google Shape;621;p32"/>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32"/>
            <p:cNvSpPr/>
            <p:nvPr/>
          </p:nvSpPr>
          <p:spPr>
            <a:xfrm>
              <a:off x="7087867" y="2840624"/>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32"/>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24" name="Google Shape;624;p32"/>
          <p:cNvGrpSpPr/>
          <p:nvPr/>
        </p:nvGrpSpPr>
        <p:grpSpPr>
          <a:xfrm>
            <a:off x="2729939" y="4345732"/>
            <a:ext cx="8660352" cy="2094725"/>
            <a:chOff x="343134" y="1700121"/>
            <a:chExt cx="7908516" cy="1912874"/>
          </a:xfrm>
        </p:grpSpPr>
        <p:grpSp>
          <p:nvGrpSpPr>
            <p:cNvPr id="625" name="Google Shape;625;p32"/>
            <p:cNvGrpSpPr/>
            <p:nvPr/>
          </p:nvGrpSpPr>
          <p:grpSpPr>
            <a:xfrm>
              <a:off x="5953293" y="2514671"/>
              <a:ext cx="627651" cy="309358"/>
              <a:chOff x="6398068" y="419971"/>
              <a:chExt cx="627651" cy="309358"/>
            </a:xfrm>
          </p:grpSpPr>
          <p:sp>
            <p:nvSpPr>
              <p:cNvPr id="626" name="Google Shape;626;p32"/>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32"/>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32"/>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29" name="Google Shape;629;p32"/>
            <p:cNvGrpSpPr/>
            <p:nvPr/>
          </p:nvGrpSpPr>
          <p:grpSpPr>
            <a:xfrm>
              <a:off x="5325643" y="2514671"/>
              <a:ext cx="627651" cy="309358"/>
              <a:chOff x="5770418" y="419971"/>
              <a:chExt cx="627651" cy="309358"/>
            </a:xfrm>
          </p:grpSpPr>
          <p:sp>
            <p:nvSpPr>
              <p:cNvPr id="630" name="Google Shape;630;p32"/>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32"/>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32"/>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33" name="Google Shape;633;p32"/>
            <p:cNvGrpSpPr/>
            <p:nvPr/>
          </p:nvGrpSpPr>
          <p:grpSpPr>
            <a:xfrm>
              <a:off x="4699918" y="2514671"/>
              <a:ext cx="627651" cy="309358"/>
              <a:chOff x="6398068" y="419971"/>
              <a:chExt cx="627651" cy="309358"/>
            </a:xfrm>
          </p:grpSpPr>
          <p:sp>
            <p:nvSpPr>
              <p:cNvPr id="634" name="Google Shape;634;p32"/>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32"/>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32"/>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37" name="Google Shape;637;p32"/>
            <p:cNvGrpSpPr/>
            <p:nvPr/>
          </p:nvGrpSpPr>
          <p:grpSpPr>
            <a:xfrm>
              <a:off x="4073793" y="2514671"/>
              <a:ext cx="627651" cy="309358"/>
              <a:chOff x="6398068" y="419971"/>
              <a:chExt cx="627651" cy="309358"/>
            </a:xfrm>
          </p:grpSpPr>
          <p:sp>
            <p:nvSpPr>
              <p:cNvPr id="638" name="Google Shape;638;p32"/>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32"/>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32"/>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1" name="Google Shape;641;p32"/>
            <p:cNvGrpSpPr/>
            <p:nvPr/>
          </p:nvGrpSpPr>
          <p:grpSpPr>
            <a:xfrm>
              <a:off x="3446143" y="2514671"/>
              <a:ext cx="627651" cy="309358"/>
              <a:chOff x="5770418" y="419971"/>
              <a:chExt cx="627651" cy="309358"/>
            </a:xfrm>
          </p:grpSpPr>
          <p:sp>
            <p:nvSpPr>
              <p:cNvPr id="642" name="Google Shape;642;p32"/>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32"/>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32"/>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5" name="Google Shape;645;p32"/>
            <p:cNvGrpSpPr/>
            <p:nvPr/>
          </p:nvGrpSpPr>
          <p:grpSpPr>
            <a:xfrm>
              <a:off x="2820418" y="2514671"/>
              <a:ext cx="627651" cy="309358"/>
              <a:chOff x="6398068" y="419971"/>
              <a:chExt cx="627651" cy="309358"/>
            </a:xfrm>
          </p:grpSpPr>
          <p:sp>
            <p:nvSpPr>
              <p:cNvPr id="646" name="Google Shape;646;p32"/>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32"/>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32"/>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9" name="Google Shape;649;p32"/>
            <p:cNvGrpSpPr/>
            <p:nvPr/>
          </p:nvGrpSpPr>
          <p:grpSpPr>
            <a:xfrm>
              <a:off x="4701443" y="2205321"/>
              <a:ext cx="627651" cy="309358"/>
              <a:chOff x="6398068" y="419971"/>
              <a:chExt cx="627651" cy="309358"/>
            </a:xfrm>
          </p:grpSpPr>
          <p:sp>
            <p:nvSpPr>
              <p:cNvPr id="650" name="Google Shape;650;p32"/>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1" name="Google Shape;651;p32"/>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32"/>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3" name="Google Shape;653;p32"/>
            <p:cNvGrpSpPr/>
            <p:nvPr/>
          </p:nvGrpSpPr>
          <p:grpSpPr>
            <a:xfrm>
              <a:off x="4073793" y="2205321"/>
              <a:ext cx="627651" cy="309358"/>
              <a:chOff x="5770418" y="419971"/>
              <a:chExt cx="627651" cy="309358"/>
            </a:xfrm>
          </p:grpSpPr>
          <p:sp>
            <p:nvSpPr>
              <p:cNvPr id="654" name="Google Shape;654;p32"/>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32"/>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32"/>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7" name="Google Shape;657;p32"/>
            <p:cNvGrpSpPr/>
            <p:nvPr/>
          </p:nvGrpSpPr>
          <p:grpSpPr>
            <a:xfrm>
              <a:off x="4073793" y="1895971"/>
              <a:ext cx="627651" cy="309358"/>
              <a:chOff x="6398068" y="419971"/>
              <a:chExt cx="627651" cy="309358"/>
            </a:xfrm>
          </p:grpSpPr>
          <p:sp>
            <p:nvSpPr>
              <p:cNvPr id="658" name="Google Shape;658;p32"/>
              <p:cNvSpPr/>
              <p:nvPr/>
            </p:nvSpPr>
            <p:spPr>
              <a:xfrm>
                <a:off x="639806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32"/>
              <p:cNvSpPr/>
              <p:nvPr/>
            </p:nvSpPr>
            <p:spPr>
              <a:xfrm>
                <a:off x="639806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32"/>
              <p:cNvSpPr/>
              <p:nvPr/>
            </p:nvSpPr>
            <p:spPr>
              <a:xfrm>
                <a:off x="644606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61" name="Google Shape;661;p32"/>
            <p:cNvGrpSpPr/>
            <p:nvPr/>
          </p:nvGrpSpPr>
          <p:grpSpPr>
            <a:xfrm>
              <a:off x="3446143" y="2205321"/>
              <a:ext cx="627651" cy="309358"/>
              <a:chOff x="5770418" y="419971"/>
              <a:chExt cx="627651" cy="309358"/>
            </a:xfrm>
          </p:grpSpPr>
          <p:sp>
            <p:nvSpPr>
              <p:cNvPr id="662" name="Google Shape;662;p32"/>
              <p:cNvSpPr/>
              <p:nvPr/>
            </p:nvSpPr>
            <p:spPr>
              <a:xfrm>
                <a:off x="5770418" y="419971"/>
                <a:ext cx="627651" cy="309358"/>
              </a:xfrm>
              <a:custGeom>
                <a:avLst/>
                <a:gdLst/>
                <a:ahLst/>
                <a:cxnLst/>
                <a:rect l="l" t="t" r="r" b="b"/>
                <a:pathLst>
                  <a:path w="3021" h="1489" extrusionOk="0">
                    <a:moveTo>
                      <a:pt x="1" y="1"/>
                    </a:moveTo>
                    <a:lnTo>
                      <a:pt x="1" y="1489"/>
                    </a:lnTo>
                    <a:lnTo>
                      <a:pt x="3021" y="1489"/>
                    </a:lnTo>
                    <a:lnTo>
                      <a:pt x="302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32"/>
              <p:cNvSpPr/>
              <p:nvPr/>
            </p:nvSpPr>
            <p:spPr>
              <a:xfrm>
                <a:off x="5770418" y="419971"/>
                <a:ext cx="627651" cy="16413"/>
              </a:xfrm>
              <a:custGeom>
                <a:avLst/>
                <a:gdLst/>
                <a:ahLst/>
                <a:cxnLst/>
                <a:rect l="l" t="t" r="r" b="b"/>
                <a:pathLst>
                  <a:path w="3021" h="79" extrusionOk="0">
                    <a:moveTo>
                      <a:pt x="1" y="1"/>
                    </a:moveTo>
                    <a:lnTo>
                      <a:pt x="1" y="79"/>
                    </a:lnTo>
                    <a:lnTo>
                      <a:pt x="3021" y="79"/>
                    </a:lnTo>
                    <a:lnTo>
                      <a:pt x="302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32"/>
              <p:cNvSpPr/>
              <p:nvPr/>
            </p:nvSpPr>
            <p:spPr>
              <a:xfrm>
                <a:off x="5818412" y="449266"/>
                <a:ext cx="538105" cy="251393"/>
              </a:xfrm>
              <a:custGeom>
                <a:avLst/>
                <a:gdLst/>
                <a:ahLst/>
                <a:cxnLst/>
                <a:rect l="l" t="t" r="r" b="b"/>
                <a:pathLst>
                  <a:path w="2590" h="1210" extrusionOk="0">
                    <a:moveTo>
                      <a:pt x="0" y="1"/>
                    </a:moveTo>
                    <a:lnTo>
                      <a:pt x="0" y="1210"/>
                    </a:lnTo>
                    <a:lnTo>
                      <a:pt x="63" y="1210"/>
                    </a:lnTo>
                    <a:lnTo>
                      <a:pt x="63" y="1"/>
                    </a:lnTo>
                    <a:close/>
                    <a:moveTo>
                      <a:pt x="279" y="1"/>
                    </a:moveTo>
                    <a:lnTo>
                      <a:pt x="279" y="1210"/>
                    </a:lnTo>
                    <a:lnTo>
                      <a:pt x="342" y="1210"/>
                    </a:lnTo>
                    <a:lnTo>
                      <a:pt x="342" y="1"/>
                    </a:lnTo>
                    <a:close/>
                    <a:moveTo>
                      <a:pt x="558" y="1"/>
                    </a:moveTo>
                    <a:lnTo>
                      <a:pt x="558" y="1210"/>
                    </a:lnTo>
                    <a:lnTo>
                      <a:pt x="621" y="1210"/>
                    </a:lnTo>
                    <a:lnTo>
                      <a:pt x="621" y="1"/>
                    </a:lnTo>
                    <a:close/>
                    <a:moveTo>
                      <a:pt x="837" y="1"/>
                    </a:moveTo>
                    <a:lnTo>
                      <a:pt x="837" y="1210"/>
                    </a:lnTo>
                    <a:lnTo>
                      <a:pt x="900" y="1210"/>
                    </a:lnTo>
                    <a:lnTo>
                      <a:pt x="900" y="1"/>
                    </a:lnTo>
                    <a:close/>
                    <a:moveTo>
                      <a:pt x="1116" y="1"/>
                    </a:moveTo>
                    <a:lnTo>
                      <a:pt x="1116" y="1210"/>
                    </a:lnTo>
                    <a:lnTo>
                      <a:pt x="1179" y="1210"/>
                    </a:lnTo>
                    <a:lnTo>
                      <a:pt x="1179" y="1"/>
                    </a:lnTo>
                    <a:close/>
                    <a:moveTo>
                      <a:pt x="1395" y="1"/>
                    </a:moveTo>
                    <a:lnTo>
                      <a:pt x="1395" y="1210"/>
                    </a:lnTo>
                    <a:lnTo>
                      <a:pt x="1458" y="1210"/>
                    </a:lnTo>
                    <a:lnTo>
                      <a:pt x="1458" y="1"/>
                    </a:lnTo>
                    <a:close/>
                    <a:moveTo>
                      <a:pt x="1674" y="1"/>
                    </a:moveTo>
                    <a:lnTo>
                      <a:pt x="1674" y="1210"/>
                    </a:lnTo>
                    <a:lnTo>
                      <a:pt x="1737" y="1210"/>
                    </a:lnTo>
                    <a:lnTo>
                      <a:pt x="1737" y="1"/>
                    </a:lnTo>
                    <a:close/>
                    <a:moveTo>
                      <a:pt x="1953" y="1"/>
                    </a:moveTo>
                    <a:lnTo>
                      <a:pt x="1953" y="1210"/>
                    </a:lnTo>
                    <a:lnTo>
                      <a:pt x="2016" y="1210"/>
                    </a:lnTo>
                    <a:lnTo>
                      <a:pt x="2016" y="1"/>
                    </a:lnTo>
                    <a:close/>
                    <a:moveTo>
                      <a:pt x="2247" y="1"/>
                    </a:moveTo>
                    <a:lnTo>
                      <a:pt x="2247" y="1210"/>
                    </a:lnTo>
                    <a:lnTo>
                      <a:pt x="2310" y="1210"/>
                    </a:lnTo>
                    <a:lnTo>
                      <a:pt x="2310" y="1"/>
                    </a:lnTo>
                    <a:close/>
                    <a:moveTo>
                      <a:pt x="2526" y="1"/>
                    </a:moveTo>
                    <a:lnTo>
                      <a:pt x="2526" y="1210"/>
                    </a:lnTo>
                    <a:lnTo>
                      <a:pt x="2589" y="1210"/>
                    </a:lnTo>
                    <a:lnTo>
                      <a:pt x="2589"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65" name="Google Shape;665;p32"/>
            <p:cNvGrpSpPr/>
            <p:nvPr/>
          </p:nvGrpSpPr>
          <p:grpSpPr>
            <a:xfrm>
              <a:off x="343134" y="1700121"/>
              <a:ext cx="7908516" cy="1912874"/>
              <a:chOff x="343134" y="1700121"/>
              <a:chExt cx="7908516" cy="1912874"/>
            </a:xfrm>
          </p:grpSpPr>
          <p:sp>
            <p:nvSpPr>
              <p:cNvPr id="666" name="Google Shape;666;p32"/>
              <p:cNvSpPr/>
              <p:nvPr/>
            </p:nvSpPr>
            <p:spPr>
              <a:xfrm>
                <a:off x="989902" y="1700121"/>
                <a:ext cx="1532664" cy="1037358"/>
              </a:xfrm>
              <a:custGeom>
                <a:avLst/>
                <a:gdLst/>
                <a:ahLst/>
                <a:cxnLst/>
                <a:rect l="l" t="t" r="r" b="b"/>
                <a:pathLst>
                  <a:path w="7377" h="4993" extrusionOk="0">
                    <a:moveTo>
                      <a:pt x="250" y="1"/>
                    </a:moveTo>
                    <a:cubicBezTo>
                      <a:pt x="109" y="1"/>
                      <a:pt x="1" y="127"/>
                      <a:pt x="1" y="280"/>
                    </a:cubicBezTo>
                    <a:lnTo>
                      <a:pt x="1" y="4714"/>
                    </a:lnTo>
                    <a:cubicBezTo>
                      <a:pt x="1" y="4870"/>
                      <a:pt x="109" y="4993"/>
                      <a:pt x="250" y="4993"/>
                    </a:cubicBezTo>
                    <a:lnTo>
                      <a:pt x="7146" y="4993"/>
                    </a:lnTo>
                    <a:cubicBezTo>
                      <a:pt x="7269" y="4993"/>
                      <a:pt x="7377" y="4870"/>
                      <a:pt x="7377" y="4714"/>
                    </a:cubicBezTo>
                    <a:lnTo>
                      <a:pt x="7377" y="280"/>
                    </a:lnTo>
                    <a:cubicBezTo>
                      <a:pt x="7377" y="127"/>
                      <a:pt x="7269" y="1"/>
                      <a:pt x="7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32"/>
              <p:cNvSpPr/>
              <p:nvPr/>
            </p:nvSpPr>
            <p:spPr>
              <a:xfrm>
                <a:off x="832209" y="2205608"/>
                <a:ext cx="1278570" cy="573632"/>
              </a:xfrm>
              <a:custGeom>
                <a:avLst/>
                <a:gdLst/>
                <a:ahLst/>
                <a:cxnLst/>
                <a:rect l="l" t="t" r="r" b="b"/>
                <a:pathLst>
                  <a:path w="6154" h="2761" extrusionOk="0">
                    <a:moveTo>
                      <a:pt x="1" y="0"/>
                    </a:moveTo>
                    <a:lnTo>
                      <a:pt x="1" y="2760"/>
                    </a:lnTo>
                    <a:lnTo>
                      <a:pt x="6153" y="2760"/>
                    </a:lnTo>
                    <a:lnTo>
                      <a:pt x="615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32"/>
              <p:cNvSpPr/>
              <p:nvPr/>
            </p:nvSpPr>
            <p:spPr>
              <a:xfrm>
                <a:off x="832209" y="2108998"/>
                <a:ext cx="1281687" cy="96817"/>
              </a:xfrm>
              <a:custGeom>
                <a:avLst/>
                <a:gdLst/>
                <a:ahLst/>
                <a:cxnLst/>
                <a:rect l="l" t="t" r="r" b="b"/>
                <a:pathLst>
                  <a:path w="6169" h="466" extrusionOk="0">
                    <a:moveTo>
                      <a:pt x="280" y="0"/>
                    </a:moveTo>
                    <a:cubicBezTo>
                      <a:pt x="124" y="0"/>
                      <a:pt x="1" y="142"/>
                      <a:pt x="1" y="298"/>
                    </a:cubicBezTo>
                    <a:lnTo>
                      <a:pt x="1" y="465"/>
                    </a:lnTo>
                    <a:lnTo>
                      <a:pt x="6168" y="465"/>
                    </a:lnTo>
                    <a:lnTo>
                      <a:pt x="6168" y="298"/>
                    </a:lnTo>
                    <a:cubicBezTo>
                      <a:pt x="6168" y="142"/>
                      <a:pt x="6031" y="0"/>
                      <a:pt x="587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32"/>
              <p:cNvSpPr/>
              <p:nvPr/>
            </p:nvSpPr>
            <p:spPr>
              <a:xfrm>
                <a:off x="928819" y="2282896"/>
                <a:ext cx="135461" cy="74379"/>
              </a:xfrm>
              <a:custGeom>
                <a:avLst/>
                <a:gdLst/>
                <a:ahLst/>
                <a:cxnLst/>
                <a:rect l="l" t="t" r="r" b="b"/>
                <a:pathLst>
                  <a:path w="652" h="358" extrusionOk="0">
                    <a:moveTo>
                      <a:pt x="1" y="0"/>
                    </a:moveTo>
                    <a:lnTo>
                      <a:pt x="1" y="357"/>
                    </a:lnTo>
                    <a:lnTo>
                      <a:pt x="652" y="357"/>
                    </a:lnTo>
                    <a:lnTo>
                      <a:pt x="652" y="0"/>
                    </a:lnTo>
                    <a:close/>
                  </a:path>
                </a:pathLst>
              </a:custGeom>
              <a:solidFill>
                <a:srgbClr val="CED7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32"/>
              <p:cNvSpPr/>
              <p:nvPr/>
            </p:nvSpPr>
            <p:spPr>
              <a:xfrm>
                <a:off x="1163800" y="2282896"/>
                <a:ext cx="138578" cy="74379"/>
              </a:xfrm>
              <a:custGeom>
                <a:avLst/>
                <a:gdLst/>
                <a:ahLst/>
                <a:cxnLst/>
                <a:rect l="l" t="t" r="r" b="b"/>
                <a:pathLst>
                  <a:path w="667" h="358" extrusionOk="0">
                    <a:moveTo>
                      <a:pt x="1" y="0"/>
                    </a:moveTo>
                    <a:lnTo>
                      <a:pt x="1" y="357"/>
                    </a:lnTo>
                    <a:lnTo>
                      <a:pt x="667" y="357"/>
                    </a:lnTo>
                    <a:lnTo>
                      <a:pt x="667" y="0"/>
                    </a:lnTo>
                    <a:close/>
                  </a:path>
                </a:pathLst>
              </a:custGeom>
              <a:solidFill>
                <a:srgbClr val="CED7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32"/>
              <p:cNvSpPr/>
              <p:nvPr/>
            </p:nvSpPr>
            <p:spPr>
              <a:xfrm>
                <a:off x="1401897" y="2282896"/>
                <a:ext cx="139201" cy="74379"/>
              </a:xfrm>
              <a:custGeom>
                <a:avLst/>
                <a:gdLst/>
                <a:ahLst/>
                <a:cxnLst/>
                <a:rect l="l" t="t" r="r" b="b"/>
                <a:pathLst>
                  <a:path w="670" h="358" extrusionOk="0">
                    <a:moveTo>
                      <a:pt x="0" y="0"/>
                    </a:moveTo>
                    <a:lnTo>
                      <a:pt x="0" y="357"/>
                    </a:lnTo>
                    <a:lnTo>
                      <a:pt x="670" y="357"/>
                    </a:lnTo>
                    <a:lnTo>
                      <a:pt x="670" y="0"/>
                    </a:lnTo>
                    <a:close/>
                  </a:path>
                </a:pathLst>
              </a:custGeom>
              <a:solidFill>
                <a:srgbClr val="CED7D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32"/>
              <p:cNvSpPr/>
              <p:nvPr/>
            </p:nvSpPr>
            <p:spPr>
              <a:xfrm>
                <a:off x="1640618" y="2282896"/>
                <a:ext cx="135461" cy="74379"/>
              </a:xfrm>
              <a:custGeom>
                <a:avLst/>
                <a:gdLst/>
                <a:ahLst/>
                <a:cxnLst/>
                <a:rect l="l" t="t" r="r" b="b"/>
                <a:pathLst>
                  <a:path w="652" h="358" extrusionOk="0">
                    <a:moveTo>
                      <a:pt x="1" y="0"/>
                    </a:moveTo>
                    <a:lnTo>
                      <a:pt x="1" y="357"/>
                    </a:lnTo>
                    <a:lnTo>
                      <a:pt x="652" y="357"/>
                    </a:lnTo>
                    <a:lnTo>
                      <a:pt x="65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32"/>
              <p:cNvSpPr/>
              <p:nvPr/>
            </p:nvSpPr>
            <p:spPr>
              <a:xfrm>
                <a:off x="1878715" y="2282896"/>
                <a:ext cx="135461" cy="74379"/>
              </a:xfrm>
              <a:custGeom>
                <a:avLst/>
                <a:gdLst/>
                <a:ahLst/>
                <a:cxnLst/>
                <a:rect l="l" t="t" r="r" b="b"/>
                <a:pathLst>
                  <a:path w="652" h="358" extrusionOk="0">
                    <a:moveTo>
                      <a:pt x="0" y="0"/>
                    </a:moveTo>
                    <a:lnTo>
                      <a:pt x="0" y="357"/>
                    </a:lnTo>
                    <a:lnTo>
                      <a:pt x="651" y="357"/>
                    </a:lnTo>
                    <a:lnTo>
                      <a:pt x="651"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32"/>
              <p:cNvSpPr/>
              <p:nvPr/>
            </p:nvSpPr>
            <p:spPr>
              <a:xfrm>
                <a:off x="790657" y="3397337"/>
                <a:ext cx="7035877" cy="215657"/>
              </a:xfrm>
              <a:custGeom>
                <a:avLst/>
                <a:gdLst/>
                <a:ahLst/>
                <a:cxnLst/>
                <a:rect l="l" t="t" r="r" b="b"/>
                <a:pathLst>
                  <a:path w="33865" h="1038" extrusionOk="0">
                    <a:moveTo>
                      <a:pt x="495" y="0"/>
                    </a:moveTo>
                    <a:lnTo>
                      <a:pt x="0" y="1038"/>
                    </a:lnTo>
                    <a:lnTo>
                      <a:pt x="33865" y="1038"/>
                    </a:lnTo>
                    <a:lnTo>
                      <a:pt x="3337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32"/>
              <p:cNvSpPr/>
              <p:nvPr/>
            </p:nvSpPr>
            <p:spPr>
              <a:xfrm>
                <a:off x="343134" y="2282889"/>
                <a:ext cx="7908480" cy="1130228"/>
              </a:xfrm>
              <a:custGeom>
                <a:avLst/>
                <a:gdLst/>
                <a:ahLst/>
                <a:cxnLst/>
                <a:rect l="l" t="t" r="r" b="b"/>
                <a:pathLst>
                  <a:path w="38065" h="5440" extrusionOk="0">
                    <a:moveTo>
                      <a:pt x="0" y="1"/>
                    </a:moveTo>
                    <a:lnTo>
                      <a:pt x="2649" y="5439"/>
                    </a:lnTo>
                    <a:lnTo>
                      <a:pt x="35524" y="5439"/>
                    </a:lnTo>
                    <a:lnTo>
                      <a:pt x="38064" y="1333"/>
                    </a:lnTo>
                    <a:lnTo>
                      <a:pt x="30919" y="1333"/>
                    </a:lnTo>
                    <a:cubicBezTo>
                      <a:pt x="30763" y="1935"/>
                      <a:pt x="30175" y="2434"/>
                      <a:pt x="28996" y="2434"/>
                    </a:cubicBezTo>
                    <a:lnTo>
                      <a:pt x="13079" y="2434"/>
                    </a:lnTo>
                    <a:cubicBezTo>
                      <a:pt x="11840" y="2434"/>
                      <a:pt x="11561" y="1377"/>
                      <a:pt x="11561" y="1377"/>
                    </a:cubicBezTo>
                    <a:lnTo>
                      <a:pt x="7313" y="1377"/>
                    </a:lnTo>
                    <a:cubicBezTo>
                      <a:pt x="6153" y="1377"/>
                      <a:pt x="5840" y="1"/>
                      <a:pt x="5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32"/>
              <p:cNvSpPr/>
              <p:nvPr/>
            </p:nvSpPr>
            <p:spPr>
              <a:xfrm>
                <a:off x="1814516" y="2656870"/>
                <a:ext cx="64406" cy="122372"/>
              </a:xfrm>
              <a:custGeom>
                <a:avLst/>
                <a:gdLst/>
                <a:ahLst/>
                <a:cxnLst/>
                <a:rect l="l" t="t" r="r" b="b"/>
                <a:pathLst>
                  <a:path w="310" h="589" extrusionOk="0">
                    <a:moveTo>
                      <a:pt x="1" y="1"/>
                    </a:moveTo>
                    <a:lnTo>
                      <a:pt x="1" y="588"/>
                    </a:lnTo>
                    <a:lnTo>
                      <a:pt x="309" y="588"/>
                    </a:lnTo>
                    <a:lnTo>
                      <a:pt x="30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32"/>
              <p:cNvSpPr/>
              <p:nvPr/>
            </p:nvSpPr>
            <p:spPr>
              <a:xfrm>
                <a:off x="1991531" y="2656870"/>
                <a:ext cx="67523" cy="122372"/>
              </a:xfrm>
              <a:custGeom>
                <a:avLst/>
                <a:gdLst/>
                <a:ahLst/>
                <a:cxnLst/>
                <a:rect l="l" t="t" r="r" b="b"/>
                <a:pathLst>
                  <a:path w="325" h="589" extrusionOk="0">
                    <a:moveTo>
                      <a:pt x="1" y="1"/>
                    </a:moveTo>
                    <a:lnTo>
                      <a:pt x="1" y="588"/>
                    </a:lnTo>
                    <a:lnTo>
                      <a:pt x="324" y="588"/>
                    </a:lnTo>
                    <a:lnTo>
                      <a:pt x="32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32"/>
              <p:cNvSpPr/>
              <p:nvPr/>
            </p:nvSpPr>
            <p:spPr>
              <a:xfrm>
                <a:off x="2171662" y="2656870"/>
                <a:ext cx="65030" cy="122372"/>
              </a:xfrm>
              <a:custGeom>
                <a:avLst/>
                <a:gdLst/>
                <a:ahLst/>
                <a:cxnLst/>
                <a:rect l="l" t="t" r="r" b="b"/>
                <a:pathLst>
                  <a:path w="313" h="589" extrusionOk="0">
                    <a:moveTo>
                      <a:pt x="0" y="1"/>
                    </a:moveTo>
                    <a:lnTo>
                      <a:pt x="0" y="588"/>
                    </a:lnTo>
                    <a:lnTo>
                      <a:pt x="313" y="588"/>
                    </a:lnTo>
                    <a:lnTo>
                      <a:pt x="31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32"/>
              <p:cNvSpPr/>
              <p:nvPr/>
            </p:nvSpPr>
            <p:spPr>
              <a:xfrm>
                <a:off x="2352416" y="2656870"/>
                <a:ext cx="64406" cy="122372"/>
              </a:xfrm>
              <a:custGeom>
                <a:avLst/>
                <a:gdLst/>
                <a:ahLst/>
                <a:cxnLst/>
                <a:rect l="l" t="t" r="r" b="b"/>
                <a:pathLst>
                  <a:path w="310" h="589" extrusionOk="0">
                    <a:moveTo>
                      <a:pt x="1" y="1"/>
                    </a:moveTo>
                    <a:lnTo>
                      <a:pt x="1" y="588"/>
                    </a:lnTo>
                    <a:lnTo>
                      <a:pt x="309" y="588"/>
                    </a:lnTo>
                    <a:lnTo>
                      <a:pt x="30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32"/>
              <p:cNvSpPr/>
              <p:nvPr/>
            </p:nvSpPr>
            <p:spPr>
              <a:xfrm>
                <a:off x="2529431" y="2656870"/>
                <a:ext cx="67523" cy="122372"/>
              </a:xfrm>
              <a:custGeom>
                <a:avLst/>
                <a:gdLst/>
                <a:ahLst/>
                <a:cxnLst/>
                <a:rect l="l" t="t" r="r" b="b"/>
                <a:pathLst>
                  <a:path w="325" h="589" extrusionOk="0">
                    <a:moveTo>
                      <a:pt x="0" y="1"/>
                    </a:moveTo>
                    <a:lnTo>
                      <a:pt x="0" y="588"/>
                    </a:lnTo>
                    <a:lnTo>
                      <a:pt x="324" y="588"/>
                    </a:lnTo>
                    <a:lnTo>
                      <a:pt x="32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32"/>
              <p:cNvSpPr/>
              <p:nvPr/>
            </p:nvSpPr>
            <p:spPr>
              <a:xfrm>
                <a:off x="989902" y="2505410"/>
                <a:ext cx="138578" cy="138578"/>
              </a:xfrm>
              <a:custGeom>
                <a:avLst/>
                <a:gdLst/>
                <a:ahLst/>
                <a:cxnLst/>
                <a:rect l="l" t="t" r="r" b="b"/>
                <a:pathLst>
                  <a:path w="667" h="667" extrusionOk="0">
                    <a:moveTo>
                      <a:pt x="328" y="1"/>
                    </a:moveTo>
                    <a:cubicBezTo>
                      <a:pt x="157" y="1"/>
                      <a:pt x="1" y="138"/>
                      <a:pt x="1" y="324"/>
                    </a:cubicBezTo>
                    <a:cubicBezTo>
                      <a:pt x="1" y="510"/>
                      <a:pt x="157" y="666"/>
                      <a:pt x="328" y="666"/>
                    </a:cubicBezTo>
                    <a:cubicBezTo>
                      <a:pt x="514" y="666"/>
                      <a:pt x="667" y="510"/>
                      <a:pt x="667" y="324"/>
                    </a:cubicBezTo>
                    <a:cubicBezTo>
                      <a:pt x="667" y="138"/>
                      <a:pt x="514" y="1"/>
                      <a:pt x="32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32"/>
              <p:cNvSpPr/>
              <p:nvPr/>
            </p:nvSpPr>
            <p:spPr>
              <a:xfrm>
                <a:off x="989902" y="1700121"/>
                <a:ext cx="1532664" cy="109906"/>
              </a:xfrm>
              <a:custGeom>
                <a:avLst/>
                <a:gdLst/>
                <a:ahLst/>
                <a:cxnLst/>
                <a:rect l="l" t="t" r="r" b="b"/>
                <a:pathLst>
                  <a:path w="7377" h="529" extrusionOk="0">
                    <a:moveTo>
                      <a:pt x="250" y="1"/>
                    </a:moveTo>
                    <a:cubicBezTo>
                      <a:pt x="109" y="1"/>
                      <a:pt x="1" y="127"/>
                      <a:pt x="1" y="280"/>
                    </a:cubicBezTo>
                    <a:lnTo>
                      <a:pt x="1" y="529"/>
                    </a:lnTo>
                    <a:lnTo>
                      <a:pt x="7377" y="529"/>
                    </a:lnTo>
                    <a:lnTo>
                      <a:pt x="7377" y="280"/>
                    </a:lnTo>
                    <a:cubicBezTo>
                      <a:pt x="7377" y="127"/>
                      <a:pt x="7269" y="1"/>
                      <a:pt x="71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32"/>
              <p:cNvSpPr/>
              <p:nvPr/>
            </p:nvSpPr>
            <p:spPr>
              <a:xfrm>
                <a:off x="1221766" y="1915779"/>
                <a:ext cx="193427" cy="126112"/>
              </a:xfrm>
              <a:custGeom>
                <a:avLst/>
                <a:gdLst/>
                <a:ahLst/>
                <a:cxnLst/>
                <a:rect l="l" t="t" r="r" b="b"/>
                <a:pathLst>
                  <a:path w="931" h="607" extrusionOk="0">
                    <a:moveTo>
                      <a:pt x="1" y="0"/>
                    </a:moveTo>
                    <a:lnTo>
                      <a:pt x="1" y="607"/>
                    </a:lnTo>
                    <a:lnTo>
                      <a:pt x="931" y="607"/>
                    </a:lnTo>
                    <a:lnTo>
                      <a:pt x="93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32"/>
              <p:cNvSpPr/>
              <p:nvPr/>
            </p:nvSpPr>
            <p:spPr>
              <a:xfrm>
                <a:off x="1517829" y="1915779"/>
                <a:ext cx="193427" cy="126112"/>
              </a:xfrm>
              <a:custGeom>
                <a:avLst/>
                <a:gdLst/>
                <a:ahLst/>
                <a:cxnLst/>
                <a:rect l="l" t="t" r="r" b="b"/>
                <a:pathLst>
                  <a:path w="931" h="607" extrusionOk="0">
                    <a:moveTo>
                      <a:pt x="0" y="0"/>
                    </a:moveTo>
                    <a:lnTo>
                      <a:pt x="0" y="607"/>
                    </a:lnTo>
                    <a:lnTo>
                      <a:pt x="930" y="607"/>
                    </a:lnTo>
                    <a:lnTo>
                      <a:pt x="93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32"/>
              <p:cNvSpPr/>
              <p:nvPr/>
            </p:nvSpPr>
            <p:spPr>
              <a:xfrm>
                <a:off x="1814516" y="1915779"/>
                <a:ext cx="193427" cy="126112"/>
              </a:xfrm>
              <a:custGeom>
                <a:avLst/>
                <a:gdLst/>
                <a:ahLst/>
                <a:cxnLst/>
                <a:rect l="l" t="t" r="r" b="b"/>
                <a:pathLst>
                  <a:path w="931" h="607" extrusionOk="0">
                    <a:moveTo>
                      <a:pt x="1" y="0"/>
                    </a:moveTo>
                    <a:lnTo>
                      <a:pt x="1" y="607"/>
                    </a:lnTo>
                    <a:lnTo>
                      <a:pt x="931" y="607"/>
                    </a:lnTo>
                    <a:lnTo>
                      <a:pt x="93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32"/>
              <p:cNvSpPr/>
              <p:nvPr/>
            </p:nvSpPr>
            <p:spPr>
              <a:xfrm>
                <a:off x="2107463" y="1915779"/>
                <a:ext cx="196543" cy="126112"/>
              </a:xfrm>
              <a:custGeom>
                <a:avLst/>
                <a:gdLst/>
                <a:ahLst/>
                <a:cxnLst/>
                <a:rect l="l" t="t" r="r" b="b"/>
                <a:pathLst>
                  <a:path w="946" h="607" extrusionOk="0">
                    <a:moveTo>
                      <a:pt x="0" y="0"/>
                    </a:moveTo>
                    <a:lnTo>
                      <a:pt x="0" y="607"/>
                    </a:lnTo>
                    <a:lnTo>
                      <a:pt x="945" y="607"/>
                    </a:lnTo>
                    <a:lnTo>
                      <a:pt x="94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32"/>
              <p:cNvSpPr/>
              <p:nvPr/>
            </p:nvSpPr>
            <p:spPr>
              <a:xfrm>
                <a:off x="343134" y="2281661"/>
                <a:ext cx="1255924" cy="106167"/>
              </a:xfrm>
              <a:custGeom>
                <a:avLst/>
                <a:gdLst/>
                <a:ahLst/>
                <a:cxnLst/>
                <a:rect l="l" t="t" r="r" b="b"/>
                <a:pathLst>
                  <a:path w="6045" h="511" extrusionOk="0">
                    <a:moveTo>
                      <a:pt x="0" y="1"/>
                    </a:moveTo>
                    <a:lnTo>
                      <a:pt x="246" y="511"/>
                    </a:lnTo>
                    <a:lnTo>
                      <a:pt x="6045" y="511"/>
                    </a:lnTo>
                    <a:cubicBezTo>
                      <a:pt x="5904" y="232"/>
                      <a:pt x="5840" y="1"/>
                      <a:pt x="58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32"/>
              <p:cNvSpPr/>
              <p:nvPr/>
            </p:nvSpPr>
            <p:spPr>
              <a:xfrm>
                <a:off x="6670161" y="2558402"/>
                <a:ext cx="1581488" cy="144810"/>
              </a:xfrm>
              <a:custGeom>
                <a:avLst/>
                <a:gdLst/>
                <a:ahLst/>
                <a:cxnLst/>
                <a:rect l="l" t="t" r="r" b="b"/>
                <a:pathLst>
                  <a:path w="7612" h="697" extrusionOk="0">
                    <a:moveTo>
                      <a:pt x="466" y="1"/>
                    </a:moveTo>
                    <a:cubicBezTo>
                      <a:pt x="403" y="265"/>
                      <a:pt x="250" y="495"/>
                      <a:pt x="1" y="696"/>
                    </a:cubicBezTo>
                    <a:lnTo>
                      <a:pt x="7176" y="696"/>
                    </a:lnTo>
                    <a:lnTo>
                      <a:pt x="761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32"/>
              <p:cNvSpPr/>
              <p:nvPr/>
            </p:nvSpPr>
            <p:spPr>
              <a:xfrm>
                <a:off x="867945" y="2688657"/>
                <a:ext cx="7293295" cy="708886"/>
              </a:xfrm>
              <a:custGeom>
                <a:avLst/>
                <a:gdLst/>
                <a:ahLst/>
                <a:cxnLst/>
                <a:rect l="l" t="t" r="r" b="b"/>
                <a:pathLst>
                  <a:path w="35104" h="3412" extrusionOk="0">
                    <a:moveTo>
                      <a:pt x="0" y="3147"/>
                    </a:moveTo>
                    <a:lnTo>
                      <a:pt x="123" y="3411"/>
                    </a:lnTo>
                    <a:lnTo>
                      <a:pt x="0" y="3147"/>
                    </a:lnTo>
                    <a:lnTo>
                      <a:pt x="0" y="3147"/>
                    </a:lnTo>
                    <a:close/>
                    <a:moveTo>
                      <a:pt x="35103" y="0"/>
                    </a:moveTo>
                    <a:lnTo>
                      <a:pt x="35103" y="0"/>
                    </a:lnTo>
                    <a:lnTo>
                      <a:pt x="32998" y="3411"/>
                    </a:lnTo>
                    <a:close/>
                  </a:path>
                </a:pathLst>
              </a:custGeom>
              <a:solidFill>
                <a:srgbClr val="B1B9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32"/>
              <p:cNvSpPr/>
              <p:nvPr/>
            </p:nvSpPr>
            <p:spPr>
              <a:xfrm>
                <a:off x="867945" y="2694914"/>
                <a:ext cx="7293295" cy="708886"/>
              </a:xfrm>
              <a:custGeom>
                <a:avLst/>
                <a:gdLst/>
                <a:ahLst/>
                <a:cxnLst/>
                <a:rect l="l" t="t" r="r" b="b"/>
                <a:pathLst>
                  <a:path w="35104" h="3412" extrusionOk="0">
                    <a:moveTo>
                      <a:pt x="35103" y="0"/>
                    </a:moveTo>
                    <a:lnTo>
                      <a:pt x="35103" y="0"/>
                    </a:lnTo>
                    <a:cubicBezTo>
                      <a:pt x="25711" y="2868"/>
                      <a:pt x="9266" y="3162"/>
                      <a:pt x="2756" y="3162"/>
                    </a:cubicBezTo>
                    <a:cubicBezTo>
                      <a:pt x="1023" y="3162"/>
                      <a:pt x="0" y="3147"/>
                      <a:pt x="0" y="3147"/>
                    </a:cubicBezTo>
                    <a:lnTo>
                      <a:pt x="0" y="3147"/>
                    </a:lnTo>
                    <a:lnTo>
                      <a:pt x="123" y="3411"/>
                    </a:lnTo>
                    <a:lnTo>
                      <a:pt x="32998" y="3411"/>
                    </a:lnTo>
                    <a:lnTo>
                      <a:pt x="35103"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691" name="Google Shape;691;p32"/>
          <p:cNvGrpSpPr/>
          <p:nvPr/>
        </p:nvGrpSpPr>
        <p:grpSpPr>
          <a:xfrm>
            <a:off x="83333" y="6254699"/>
            <a:ext cx="12024459" cy="520071"/>
            <a:chOff x="62500" y="4683850"/>
            <a:chExt cx="9018344" cy="390053"/>
          </a:xfrm>
        </p:grpSpPr>
        <p:sp>
          <p:nvSpPr>
            <p:cNvPr id="692" name="Google Shape;692;p32"/>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32"/>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 name="TextBox 6">
            <a:extLst>
              <a:ext uri="{FF2B5EF4-FFF2-40B4-BE49-F238E27FC236}">
                <a16:creationId xmlns:a16="http://schemas.microsoft.com/office/drawing/2014/main" id="{0F33FB14-B5A9-2D05-F380-2FC0B7D4CB83}"/>
              </a:ext>
            </a:extLst>
          </p:cNvPr>
          <p:cNvSpPr txBox="1"/>
          <p:nvPr/>
        </p:nvSpPr>
        <p:spPr>
          <a:xfrm>
            <a:off x="31941" y="359946"/>
            <a:ext cx="12192000" cy="1843133"/>
          </a:xfrm>
          <a:prstGeom prst="rect">
            <a:avLst/>
          </a:prstGeom>
          <a:noFill/>
        </p:spPr>
        <p:txBody>
          <a:bodyPr wrap="square">
            <a:spAutoFit/>
          </a:bodyPr>
          <a:lstStyle/>
          <a:p>
            <a:pPr algn="just" defTabSz="1219170">
              <a:lnSpc>
                <a:spcPct val="150000"/>
              </a:lnSpc>
              <a:buClr>
                <a:srgbClr val="000000"/>
              </a:buClr>
            </a:pPr>
            <a:r>
              <a:rPr lang="vi-VN" sz="4000" b="1" kern="0">
                <a:solidFill>
                  <a:srgbClr val="74604C"/>
                </a:solidFill>
                <a:latin typeface="#9Slide03 AmpleSoft Bold" panose="02000000000000000000" pitchFamily="2" charset="0"/>
                <a:cs typeface="Arial"/>
                <a:sym typeface="Arial"/>
              </a:rPr>
              <a:t>Vẽ sơ đồ tư duy về lịch sử bảo vệ chủ quyền, các quyền và lợi ích hợp pháp của Việt Nam ở Biển Đông.</a:t>
            </a:r>
          </a:p>
        </p:txBody>
      </p:sp>
    </p:spTree>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Shape 896"/>
        <p:cNvGrpSpPr/>
        <p:nvPr/>
      </p:nvGrpSpPr>
      <p:grpSpPr>
        <a:xfrm>
          <a:off x="0" y="0"/>
          <a:ext cx="0" cy="0"/>
          <a:chOff x="0" y="0"/>
          <a:chExt cx="0" cy="0"/>
        </a:xfrm>
      </p:grpSpPr>
      <p:sp>
        <p:nvSpPr>
          <p:cNvPr id="2" name="Freeform 2">
            <a:extLst>
              <a:ext uri="{FF2B5EF4-FFF2-40B4-BE49-F238E27FC236}">
                <a16:creationId xmlns:a16="http://schemas.microsoft.com/office/drawing/2014/main" id="{1277F3C8-19D4-72E8-1D25-95D428CE7AB7}"/>
              </a:ext>
            </a:extLst>
          </p:cNvPr>
          <p:cNvSpPr/>
          <p:nvPr/>
        </p:nvSpPr>
        <p:spPr>
          <a:xfrm>
            <a:off x="-304800" y="5674723"/>
            <a:ext cx="13201335" cy="1170577"/>
          </a:xfrm>
          <a:custGeom>
            <a:avLst/>
            <a:gdLst/>
            <a:ahLst/>
            <a:cxnLst/>
            <a:rect l="l" t="t" r="r" b="b"/>
            <a:pathLst>
              <a:path w="19802002" h="3366340">
                <a:moveTo>
                  <a:pt x="0" y="0"/>
                </a:moveTo>
                <a:lnTo>
                  <a:pt x="19802003" y="0"/>
                </a:lnTo>
                <a:lnTo>
                  <a:pt x="19802003" y="3366341"/>
                </a:lnTo>
                <a:lnTo>
                  <a:pt x="0" y="33663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9" name="TextBox 28">
            <a:extLst>
              <a:ext uri="{FF2B5EF4-FFF2-40B4-BE49-F238E27FC236}">
                <a16:creationId xmlns:a16="http://schemas.microsoft.com/office/drawing/2014/main" id="{97E511AC-79DE-B84E-8E00-8D86E4255CD0}"/>
              </a:ext>
            </a:extLst>
          </p:cNvPr>
          <p:cNvSpPr txBox="1"/>
          <p:nvPr/>
        </p:nvSpPr>
        <p:spPr>
          <a:xfrm>
            <a:off x="262673" y="167013"/>
            <a:ext cx="11319727" cy="631968"/>
          </a:xfrm>
          <a:prstGeom prst="rect">
            <a:avLst/>
          </a:prstGeom>
          <a:noFill/>
        </p:spPr>
        <p:txBody>
          <a:bodyPr wrap="square">
            <a:spAutoFit/>
          </a:bodyPr>
          <a:lstStyle/>
          <a:p>
            <a:pPr algn="just" defTabSz="1219170">
              <a:lnSpc>
                <a:spcPct val="150000"/>
              </a:lnSpc>
              <a:buClr>
                <a:srgbClr val="000000"/>
              </a:buClr>
            </a:pPr>
            <a:r>
              <a:rPr lang="en-US" sz="2667" b="1" i="1" kern="0">
                <a:solidFill>
                  <a:srgbClr val="E76563"/>
                </a:solidFill>
                <a:latin typeface="Arial"/>
                <a:cs typeface="Arial"/>
                <a:sym typeface="Arial"/>
              </a:rPr>
              <a:t>GỢI Ý SƠ ĐỒ TƯ DUY</a:t>
            </a:r>
            <a:endParaRPr lang="en-US" sz="2667" kern="0">
              <a:solidFill>
                <a:srgbClr val="E76563"/>
              </a:solidFill>
              <a:latin typeface="Arial"/>
              <a:cs typeface="Arial"/>
              <a:sym typeface="Arial"/>
            </a:endParaRPr>
          </a:p>
        </p:txBody>
      </p:sp>
      <p:pic>
        <p:nvPicPr>
          <p:cNvPr id="3" name="Picture 2" descr="A screenshot of a diagram&#10;&#10;Description automatically generated">
            <a:extLst>
              <a:ext uri="{FF2B5EF4-FFF2-40B4-BE49-F238E27FC236}">
                <a16:creationId xmlns:a16="http://schemas.microsoft.com/office/drawing/2014/main" id="{3189CC46-9E96-017A-963F-D71728C42573}"/>
              </a:ext>
            </a:extLst>
          </p:cNvPr>
          <p:cNvPicPr>
            <a:picLocks noChangeAspect="1"/>
          </p:cNvPicPr>
          <p:nvPr/>
        </p:nvPicPr>
        <p:blipFill rotWithShape="1">
          <a:blip r:embed="rId5"/>
          <a:srcRect b="6769"/>
          <a:stretch/>
        </p:blipFill>
        <p:spPr>
          <a:xfrm>
            <a:off x="245636" y="947259"/>
            <a:ext cx="11700727" cy="5350852"/>
          </a:xfrm>
          <a:prstGeom prst="rect">
            <a:avLst/>
          </a:prstGeom>
          <a:solidFill>
            <a:schemeClr val="bg1"/>
          </a:solidFill>
          <a:effectLst>
            <a:outerShdw blurRad="63500" sx="102000" sy="1020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2727960" y="2013146"/>
            <a:ext cx="8092440" cy="1666225"/>
          </a:xfrm>
          <a:prstGeom prst="rect">
            <a:avLst/>
          </a:prstGeom>
          <a:noFill/>
        </p:spPr>
        <p:txBody>
          <a:bodyPr wrap="square">
            <a:spAutoFit/>
          </a:bodyPr>
          <a:lstStyle/>
          <a:p>
            <a:pPr marL="342900" lvl="0" indent="-342900" algn="ctr">
              <a:lnSpc>
                <a:spcPct val="150000"/>
              </a:lnSpc>
              <a:spcAft>
                <a:spcPts val="800"/>
              </a:spcAft>
              <a:buFont typeface="+mj-lt"/>
              <a:buAutoNum type="arabicPeriod"/>
            </a:pPr>
            <a:r>
              <a:rPr lang="en-US" sz="3600">
                <a:solidFill>
                  <a:srgbClr val="E76563"/>
                </a:solidFill>
                <a:effectLst/>
                <a:latin typeface="#9Slide03 Ample" panose="02000000000000000000" pitchFamily="2" charset="0"/>
                <a:ea typeface="Calibri" panose="020F0502020204030204" pitchFamily="34" charset="0"/>
              </a:rPr>
              <a:t>Biển Đông có diện tích khoảng</a:t>
            </a:r>
            <a:r>
              <a:rPr lang="en-US" sz="3600" b="1">
                <a:solidFill>
                  <a:srgbClr val="E76563"/>
                </a:solidFill>
                <a:effectLst/>
                <a:latin typeface="#9Slide03 Ample" panose="02000000000000000000" pitchFamily="2" charset="0"/>
                <a:ea typeface="Calibri" panose="020F0502020204030204" pitchFamily="34" charset="0"/>
              </a:rPr>
              <a:t> </a:t>
            </a:r>
            <a:r>
              <a:rPr lang="en-US" sz="3600">
                <a:solidFill>
                  <a:srgbClr val="E76563"/>
                </a:solidFill>
                <a:effectLst/>
                <a:latin typeface="#9Slide03 Ample" panose="02000000000000000000" pitchFamily="2" charset="0"/>
                <a:ea typeface="Calibri" panose="020F0502020204030204" pitchFamily="34" charset="0"/>
              </a:rPr>
              <a:t>………………………………………………………….</a:t>
            </a:r>
          </a:p>
        </p:txBody>
      </p:sp>
      <p:sp>
        <p:nvSpPr>
          <p:cNvPr id="16" name="TextBox 15">
            <a:extLst>
              <a:ext uri="{FF2B5EF4-FFF2-40B4-BE49-F238E27FC236}">
                <a16:creationId xmlns:a16="http://schemas.microsoft.com/office/drawing/2014/main" id="{08104B0F-85AD-AE66-FC98-18BBE82D4FC2}"/>
              </a:ext>
            </a:extLst>
          </p:cNvPr>
          <p:cNvSpPr txBox="1"/>
          <p:nvPr/>
        </p:nvSpPr>
        <p:spPr>
          <a:xfrm>
            <a:off x="5154611" y="4323154"/>
            <a:ext cx="3863977" cy="584775"/>
          </a:xfrm>
          <a:prstGeom prst="rect">
            <a:avLst/>
          </a:prstGeom>
          <a:noFill/>
        </p:spPr>
        <p:txBody>
          <a:bodyPr wrap="square">
            <a:spAutoFit/>
          </a:bodyPr>
          <a:lstStyle/>
          <a:p>
            <a:r>
              <a:rPr lang="en-US" sz="3200">
                <a:effectLst/>
                <a:latin typeface="#9Slide03 Ample" panose="02000000000000000000" pitchFamily="2" charset="0"/>
                <a:ea typeface="Calibri" panose="020F0502020204030204" pitchFamily="34" charset="0"/>
              </a:rPr>
              <a:t>Hơn 3,447 triệu km</a:t>
            </a:r>
            <a:r>
              <a:rPr lang="en-US" sz="3200" baseline="30000">
                <a:effectLst/>
                <a:latin typeface="#9Slide03 Ample" panose="02000000000000000000" pitchFamily="2" charset="0"/>
                <a:ea typeface="Calibri" panose="020F0502020204030204" pitchFamily="34" charset="0"/>
              </a:rPr>
              <a:t>2</a:t>
            </a:r>
            <a:endParaRPr lang="en-US" sz="3200">
              <a:latin typeface="#9Slide03 Ample" panose="02000000000000000000" pitchFamily="2" charset="0"/>
            </a:endParaRPr>
          </a:p>
        </p:txBody>
      </p:sp>
      <p:sp>
        <p:nvSpPr>
          <p:cNvPr id="18" name="Rectangle 17">
            <a:extLst>
              <a:ext uri="{FF2B5EF4-FFF2-40B4-BE49-F238E27FC236}">
                <a16:creationId xmlns:a16="http://schemas.microsoft.com/office/drawing/2014/main" id="{D448CB3C-0D3A-51DF-FB38-0062C4B55689}"/>
              </a:ext>
            </a:extLst>
          </p:cNvPr>
          <p:cNvSpPr/>
          <p:nvPr/>
        </p:nvSpPr>
        <p:spPr>
          <a:xfrm>
            <a:off x="4572000" y="4191000"/>
            <a:ext cx="48768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60 SECONDS COUNTDOWN TIMER WITH SOUND EFFECT">
            <a:hlinkClick r:id="" action="ppaction://media"/>
            <a:extLst>
              <a:ext uri="{FF2B5EF4-FFF2-40B4-BE49-F238E27FC236}">
                <a16:creationId xmlns:a16="http://schemas.microsoft.com/office/drawing/2014/main" id="{C3119EC0-D3F5-DF4A-7030-DEC76E0D3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2583180" y="1752600"/>
            <a:ext cx="8092440" cy="1491370"/>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Calibri" panose="020F0502020204030204" pitchFamily="34" charset="0"/>
              </a:rPr>
              <a:t>2. </a:t>
            </a:r>
            <a:r>
              <a:rPr lang="en-US" sz="3200">
                <a:solidFill>
                  <a:srgbClr val="E76563"/>
                </a:solidFill>
                <a:effectLst/>
                <a:latin typeface="#9Slide03 Ample" panose="02000000000000000000" pitchFamily="2" charset="0"/>
                <a:ea typeface="Calibri" panose="020F0502020204030204" pitchFamily="34" charset="0"/>
              </a:rPr>
              <a:t>Biển Đông được bao bọc bởi 9 quốc gia</a:t>
            </a:r>
            <a:r>
              <a:rPr lang="en-US" sz="3200" b="1">
                <a:solidFill>
                  <a:srgbClr val="E76563"/>
                </a:solidFill>
                <a:effectLst/>
                <a:latin typeface="#9Slide03 Ample" panose="02000000000000000000" pitchFamily="2" charset="0"/>
                <a:ea typeface="Calibri" panose="020F0502020204030204" pitchFamily="34" charset="0"/>
              </a:rPr>
              <a:t> </a:t>
            </a:r>
            <a:r>
              <a:rPr lang="en-US" sz="3200">
                <a:solidFill>
                  <a:srgbClr val="E76563"/>
                </a:solidFill>
                <a:effectLst/>
                <a:latin typeface="#9Slide03 Ample" panose="02000000000000000000" pitchFamily="2" charset="0"/>
                <a:ea typeface="Calibri" panose="020F0502020204030204" pitchFamily="34" charset="0"/>
              </a:rPr>
              <a:t>………………………………………………..</a:t>
            </a:r>
          </a:p>
        </p:txBody>
      </p:sp>
      <p:sp>
        <p:nvSpPr>
          <p:cNvPr id="3" name="TextBox 2">
            <a:extLst>
              <a:ext uri="{FF2B5EF4-FFF2-40B4-BE49-F238E27FC236}">
                <a16:creationId xmlns:a16="http://schemas.microsoft.com/office/drawing/2014/main" id="{ACADFBAF-D088-7E58-0297-65EB11285B37}"/>
              </a:ext>
            </a:extLst>
          </p:cNvPr>
          <p:cNvSpPr txBox="1"/>
          <p:nvPr/>
        </p:nvSpPr>
        <p:spPr>
          <a:xfrm>
            <a:off x="1981200" y="3479368"/>
            <a:ext cx="9448800" cy="1955472"/>
          </a:xfrm>
          <a:prstGeom prst="rect">
            <a:avLst/>
          </a:prstGeom>
          <a:noFill/>
        </p:spPr>
        <p:txBody>
          <a:bodyPr wrap="square">
            <a:spAutoFit/>
          </a:bodyPr>
          <a:lstStyle/>
          <a:p>
            <a:pPr algn="just">
              <a:lnSpc>
                <a:spcPct val="150000"/>
              </a:lnSpc>
              <a:spcAft>
                <a:spcPts val="800"/>
              </a:spcAft>
            </a:pPr>
            <a:r>
              <a:rPr lang="en-US" sz="2800">
                <a:effectLst/>
                <a:latin typeface="#9Slide03 AllRoundGothic" panose="020B0703020202020104" pitchFamily="34" charset="0"/>
                <a:ea typeface="Calibri" panose="020F0502020204030204" pitchFamily="34" charset="0"/>
              </a:rPr>
              <a:t>Việt Nam, Trung Quốc, Phi–lip–phin, In–đô–nê–xia, Bờ-ru–nây, Ma–lay–xia, Xing–ga–po, Thái Lan, Cam–pu–chia và một vùng lãnh thổ là Đài Loan.</a:t>
            </a:r>
          </a:p>
        </p:txBody>
      </p:sp>
      <p:sp>
        <p:nvSpPr>
          <p:cNvPr id="4" name="Rectangle 3">
            <a:extLst>
              <a:ext uri="{FF2B5EF4-FFF2-40B4-BE49-F238E27FC236}">
                <a16:creationId xmlns:a16="http://schemas.microsoft.com/office/drawing/2014/main" id="{C5D05134-EA1E-D90D-78D8-111176A90246}"/>
              </a:ext>
            </a:extLst>
          </p:cNvPr>
          <p:cNvSpPr/>
          <p:nvPr/>
        </p:nvSpPr>
        <p:spPr>
          <a:xfrm>
            <a:off x="1970690" y="3559972"/>
            <a:ext cx="9535510" cy="187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85C0E721-6859-8730-A3EC-7B5BB1D6DC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29644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2727960" y="1735523"/>
            <a:ext cx="8092440" cy="1693477"/>
          </a:xfrm>
          <a:prstGeom prst="rect">
            <a:avLst/>
          </a:prstGeom>
          <a:noFill/>
        </p:spPr>
        <p:txBody>
          <a:bodyPr wrap="square">
            <a:spAutoFit/>
          </a:bodyPr>
          <a:lstStyle/>
          <a:p>
            <a:pPr algn="ctr">
              <a:lnSpc>
                <a:spcPct val="200000"/>
              </a:lnSpc>
              <a:spcAft>
                <a:spcPts val="800"/>
              </a:spcAft>
            </a:pPr>
            <a:r>
              <a:rPr lang="en-US" sz="2800" b="1">
                <a:solidFill>
                  <a:srgbClr val="E76563"/>
                </a:solidFill>
                <a:effectLst/>
                <a:latin typeface="#9Slide03 Ample" panose="02000000000000000000" pitchFamily="2" charset="0"/>
                <a:ea typeface="Times New Roman" panose="02020603050405020304" pitchFamily="18" charset="0"/>
              </a:rPr>
              <a:t>3.</a:t>
            </a:r>
            <a:r>
              <a:rPr lang="en-US" sz="2800">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Quần</a:t>
            </a:r>
            <a:r>
              <a:rPr lang="vi-VN" sz="2800" spc="25">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đảo</a:t>
            </a:r>
            <a:r>
              <a:rPr lang="vi-VN" sz="2800" spc="25">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Hoàng</a:t>
            </a:r>
            <a:r>
              <a:rPr lang="vi-VN" sz="2800" spc="30">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Sa</a:t>
            </a:r>
            <a:r>
              <a:rPr lang="vi-VN" sz="2800" spc="20">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nằm</a:t>
            </a:r>
            <a:r>
              <a:rPr lang="vi-VN" sz="2800" spc="5">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trong</a:t>
            </a:r>
            <a:r>
              <a:rPr lang="vi-VN" sz="2800" spc="25">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phạm</a:t>
            </a:r>
            <a:r>
              <a:rPr lang="vi-VN" sz="2800" spc="5">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vi</a:t>
            </a:r>
            <a:r>
              <a:rPr lang="vi-VN" sz="2800" spc="25">
                <a:solidFill>
                  <a:srgbClr val="E76563"/>
                </a:solidFill>
                <a:effectLst/>
                <a:latin typeface="#9Slide03 Ample" panose="02000000000000000000" pitchFamily="2" charset="0"/>
                <a:ea typeface="Times New Roman" panose="02020603050405020304" pitchFamily="18" charset="0"/>
              </a:rPr>
              <a:t> </a:t>
            </a:r>
            <a:r>
              <a:rPr lang="vi-VN" sz="2800">
                <a:solidFill>
                  <a:srgbClr val="E76563"/>
                </a:solidFill>
                <a:effectLst/>
                <a:latin typeface="#9Slide03 Ample" panose="02000000000000000000" pitchFamily="2" charset="0"/>
                <a:ea typeface="Times New Roman" panose="02020603050405020304" pitchFamily="18" charset="0"/>
              </a:rPr>
              <a:t>………………………………………………...</a:t>
            </a:r>
            <a:endParaRPr lang="en-US" sz="28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79F859BC-5D81-669D-41C8-E29F1A4041C7}"/>
              </a:ext>
            </a:extLst>
          </p:cNvPr>
          <p:cNvSpPr txBox="1"/>
          <p:nvPr/>
        </p:nvSpPr>
        <p:spPr>
          <a:xfrm>
            <a:off x="2092084" y="3849259"/>
            <a:ext cx="9074631" cy="1309141"/>
          </a:xfrm>
          <a:prstGeom prst="rect">
            <a:avLst/>
          </a:prstGeom>
          <a:noFill/>
        </p:spPr>
        <p:txBody>
          <a:bodyPr wrap="square">
            <a:spAutoFit/>
          </a:bodyPr>
          <a:lstStyle/>
          <a:p>
            <a:pPr algn="just">
              <a:lnSpc>
                <a:spcPct val="150000"/>
              </a:lnSpc>
              <a:spcAft>
                <a:spcPts val="800"/>
              </a:spcAft>
            </a:pPr>
            <a:r>
              <a:rPr lang="en-US" sz="2800">
                <a:latin typeface="#9Slide03 AllRoundGothic" panose="020B0703020202020104" pitchFamily="34" charset="0"/>
                <a:ea typeface="Times New Roman" panose="02020603050405020304" pitchFamily="18" charset="0"/>
              </a:rPr>
              <a:t>T</a:t>
            </a:r>
            <a:r>
              <a:rPr lang="vi-VN" sz="2800">
                <a:effectLst/>
                <a:latin typeface="#9Slide03 AllRoundGothic" panose="020B0703020202020104" pitchFamily="34" charset="0"/>
                <a:ea typeface="Times New Roman" panose="02020603050405020304" pitchFamily="18" charset="0"/>
              </a:rPr>
              <a:t>ừ</a:t>
            </a:r>
            <a:r>
              <a:rPr lang="vi-VN" sz="2800" spc="3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khoảng</a:t>
            </a:r>
            <a:r>
              <a:rPr lang="vi-VN" sz="2800" spc="2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15°45′B</a:t>
            </a:r>
            <a:r>
              <a:rPr lang="vi-VN" sz="2800" spc="3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đến</a:t>
            </a:r>
            <a:r>
              <a:rPr lang="vi-VN" sz="2800" spc="2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17°15′B,</a:t>
            </a:r>
            <a:r>
              <a:rPr lang="vi-VN" sz="2800" spc="3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từ</a:t>
            </a:r>
            <a:r>
              <a:rPr lang="vi-VN" sz="2800" spc="2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111°Đ</a:t>
            </a:r>
            <a:r>
              <a:rPr lang="vi-VN" sz="2800" spc="3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đến</a:t>
            </a:r>
            <a:r>
              <a:rPr lang="vi-VN" sz="2800" spc="-33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113°Đ,</a:t>
            </a:r>
            <a:r>
              <a:rPr lang="vi-VN" sz="2800" spc="-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cách</a:t>
            </a:r>
            <a:r>
              <a:rPr lang="vi-VN" sz="2800" spc="-2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thành phố</a:t>
            </a:r>
            <a:r>
              <a:rPr lang="vi-VN" sz="2800" spc="-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Đà</a:t>
            </a:r>
            <a:r>
              <a:rPr lang="vi-VN" sz="2800" spc="-1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Nẵng</a:t>
            </a:r>
            <a:r>
              <a:rPr lang="vi-VN" sz="2800" spc="1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khoảng</a:t>
            </a:r>
            <a:r>
              <a:rPr lang="vi-VN" sz="2800">
                <a:effectLst/>
                <a:latin typeface="#9Slide03 AllRoundGothic" panose="020B0703020202020104" pitchFamily="34" charset="0"/>
                <a:ea typeface="Calibri" panose="020F0502020204030204" pitchFamily="34" charset="0"/>
              </a:rPr>
              <a:t> </a:t>
            </a:r>
            <a:r>
              <a:rPr lang="vi-VN" sz="2800">
                <a:effectLst/>
                <a:latin typeface="#9Slide03 AllRoundGothic" panose="020B0703020202020104" pitchFamily="34" charset="0"/>
                <a:ea typeface="Times New Roman" panose="02020603050405020304" pitchFamily="18" charset="0"/>
              </a:rPr>
              <a:t>170 hải lý</a:t>
            </a:r>
            <a:r>
              <a:rPr lang="en-US" sz="2800">
                <a:effectLst/>
                <a:latin typeface="#9Slide03 AllRoundGothic" panose="020B0703020202020104" pitchFamily="34" charset="0"/>
                <a:ea typeface="Times New Roman" panose="02020603050405020304" pitchFamily="18" charset="0"/>
              </a:rPr>
              <a:t>.</a:t>
            </a:r>
            <a:endParaRPr lang="en-US" sz="2800">
              <a:effectLst/>
              <a:latin typeface="#9Slide03 AllRoundGothic" panose="020B07030202020201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F8871FF7-6AE3-C895-D842-00749C41AD33}"/>
              </a:ext>
            </a:extLst>
          </p:cNvPr>
          <p:cNvSpPr/>
          <p:nvPr/>
        </p:nvSpPr>
        <p:spPr>
          <a:xfrm>
            <a:off x="2006425" y="3653095"/>
            <a:ext cx="9535510" cy="187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8B577E47-16C5-C6A7-BAA7-CA4EE4E42A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48843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1"/>
                </p:tgtEl>
              </p:cMediaNode>
            </p:video>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2764746" y="1828800"/>
            <a:ext cx="8092440" cy="1491370"/>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Times New Roman" panose="02020603050405020304" pitchFamily="18" charset="0"/>
              </a:rPr>
              <a:t>4</a:t>
            </a:r>
            <a:r>
              <a:rPr lang="en-US" sz="3200">
                <a:solidFill>
                  <a:srgbClr val="E76563"/>
                </a:solidFill>
                <a:effectLst/>
                <a:latin typeface="#9Slide03 Ample" panose="02000000000000000000" pitchFamily="2" charset="0"/>
                <a:ea typeface="Times New Roman" panose="02020603050405020304" pitchFamily="18" charset="0"/>
              </a:rPr>
              <a:t> </a:t>
            </a:r>
            <a:r>
              <a:rPr lang="en-US" sz="3200">
                <a:solidFill>
                  <a:srgbClr val="E76563"/>
                </a:solidFill>
                <a:latin typeface="#9Slide03 Ample" panose="02000000000000000000" pitchFamily="2" charset="0"/>
                <a:ea typeface="Times New Roman" panose="02020603050405020304" pitchFamily="18" charset="0"/>
              </a:rPr>
              <a:t>.</a:t>
            </a:r>
            <a:r>
              <a:rPr lang="vi-VN" sz="3200">
                <a:solidFill>
                  <a:srgbClr val="E76563"/>
                </a:solidFill>
                <a:effectLst/>
                <a:latin typeface="#9Slide03 Ample" panose="02000000000000000000" pitchFamily="2" charset="0"/>
                <a:ea typeface="Times New Roman" panose="02020603050405020304" pitchFamily="18" charset="0"/>
              </a:rPr>
              <a:t> Quần</a:t>
            </a:r>
            <a:r>
              <a:rPr lang="vi-VN" sz="3200" spc="23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đảo</a:t>
            </a:r>
            <a:r>
              <a:rPr lang="vi-VN" sz="3200" spc="23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Trường</a:t>
            </a:r>
            <a:r>
              <a:rPr lang="vi-VN" sz="3200" spc="25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Sa</a:t>
            </a:r>
            <a:r>
              <a:rPr lang="vi-VN" sz="3200" spc="23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nằm</a:t>
            </a:r>
            <a:r>
              <a:rPr lang="vi-VN" sz="3200" spc="23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trong</a:t>
            </a:r>
            <a:r>
              <a:rPr lang="vi-VN" sz="3200" spc="23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phạm</a:t>
            </a:r>
            <a:r>
              <a:rPr lang="vi-VN" sz="3200" spc="24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vi</a:t>
            </a:r>
            <a:r>
              <a:rPr lang="vi-VN" sz="3200" spc="24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a:t>
            </a:r>
            <a:r>
              <a:rPr lang="en-US" sz="3200">
                <a:solidFill>
                  <a:srgbClr val="E76563"/>
                </a:solidFill>
                <a:effectLst/>
                <a:latin typeface="#9Slide03 Ample" panose="02000000000000000000" pitchFamily="2" charset="0"/>
                <a:ea typeface="Times New Roman" panose="02020603050405020304" pitchFamily="18" charset="0"/>
              </a:rPr>
              <a:t>...................................</a:t>
            </a:r>
            <a:endParaRPr lang="en-US" sz="32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700E6463-27C4-874B-31B4-2830CD85433D}"/>
              </a:ext>
            </a:extLst>
          </p:cNvPr>
          <p:cNvSpPr txBox="1"/>
          <p:nvPr/>
        </p:nvSpPr>
        <p:spPr>
          <a:xfrm>
            <a:off x="2286000" y="3628117"/>
            <a:ext cx="9372600" cy="1309141"/>
          </a:xfrm>
          <a:prstGeom prst="rect">
            <a:avLst/>
          </a:prstGeom>
          <a:noFill/>
        </p:spPr>
        <p:txBody>
          <a:bodyPr wrap="square">
            <a:spAutoFit/>
          </a:bodyPr>
          <a:lstStyle/>
          <a:p>
            <a:pPr algn="just">
              <a:lnSpc>
                <a:spcPct val="150000"/>
              </a:lnSpc>
              <a:spcAft>
                <a:spcPts val="800"/>
              </a:spcAft>
            </a:pPr>
            <a:r>
              <a:rPr lang="en-US" sz="2800">
                <a:latin typeface="#9Slide03 AllRoundGothic" panose="020B0703020202020104" pitchFamily="34" charset="0"/>
                <a:ea typeface="Times New Roman" panose="02020603050405020304" pitchFamily="18" charset="0"/>
              </a:rPr>
              <a:t>T</a:t>
            </a:r>
            <a:r>
              <a:rPr lang="vi-VN" sz="2800">
                <a:effectLst/>
                <a:latin typeface="#9Slide03 AllRoundGothic" panose="020B0703020202020104" pitchFamily="34" charset="0"/>
                <a:ea typeface="Times New Roman" panose="02020603050405020304" pitchFamily="18" charset="0"/>
              </a:rPr>
              <a:t>ừ</a:t>
            </a:r>
            <a:r>
              <a:rPr lang="vi-VN" sz="2800" spc="23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6°30′B</a:t>
            </a:r>
            <a:r>
              <a:rPr lang="vi-VN" sz="2800" spc="23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đến</a:t>
            </a:r>
            <a:r>
              <a:rPr lang="vi-VN" sz="2800" spc="23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12°00′B,</a:t>
            </a:r>
            <a:r>
              <a:rPr lang="vi-VN" sz="2800" spc="23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từ</a:t>
            </a:r>
            <a:r>
              <a:rPr lang="vi-VN" sz="2800" spc="25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111°30′Đ</a:t>
            </a:r>
            <a:r>
              <a:rPr lang="vi-VN" sz="2800" spc="25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đến</a:t>
            </a:r>
            <a:r>
              <a:rPr lang="vi-VN" sz="2800" spc="-33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117°20′Đ,</a:t>
            </a:r>
            <a:r>
              <a:rPr lang="vi-VN" sz="2800" spc="-2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cách vịnh</a:t>
            </a:r>
            <a:r>
              <a:rPr lang="vi-VN" sz="2800" spc="-5">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Cam</a:t>
            </a:r>
            <a:r>
              <a:rPr lang="vi-VN" sz="2800" spc="-10">
                <a:effectLst/>
                <a:latin typeface="#9Slide03 AllRoundGothic" panose="020B0703020202020104" pitchFamily="34" charset="0"/>
                <a:ea typeface="Times New Roman" panose="02020603050405020304" pitchFamily="18" charset="0"/>
              </a:rPr>
              <a:t> </a:t>
            </a:r>
            <a:r>
              <a:rPr lang="vi-VN" sz="2800">
                <a:effectLst/>
                <a:latin typeface="#9Slide03 AllRoundGothic" panose="020B0703020202020104" pitchFamily="34" charset="0"/>
                <a:ea typeface="Times New Roman" panose="02020603050405020304" pitchFamily="18" charset="0"/>
              </a:rPr>
              <a:t>Ranh</a:t>
            </a:r>
            <a:r>
              <a:rPr lang="en-US" sz="2800">
                <a:effectLst/>
                <a:latin typeface="#9Slide03 AllRoundGothic" panose="020B0703020202020104" pitchFamily="34" charset="0"/>
                <a:ea typeface="Times New Roman" panose="02020603050405020304" pitchFamily="18" charset="0"/>
              </a:rPr>
              <a:t> khoảng 248 hải lý.</a:t>
            </a:r>
            <a:endParaRPr lang="en-US" sz="2800">
              <a:effectLst/>
              <a:latin typeface="#9Slide03 AllRoundGothic" panose="020B0703020202020104" pitchFamily="34" charset="0"/>
              <a:ea typeface="Calibri" panose="020F0502020204030204" pitchFamily="34" charset="0"/>
            </a:endParaRPr>
          </a:p>
        </p:txBody>
      </p:sp>
      <p:sp>
        <p:nvSpPr>
          <p:cNvPr id="4" name="Rectangle 3">
            <a:extLst>
              <a:ext uri="{FF2B5EF4-FFF2-40B4-BE49-F238E27FC236}">
                <a16:creationId xmlns:a16="http://schemas.microsoft.com/office/drawing/2014/main" id="{36EBCF91-6007-D6C5-7090-F619CCBCA4DB}"/>
              </a:ext>
            </a:extLst>
          </p:cNvPr>
          <p:cNvSpPr/>
          <p:nvPr/>
        </p:nvSpPr>
        <p:spPr>
          <a:xfrm>
            <a:off x="2057400" y="3614979"/>
            <a:ext cx="9535510" cy="187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501C25BF-5B7F-BFBF-6BBA-EEE8D50907D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306257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1"/>
                </p:tgtEl>
              </p:cMediaNode>
            </p:video>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452792" y="11430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3350172" y="1513865"/>
            <a:ext cx="6720840" cy="1491370"/>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Times New Roman" panose="02020603050405020304" pitchFamily="18" charset="0"/>
              </a:rPr>
              <a:t>5</a:t>
            </a:r>
            <a:r>
              <a:rPr lang="en-US" sz="3200" b="1">
                <a:solidFill>
                  <a:srgbClr val="E76563"/>
                </a:solidFill>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Biển</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Đông</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cung</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cấp</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nguồn</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lợi</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a:t>
            </a:r>
            <a:endParaRPr lang="en-US" sz="32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2BD956C2-F276-2B36-AFCB-9B42C7203324}"/>
              </a:ext>
            </a:extLst>
          </p:cNvPr>
          <p:cNvSpPr txBox="1"/>
          <p:nvPr/>
        </p:nvSpPr>
        <p:spPr>
          <a:xfrm>
            <a:off x="2590800" y="3497436"/>
            <a:ext cx="8915399" cy="1482970"/>
          </a:xfrm>
          <a:prstGeom prst="rect">
            <a:avLst/>
          </a:prstGeom>
          <a:noFill/>
        </p:spPr>
        <p:txBody>
          <a:bodyPr wrap="square">
            <a:spAutoFit/>
          </a:bodyPr>
          <a:lstStyle/>
          <a:p>
            <a:pPr algn="just">
              <a:lnSpc>
                <a:spcPct val="150000"/>
              </a:lnSpc>
              <a:spcAft>
                <a:spcPts val="800"/>
              </a:spcAft>
            </a:pPr>
            <a:r>
              <a:rPr lang="en-US" sz="3200">
                <a:effectLst/>
                <a:latin typeface="#9Slide03 AllRoundGothic" panose="020B0703020202020104" pitchFamily="34" charset="0"/>
                <a:ea typeface="Calibri" panose="020F0502020204030204" pitchFamily="34" charset="0"/>
              </a:rPr>
              <a:t>Nguồn tài nguyên sinh vật (thủy sản), khoáng sản (dầu khí), du lịch …</a:t>
            </a:r>
          </a:p>
        </p:txBody>
      </p:sp>
      <p:sp>
        <p:nvSpPr>
          <p:cNvPr id="4" name="Rectangle 3">
            <a:extLst>
              <a:ext uri="{FF2B5EF4-FFF2-40B4-BE49-F238E27FC236}">
                <a16:creationId xmlns:a16="http://schemas.microsoft.com/office/drawing/2014/main" id="{A5787570-693A-B6BD-ED9F-CA4851D8EBA3}"/>
              </a:ext>
            </a:extLst>
          </p:cNvPr>
          <p:cNvSpPr/>
          <p:nvPr/>
        </p:nvSpPr>
        <p:spPr>
          <a:xfrm>
            <a:off x="2057400" y="3614979"/>
            <a:ext cx="9535510" cy="18748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E59E2738-1C64-E7FC-0A8D-7227DC6385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147903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1"/>
                </p:tgtEl>
              </p:cMediaNode>
            </p:video>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2" name="Freeform 2"/>
          <p:cNvSpPr/>
          <p:nvPr/>
        </p:nvSpPr>
        <p:spPr>
          <a:xfrm flipV="1">
            <a:off x="4114800" y="-25400"/>
            <a:ext cx="10218551" cy="5019863"/>
          </a:xfrm>
          <a:custGeom>
            <a:avLst/>
            <a:gdLst/>
            <a:ahLst/>
            <a:cxnLst/>
            <a:rect l="l" t="t" r="r" b="b"/>
            <a:pathLst>
              <a:path w="15327826" h="7529795">
                <a:moveTo>
                  <a:pt x="0" y="7529794"/>
                </a:moveTo>
                <a:lnTo>
                  <a:pt x="15327826" y="7529794"/>
                </a:lnTo>
                <a:lnTo>
                  <a:pt x="15327826" y="0"/>
                </a:lnTo>
                <a:lnTo>
                  <a:pt x="0" y="0"/>
                </a:lnTo>
                <a:lnTo>
                  <a:pt x="0" y="752979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811995" y="5489459"/>
            <a:ext cx="2553982" cy="2033608"/>
          </a:xfrm>
          <a:custGeom>
            <a:avLst/>
            <a:gdLst/>
            <a:ahLst/>
            <a:cxnLst/>
            <a:rect l="l" t="t" r="r" b="b"/>
            <a:pathLst>
              <a:path w="3830973" h="3050412">
                <a:moveTo>
                  <a:pt x="0" y="0"/>
                </a:moveTo>
                <a:lnTo>
                  <a:pt x="3830973" y="0"/>
                </a:lnTo>
                <a:lnTo>
                  <a:pt x="3830973" y="3050412"/>
                </a:lnTo>
                <a:lnTo>
                  <a:pt x="0" y="305041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27486" y="3742423"/>
            <a:ext cx="1568068" cy="1536707"/>
          </a:xfrm>
          <a:custGeom>
            <a:avLst/>
            <a:gdLst/>
            <a:ahLst/>
            <a:cxnLst/>
            <a:rect l="l" t="t" r="r" b="b"/>
            <a:pathLst>
              <a:path w="2352102" h="2305060">
                <a:moveTo>
                  <a:pt x="0" y="0"/>
                </a:moveTo>
                <a:lnTo>
                  <a:pt x="2352102" y="0"/>
                </a:lnTo>
                <a:lnTo>
                  <a:pt x="2352102" y="2305060"/>
                </a:lnTo>
                <a:lnTo>
                  <a:pt x="0" y="23050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Freeform 3">
            <a:extLst>
              <a:ext uri="{FF2B5EF4-FFF2-40B4-BE49-F238E27FC236}">
                <a16:creationId xmlns:a16="http://schemas.microsoft.com/office/drawing/2014/main" id="{73B5851A-C209-3971-FB9A-DDF686B59EE7}"/>
              </a:ext>
            </a:extLst>
          </p:cNvPr>
          <p:cNvSpPr/>
          <p:nvPr/>
        </p:nvSpPr>
        <p:spPr>
          <a:xfrm flipH="1">
            <a:off x="-464170" y="4867463"/>
            <a:ext cx="1835769" cy="1990537"/>
          </a:xfrm>
          <a:custGeom>
            <a:avLst/>
            <a:gdLst/>
            <a:ahLst/>
            <a:cxnLst/>
            <a:rect l="l" t="t" r="r" b="b"/>
            <a:pathLst>
              <a:path w="5650488" h="7031150">
                <a:moveTo>
                  <a:pt x="5650488" y="0"/>
                </a:moveTo>
                <a:lnTo>
                  <a:pt x="0" y="0"/>
                </a:lnTo>
                <a:lnTo>
                  <a:pt x="0" y="7031150"/>
                </a:lnTo>
                <a:lnTo>
                  <a:pt x="5650488" y="7031150"/>
                </a:lnTo>
                <a:lnTo>
                  <a:pt x="565048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BA34FD90-1DFB-F9AA-EBBA-25AF86ED48E3}"/>
              </a:ext>
            </a:extLst>
          </p:cNvPr>
          <p:cNvSpPr txBox="1"/>
          <p:nvPr/>
        </p:nvSpPr>
        <p:spPr>
          <a:xfrm>
            <a:off x="0" y="1578870"/>
            <a:ext cx="10547350" cy="3288593"/>
          </a:xfrm>
          <a:prstGeom prst="rect">
            <a:avLst/>
          </a:prstGeom>
          <a:noFill/>
        </p:spPr>
        <p:txBody>
          <a:bodyPr wrap="square">
            <a:spAutoFit/>
          </a:bodyPr>
          <a:lstStyle/>
          <a:p>
            <a:pPr algn="ctr">
              <a:lnSpc>
                <a:spcPct val="150000"/>
              </a:lnSpc>
              <a:spcAft>
                <a:spcPts val="800"/>
              </a:spcAft>
              <a:tabLst>
                <a:tab pos="1352550" algn="l"/>
              </a:tabLst>
            </a:pPr>
            <a:r>
              <a:rPr lang="en-US" sz="3200" b="1" u="sng">
                <a:solidFill>
                  <a:srgbClr val="E76563"/>
                </a:solidFill>
                <a:effectLst/>
                <a:latin typeface="#9Slide03 AllRoundGothic" panose="020B0703020202020104" pitchFamily="34" charset="0"/>
                <a:ea typeface="Times New Roman" panose="02020603050405020304" pitchFamily="18" charset="0"/>
              </a:rPr>
              <a:t>THỰC HÀNH CHỦ ĐỀ 6</a:t>
            </a:r>
            <a:endParaRPr lang="en-US" sz="3200">
              <a:solidFill>
                <a:srgbClr val="E76563"/>
              </a:solidFill>
              <a:effectLst/>
              <a:latin typeface="#9Slide03 AllRoundGothic" panose="020B0703020202020104" pitchFamily="34" charset="0"/>
              <a:ea typeface="Calibri" panose="020F0502020204030204" pitchFamily="34" charset="0"/>
            </a:endParaRPr>
          </a:p>
          <a:p>
            <a:pPr algn="ctr">
              <a:lnSpc>
                <a:spcPct val="250000"/>
              </a:lnSpc>
              <a:spcAft>
                <a:spcPts val="800"/>
              </a:spcAft>
              <a:tabLst>
                <a:tab pos="1352550" algn="l"/>
              </a:tabLst>
            </a:pPr>
            <a:r>
              <a:rPr lang="en-US" sz="3200" b="1">
                <a:effectLst/>
                <a:latin typeface="#9Slide03 AllRoundGothic" panose="020B0703020202020104" pitchFamily="34" charset="0"/>
                <a:ea typeface="Times New Roman" panose="02020603050405020304" pitchFamily="18" charset="0"/>
              </a:rPr>
              <a:t>LỊCH SỬ BẢO VỆ CHỦ QUYỀN, CÁC QUYỀN LỢI VÀ </a:t>
            </a:r>
            <a:endParaRPr lang="en-US" sz="3200">
              <a:effectLst/>
              <a:latin typeface="#9Slide03 AllRoundGothic" panose="020B0703020202020104" pitchFamily="34" charset="0"/>
              <a:ea typeface="Calibri" panose="020F0502020204030204" pitchFamily="34" charset="0"/>
            </a:endParaRPr>
          </a:p>
          <a:p>
            <a:pPr algn="ctr">
              <a:lnSpc>
                <a:spcPct val="250000"/>
              </a:lnSpc>
              <a:spcAft>
                <a:spcPts val="800"/>
              </a:spcAft>
              <a:tabLst>
                <a:tab pos="1352550" algn="l"/>
              </a:tabLst>
            </a:pPr>
            <a:r>
              <a:rPr lang="en-US" sz="3200" b="1">
                <a:effectLst/>
                <a:latin typeface="#9Slide03 AllRoundGothic" panose="020B0703020202020104" pitchFamily="34" charset="0"/>
                <a:ea typeface="Times New Roman" panose="02020603050405020304" pitchFamily="18" charset="0"/>
              </a:rPr>
              <a:t>LỢI ÍCH HỢP PHÁP CỦA VIỆT NAM Ở BIỂN ĐÔNG</a:t>
            </a:r>
            <a:endParaRPr lang="en-US" sz="3200">
              <a:effectLst/>
              <a:latin typeface="#9Slide03 AllRoundGothic" panose="020B0703020202020104" pitchFamily="34"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1371600" y="1600200"/>
            <a:ext cx="10515600" cy="1593962"/>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Times New Roman" panose="02020603050405020304" pitchFamily="18" charset="0"/>
              </a:rPr>
              <a:t>6.</a:t>
            </a:r>
            <a:r>
              <a:rPr lang="en-US" sz="320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Thềm</a:t>
            </a:r>
            <a:r>
              <a:rPr lang="vi-VN" sz="3200" spc="-2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lục</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địa</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Việt</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Nam</a:t>
            </a:r>
            <a:r>
              <a:rPr lang="vi-VN" sz="3200" spc="-2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có</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tài</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nguyên</a:t>
            </a:r>
            <a:r>
              <a:rPr lang="en-US" sz="3200" spc="5">
                <a:solidFill>
                  <a:srgbClr val="E76563"/>
                </a:solidFill>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như</a:t>
            </a:r>
            <a:endParaRPr lang="en-US" sz="3200">
              <a:solidFill>
                <a:srgbClr val="E76563"/>
              </a:solidFill>
              <a:effectLst/>
              <a:latin typeface="#9Slide03 Ample" panose="02000000000000000000" pitchFamily="2" charset="0"/>
              <a:ea typeface="Times New Roman" panose="02020603050405020304" pitchFamily="18" charset="0"/>
            </a:endParaRPr>
          </a:p>
          <a:p>
            <a:pPr algn="ctr">
              <a:lnSpc>
                <a:spcPct val="150000"/>
              </a:lnSpc>
              <a:spcAft>
                <a:spcPts val="800"/>
              </a:spcAft>
            </a:pPr>
            <a:r>
              <a:rPr lang="en-US" sz="3200">
                <a:solidFill>
                  <a:srgbClr val="E76563"/>
                </a:solidFill>
                <a:effectLst/>
                <a:latin typeface="#9Slide03 Ample" panose="02000000000000000000" pitchFamily="2" charset="0"/>
                <a:ea typeface="Times New Roman" panose="02020603050405020304" pitchFamily="18" charset="0"/>
              </a:rPr>
              <a:t>……………………………………………</a:t>
            </a:r>
            <a:endParaRPr lang="en-US" sz="32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2C71F1A0-0DD4-C24B-C4FF-BC8713C4162F}"/>
              </a:ext>
            </a:extLst>
          </p:cNvPr>
          <p:cNvSpPr txBox="1"/>
          <p:nvPr/>
        </p:nvSpPr>
        <p:spPr>
          <a:xfrm>
            <a:off x="1509548" y="3285348"/>
            <a:ext cx="10239703" cy="2243306"/>
          </a:xfrm>
          <a:prstGeom prst="rect">
            <a:avLst/>
          </a:prstGeom>
          <a:noFill/>
        </p:spPr>
        <p:txBody>
          <a:bodyPr wrap="square">
            <a:spAutoFit/>
          </a:bodyPr>
          <a:lstStyle/>
          <a:p>
            <a:pPr algn="just">
              <a:lnSpc>
                <a:spcPct val="150000"/>
              </a:lnSpc>
              <a:spcAft>
                <a:spcPts val="800"/>
              </a:spcAft>
            </a:pPr>
            <a:r>
              <a:rPr lang="en-US" sz="2400">
                <a:effectLst/>
                <a:latin typeface="#9Slide03 AllRoundGothic" panose="020B0703020202020104" pitchFamily="34" charset="0"/>
                <a:ea typeface="Calibri" panose="020F0502020204030204" pitchFamily="34" charset="0"/>
              </a:rPr>
              <a:t>Dầu khí là tài nguyên lớn nhất ở thềm lục địa nước ta, có tầm chiến lược quan trọng. Đến nay, chúng ta đã xác định được tổng tiềm năng dầu khí tại bể trầm tích: Sông Hồng, Phú Khánh, Nam Côn Sơn, Cửu Long, Mã Lai - Thổ Chu, Tư Chính - Vũng Mây.</a:t>
            </a:r>
          </a:p>
        </p:txBody>
      </p:sp>
      <p:sp>
        <p:nvSpPr>
          <p:cNvPr id="4" name="Rectangle 3">
            <a:extLst>
              <a:ext uri="{FF2B5EF4-FFF2-40B4-BE49-F238E27FC236}">
                <a16:creationId xmlns:a16="http://schemas.microsoft.com/office/drawing/2014/main" id="{5B9BB4D8-A6D8-654F-6AD2-B9C0BEAC68B0}"/>
              </a:ext>
            </a:extLst>
          </p:cNvPr>
          <p:cNvSpPr/>
          <p:nvPr/>
        </p:nvSpPr>
        <p:spPr>
          <a:xfrm>
            <a:off x="1520058" y="3429000"/>
            <a:ext cx="10138542" cy="2099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E3DBB0BD-5B1F-4E78-F644-85484515AC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183568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1"/>
                </p:tgtEl>
              </p:cMediaNode>
            </p:vide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2895600" y="1600200"/>
            <a:ext cx="7924800" cy="1593962"/>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Times New Roman" panose="02020603050405020304" pitchFamily="18" charset="0"/>
              </a:rPr>
              <a:t>7</a:t>
            </a:r>
            <a:r>
              <a:rPr lang="en-US" sz="3200" b="1">
                <a:solidFill>
                  <a:srgbClr val="E76563"/>
                </a:solidFill>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Việt Nam</a:t>
            </a:r>
            <a:r>
              <a:rPr lang="vi-VN" sz="3200" spc="-2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là</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nước đầu tiên</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trong</a:t>
            </a:r>
            <a:r>
              <a:rPr lang="vi-VN" sz="3200" spc="-1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lịch</a:t>
            </a:r>
            <a:r>
              <a:rPr lang="vi-VN" sz="3200" spc="-1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sử</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đã</a:t>
            </a:r>
            <a:endParaRPr lang="en-US" sz="3200">
              <a:solidFill>
                <a:srgbClr val="E76563"/>
              </a:solidFill>
              <a:effectLst/>
              <a:latin typeface="#9Slide03 Ample" panose="02000000000000000000" pitchFamily="2" charset="0"/>
              <a:ea typeface="Times New Roman" panose="02020603050405020304" pitchFamily="18" charset="0"/>
            </a:endParaRPr>
          </a:p>
          <a:p>
            <a:pPr algn="ctr">
              <a:lnSpc>
                <a:spcPct val="150000"/>
              </a:lnSpc>
              <a:spcAft>
                <a:spcPts val="800"/>
              </a:spcAft>
            </a:pPr>
            <a:r>
              <a:rPr lang="vi-VN" sz="3200">
                <a:solidFill>
                  <a:srgbClr val="E76563"/>
                </a:solidFill>
                <a:effectLst/>
                <a:latin typeface="#9Slide03 Ample" panose="02000000000000000000" pitchFamily="2" charset="0"/>
                <a:ea typeface="Times New Roman" panose="02020603050405020304" pitchFamily="18" charset="0"/>
              </a:rPr>
              <a:t> …………………………………………….</a:t>
            </a:r>
            <a:endParaRPr lang="en-US" sz="32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E68E17E4-CF64-E2C4-3EB0-5A4F98CD39D4}"/>
              </a:ext>
            </a:extLst>
          </p:cNvPr>
          <p:cNvSpPr txBox="1"/>
          <p:nvPr/>
        </p:nvSpPr>
        <p:spPr>
          <a:xfrm>
            <a:off x="2023242" y="3513572"/>
            <a:ext cx="9669516" cy="1482970"/>
          </a:xfrm>
          <a:prstGeom prst="rect">
            <a:avLst/>
          </a:prstGeom>
          <a:noFill/>
        </p:spPr>
        <p:txBody>
          <a:bodyPr wrap="square">
            <a:spAutoFit/>
          </a:bodyPr>
          <a:lstStyle/>
          <a:p>
            <a:pPr algn="just">
              <a:lnSpc>
                <a:spcPct val="150000"/>
              </a:lnSpc>
              <a:spcAft>
                <a:spcPts val="800"/>
              </a:spcAft>
            </a:pPr>
            <a:r>
              <a:rPr lang="en-US" sz="3200">
                <a:effectLst/>
                <a:latin typeface="#9Slide03 AllRoundGothic" panose="020B0703020202020104" pitchFamily="34" charset="0"/>
                <a:ea typeface="Calibri" panose="020F0502020204030204" pitchFamily="34" charset="0"/>
              </a:rPr>
              <a:t>Khai phá, xác lập chủ quyền và quản lý liên tục đối với quần đảo Trường Sa và Hoàng Sa.</a:t>
            </a:r>
          </a:p>
        </p:txBody>
      </p:sp>
      <p:sp>
        <p:nvSpPr>
          <p:cNvPr id="4" name="Rectangle 3">
            <a:extLst>
              <a:ext uri="{FF2B5EF4-FFF2-40B4-BE49-F238E27FC236}">
                <a16:creationId xmlns:a16="http://schemas.microsoft.com/office/drawing/2014/main" id="{C6884262-F93B-68CE-FC76-A95AAA571C72}"/>
              </a:ext>
            </a:extLst>
          </p:cNvPr>
          <p:cNvSpPr/>
          <p:nvPr/>
        </p:nvSpPr>
        <p:spPr>
          <a:xfrm>
            <a:off x="1520058" y="3429000"/>
            <a:ext cx="10138542" cy="2099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5A6BAF39-3577-36ED-373D-D14BD556BE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78869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1"/>
                </p:tgtEl>
              </p:cMediaNode>
            </p:video>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2057400" y="1806135"/>
            <a:ext cx="9448800" cy="1593962"/>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Times New Roman" panose="02020603050405020304" pitchFamily="18" charset="0"/>
              </a:rPr>
              <a:t>8</a:t>
            </a:r>
            <a:r>
              <a:rPr lang="en-US" sz="3200" b="1">
                <a:solidFill>
                  <a:srgbClr val="E76563"/>
                </a:solidFill>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Thời</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các</a:t>
            </a:r>
            <a:r>
              <a:rPr lang="vi-VN" sz="3200" spc="-2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chúa Nguyễn</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đã</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cho</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lập</a:t>
            </a:r>
            <a:r>
              <a:rPr lang="vi-VN" sz="3200" spc="-1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đội</a:t>
            </a:r>
            <a:endParaRPr lang="en-US" sz="3200">
              <a:solidFill>
                <a:srgbClr val="E76563"/>
              </a:solidFill>
              <a:effectLst/>
              <a:latin typeface="#9Slide03 Ample" panose="02000000000000000000" pitchFamily="2" charset="0"/>
              <a:ea typeface="Times New Roman" panose="02020603050405020304" pitchFamily="18" charset="0"/>
            </a:endParaRPr>
          </a:p>
          <a:p>
            <a:pPr algn="ctr">
              <a:lnSpc>
                <a:spcPct val="150000"/>
              </a:lnSpc>
              <a:spcAft>
                <a:spcPts val="800"/>
              </a:spcAft>
            </a:pP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 …</a:t>
            </a:r>
            <a:endParaRPr lang="en-US" sz="32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19B98A90-6645-3276-7628-120D5EF1DE5B}"/>
              </a:ext>
            </a:extLst>
          </p:cNvPr>
          <p:cNvSpPr txBox="1"/>
          <p:nvPr/>
        </p:nvSpPr>
        <p:spPr>
          <a:xfrm>
            <a:off x="5257800" y="3669126"/>
            <a:ext cx="3352800" cy="744306"/>
          </a:xfrm>
          <a:prstGeom prst="rect">
            <a:avLst/>
          </a:prstGeom>
          <a:noFill/>
        </p:spPr>
        <p:txBody>
          <a:bodyPr wrap="square">
            <a:spAutoFit/>
          </a:bodyPr>
          <a:lstStyle/>
          <a:p>
            <a:pPr algn="just">
              <a:lnSpc>
                <a:spcPct val="150000"/>
              </a:lnSpc>
              <a:spcAft>
                <a:spcPts val="800"/>
              </a:spcAft>
            </a:pPr>
            <a:r>
              <a:rPr lang="en-US" sz="3200">
                <a:latin typeface="#9Slide03 AllRoundGothic" panose="020B0703020202020104" pitchFamily="34" charset="0"/>
                <a:ea typeface="Calibri" panose="020F0502020204030204" pitchFamily="34" charset="0"/>
              </a:rPr>
              <a:t>Đ</a:t>
            </a:r>
            <a:r>
              <a:rPr lang="en-US" sz="3200">
                <a:effectLst/>
                <a:latin typeface="#9Slide03 AllRoundGothic" panose="020B0703020202020104" pitchFamily="34" charset="0"/>
                <a:ea typeface="Calibri" panose="020F0502020204030204" pitchFamily="34" charset="0"/>
              </a:rPr>
              <a:t>ội Hoàng Sa</a:t>
            </a:r>
          </a:p>
        </p:txBody>
      </p:sp>
      <p:sp>
        <p:nvSpPr>
          <p:cNvPr id="4" name="Rectangle 3">
            <a:extLst>
              <a:ext uri="{FF2B5EF4-FFF2-40B4-BE49-F238E27FC236}">
                <a16:creationId xmlns:a16="http://schemas.microsoft.com/office/drawing/2014/main" id="{CF389C4B-1FDF-37B5-886D-54BC2CA05E95}"/>
              </a:ext>
            </a:extLst>
          </p:cNvPr>
          <p:cNvSpPr/>
          <p:nvPr/>
        </p:nvSpPr>
        <p:spPr>
          <a:xfrm>
            <a:off x="1520058" y="3429000"/>
            <a:ext cx="10138542" cy="2099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5BAA7358-B049-4382-E468-BF16A5E470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5726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1"/>
                </p:tgtEl>
              </p:cMediaNode>
            </p:video>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371600" y="1219200"/>
            <a:ext cx="10515600" cy="4920342"/>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2057400" y="1705920"/>
            <a:ext cx="9448800" cy="2230034"/>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Times New Roman" panose="02020603050405020304" pitchFamily="18" charset="0"/>
              </a:rPr>
              <a:t>9</a:t>
            </a:r>
            <a:r>
              <a:rPr lang="en-US" sz="3200" b="1">
                <a:solidFill>
                  <a:srgbClr val="E76563"/>
                </a:solidFill>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Từ</a:t>
            </a:r>
            <a:r>
              <a:rPr lang="vi-VN" sz="3200" spc="4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sau</a:t>
            </a:r>
            <a:r>
              <a:rPr lang="vi-VN" sz="3200" spc="4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1975,</a:t>
            </a:r>
            <a:r>
              <a:rPr lang="vi-VN" sz="3200" spc="6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Việt</a:t>
            </a:r>
            <a:r>
              <a:rPr lang="vi-VN" sz="3200" spc="4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Nam</a:t>
            </a:r>
            <a:r>
              <a:rPr lang="vi-VN" sz="3200" spc="3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đã</a:t>
            </a:r>
            <a:r>
              <a:rPr lang="vi-VN" sz="3200" spc="6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thực</a:t>
            </a:r>
            <a:r>
              <a:rPr lang="vi-VN" sz="3200" spc="4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hiện</a:t>
            </a:r>
            <a:r>
              <a:rPr lang="vi-VN" sz="3200" spc="6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sự</a:t>
            </a:r>
            <a:r>
              <a:rPr lang="vi-VN" sz="3200" spc="4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quản</a:t>
            </a:r>
            <a:r>
              <a:rPr lang="vi-VN" sz="3200" spc="4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lý</a:t>
            </a:r>
            <a:r>
              <a:rPr lang="vi-VN" sz="3200" spc="6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nhà</a:t>
            </a:r>
            <a:r>
              <a:rPr lang="vi-VN" sz="3200" spc="5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nước</a:t>
            </a:r>
            <a:r>
              <a:rPr lang="vi-VN" sz="3200" spc="5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trên</a:t>
            </a:r>
            <a:r>
              <a:rPr lang="vi-VN" sz="3200" spc="7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toàn</a:t>
            </a:r>
            <a:r>
              <a:rPr lang="vi-VN" sz="3200" spc="6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lãnh</a:t>
            </a:r>
            <a:r>
              <a:rPr lang="vi-VN" sz="3200" spc="6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thổ,</a:t>
            </a:r>
            <a:r>
              <a:rPr lang="vi-VN" sz="3200" spc="4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trong</a:t>
            </a:r>
            <a:r>
              <a:rPr lang="vi-VN" sz="3200" spc="4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đó </a:t>
            </a:r>
            <a:r>
              <a:rPr lang="vi-VN" sz="3200" spc="-33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có</a:t>
            </a:r>
            <a:r>
              <a:rPr lang="vi-VN" sz="3200" spc="-5">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a:t>
            </a:r>
            <a:endParaRPr lang="en-US" sz="32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393F9C50-5762-6470-9E0E-D4401A9C5264}"/>
              </a:ext>
            </a:extLst>
          </p:cNvPr>
          <p:cNvSpPr txBox="1"/>
          <p:nvPr/>
        </p:nvSpPr>
        <p:spPr>
          <a:xfrm>
            <a:off x="3429000" y="4323154"/>
            <a:ext cx="7696200" cy="584775"/>
          </a:xfrm>
          <a:prstGeom prst="rect">
            <a:avLst/>
          </a:prstGeom>
          <a:noFill/>
        </p:spPr>
        <p:txBody>
          <a:bodyPr wrap="square">
            <a:spAutoFit/>
          </a:bodyPr>
          <a:lstStyle/>
          <a:p>
            <a:r>
              <a:rPr lang="en-US" sz="3200">
                <a:effectLst/>
                <a:latin typeface="#9Slide03 AllRoundGothic" panose="020B0703020202020104" pitchFamily="34" charset="0"/>
                <a:ea typeface="Calibri" panose="020F0502020204030204" pitchFamily="34" charset="0"/>
              </a:rPr>
              <a:t>Quần đảo Trường Sa và Hoàng Sa.</a:t>
            </a:r>
            <a:endParaRPr lang="en-US" sz="3200">
              <a:latin typeface="#9Slide03 AllRoundGothic" panose="020B0703020202020104" pitchFamily="34" charset="0"/>
            </a:endParaRPr>
          </a:p>
        </p:txBody>
      </p:sp>
      <p:sp>
        <p:nvSpPr>
          <p:cNvPr id="4" name="Rectangle 3">
            <a:extLst>
              <a:ext uri="{FF2B5EF4-FFF2-40B4-BE49-F238E27FC236}">
                <a16:creationId xmlns:a16="http://schemas.microsoft.com/office/drawing/2014/main" id="{037B54D9-7AD6-2AE6-B56E-4FBD28370A19}"/>
              </a:ext>
            </a:extLst>
          </p:cNvPr>
          <p:cNvSpPr/>
          <p:nvPr/>
        </p:nvSpPr>
        <p:spPr>
          <a:xfrm>
            <a:off x="1560129" y="4239102"/>
            <a:ext cx="10138542" cy="1337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E7F63C46-520B-3E8A-3E3B-DF777C8502F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621341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784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grpSp>
        <p:nvGrpSpPr>
          <p:cNvPr id="5" name="Group 5"/>
          <p:cNvGrpSpPr/>
          <p:nvPr/>
        </p:nvGrpSpPr>
        <p:grpSpPr>
          <a:xfrm>
            <a:off x="0" y="-96441"/>
            <a:ext cx="3352800" cy="7106840"/>
            <a:chOff x="0" y="-38100"/>
            <a:chExt cx="2520144" cy="2807640"/>
          </a:xfrm>
        </p:grpSpPr>
        <p:sp>
          <p:nvSpPr>
            <p:cNvPr id="6" name="Freeform 6"/>
            <p:cNvSpPr/>
            <p:nvPr/>
          </p:nvSpPr>
          <p:spPr>
            <a:xfrm>
              <a:off x="0" y="0"/>
              <a:ext cx="2520144" cy="2769540"/>
            </a:xfrm>
            <a:custGeom>
              <a:avLst/>
              <a:gdLst/>
              <a:ahLst/>
              <a:cxnLst/>
              <a:rect l="l" t="t" r="r" b="b"/>
              <a:pathLst>
                <a:path w="2520144" h="1823424">
                  <a:moveTo>
                    <a:pt x="0" y="0"/>
                  </a:moveTo>
                  <a:lnTo>
                    <a:pt x="2520144" y="0"/>
                  </a:lnTo>
                  <a:lnTo>
                    <a:pt x="2520144" y="1823424"/>
                  </a:lnTo>
                  <a:lnTo>
                    <a:pt x="0" y="1823424"/>
                  </a:lnTo>
                  <a:close/>
                </a:path>
              </a:pathLst>
            </a:custGeom>
            <a:solidFill>
              <a:srgbClr val="87D2CC"/>
            </a:solidFill>
          </p:spPr>
          <p:txBody>
            <a:bodyPr/>
            <a:lstStyle/>
            <a:p>
              <a:pPr defTabSz="609630"/>
              <a:endParaRPr lang="en-US" sz="1200">
                <a:solidFill>
                  <a:prstClr val="black"/>
                </a:solidFill>
                <a:latin typeface="Calibri"/>
              </a:endParaRPr>
            </a:p>
          </p:txBody>
        </p:sp>
        <p:sp>
          <p:nvSpPr>
            <p:cNvPr id="7" name="TextBox 7"/>
            <p:cNvSpPr txBox="1"/>
            <p:nvPr/>
          </p:nvSpPr>
          <p:spPr>
            <a:xfrm>
              <a:off x="0" y="-38100"/>
              <a:ext cx="2520144" cy="186152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1447800" y="457200"/>
            <a:ext cx="10515600" cy="6019800"/>
            <a:chOff x="0" y="0"/>
            <a:chExt cx="2520144" cy="1828800"/>
          </a:xfrm>
        </p:grpSpPr>
        <p:sp>
          <p:nvSpPr>
            <p:cNvPr id="9" name="Freeform 9"/>
            <p:cNvSpPr/>
            <p:nvPr/>
          </p:nvSpPr>
          <p:spPr>
            <a:xfrm>
              <a:off x="0" y="0"/>
              <a:ext cx="2520144" cy="1828800"/>
            </a:xfrm>
            <a:custGeom>
              <a:avLst/>
              <a:gdLst/>
              <a:ahLst/>
              <a:cxnLst/>
              <a:rect l="l" t="t" r="r" b="b"/>
              <a:pathLst>
                <a:path w="2520144" h="1828800">
                  <a:moveTo>
                    <a:pt x="0" y="0"/>
                  </a:moveTo>
                  <a:lnTo>
                    <a:pt x="2520144" y="0"/>
                  </a:lnTo>
                  <a:lnTo>
                    <a:pt x="2520144" y="1828800"/>
                  </a:lnTo>
                  <a:lnTo>
                    <a:pt x="0" y="1828800"/>
                  </a:lnTo>
                  <a:close/>
                </a:path>
              </a:pathLst>
            </a:custGeom>
            <a:solidFill>
              <a:srgbClr val="FFFFFF"/>
            </a:solidFill>
            <a:ln w="161925" cap="sq">
              <a:solidFill>
                <a:srgbClr val="000000"/>
              </a:solidFill>
              <a:prstDash val="solid"/>
              <a:miter/>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10" name="TextBox 10"/>
            <p:cNvSpPr txBox="1"/>
            <p:nvPr/>
          </p:nvSpPr>
          <p:spPr>
            <a:xfrm>
              <a:off x="0" y="-38100"/>
              <a:ext cx="2520144" cy="1866900"/>
            </a:xfrm>
            <a:prstGeom prst="rect">
              <a:avLst/>
            </a:prstGeom>
            <a:scene3d>
              <a:camera prst="orthographicFront"/>
              <a:lightRig rig="threePt" dir="t"/>
            </a:scene3d>
            <a:sp3d>
              <a:bevelT/>
            </a:sp3d>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TextBox 11">
            <a:extLst>
              <a:ext uri="{FF2B5EF4-FFF2-40B4-BE49-F238E27FC236}">
                <a16:creationId xmlns:a16="http://schemas.microsoft.com/office/drawing/2014/main" id="{6248EF3A-7AFF-BAA7-4D5D-CDAA6270A26D}"/>
              </a:ext>
            </a:extLst>
          </p:cNvPr>
          <p:cNvSpPr txBox="1"/>
          <p:nvPr/>
        </p:nvSpPr>
        <p:spPr>
          <a:xfrm>
            <a:off x="1752600" y="1969554"/>
            <a:ext cx="5257800" cy="3071290"/>
          </a:xfrm>
          <a:prstGeom prst="rect">
            <a:avLst/>
          </a:prstGeom>
          <a:noFill/>
        </p:spPr>
        <p:txBody>
          <a:bodyPr wrap="square">
            <a:spAutoFit/>
          </a:bodyPr>
          <a:lstStyle/>
          <a:p>
            <a:pPr algn="ctr">
              <a:lnSpc>
                <a:spcPct val="150000"/>
              </a:lnSpc>
              <a:spcAft>
                <a:spcPts val="800"/>
              </a:spcAft>
            </a:pPr>
            <a:r>
              <a:rPr lang="en-US" sz="3200" b="1">
                <a:solidFill>
                  <a:srgbClr val="E76563"/>
                </a:solidFill>
                <a:effectLst/>
                <a:latin typeface="#9Slide03 Ample" panose="02000000000000000000" pitchFamily="2" charset="0"/>
                <a:ea typeface="Times New Roman" panose="02020603050405020304" pitchFamily="18" charset="0"/>
              </a:rPr>
              <a:t>10</a:t>
            </a:r>
            <a:r>
              <a:rPr lang="en-US" sz="3200" b="1">
                <a:solidFill>
                  <a:srgbClr val="E76563"/>
                </a:solidFill>
                <a:latin typeface="#9Slide03 Ample" panose="02000000000000000000" pitchFamily="2" charset="0"/>
                <a:ea typeface="Times New Roman" panose="02020603050405020304" pitchFamily="18" charset="0"/>
              </a:rPr>
              <a:t>. </a:t>
            </a:r>
            <a:r>
              <a:rPr lang="en-US" sz="3200">
                <a:solidFill>
                  <a:srgbClr val="E76563"/>
                </a:solidFill>
                <a:effectLst/>
                <a:latin typeface="#9Slide03 Ample" panose="02000000000000000000" pitchFamily="2" charset="0"/>
                <a:ea typeface="Times New Roman" panose="02020603050405020304" pitchFamily="18" charset="0"/>
              </a:rPr>
              <a:t> Nêu n</a:t>
            </a:r>
            <a:r>
              <a:rPr lang="vi-VN" sz="3200">
                <a:solidFill>
                  <a:srgbClr val="E76563"/>
                </a:solidFill>
                <a:effectLst/>
                <a:latin typeface="#9Slide03 Ample" panose="02000000000000000000" pitchFamily="2" charset="0"/>
                <a:ea typeface="Times New Roman" panose="02020603050405020304" pitchFamily="18" charset="0"/>
              </a:rPr>
              <a:t>hững văn bản pháp</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luật</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khẳng định</a:t>
            </a:r>
            <a:r>
              <a:rPr lang="vi-VN" sz="3200" spc="-10">
                <a:solidFill>
                  <a:srgbClr val="E76563"/>
                </a:solidFill>
                <a:effectLst/>
                <a:latin typeface="#9Slide03 Ample" panose="02000000000000000000" pitchFamily="2" charset="0"/>
                <a:ea typeface="Times New Roman" panose="02020603050405020304" pitchFamily="18" charset="0"/>
              </a:rPr>
              <a:t> </a:t>
            </a:r>
            <a:r>
              <a:rPr lang="vi-VN" sz="3200">
                <a:solidFill>
                  <a:srgbClr val="E76563"/>
                </a:solidFill>
                <a:effectLst/>
                <a:latin typeface="#9Slide03 Ample" panose="02000000000000000000" pitchFamily="2" charset="0"/>
                <a:ea typeface="Times New Roman" panose="02020603050405020304" pitchFamily="18" charset="0"/>
              </a:rPr>
              <a:t>chủ quyền</a:t>
            </a:r>
            <a:r>
              <a:rPr lang="en-US" sz="3200">
                <a:solidFill>
                  <a:srgbClr val="E76563"/>
                </a:solidFill>
                <a:effectLst/>
                <a:latin typeface="#9Slide03 Ample" panose="02000000000000000000" pitchFamily="2" charset="0"/>
                <a:ea typeface="Times New Roman" panose="02020603050405020304" pitchFamily="18" charset="0"/>
              </a:rPr>
              <a:t> của Việt Nam trên Biển Đông</a:t>
            </a:r>
            <a:endParaRPr lang="en-US" sz="3200">
              <a:solidFill>
                <a:srgbClr val="E76563"/>
              </a:solidFill>
              <a:effectLst/>
              <a:latin typeface="#9Slide03 Ample" panose="02000000000000000000" pitchFamily="2" charset="0"/>
              <a:ea typeface="Calibri" panose="020F0502020204030204" pitchFamily="34" charset="0"/>
            </a:endParaRPr>
          </a:p>
          <a:p>
            <a:pPr algn="ctr">
              <a:lnSpc>
                <a:spcPct val="150000"/>
              </a:lnSpc>
              <a:spcAft>
                <a:spcPts val="800"/>
              </a:spcAft>
            </a:pPr>
            <a:r>
              <a:rPr lang="vi-VN" sz="3200">
                <a:solidFill>
                  <a:srgbClr val="E76563"/>
                </a:solidFill>
                <a:effectLst/>
                <a:latin typeface="#9Slide03 Ample" panose="02000000000000000000" pitchFamily="2" charset="0"/>
                <a:ea typeface="Times New Roman" panose="02020603050405020304" pitchFamily="18" charset="0"/>
              </a:rPr>
              <a:t>……………………………………………</a:t>
            </a:r>
            <a:endParaRPr lang="en-US" sz="3200">
              <a:solidFill>
                <a:srgbClr val="E76563"/>
              </a:solidFill>
              <a:effectLst/>
              <a:latin typeface="#9Slide03 Ample" panose="02000000000000000000" pitchFamily="2" charset="0"/>
              <a:ea typeface="Calibri" panose="020F0502020204030204" pitchFamily="34" charset="0"/>
            </a:endParaRPr>
          </a:p>
        </p:txBody>
      </p:sp>
      <p:sp>
        <p:nvSpPr>
          <p:cNvPr id="3" name="TextBox 2">
            <a:extLst>
              <a:ext uri="{FF2B5EF4-FFF2-40B4-BE49-F238E27FC236}">
                <a16:creationId xmlns:a16="http://schemas.microsoft.com/office/drawing/2014/main" id="{82D7917C-BAA6-F452-90CA-070E88C353D1}"/>
              </a:ext>
            </a:extLst>
          </p:cNvPr>
          <p:cNvSpPr txBox="1"/>
          <p:nvPr/>
        </p:nvSpPr>
        <p:spPr>
          <a:xfrm>
            <a:off x="7018283" y="890019"/>
            <a:ext cx="4840013" cy="5028749"/>
          </a:xfrm>
          <a:prstGeom prst="rect">
            <a:avLst/>
          </a:prstGeom>
          <a:noFill/>
        </p:spPr>
        <p:txBody>
          <a:bodyPr wrap="square">
            <a:spAutoFit/>
          </a:bodyPr>
          <a:lstStyle/>
          <a:p>
            <a:pPr marL="342900" marR="78740" lvl="0" indent="-342900" algn="just">
              <a:lnSpc>
                <a:spcPct val="150000"/>
              </a:lnSpc>
              <a:spcAft>
                <a:spcPts val="800"/>
              </a:spcAft>
              <a:buSzPts val="1400"/>
              <a:buFont typeface="Times New Roman" panose="02020603050405020304" pitchFamily="18" charset="0"/>
              <a:buChar char="-"/>
              <a:tabLst>
                <a:tab pos="255905" algn="l"/>
              </a:tabLst>
            </a:pPr>
            <a:r>
              <a:rPr lang="vi-VN" sz="1800">
                <a:effectLst/>
                <a:latin typeface="#9Slide03 AllRoundGothic" panose="020B0703020202020104" pitchFamily="34" charset="0"/>
                <a:ea typeface="Times New Roman" panose="02020603050405020304" pitchFamily="18" charset="0"/>
              </a:rPr>
              <a:t>Tuyên</a:t>
            </a:r>
            <a:r>
              <a:rPr lang="vi-VN" sz="1800" spc="14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bố</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về</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lãnh</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hải,</a:t>
            </a:r>
            <a:r>
              <a:rPr lang="vi-VN" sz="1800" spc="13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vùng</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tiếp</a:t>
            </a:r>
            <a:r>
              <a:rPr lang="vi-VN" sz="1800" spc="13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giáp,</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vùng</a:t>
            </a:r>
            <a:r>
              <a:rPr lang="vi-VN" sz="1800" spc="11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đặc</a:t>
            </a:r>
            <a:r>
              <a:rPr lang="vi-VN" sz="1800" spc="11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quyền</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kinh</a:t>
            </a:r>
            <a:r>
              <a:rPr lang="vi-VN" sz="1800" spc="14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tế</a:t>
            </a:r>
            <a:r>
              <a:rPr lang="vi-VN" sz="1800" spc="13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và</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thềm</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lục</a:t>
            </a:r>
            <a:r>
              <a:rPr lang="vi-VN" sz="1800" spc="1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địa</a:t>
            </a:r>
            <a:r>
              <a:rPr lang="vi-VN" sz="1800" spc="13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(năm</a:t>
            </a:r>
            <a:r>
              <a:rPr lang="vi-VN" sz="1800" spc="-33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1977).</a:t>
            </a:r>
            <a:endParaRPr lang="en-US" sz="1400">
              <a:effectLst/>
              <a:latin typeface="#9Slide03 AllRoundGothic" panose="020B0703020202020104" pitchFamily="34" charset="0"/>
              <a:ea typeface="Times New Roman" panose="02020603050405020304" pitchFamily="18" charset="0"/>
            </a:endParaRPr>
          </a:p>
          <a:p>
            <a:pPr marL="342900" marR="80645" lvl="0" indent="-342900" algn="just">
              <a:lnSpc>
                <a:spcPct val="150000"/>
              </a:lnSpc>
              <a:spcAft>
                <a:spcPts val="800"/>
              </a:spcAft>
              <a:buSzPts val="1400"/>
              <a:buFont typeface="Times New Roman" panose="02020603050405020304" pitchFamily="18" charset="0"/>
              <a:buChar char="-"/>
              <a:tabLst>
                <a:tab pos="255905" algn="l"/>
              </a:tabLst>
            </a:pPr>
            <a:r>
              <a:rPr lang="vi-VN" sz="1800">
                <a:effectLst/>
                <a:latin typeface="#9Slide03 AllRoundGothic" panose="020B0703020202020104" pitchFamily="34" charset="0"/>
                <a:ea typeface="Times New Roman" panose="02020603050405020304" pitchFamily="18" charset="0"/>
              </a:rPr>
              <a:t>Tuyên</a:t>
            </a:r>
            <a:r>
              <a:rPr lang="vi-VN" sz="1800" spc="9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bố</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xác</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định</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đường</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cơ</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sở</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thẳng</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ven</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bờ</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lục</a:t>
            </a:r>
            <a:r>
              <a:rPr lang="vi-VN" sz="1800" spc="8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địa</a:t>
            </a:r>
            <a:r>
              <a:rPr lang="vi-VN" sz="1800" spc="9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Việt</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Nam</a:t>
            </a:r>
            <a:r>
              <a:rPr lang="vi-VN" sz="1800" spc="6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gồm</a:t>
            </a:r>
            <a:r>
              <a:rPr lang="vi-VN" sz="1800" spc="7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10</a:t>
            </a:r>
            <a:r>
              <a:rPr lang="vi-VN" sz="1800" spc="1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đoạn</a:t>
            </a:r>
            <a:r>
              <a:rPr lang="vi-VN" sz="1800" spc="9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nối</a:t>
            </a:r>
            <a:r>
              <a:rPr lang="vi-VN" sz="1800" spc="9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11</a:t>
            </a:r>
            <a:r>
              <a:rPr lang="vi-VN" sz="1800" spc="-33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điểm</a:t>
            </a:r>
            <a:r>
              <a:rPr lang="vi-VN" sz="1800" spc="-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(năm</a:t>
            </a:r>
            <a:r>
              <a:rPr lang="vi-VN" sz="1800" spc="-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1982).</a:t>
            </a:r>
            <a:endParaRPr lang="en-US" sz="1400">
              <a:effectLst/>
              <a:latin typeface="#9Slide03 AllRoundGothic" panose="020B0703020202020104" pitchFamily="34" charset="0"/>
              <a:ea typeface="Times New Roman" panose="02020603050405020304" pitchFamily="18" charset="0"/>
            </a:endParaRPr>
          </a:p>
          <a:p>
            <a:pPr marL="342900" marR="81280" lvl="0" indent="-342900" algn="just">
              <a:lnSpc>
                <a:spcPct val="150000"/>
              </a:lnSpc>
              <a:spcAft>
                <a:spcPts val="800"/>
              </a:spcAft>
              <a:buSzPts val="1400"/>
              <a:buFont typeface="Times New Roman" panose="02020603050405020304" pitchFamily="18" charset="0"/>
              <a:buChar char="-"/>
              <a:tabLst>
                <a:tab pos="255905" algn="l"/>
                <a:tab pos="307975" algn="l"/>
              </a:tabLst>
            </a:pPr>
            <a:r>
              <a:rPr lang="vi-VN" sz="1800">
                <a:effectLst/>
                <a:latin typeface="#9Slide03 AllRoundGothic" panose="020B0703020202020104" pitchFamily="34" charset="0"/>
                <a:ea typeface="Times New Roman" panose="02020603050405020304" pitchFamily="18" charset="0"/>
              </a:rPr>
              <a:t>Luật</a:t>
            </a:r>
            <a:r>
              <a:rPr lang="vi-VN" sz="1800" spc="18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biên</a:t>
            </a:r>
            <a:r>
              <a:rPr lang="vi-VN" sz="1800" spc="2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giới</a:t>
            </a:r>
            <a:r>
              <a:rPr lang="vi-VN" sz="1800" spc="19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quốc</a:t>
            </a:r>
            <a:r>
              <a:rPr lang="vi-VN" sz="1800" spc="18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gia</a:t>
            </a:r>
            <a:r>
              <a:rPr lang="vi-VN" sz="1800" spc="18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khẳng</a:t>
            </a:r>
            <a:r>
              <a:rPr lang="vi-VN" sz="1800" spc="18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định</a:t>
            </a:r>
            <a:r>
              <a:rPr lang="vi-VN" sz="1800" spc="18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chủ</a:t>
            </a:r>
            <a:r>
              <a:rPr lang="vi-VN" sz="1800" spc="18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quyền</a:t>
            </a:r>
            <a:r>
              <a:rPr lang="vi-VN" sz="1800" spc="18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trên</a:t>
            </a:r>
            <a:r>
              <a:rPr lang="vi-VN" sz="1800" spc="2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quần</a:t>
            </a:r>
            <a:r>
              <a:rPr lang="vi-VN" sz="1800" spc="18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đảo</a:t>
            </a:r>
            <a:r>
              <a:rPr lang="vi-VN" sz="1800" spc="2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Hoàng</a:t>
            </a:r>
            <a:r>
              <a:rPr lang="vi-VN" sz="1800" spc="20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Sa,</a:t>
            </a:r>
            <a:r>
              <a:rPr lang="vi-VN" sz="1800" spc="18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quần</a:t>
            </a:r>
            <a:r>
              <a:rPr lang="vi-VN" sz="1800" spc="17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đảo</a:t>
            </a:r>
            <a:r>
              <a:rPr lang="vi-VN" sz="1800" spc="-33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Trường Sa</a:t>
            </a:r>
            <a:r>
              <a:rPr lang="vi-VN" sz="1800" spc="-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(năm</a:t>
            </a:r>
            <a:r>
              <a:rPr lang="vi-VN" sz="1800" spc="-2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2003).</a:t>
            </a:r>
            <a:endParaRPr lang="en-US" sz="1400">
              <a:effectLst/>
              <a:latin typeface="#9Slide03 AllRoundGothic" panose="020B0703020202020104" pitchFamily="34" charset="0"/>
              <a:ea typeface="Times New Roman" panose="02020603050405020304" pitchFamily="18" charset="0"/>
            </a:endParaRPr>
          </a:p>
          <a:p>
            <a:pPr marL="342900" lvl="0" indent="-342900" algn="just">
              <a:lnSpc>
                <a:spcPct val="150000"/>
              </a:lnSpc>
              <a:spcAft>
                <a:spcPts val="800"/>
              </a:spcAft>
              <a:buSzPts val="1400"/>
              <a:buFont typeface="Times New Roman" panose="02020603050405020304" pitchFamily="18" charset="0"/>
              <a:buChar char="-"/>
              <a:tabLst>
                <a:tab pos="255905" algn="l"/>
              </a:tabLst>
            </a:pPr>
            <a:r>
              <a:rPr lang="vi-VN" sz="1800">
                <a:effectLst/>
                <a:latin typeface="#9Slide03 AllRoundGothic" panose="020B0703020202020104" pitchFamily="34" charset="0"/>
                <a:ea typeface="Times New Roman" panose="02020603050405020304" pitchFamily="18" charset="0"/>
              </a:rPr>
              <a:t>Luật Biển Việt Nam</a:t>
            </a:r>
            <a:r>
              <a:rPr lang="vi-VN" sz="1800" spc="-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(2012).</a:t>
            </a:r>
            <a:endParaRPr lang="en-US" sz="1400">
              <a:effectLst/>
              <a:latin typeface="#9Slide03 AllRoundGothic" panose="020B0703020202020104" pitchFamily="34" charset="0"/>
              <a:ea typeface="Times New Roman" panose="02020603050405020304" pitchFamily="18" charset="0"/>
            </a:endParaRPr>
          </a:p>
          <a:p>
            <a:pPr marL="342900" lvl="0" indent="-342900" algn="just">
              <a:lnSpc>
                <a:spcPct val="150000"/>
              </a:lnSpc>
              <a:spcAft>
                <a:spcPts val="800"/>
              </a:spcAft>
              <a:buSzPts val="1400"/>
              <a:buFont typeface="Times New Roman" panose="02020603050405020304" pitchFamily="18" charset="0"/>
              <a:buChar char="-"/>
              <a:tabLst>
                <a:tab pos="255905" algn="l"/>
              </a:tabLst>
            </a:pPr>
            <a:r>
              <a:rPr lang="vi-VN" sz="1800">
                <a:effectLst/>
                <a:latin typeface="#9Slide03 AllRoundGothic" panose="020B0703020202020104" pitchFamily="34" charset="0"/>
                <a:ea typeface="Times New Roman" panose="02020603050405020304" pitchFamily="18" charset="0"/>
              </a:rPr>
              <a:t>Luật Cảnh</a:t>
            </a:r>
            <a:r>
              <a:rPr lang="vi-VN" sz="1800" spc="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sát</a:t>
            </a:r>
            <a:r>
              <a:rPr lang="vi-VN" sz="1800" spc="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biển Việt</a:t>
            </a:r>
            <a:r>
              <a:rPr lang="vi-VN" sz="1800" spc="5">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Nam</a:t>
            </a:r>
            <a:r>
              <a:rPr lang="vi-VN" sz="1800" spc="-40">
                <a:effectLst/>
                <a:latin typeface="#9Slide03 AllRoundGothic" panose="020B0703020202020104" pitchFamily="34" charset="0"/>
                <a:ea typeface="Times New Roman" panose="02020603050405020304" pitchFamily="18" charset="0"/>
              </a:rPr>
              <a:t> </a:t>
            </a:r>
            <a:r>
              <a:rPr lang="vi-VN" sz="1800">
                <a:effectLst/>
                <a:latin typeface="#9Slide03 AllRoundGothic" panose="020B0703020202020104" pitchFamily="34" charset="0"/>
                <a:ea typeface="Times New Roman" panose="02020603050405020304" pitchFamily="18" charset="0"/>
              </a:rPr>
              <a:t>(2018).</a:t>
            </a:r>
            <a:endParaRPr lang="en-US" sz="1400">
              <a:effectLst/>
              <a:latin typeface="#9Slide03 AllRoundGothic" panose="020B0703020202020104" pitchFamily="34" charset="0"/>
              <a:ea typeface="Times New Roman" panose="02020603050405020304" pitchFamily="18" charset="0"/>
            </a:endParaRPr>
          </a:p>
        </p:txBody>
      </p:sp>
      <p:sp>
        <p:nvSpPr>
          <p:cNvPr id="4" name="Rectangle 3">
            <a:extLst>
              <a:ext uri="{FF2B5EF4-FFF2-40B4-BE49-F238E27FC236}">
                <a16:creationId xmlns:a16="http://schemas.microsoft.com/office/drawing/2014/main" id="{DB905938-AF3A-579D-09D8-95A9BFE65A42}"/>
              </a:ext>
            </a:extLst>
          </p:cNvPr>
          <p:cNvSpPr/>
          <p:nvPr/>
        </p:nvSpPr>
        <p:spPr>
          <a:xfrm>
            <a:off x="7018283" y="864773"/>
            <a:ext cx="4680388" cy="5103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60 SECONDS COUNTDOWN TIMER WITH SOUND EFFECT">
            <a:hlinkClick r:id="" action="ppaction://media"/>
            <a:extLst>
              <a:ext uri="{FF2B5EF4-FFF2-40B4-BE49-F238E27FC236}">
                <a16:creationId xmlns:a16="http://schemas.microsoft.com/office/drawing/2014/main" id="{8764A0DD-DDA3-8EE6-BA81-E072D997A5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838200" cy="856641"/>
          </a:xfrm>
          <a:prstGeom prst="ellipse">
            <a:avLst/>
          </a:prstGeom>
        </p:spPr>
      </p:pic>
    </p:spTree>
    <p:extLst>
      <p:ext uri="{BB962C8B-B14F-4D97-AF65-F5344CB8AC3E}">
        <p14:creationId xmlns:p14="http://schemas.microsoft.com/office/powerpoint/2010/main" val="140246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1"/>
                </p:tgtEl>
              </p:cMediaNode>
            </p:video>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1724"/>
        <p:cNvGrpSpPr/>
        <p:nvPr/>
      </p:nvGrpSpPr>
      <p:grpSpPr>
        <a:xfrm>
          <a:off x="0" y="0"/>
          <a:ext cx="0" cy="0"/>
          <a:chOff x="0" y="0"/>
          <a:chExt cx="0" cy="0"/>
        </a:xfrm>
      </p:grpSpPr>
      <p:sp>
        <p:nvSpPr>
          <p:cNvPr id="1725" name="Google Shape;1725;p52"/>
          <p:cNvSpPr txBox="1">
            <a:spLocks noGrp="1"/>
          </p:cNvSpPr>
          <p:nvPr>
            <p:ph type="title"/>
          </p:nvPr>
        </p:nvSpPr>
        <p:spPr>
          <a:xfrm>
            <a:off x="4572000" y="16091"/>
            <a:ext cx="6623020" cy="3425609"/>
          </a:xfrm>
          <a:prstGeom prst="rect">
            <a:avLst/>
          </a:prstGeom>
        </p:spPr>
        <p:txBody>
          <a:bodyPr spcFirstLastPara="1" wrap="square" lIns="121900" tIns="121900" rIns="121900" bIns="121900" anchor="ctr" anchorCtr="0">
            <a:normAutofit/>
          </a:bodyPr>
          <a:lstStyle/>
          <a:p>
            <a:r>
              <a:rPr lang="en" sz="8948">
                <a:solidFill>
                  <a:srgbClr val="74604C"/>
                </a:solidFill>
                <a:latin typeface="#9Slide03 Ample" panose="02000000000000000000" pitchFamily="2" charset="0"/>
              </a:rPr>
              <a:t>LUYỆN TẬP</a:t>
            </a:r>
            <a:endParaRPr sz="12800">
              <a:solidFill>
                <a:srgbClr val="74604C"/>
              </a:solidFill>
              <a:latin typeface="#9Slide03 Ample" panose="02000000000000000000" pitchFamily="2" charset="0"/>
            </a:endParaRPr>
          </a:p>
        </p:txBody>
      </p:sp>
      <p:sp>
        <p:nvSpPr>
          <p:cNvPr id="29" name="TextBox 28">
            <a:extLst>
              <a:ext uri="{FF2B5EF4-FFF2-40B4-BE49-F238E27FC236}">
                <a16:creationId xmlns:a16="http://schemas.microsoft.com/office/drawing/2014/main" id="{22DEA239-C1CB-A19D-8F21-E774914A4CE9}"/>
              </a:ext>
            </a:extLst>
          </p:cNvPr>
          <p:cNvSpPr txBox="1"/>
          <p:nvPr/>
        </p:nvSpPr>
        <p:spPr>
          <a:xfrm>
            <a:off x="3276600" y="3124200"/>
            <a:ext cx="8432785" cy="1794274"/>
          </a:xfrm>
          <a:prstGeom prst="rect">
            <a:avLst/>
          </a:prstGeom>
          <a:noFill/>
        </p:spPr>
        <p:txBody>
          <a:bodyPr wrap="square">
            <a:spAutoFit/>
          </a:bodyPr>
          <a:lstStyle/>
          <a:p>
            <a:pPr marL="457200" indent="-457200" algn="just">
              <a:lnSpc>
                <a:spcPct val="200000"/>
              </a:lnSpc>
              <a:spcAft>
                <a:spcPts val="800"/>
              </a:spcAft>
              <a:buFont typeface="Wingdings" panose="05000000000000000000" pitchFamily="2" charset="2"/>
              <a:buChar char="v"/>
            </a:pPr>
            <a:r>
              <a:rPr lang="en-US" sz="2800">
                <a:effectLst/>
                <a:latin typeface="#9Slide03 AmpleSoft" panose="02000000000000000000" pitchFamily="2" charset="0"/>
                <a:ea typeface="Calibri" panose="020F0502020204030204" pitchFamily="34" charset="0"/>
              </a:rPr>
              <a:t>Thực hiện nhiệm vụ học tập theo phiếu học tập </a:t>
            </a:r>
          </a:p>
          <a:p>
            <a:pPr marL="457200" indent="-457200" algn="just">
              <a:lnSpc>
                <a:spcPct val="200000"/>
              </a:lnSpc>
              <a:spcAft>
                <a:spcPts val="800"/>
              </a:spcAft>
              <a:buFont typeface="Wingdings" panose="05000000000000000000" pitchFamily="2" charset="2"/>
              <a:buChar char="v"/>
            </a:pPr>
            <a:r>
              <a:rPr lang="en-US" sz="2800">
                <a:effectLst/>
                <a:latin typeface="#9Slide03 AmpleSoft" panose="02000000000000000000" pitchFamily="2" charset="0"/>
                <a:ea typeface="Calibri" panose="020F0502020204030204" pitchFamily="34" charset="0"/>
              </a:rPr>
              <a:t>Thời gian 15 phút.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562C38-E02D-54C9-66A3-226891DB5804}"/>
              </a:ext>
            </a:extLst>
          </p:cNvPr>
          <p:cNvSpPr txBox="1"/>
          <p:nvPr/>
        </p:nvSpPr>
        <p:spPr>
          <a:xfrm>
            <a:off x="109482" y="269899"/>
            <a:ext cx="6189280" cy="6485878"/>
          </a:xfrm>
          <a:prstGeom prst="rect">
            <a:avLst/>
          </a:prstGeom>
          <a:solidFill>
            <a:srgbClr val="F4FFFC"/>
          </a:solidFill>
          <a:effectLst>
            <a:glow rad="63500">
              <a:schemeClr val="accent2">
                <a:satMod val="175000"/>
                <a:alpha val="40000"/>
              </a:schemeClr>
            </a:glow>
          </a:effectLst>
        </p:spPr>
        <p:txBody>
          <a:bodyPr wrap="square">
            <a:spAutoFit/>
          </a:bodyPr>
          <a:lstStyle/>
          <a:p>
            <a:pPr marL="180340" algn="just">
              <a:lnSpc>
                <a:spcPct val="150000"/>
              </a:lnSpc>
              <a:spcAft>
                <a:spcPts val="800"/>
              </a:spcAft>
            </a:pPr>
            <a:r>
              <a:rPr lang="en-US" sz="1800" i="1" kern="100">
                <a:effectLst/>
                <a:latin typeface="#9Slide03 Ample" panose="02000000000000000000" pitchFamily="2" charset="0"/>
                <a:ea typeface="Calibri" panose="020F0502020204030204" pitchFamily="34" charset="0"/>
              </a:rPr>
              <a:t>Nhà nước Việt Nam đã nhiều lần công bố “Sách trắng” (năm 1979, 1981, 1988) về chủ quyền của Việt Nam đối với hai quần đảo Hoàng Sa, Trường Sa, khẳng định hai quần đảo Hoàng Sa, Trường Sa là một bộ phận không thể tách rời của lãnh thổ Việt Nam, Việt Nam có đầy đủ chủ quyền đối với hai quần đảo này, phù hợp với các quy định của luật pháp và thực tiễn quốc tế.</a:t>
            </a:r>
            <a:endParaRPr lang="en-US" sz="1400">
              <a:effectLst/>
              <a:latin typeface="#9Slide03 Ample" panose="02000000000000000000" pitchFamily="2" charset="0"/>
              <a:ea typeface="Calibri" panose="020F0502020204030204" pitchFamily="34" charset="0"/>
            </a:endParaRPr>
          </a:p>
          <a:p>
            <a:pPr marL="180340" algn="just">
              <a:lnSpc>
                <a:spcPct val="150000"/>
              </a:lnSpc>
              <a:spcAft>
                <a:spcPts val="800"/>
              </a:spcAft>
            </a:pPr>
            <a:r>
              <a:rPr lang="en-US" sz="1800" i="1" kern="100">
                <a:effectLst/>
                <a:latin typeface="#9Slide03 Ample" panose="02000000000000000000" pitchFamily="2" charset="0"/>
                <a:ea typeface="Calibri" panose="020F0502020204030204" pitchFamily="34" charset="0"/>
              </a:rPr>
              <a:t>Ngày 14 – 3 – 1988, Bộ Ngoại giao nước Cộng hòa xã hội chủ nghĩa Việt Nam ra tuyên bố lên án Trung Quốc gây xung đột vũ trang tại Trường Sa và khẳng định chủ quyền của Việt Nam đối với Hoàng Sa và Trường Sa. Tháng 4 – 2007, Chính phủ Việt Nam quyết định thành lập thị trấn Trường Sa, xã Song Tử Tây và xã Sinh Tồn thuộc huyện Trường Sa.</a:t>
            </a:r>
            <a:endParaRPr lang="en-US" sz="1400">
              <a:effectLst/>
              <a:latin typeface="#9Slide03 Ample" panose="02000000000000000000" pitchFamily="2" charset="0"/>
              <a:ea typeface="Calibri" panose="020F0502020204030204" pitchFamily="34" charset="0"/>
            </a:endParaRPr>
          </a:p>
          <a:p>
            <a:pPr marL="180340" algn="just">
              <a:lnSpc>
                <a:spcPct val="150000"/>
              </a:lnSpc>
              <a:spcAft>
                <a:spcPts val="800"/>
              </a:spcAft>
            </a:pPr>
            <a:r>
              <a:rPr lang="en-US" sz="1800" kern="100">
                <a:effectLst/>
                <a:latin typeface="#9Slide03 Ample" panose="02000000000000000000" pitchFamily="2" charset="0"/>
                <a:ea typeface="Calibri" panose="020F0502020204030204" pitchFamily="34" charset="0"/>
              </a:rPr>
              <a:t>(</a:t>
            </a:r>
            <a:r>
              <a:rPr lang="en-US" sz="1800" i="1" kern="100">
                <a:effectLst/>
                <a:latin typeface="#9Slide03 Ample" panose="02000000000000000000" pitchFamily="2" charset="0"/>
                <a:ea typeface="Calibri" panose="020F0502020204030204" pitchFamily="34" charset="0"/>
              </a:rPr>
              <a:t>Chủ quyền của Việt Nam đối với hai quần đảo Hoàng Sa và Trường Sa</a:t>
            </a:r>
            <a:r>
              <a:rPr lang="en-US" sz="1800" kern="100">
                <a:effectLst/>
                <a:latin typeface="#9Slide03 Ample" panose="02000000000000000000" pitchFamily="2" charset="0"/>
                <a:ea typeface="Calibri" panose="020F0502020204030204" pitchFamily="34" charset="0"/>
              </a:rPr>
              <a:t>, NXB Chính trị quốc gia, 2013, tr.46).</a:t>
            </a:r>
            <a:endParaRPr lang="en-US" sz="1400">
              <a:effectLst/>
              <a:latin typeface="#9Slide03 Ample" panose="02000000000000000000" pitchFamily="2" charset="0"/>
              <a:ea typeface="Calibri" panose="020F0502020204030204" pitchFamily="34" charset="0"/>
            </a:endParaRPr>
          </a:p>
        </p:txBody>
      </p:sp>
      <p:sp>
        <p:nvSpPr>
          <p:cNvPr id="7" name="TextBox 6">
            <a:extLst>
              <a:ext uri="{FF2B5EF4-FFF2-40B4-BE49-F238E27FC236}">
                <a16:creationId xmlns:a16="http://schemas.microsoft.com/office/drawing/2014/main" id="{48284BD5-CBE1-258D-ABFE-273CC4C4B02F}"/>
              </a:ext>
            </a:extLst>
          </p:cNvPr>
          <p:cNvSpPr txBox="1"/>
          <p:nvPr/>
        </p:nvSpPr>
        <p:spPr>
          <a:xfrm>
            <a:off x="6138918" y="-22306"/>
            <a:ext cx="5943600" cy="1889620"/>
          </a:xfrm>
          <a:prstGeom prst="rect">
            <a:avLst/>
          </a:prstGeom>
          <a:noFill/>
        </p:spPr>
        <p:txBody>
          <a:bodyPr wrap="square">
            <a:spAutoFit/>
          </a:bodyPr>
          <a:lstStyle/>
          <a:p>
            <a:pPr marL="180340" algn="just">
              <a:lnSpc>
                <a:spcPct val="150000"/>
              </a:lnSpc>
              <a:spcAft>
                <a:spcPts val="800"/>
              </a:spcAft>
            </a:pPr>
            <a:r>
              <a:rPr lang="en-US" sz="2000" kern="100">
                <a:effectLst/>
                <a:latin typeface="#9Slide03 Ample" panose="02000000000000000000" pitchFamily="2" charset="0"/>
                <a:ea typeface="Calibri" panose="020F0502020204030204" pitchFamily="34" charset="0"/>
              </a:rPr>
              <a:t>a. Trong các thập niên 80 - 90 của thế kỉ XX, Việt Nam đã nhiều lần công bố “Sách trắng”, đấu tranh về pháp lý để bảo vệ chủ quyền đối với quần đảo Hoàng Sa và Trường Sa.</a:t>
            </a:r>
            <a:endParaRPr lang="en-US" sz="2000">
              <a:effectLst/>
              <a:latin typeface="#9Slide03 Ample" panose="02000000000000000000" pitchFamily="2" charset="0"/>
              <a:ea typeface="Calibri" panose="020F0502020204030204" pitchFamily="34" charset="0"/>
            </a:endParaRPr>
          </a:p>
        </p:txBody>
      </p:sp>
      <p:sp>
        <p:nvSpPr>
          <p:cNvPr id="15" name="TextBox 14">
            <a:extLst>
              <a:ext uri="{FF2B5EF4-FFF2-40B4-BE49-F238E27FC236}">
                <a16:creationId xmlns:a16="http://schemas.microsoft.com/office/drawing/2014/main" id="{33D7A89F-5621-C82B-B4EC-3AAB7E6A3AF8}"/>
              </a:ext>
            </a:extLst>
          </p:cNvPr>
          <p:cNvSpPr txBox="1"/>
          <p:nvPr/>
        </p:nvSpPr>
        <p:spPr>
          <a:xfrm>
            <a:off x="6121400" y="5334570"/>
            <a:ext cx="5943600" cy="1427955"/>
          </a:xfrm>
          <a:prstGeom prst="rect">
            <a:avLst/>
          </a:prstGeom>
          <a:noFill/>
        </p:spPr>
        <p:txBody>
          <a:bodyPr wrap="square">
            <a:spAutoFit/>
          </a:bodyPr>
          <a:lstStyle/>
          <a:p>
            <a:pPr marL="180340" algn="just">
              <a:lnSpc>
                <a:spcPct val="150000"/>
              </a:lnSpc>
              <a:spcAft>
                <a:spcPts val="800"/>
              </a:spcAft>
            </a:pPr>
            <a:r>
              <a:rPr lang="en-US" sz="2000" kern="100">
                <a:effectLst/>
                <a:latin typeface="#9Slide03 Ample" panose="02000000000000000000" pitchFamily="2" charset="0"/>
                <a:ea typeface="Calibri" panose="020F0502020204030204" pitchFamily="34" charset="0"/>
              </a:rPr>
              <a:t>d. Mọt trong những biện pháp để bảo vệ chủ quyền đối với quần đảo Trường Sa của Việt Nam là thành lập các đơn vị hành chính tại quần đảo này.</a:t>
            </a:r>
            <a:endParaRPr lang="en-US" sz="2000">
              <a:effectLst/>
              <a:latin typeface="#9Slide03 Ample" panose="02000000000000000000" pitchFamily="2" charset="0"/>
              <a:ea typeface="Calibri" panose="020F0502020204030204" pitchFamily="34" charset="0"/>
            </a:endParaRPr>
          </a:p>
        </p:txBody>
      </p:sp>
      <p:sp>
        <p:nvSpPr>
          <p:cNvPr id="16" name="TextBox 15">
            <a:extLst>
              <a:ext uri="{FF2B5EF4-FFF2-40B4-BE49-F238E27FC236}">
                <a16:creationId xmlns:a16="http://schemas.microsoft.com/office/drawing/2014/main" id="{10285E03-69E4-1714-31FF-847FB7A4EFE4}"/>
              </a:ext>
            </a:extLst>
          </p:cNvPr>
          <p:cNvSpPr txBox="1"/>
          <p:nvPr/>
        </p:nvSpPr>
        <p:spPr>
          <a:xfrm>
            <a:off x="6146801" y="1917208"/>
            <a:ext cx="5943600" cy="1427955"/>
          </a:xfrm>
          <a:prstGeom prst="rect">
            <a:avLst/>
          </a:prstGeom>
          <a:noFill/>
        </p:spPr>
        <p:txBody>
          <a:bodyPr wrap="square">
            <a:spAutoFit/>
          </a:bodyPr>
          <a:lstStyle/>
          <a:p>
            <a:pPr marL="180340" algn="just">
              <a:lnSpc>
                <a:spcPct val="150000"/>
              </a:lnSpc>
              <a:spcAft>
                <a:spcPts val="800"/>
              </a:spcAft>
            </a:pPr>
            <a:r>
              <a:rPr lang="en-US" sz="2000" kern="100">
                <a:effectLst/>
                <a:latin typeface="#9Slide03 Ample" panose="02000000000000000000" pitchFamily="2" charset="0"/>
                <a:ea typeface="Calibri" panose="020F0502020204030204" pitchFamily="34" charset="0"/>
              </a:rPr>
              <a:t>b. Quần đảo Trường Sa thuộc chủ quyền của Việt Nam nhưng đã từng bị Trung Quốc gây xung đột vũ trang nhằm xâm chiếm.</a:t>
            </a:r>
            <a:endParaRPr lang="en-US" sz="2000">
              <a:effectLst/>
              <a:latin typeface="#9Slide03 Ample" panose="02000000000000000000" pitchFamily="2" charset="0"/>
              <a:ea typeface="Calibri" panose="020F0502020204030204" pitchFamily="34" charset="0"/>
            </a:endParaRPr>
          </a:p>
        </p:txBody>
      </p:sp>
      <p:sp>
        <p:nvSpPr>
          <p:cNvPr id="17" name="TextBox 16">
            <a:extLst>
              <a:ext uri="{FF2B5EF4-FFF2-40B4-BE49-F238E27FC236}">
                <a16:creationId xmlns:a16="http://schemas.microsoft.com/office/drawing/2014/main" id="{453B657D-D869-1BF7-1F5E-66CAB7BEBB7B}"/>
              </a:ext>
            </a:extLst>
          </p:cNvPr>
          <p:cNvSpPr txBox="1"/>
          <p:nvPr/>
        </p:nvSpPr>
        <p:spPr>
          <a:xfrm>
            <a:off x="6121400" y="3395056"/>
            <a:ext cx="5981700" cy="1889620"/>
          </a:xfrm>
          <a:prstGeom prst="rect">
            <a:avLst/>
          </a:prstGeom>
          <a:noFill/>
        </p:spPr>
        <p:txBody>
          <a:bodyPr wrap="square">
            <a:spAutoFit/>
          </a:bodyPr>
          <a:lstStyle/>
          <a:p>
            <a:pPr marL="180340" algn="just">
              <a:lnSpc>
                <a:spcPct val="150000"/>
              </a:lnSpc>
              <a:spcAft>
                <a:spcPts val="800"/>
              </a:spcAft>
            </a:pPr>
            <a:r>
              <a:rPr lang="en-US" sz="2000" kern="100">
                <a:effectLst/>
                <a:latin typeface="#9Slide03 Ample" panose="02000000000000000000" pitchFamily="2" charset="0"/>
                <a:ea typeface="Calibri" panose="020F0502020204030204" pitchFamily="34" charset="0"/>
              </a:rPr>
              <a:t>c. Trong Tuyên bố của mình năm 1988, Bộ Ngoại giao Việt Nam khẳng định sẽ đáp trả về quân sự đối với hành động gây xung đột vũ trang của Trung Quốc tại quần đảo Trường Sa.</a:t>
            </a:r>
            <a:endParaRPr lang="en-US" sz="2000">
              <a:effectLst/>
              <a:latin typeface="#9Slide03 Ample" panose="02000000000000000000" pitchFamily="2" charset="0"/>
              <a:ea typeface="Calibri" panose="020F0502020204030204" pitchFamily="34" charset="0"/>
            </a:endParaRPr>
          </a:p>
        </p:txBody>
      </p:sp>
      <p:cxnSp>
        <p:nvCxnSpPr>
          <p:cNvPr id="19" name="Straight Connector 18">
            <a:extLst>
              <a:ext uri="{FF2B5EF4-FFF2-40B4-BE49-F238E27FC236}">
                <a16:creationId xmlns:a16="http://schemas.microsoft.com/office/drawing/2014/main" id="{C338FB66-1885-06A5-B8E2-CB52FB3D154D}"/>
              </a:ext>
            </a:extLst>
          </p:cNvPr>
          <p:cNvCxnSpPr/>
          <p:nvPr/>
        </p:nvCxnSpPr>
        <p:spPr>
          <a:xfrm>
            <a:off x="6298762" y="1917208"/>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80CE5A-EB0E-8863-041B-E6EFA0E75736}"/>
              </a:ext>
            </a:extLst>
          </p:cNvPr>
          <p:cNvCxnSpPr/>
          <p:nvPr/>
        </p:nvCxnSpPr>
        <p:spPr>
          <a:xfrm>
            <a:off x="6298762" y="3457188"/>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27C08C-8D0D-A931-178A-D61A88E37A37}"/>
              </a:ext>
            </a:extLst>
          </p:cNvPr>
          <p:cNvCxnSpPr/>
          <p:nvPr/>
        </p:nvCxnSpPr>
        <p:spPr>
          <a:xfrm>
            <a:off x="6298762" y="5381151"/>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E3AC83-74B7-DD88-4BCC-A74B50C7D119}"/>
              </a:ext>
            </a:extLst>
          </p:cNvPr>
          <p:cNvSpPr/>
          <p:nvPr/>
        </p:nvSpPr>
        <p:spPr>
          <a:xfrm>
            <a:off x="9184729" y="1152485"/>
            <a:ext cx="511679"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p>
        </p:txBody>
      </p:sp>
      <p:sp>
        <p:nvSpPr>
          <p:cNvPr id="23" name="Rectangle 22">
            <a:extLst>
              <a:ext uri="{FF2B5EF4-FFF2-40B4-BE49-F238E27FC236}">
                <a16:creationId xmlns:a16="http://schemas.microsoft.com/office/drawing/2014/main" id="{51816EF9-32A8-2DB2-7238-34E96890AF38}"/>
              </a:ext>
            </a:extLst>
          </p:cNvPr>
          <p:cNvSpPr/>
          <p:nvPr/>
        </p:nvSpPr>
        <p:spPr>
          <a:xfrm>
            <a:off x="9613038" y="2580440"/>
            <a:ext cx="627096"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4" name="Rectangle 23">
            <a:extLst>
              <a:ext uri="{FF2B5EF4-FFF2-40B4-BE49-F238E27FC236}">
                <a16:creationId xmlns:a16="http://schemas.microsoft.com/office/drawing/2014/main" id="{52488D81-E0D0-9EEE-3177-237FD5891230}"/>
              </a:ext>
            </a:extLst>
          </p:cNvPr>
          <p:cNvSpPr/>
          <p:nvPr/>
        </p:nvSpPr>
        <p:spPr>
          <a:xfrm>
            <a:off x="10134600" y="4472274"/>
            <a:ext cx="511679"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5" name="Rectangle 24">
            <a:extLst>
              <a:ext uri="{FF2B5EF4-FFF2-40B4-BE49-F238E27FC236}">
                <a16:creationId xmlns:a16="http://schemas.microsoft.com/office/drawing/2014/main" id="{C2E360F9-AB69-E146-B77A-C3804C848278}"/>
              </a:ext>
            </a:extLst>
          </p:cNvPr>
          <p:cNvSpPr/>
          <p:nvPr/>
        </p:nvSpPr>
        <p:spPr>
          <a:xfrm>
            <a:off x="11143691" y="6008655"/>
            <a:ext cx="627096"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a:t>
            </a:r>
          </a:p>
        </p:txBody>
      </p:sp>
      <p:sp>
        <p:nvSpPr>
          <p:cNvPr id="26" name="Rectangle 25">
            <a:extLst>
              <a:ext uri="{FF2B5EF4-FFF2-40B4-BE49-F238E27FC236}">
                <a16:creationId xmlns:a16="http://schemas.microsoft.com/office/drawing/2014/main" id="{C6823685-156F-4BCF-EED3-F1D2A979A8EB}"/>
              </a:ext>
            </a:extLst>
          </p:cNvPr>
          <p:cNvSpPr/>
          <p:nvPr/>
        </p:nvSpPr>
        <p:spPr>
          <a:xfrm>
            <a:off x="9245381" y="1371600"/>
            <a:ext cx="451027" cy="495714"/>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5CA005-E31A-E5F9-236A-06BA205671FF}"/>
              </a:ext>
            </a:extLst>
          </p:cNvPr>
          <p:cNvSpPr/>
          <p:nvPr/>
        </p:nvSpPr>
        <p:spPr>
          <a:xfrm>
            <a:off x="9701072" y="2829125"/>
            <a:ext cx="451027" cy="495714"/>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745C112-7284-6D17-CFD4-34D5C8B462CD}"/>
              </a:ext>
            </a:extLst>
          </p:cNvPr>
          <p:cNvSpPr/>
          <p:nvPr/>
        </p:nvSpPr>
        <p:spPr>
          <a:xfrm>
            <a:off x="10250882" y="4720212"/>
            <a:ext cx="451027" cy="495714"/>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D51396A-FEF4-88A3-17CF-39278ADB71AB}"/>
              </a:ext>
            </a:extLst>
          </p:cNvPr>
          <p:cNvSpPr/>
          <p:nvPr/>
        </p:nvSpPr>
        <p:spPr>
          <a:xfrm>
            <a:off x="11249883" y="6257463"/>
            <a:ext cx="451027" cy="495714"/>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Đồng hồ đếm ngược 5 phút - 5 Minutes">
            <a:hlinkClick r:id="" action="ppaction://media"/>
            <a:extLst>
              <a:ext uri="{FF2B5EF4-FFF2-40B4-BE49-F238E27FC236}">
                <a16:creationId xmlns:a16="http://schemas.microsoft.com/office/drawing/2014/main" id="{AD8CE467-1A0D-B338-11BB-3981C51586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489" y="6254635"/>
            <a:ext cx="557821" cy="576435"/>
          </a:xfrm>
          <a:prstGeom prst="ellipse">
            <a:avLst/>
          </a:prstGeom>
        </p:spPr>
      </p:pic>
    </p:spTree>
    <p:extLst>
      <p:ext uri="{BB962C8B-B14F-4D97-AF65-F5344CB8AC3E}">
        <p14:creationId xmlns:p14="http://schemas.microsoft.com/office/powerpoint/2010/main" val="224172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1218"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0"/>
                </p:tgtEl>
              </p:cMediaNode>
            </p:video>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0"/>
                                        </p:tgtEl>
                                      </p:cBhvr>
                                    </p:cmd>
                                  </p:childTnLst>
                                </p:cTn>
                              </p:par>
                            </p:childTnLst>
                          </p:cTn>
                        </p:par>
                      </p:childTnLst>
                    </p:cTn>
                  </p:par>
                </p:childTnLst>
              </p:cTn>
              <p:nextCondLst>
                <p:cond evt="onClick" delay="0">
                  <p:tgtEl>
                    <p:spTgt spid="30"/>
                  </p:tgtEl>
                </p:cond>
              </p:nextCondLst>
            </p:seq>
          </p:childTnLst>
        </p:cTn>
      </p:par>
    </p:tnLst>
    <p:bldLst>
      <p:bldP spid="26" grpId="0" animBg="1"/>
      <p:bldP spid="27" grpId="0" animBg="1"/>
      <p:bldP spid="28" grpId="0" animBg="1"/>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FC62473-896E-48CF-0E55-A3C385958A76}"/>
              </a:ext>
            </a:extLst>
          </p:cNvPr>
          <p:cNvSpPr txBox="1"/>
          <p:nvPr/>
        </p:nvSpPr>
        <p:spPr>
          <a:xfrm>
            <a:off x="6104734" y="1500151"/>
            <a:ext cx="5977784" cy="1709892"/>
          </a:xfrm>
          <a:prstGeom prst="rect">
            <a:avLst/>
          </a:prstGeom>
          <a:noFill/>
        </p:spPr>
        <p:txBody>
          <a:bodyPr wrap="square">
            <a:spAutoFit/>
          </a:bodyPr>
          <a:lstStyle/>
          <a:p>
            <a:pPr marL="180340" algn="just">
              <a:lnSpc>
                <a:spcPct val="150000"/>
              </a:lnSpc>
              <a:spcAft>
                <a:spcPts val="800"/>
              </a:spcAft>
            </a:pPr>
            <a:r>
              <a:rPr lang="en-US" sz="1800" kern="100">
                <a:effectLst/>
                <a:latin typeface="#9Slide03 Ample" panose="02000000000000000000" pitchFamily="2" charset="0"/>
                <a:ea typeface="Calibri" panose="020F0502020204030204" pitchFamily="34" charset="0"/>
              </a:rPr>
              <a:t>b. Một trong những nguyên nhân khiến tình hình an ninh chính trị ở Biển Đông có sự bất ổn là do tham vọng xâm chiếm và hoạt động quân sự của các nước phương Tây và Trung Quốc.</a:t>
            </a:r>
            <a:endParaRPr lang="en-US" sz="1400">
              <a:effectLst/>
              <a:latin typeface="#9Slide03 Ample" panose="02000000000000000000" pitchFamily="2" charset="0"/>
              <a:ea typeface="Calibri" panose="020F0502020204030204" pitchFamily="34" charset="0"/>
            </a:endParaRPr>
          </a:p>
        </p:txBody>
      </p:sp>
      <p:sp>
        <p:nvSpPr>
          <p:cNvPr id="8" name="TextBox 7">
            <a:extLst>
              <a:ext uri="{FF2B5EF4-FFF2-40B4-BE49-F238E27FC236}">
                <a16:creationId xmlns:a16="http://schemas.microsoft.com/office/drawing/2014/main" id="{0BAE3932-D7D3-2362-14A7-4FF4135B1EC2}"/>
              </a:ext>
            </a:extLst>
          </p:cNvPr>
          <p:cNvSpPr txBox="1"/>
          <p:nvPr/>
        </p:nvSpPr>
        <p:spPr>
          <a:xfrm>
            <a:off x="6096000" y="5395604"/>
            <a:ext cx="5893238" cy="1294393"/>
          </a:xfrm>
          <a:prstGeom prst="rect">
            <a:avLst/>
          </a:prstGeom>
          <a:noFill/>
        </p:spPr>
        <p:txBody>
          <a:bodyPr wrap="square">
            <a:spAutoFit/>
          </a:bodyPr>
          <a:lstStyle/>
          <a:p>
            <a:pPr marL="180340" algn="just">
              <a:lnSpc>
                <a:spcPct val="150000"/>
              </a:lnSpc>
              <a:spcAft>
                <a:spcPts val="800"/>
              </a:spcAft>
            </a:pPr>
            <a:r>
              <a:rPr lang="en-US" sz="1800" kern="100">
                <a:effectLst/>
                <a:latin typeface="#9Slide03 Ample" panose="02000000000000000000" pitchFamily="2" charset="0"/>
                <a:ea typeface="Calibri" panose="020F0502020204030204" pitchFamily="34" charset="0"/>
              </a:rPr>
              <a:t>d. Một trong những khó khăn trong việc giải quyết tranh chấp ở Biển Đông hiện nay là sự bất đồng giữa các bên liên quan.</a:t>
            </a:r>
            <a:endParaRPr lang="en-US" sz="1400">
              <a:effectLst/>
              <a:latin typeface="#9Slide03 Ample" panose="02000000000000000000" pitchFamily="2" charset="0"/>
              <a:ea typeface="Calibri" panose="020F0502020204030204" pitchFamily="34" charset="0"/>
            </a:endParaRPr>
          </a:p>
        </p:txBody>
      </p:sp>
      <p:sp>
        <p:nvSpPr>
          <p:cNvPr id="4" name="TextBox 3">
            <a:extLst>
              <a:ext uri="{FF2B5EF4-FFF2-40B4-BE49-F238E27FC236}">
                <a16:creationId xmlns:a16="http://schemas.microsoft.com/office/drawing/2014/main" id="{F7A0B052-C5AC-D4B4-155D-101F90E403F8}"/>
              </a:ext>
            </a:extLst>
          </p:cNvPr>
          <p:cNvSpPr txBox="1"/>
          <p:nvPr/>
        </p:nvSpPr>
        <p:spPr>
          <a:xfrm>
            <a:off x="6169054" y="343824"/>
            <a:ext cx="5943600" cy="878895"/>
          </a:xfrm>
          <a:prstGeom prst="rect">
            <a:avLst/>
          </a:prstGeom>
          <a:noFill/>
        </p:spPr>
        <p:txBody>
          <a:bodyPr wrap="square">
            <a:spAutoFit/>
          </a:bodyPr>
          <a:lstStyle/>
          <a:p>
            <a:pPr marL="180340" algn="just">
              <a:lnSpc>
                <a:spcPct val="150000"/>
              </a:lnSpc>
              <a:spcAft>
                <a:spcPts val="800"/>
              </a:spcAft>
            </a:pPr>
            <a:r>
              <a:rPr lang="en-US" sz="1800" kern="100">
                <a:effectLst/>
                <a:latin typeface="#9Slide03 Ample" panose="02000000000000000000" pitchFamily="2" charset="0"/>
                <a:ea typeface="Calibri" panose="020F0502020204030204" pitchFamily="34" charset="0"/>
              </a:rPr>
              <a:t>a. DOC là tên viết tắt tiếng Anh của Bộ quy tắc ứng xử ở Biển Đông.</a:t>
            </a:r>
            <a:endParaRPr lang="en-US" sz="1400">
              <a:effectLst/>
              <a:latin typeface="#9Slide03 Ample" panose="02000000000000000000" pitchFamily="2" charset="0"/>
              <a:ea typeface="Calibri" panose="020F0502020204030204" pitchFamily="34" charset="0"/>
            </a:endParaRPr>
          </a:p>
        </p:txBody>
      </p:sp>
      <p:sp>
        <p:nvSpPr>
          <p:cNvPr id="5" name="TextBox 4">
            <a:extLst>
              <a:ext uri="{FF2B5EF4-FFF2-40B4-BE49-F238E27FC236}">
                <a16:creationId xmlns:a16="http://schemas.microsoft.com/office/drawing/2014/main" id="{D2562C38-E02D-54C9-66A3-226891DB5804}"/>
              </a:ext>
            </a:extLst>
          </p:cNvPr>
          <p:cNvSpPr txBox="1"/>
          <p:nvPr/>
        </p:nvSpPr>
        <p:spPr>
          <a:xfrm>
            <a:off x="79346" y="105604"/>
            <a:ext cx="6219416" cy="6696192"/>
          </a:xfrm>
          <a:prstGeom prst="rect">
            <a:avLst/>
          </a:prstGeom>
          <a:solidFill>
            <a:srgbClr val="F4FFFC"/>
          </a:solidFill>
          <a:effectLst>
            <a:glow rad="63500">
              <a:schemeClr val="accent2">
                <a:satMod val="175000"/>
                <a:alpha val="40000"/>
              </a:schemeClr>
            </a:glow>
          </a:effectLst>
        </p:spPr>
        <p:txBody>
          <a:bodyPr wrap="square">
            <a:spAutoFit/>
          </a:bodyPr>
          <a:lstStyle/>
          <a:p>
            <a:pPr marL="180340" algn="just">
              <a:lnSpc>
                <a:spcPct val="150000"/>
              </a:lnSpc>
              <a:spcAft>
                <a:spcPts val="800"/>
              </a:spcAft>
            </a:pPr>
            <a:r>
              <a:rPr lang="en-US" sz="1800" i="1" kern="100">
                <a:effectLst/>
                <a:latin typeface="#9Slide03 Ample" panose="02000000000000000000" pitchFamily="2" charset="0"/>
                <a:ea typeface="Calibri" panose="020F0502020204030204" pitchFamily="34" charset="0"/>
              </a:rPr>
              <a:t>Từ những năm 2000, các tranh chấp ở Biển Đông ngày càng căng thẳng hơn với những hành động sử dụng sức mạnh quân sự của Trung Quốc gia tăng. Việt Nam tích cực thúc đẩy và thực hiện đầy đủ Tuyên bố về ứng xử của các bên ở Biển Đông (DOC) nhằm tìm kiếm một giải pháp cơ bản và lâu dài, đáp ứng lợi ích chính đáng của các bên, tiến tới xây dựng Biển Đông thành vùng biển hòa bình, hợp tác và phát triển. Sau đó, Việt Nam tích cực, chủ động phối hợp với các nước thành viên ASEAN và Trung Quốc đàm phán, tiến tới xây dựng Bộ quy tắc ứng xử ở Biển Đông (COC). COC được hi vọng là một công cụ ràng buộc có tính pháp lý, thúc đẩy hợp tác và giảm căng thẳng giữa các bên tranh chấp, đóng góp hiệu quả hơn cho hòa bình, an ninh và ổn định ở Biển Đông. Tuy nhiên, các cuộc đàm phán xây dựng Bộ quy tắc ứng xử này diễn ra rất khó khăn do bất đồng giữa các bên liên quan.</a:t>
            </a:r>
            <a:endParaRPr lang="en-US" sz="1800">
              <a:effectLst/>
              <a:latin typeface="#9Slide03 Ample" panose="02000000000000000000" pitchFamily="2" charset="0"/>
              <a:ea typeface="Calibri" panose="020F0502020204030204" pitchFamily="34" charset="0"/>
            </a:endParaRPr>
          </a:p>
        </p:txBody>
      </p:sp>
      <p:cxnSp>
        <p:nvCxnSpPr>
          <p:cNvPr id="19" name="Straight Connector 18">
            <a:extLst>
              <a:ext uri="{FF2B5EF4-FFF2-40B4-BE49-F238E27FC236}">
                <a16:creationId xmlns:a16="http://schemas.microsoft.com/office/drawing/2014/main" id="{C338FB66-1885-06A5-B8E2-CB52FB3D154D}"/>
              </a:ext>
            </a:extLst>
          </p:cNvPr>
          <p:cNvCxnSpPr/>
          <p:nvPr/>
        </p:nvCxnSpPr>
        <p:spPr>
          <a:xfrm>
            <a:off x="6298762" y="1500424"/>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80CE5A-EB0E-8863-041B-E6EFA0E75736}"/>
              </a:ext>
            </a:extLst>
          </p:cNvPr>
          <p:cNvCxnSpPr/>
          <p:nvPr/>
        </p:nvCxnSpPr>
        <p:spPr>
          <a:xfrm>
            <a:off x="6298762" y="3429000"/>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27C08C-8D0D-A931-178A-D61A88E37A37}"/>
              </a:ext>
            </a:extLst>
          </p:cNvPr>
          <p:cNvCxnSpPr/>
          <p:nvPr/>
        </p:nvCxnSpPr>
        <p:spPr>
          <a:xfrm>
            <a:off x="6298762" y="5381151"/>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E3AC83-74B7-DD88-4BCC-A74B50C7D119}"/>
              </a:ext>
            </a:extLst>
          </p:cNvPr>
          <p:cNvSpPr/>
          <p:nvPr/>
        </p:nvSpPr>
        <p:spPr>
          <a:xfrm>
            <a:off x="11319759" y="577094"/>
            <a:ext cx="451028" cy="923330"/>
          </a:xfrm>
          <a:prstGeom prst="rect">
            <a:avLst/>
          </a:prstGeom>
          <a:noFill/>
        </p:spPr>
        <p:txBody>
          <a:bodyPr wrap="squar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p>
        </p:txBody>
      </p:sp>
      <p:sp>
        <p:nvSpPr>
          <p:cNvPr id="23" name="Rectangle 22">
            <a:extLst>
              <a:ext uri="{FF2B5EF4-FFF2-40B4-BE49-F238E27FC236}">
                <a16:creationId xmlns:a16="http://schemas.microsoft.com/office/drawing/2014/main" id="{51816EF9-32A8-2DB2-7238-34E96890AF38}"/>
              </a:ext>
            </a:extLst>
          </p:cNvPr>
          <p:cNvSpPr/>
          <p:nvPr/>
        </p:nvSpPr>
        <p:spPr>
          <a:xfrm>
            <a:off x="11319760" y="2554251"/>
            <a:ext cx="451027" cy="923330"/>
          </a:xfrm>
          <a:prstGeom prst="rect">
            <a:avLst/>
          </a:prstGeom>
          <a:noFill/>
        </p:spPr>
        <p:txBody>
          <a:bodyPr wrap="squar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4" name="Rectangle 23">
            <a:extLst>
              <a:ext uri="{FF2B5EF4-FFF2-40B4-BE49-F238E27FC236}">
                <a16:creationId xmlns:a16="http://schemas.microsoft.com/office/drawing/2014/main" id="{52488D81-E0D0-9EEE-3177-237FD5891230}"/>
              </a:ext>
            </a:extLst>
          </p:cNvPr>
          <p:cNvSpPr/>
          <p:nvPr/>
        </p:nvSpPr>
        <p:spPr>
          <a:xfrm>
            <a:off x="11259108" y="4484168"/>
            <a:ext cx="511679"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5" name="Rectangle 24">
            <a:extLst>
              <a:ext uri="{FF2B5EF4-FFF2-40B4-BE49-F238E27FC236}">
                <a16:creationId xmlns:a16="http://schemas.microsoft.com/office/drawing/2014/main" id="{C2E360F9-AB69-E146-B77A-C3804C848278}"/>
              </a:ext>
            </a:extLst>
          </p:cNvPr>
          <p:cNvSpPr/>
          <p:nvPr/>
        </p:nvSpPr>
        <p:spPr>
          <a:xfrm>
            <a:off x="11374842" y="6070600"/>
            <a:ext cx="627096"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a:t>
            </a:r>
          </a:p>
        </p:txBody>
      </p:sp>
      <p:sp>
        <p:nvSpPr>
          <p:cNvPr id="26" name="Rectangle 25">
            <a:extLst>
              <a:ext uri="{FF2B5EF4-FFF2-40B4-BE49-F238E27FC236}">
                <a16:creationId xmlns:a16="http://schemas.microsoft.com/office/drawing/2014/main" id="{C6823685-156F-4BCF-EED3-F1D2A979A8EB}"/>
              </a:ext>
            </a:extLst>
          </p:cNvPr>
          <p:cNvSpPr/>
          <p:nvPr/>
        </p:nvSpPr>
        <p:spPr>
          <a:xfrm>
            <a:off x="11374842" y="821423"/>
            <a:ext cx="451027" cy="495714"/>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5CA005-E31A-E5F9-236A-06BA205671FF}"/>
              </a:ext>
            </a:extLst>
          </p:cNvPr>
          <p:cNvSpPr/>
          <p:nvPr/>
        </p:nvSpPr>
        <p:spPr>
          <a:xfrm>
            <a:off x="11289433" y="2730676"/>
            <a:ext cx="536436" cy="588846"/>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745C112-7284-6D17-CFD4-34D5C8B462CD}"/>
              </a:ext>
            </a:extLst>
          </p:cNvPr>
          <p:cNvSpPr/>
          <p:nvPr/>
        </p:nvSpPr>
        <p:spPr>
          <a:xfrm>
            <a:off x="11232018" y="4672692"/>
            <a:ext cx="511679" cy="546282"/>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D51396A-FEF4-88A3-17CF-39278ADB71AB}"/>
              </a:ext>
            </a:extLst>
          </p:cNvPr>
          <p:cNvSpPr/>
          <p:nvPr/>
        </p:nvSpPr>
        <p:spPr>
          <a:xfrm>
            <a:off x="11323056" y="6296554"/>
            <a:ext cx="730667" cy="526258"/>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C04F102-7BBD-2B6F-B6AC-B52CFC4FFD6D}"/>
              </a:ext>
            </a:extLst>
          </p:cNvPr>
          <p:cNvSpPr txBox="1"/>
          <p:nvPr/>
        </p:nvSpPr>
        <p:spPr>
          <a:xfrm>
            <a:off x="6154297" y="3453700"/>
            <a:ext cx="6072686" cy="1294393"/>
          </a:xfrm>
          <a:prstGeom prst="rect">
            <a:avLst/>
          </a:prstGeom>
          <a:noFill/>
        </p:spPr>
        <p:txBody>
          <a:bodyPr wrap="square">
            <a:spAutoFit/>
          </a:bodyPr>
          <a:lstStyle/>
          <a:p>
            <a:pPr marL="180340" algn="just">
              <a:lnSpc>
                <a:spcPct val="150000"/>
              </a:lnSpc>
              <a:spcAft>
                <a:spcPts val="800"/>
              </a:spcAft>
            </a:pPr>
            <a:r>
              <a:rPr lang="en-US" sz="1800" kern="100">
                <a:effectLst/>
                <a:latin typeface="#9Slide03 Ample" panose="02000000000000000000" pitchFamily="2" charset="0"/>
                <a:ea typeface="Calibri" panose="020F0502020204030204" pitchFamily="34" charset="0"/>
              </a:rPr>
              <a:t>c. Việt Nam có một số hoạt động nhằm giải quyết các tranh chấp ở Biển Đông bằng biện pháp hòa bình nhưng chưa thể hiện sự tích cực, chủ động.</a:t>
            </a:r>
            <a:endParaRPr lang="en-US" sz="1400">
              <a:effectLst/>
              <a:latin typeface="#9Slide03 Ample" panose="02000000000000000000" pitchFamily="2" charset="0"/>
              <a:ea typeface="Calibri" panose="020F0502020204030204" pitchFamily="34" charset="0"/>
            </a:endParaRPr>
          </a:p>
        </p:txBody>
      </p:sp>
      <p:pic>
        <p:nvPicPr>
          <p:cNvPr id="9" name="Đồng hồ đếm ngược 5 phút - 5 Minutes">
            <a:hlinkClick r:id="" action="ppaction://media"/>
            <a:extLst>
              <a:ext uri="{FF2B5EF4-FFF2-40B4-BE49-F238E27FC236}">
                <a16:creationId xmlns:a16="http://schemas.microsoft.com/office/drawing/2014/main" id="{E6860384-0598-147F-A0C5-C65D2E886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489" y="6254635"/>
            <a:ext cx="557821" cy="576435"/>
          </a:xfrm>
          <a:prstGeom prst="ellipse">
            <a:avLst/>
          </a:prstGeom>
        </p:spPr>
      </p:pic>
    </p:spTree>
    <p:extLst>
      <p:ext uri="{BB962C8B-B14F-4D97-AF65-F5344CB8AC3E}">
        <p14:creationId xmlns:p14="http://schemas.microsoft.com/office/powerpoint/2010/main" val="82594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12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9"/>
                </p:tgtEl>
              </p:cMediaNode>
            </p:video>
          </p:childTnLst>
        </p:cTn>
      </p:par>
    </p:tnLst>
    <p:bldLst>
      <p:bldP spid="26" grpId="0" animBg="1"/>
      <p:bldP spid="27"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31BB2D-BEAE-45C3-71E4-A793FF484F74}"/>
              </a:ext>
            </a:extLst>
          </p:cNvPr>
          <p:cNvSpPr txBox="1"/>
          <p:nvPr/>
        </p:nvSpPr>
        <p:spPr>
          <a:xfrm>
            <a:off x="6154297" y="15982"/>
            <a:ext cx="5847641" cy="1294713"/>
          </a:xfrm>
          <a:prstGeom prst="rect">
            <a:avLst/>
          </a:prstGeom>
          <a:noFill/>
        </p:spPr>
        <p:txBody>
          <a:bodyPr wrap="square">
            <a:spAutoFit/>
          </a:bodyPr>
          <a:lstStyle/>
          <a:p>
            <a:pPr marL="180340" algn="just">
              <a:lnSpc>
                <a:spcPct val="150000"/>
              </a:lnSpc>
              <a:spcAft>
                <a:spcPts val="800"/>
              </a:spcAft>
            </a:pPr>
            <a:r>
              <a:rPr lang="en-US" kern="100">
                <a:effectLst/>
                <a:latin typeface="#9Slide03 Ample" panose="02000000000000000000" pitchFamily="2" charset="0"/>
                <a:ea typeface="Calibri" panose="020F0502020204030204" pitchFamily="34" charset="0"/>
              </a:rPr>
              <a:t>a. Lễ khao lề thế lính Hoàng Sa là một lễ hội văn hóa truyền thống của người dân huyện đảo Lý Sơn, tỉnh Quảng Ngãi.</a:t>
            </a:r>
            <a:endParaRPr lang="en-US">
              <a:effectLst/>
              <a:latin typeface="#9Slide03 Ample" panose="02000000000000000000" pitchFamily="2" charset="0"/>
              <a:ea typeface="Calibri" panose="020F0502020204030204" pitchFamily="34" charset="0"/>
            </a:endParaRPr>
          </a:p>
        </p:txBody>
      </p:sp>
      <p:sp>
        <p:nvSpPr>
          <p:cNvPr id="5" name="TextBox 4">
            <a:extLst>
              <a:ext uri="{FF2B5EF4-FFF2-40B4-BE49-F238E27FC236}">
                <a16:creationId xmlns:a16="http://schemas.microsoft.com/office/drawing/2014/main" id="{D2562C38-E02D-54C9-66A3-226891DB5804}"/>
              </a:ext>
            </a:extLst>
          </p:cNvPr>
          <p:cNvSpPr txBox="1"/>
          <p:nvPr/>
        </p:nvSpPr>
        <p:spPr>
          <a:xfrm>
            <a:off x="79346" y="105604"/>
            <a:ext cx="6219416" cy="6895927"/>
          </a:xfrm>
          <a:prstGeom prst="rect">
            <a:avLst/>
          </a:prstGeom>
          <a:solidFill>
            <a:srgbClr val="F4FFFC"/>
          </a:solidFill>
          <a:effectLst>
            <a:glow rad="63500">
              <a:schemeClr val="accent2">
                <a:satMod val="175000"/>
                <a:alpha val="40000"/>
              </a:schemeClr>
            </a:glow>
          </a:effectLst>
        </p:spPr>
        <p:txBody>
          <a:bodyPr wrap="square">
            <a:spAutoFit/>
          </a:bodyPr>
          <a:lstStyle/>
          <a:p>
            <a:pPr marL="180340">
              <a:lnSpc>
                <a:spcPct val="150000"/>
              </a:lnSpc>
              <a:spcAft>
                <a:spcPts val="800"/>
              </a:spcAft>
            </a:pPr>
            <a:r>
              <a:rPr lang="en-US" sz="1800" kern="100">
                <a:effectLst/>
                <a:latin typeface="#9Slide03 Ample" panose="02000000000000000000" pitchFamily="2" charset="0"/>
                <a:ea typeface="Calibri" panose="020F0502020204030204" pitchFamily="34" charset="0"/>
              </a:rPr>
              <a:t>Đọc đoạn tư liệu sau </a:t>
            </a:r>
            <a:endParaRPr lang="en-US" sz="1400">
              <a:effectLst/>
              <a:latin typeface="#9Slide03 Ample" panose="02000000000000000000" pitchFamily="2" charset="0"/>
              <a:ea typeface="Calibri" panose="020F0502020204030204" pitchFamily="34" charset="0"/>
            </a:endParaRPr>
          </a:p>
          <a:p>
            <a:pPr marL="180340" algn="ctr">
              <a:lnSpc>
                <a:spcPct val="150000"/>
              </a:lnSpc>
              <a:spcAft>
                <a:spcPts val="800"/>
              </a:spcAft>
            </a:pPr>
            <a:r>
              <a:rPr lang="en-US" sz="1800" kern="100">
                <a:effectLst/>
                <a:latin typeface="#9Slide03 Ample" panose="02000000000000000000" pitchFamily="2" charset="0"/>
                <a:ea typeface="Calibri" panose="020F0502020204030204" pitchFamily="34" charset="0"/>
              </a:rPr>
              <a:t>Người dân Lý Sơn đến nay vẫn lưu truyền câu ca:</a:t>
            </a:r>
            <a:endParaRPr lang="en-US" sz="1400">
              <a:effectLst/>
              <a:latin typeface="#9Slide03 Ample" panose="02000000000000000000" pitchFamily="2" charset="0"/>
              <a:ea typeface="Calibri" panose="020F0502020204030204" pitchFamily="34" charset="0"/>
            </a:endParaRPr>
          </a:p>
          <a:p>
            <a:pPr marL="180340" algn="ctr">
              <a:lnSpc>
                <a:spcPct val="150000"/>
              </a:lnSpc>
              <a:spcAft>
                <a:spcPts val="800"/>
              </a:spcAft>
            </a:pPr>
            <a:r>
              <a:rPr lang="en-US" sz="1800" kern="100">
                <a:effectLst/>
                <a:latin typeface="#9Slide03 Ample" panose="02000000000000000000" pitchFamily="2" charset="0"/>
                <a:ea typeface="Calibri" panose="020F0502020204030204" pitchFamily="34" charset="0"/>
              </a:rPr>
              <a:t>“Hoàng Sa trời nước mênh mông</a:t>
            </a:r>
            <a:endParaRPr lang="en-US" sz="1400">
              <a:effectLst/>
              <a:latin typeface="#9Slide03 Ample" panose="02000000000000000000" pitchFamily="2" charset="0"/>
              <a:ea typeface="Calibri" panose="020F0502020204030204" pitchFamily="34" charset="0"/>
            </a:endParaRPr>
          </a:p>
          <a:p>
            <a:pPr marL="180340" algn="ctr">
              <a:lnSpc>
                <a:spcPct val="150000"/>
              </a:lnSpc>
              <a:spcAft>
                <a:spcPts val="800"/>
              </a:spcAft>
            </a:pPr>
            <a:r>
              <a:rPr lang="en-US" sz="1800" kern="100">
                <a:effectLst/>
                <a:latin typeface="#9Slide03 Ample" panose="02000000000000000000" pitchFamily="2" charset="0"/>
                <a:ea typeface="Calibri" panose="020F0502020204030204" pitchFamily="34" charset="0"/>
              </a:rPr>
              <a:t>Người đi thì có mà không thấy về</a:t>
            </a:r>
            <a:endParaRPr lang="en-US" sz="1400">
              <a:effectLst/>
              <a:latin typeface="#9Slide03 Ample" panose="02000000000000000000" pitchFamily="2" charset="0"/>
              <a:ea typeface="Calibri" panose="020F0502020204030204" pitchFamily="34" charset="0"/>
            </a:endParaRPr>
          </a:p>
          <a:p>
            <a:pPr marL="180340" algn="ctr">
              <a:lnSpc>
                <a:spcPct val="150000"/>
              </a:lnSpc>
              <a:spcAft>
                <a:spcPts val="800"/>
              </a:spcAft>
            </a:pPr>
            <a:r>
              <a:rPr lang="en-US" sz="1800" kern="100">
                <a:effectLst/>
                <a:latin typeface="#9Slide03 Ample" panose="02000000000000000000" pitchFamily="2" charset="0"/>
                <a:ea typeface="Calibri" panose="020F0502020204030204" pitchFamily="34" charset="0"/>
              </a:rPr>
              <a:t>Hoàng Sa mây nước bốn bề</a:t>
            </a:r>
            <a:endParaRPr lang="en-US" sz="1400">
              <a:effectLst/>
              <a:latin typeface="#9Slide03 Ample" panose="02000000000000000000" pitchFamily="2" charset="0"/>
              <a:ea typeface="Calibri" panose="020F0502020204030204" pitchFamily="34" charset="0"/>
            </a:endParaRPr>
          </a:p>
          <a:p>
            <a:pPr marL="180340" algn="ctr">
              <a:lnSpc>
                <a:spcPct val="150000"/>
              </a:lnSpc>
              <a:spcAft>
                <a:spcPts val="800"/>
              </a:spcAft>
            </a:pPr>
            <a:r>
              <a:rPr lang="en-US" sz="1800" kern="100">
                <a:effectLst/>
                <a:latin typeface="#9Slide03 Ample" panose="02000000000000000000" pitchFamily="2" charset="0"/>
                <a:ea typeface="Calibri" panose="020F0502020204030204" pitchFamily="34" charset="0"/>
              </a:rPr>
              <a:t>Tháng hai/ba khao lề thế lính Hoàng Sa”</a:t>
            </a:r>
            <a:endParaRPr lang="en-US" sz="1400">
              <a:effectLst/>
              <a:latin typeface="#9Slide03 Ample" panose="02000000000000000000" pitchFamily="2" charset="0"/>
              <a:ea typeface="Calibri" panose="020F0502020204030204" pitchFamily="34" charset="0"/>
            </a:endParaRPr>
          </a:p>
          <a:p>
            <a:pPr marL="180340" indent="539750" algn="just">
              <a:lnSpc>
                <a:spcPct val="150000"/>
              </a:lnSpc>
              <a:spcAft>
                <a:spcPts val="800"/>
              </a:spcAft>
            </a:pPr>
            <a:r>
              <a:rPr lang="en-US" sz="1800" i="1" kern="100">
                <a:effectLst/>
                <a:latin typeface="#9Slide03 Ample" panose="02000000000000000000" pitchFamily="2" charset="0"/>
                <a:ea typeface="Calibri" panose="020F0502020204030204" pitchFamily="34" charset="0"/>
              </a:rPr>
              <a:t>Lễ khao lề thế lính Hoàng Sa góp phần phản ánh về lịch sử bảo vệ chủ quyền lãnh thổ của Việt Nam trên vùng Biển Đông, đặc biệt là chủ quyền đối với quần đảo Hoàng Sa và quần đảo Trường Sa. Nghi lễ này gắn liền với lịch sử ra đời và hoạt động của đội Hoàng Sa, góp phần khơi dậy lòng yêu nước, bảo tồn các giá trị văn hóa và cố kết cộng đồng. Tháng 4 – 2013, Bộ trưởng Bộ Văn hóa, Thể thao và Du lịch đã kí quyết định đưa lễ khao lề thế lính Hoàng Sa vào danh mục Di sản văn hóa phi vật thể quốc gia.</a:t>
            </a:r>
            <a:endParaRPr lang="en-US" sz="1400">
              <a:effectLst/>
              <a:latin typeface="#9Slide03 Ample" panose="02000000000000000000" pitchFamily="2" charset="0"/>
              <a:ea typeface="Calibri" panose="020F0502020204030204" pitchFamily="34" charset="0"/>
            </a:endParaRPr>
          </a:p>
        </p:txBody>
      </p:sp>
      <p:cxnSp>
        <p:nvCxnSpPr>
          <p:cNvPr id="19" name="Straight Connector 18">
            <a:extLst>
              <a:ext uri="{FF2B5EF4-FFF2-40B4-BE49-F238E27FC236}">
                <a16:creationId xmlns:a16="http://schemas.microsoft.com/office/drawing/2014/main" id="{C338FB66-1885-06A5-B8E2-CB52FB3D154D}"/>
              </a:ext>
            </a:extLst>
          </p:cNvPr>
          <p:cNvCxnSpPr/>
          <p:nvPr/>
        </p:nvCxnSpPr>
        <p:spPr>
          <a:xfrm>
            <a:off x="6298762" y="1500424"/>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80CE5A-EB0E-8863-041B-E6EFA0E75736}"/>
              </a:ext>
            </a:extLst>
          </p:cNvPr>
          <p:cNvCxnSpPr/>
          <p:nvPr/>
        </p:nvCxnSpPr>
        <p:spPr>
          <a:xfrm>
            <a:off x="6298761" y="3310339"/>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E27C08C-8D0D-A931-178A-D61A88E37A37}"/>
              </a:ext>
            </a:extLst>
          </p:cNvPr>
          <p:cNvCxnSpPr/>
          <p:nvPr/>
        </p:nvCxnSpPr>
        <p:spPr>
          <a:xfrm>
            <a:off x="6298762" y="4762282"/>
            <a:ext cx="5893238" cy="0"/>
          </a:xfrm>
          <a:prstGeom prst="line">
            <a:avLst/>
          </a:prstGeom>
          <a:ln w="38100">
            <a:solidFill>
              <a:srgbClr val="E76563"/>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7E3AC83-74B7-DD88-4BCC-A74B50C7D119}"/>
              </a:ext>
            </a:extLst>
          </p:cNvPr>
          <p:cNvSpPr/>
          <p:nvPr/>
        </p:nvSpPr>
        <p:spPr>
          <a:xfrm>
            <a:off x="11327223" y="653233"/>
            <a:ext cx="451028" cy="923330"/>
          </a:xfrm>
          <a:prstGeom prst="rect">
            <a:avLst/>
          </a:prstGeom>
          <a:noFill/>
        </p:spPr>
        <p:txBody>
          <a:bodyPr wrap="squar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3" name="Rectangle 22">
            <a:extLst>
              <a:ext uri="{FF2B5EF4-FFF2-40B4-BE49-F238E27FC236}">
                <a16:creationId xmlns:a16="http://schemas.microsoft.com/office/drawing/2014/main" id="{51816EF9-32A8-2DB2-7238-34E96890AF38}"/>
              </a:ext>
            </a:extLst>
          </p:cNvPr>
          <p:cNvSpPr/>
          <p:nvPr/>
        </p:nvSpPr>
        <p:spPr>
          <a:xfrm>
            <a:off x="11348360" y="2367402"/>
            <a:ext cx="451027" cy="923330"/>
          </a:xfrm>
          <a:prstGeom prst="rect">
            <a:avLst/>
          </a:prstGeom>
          <a:noFill/>
        </p:spPr>
        <p:txBody>
          <a:bodyPr wrap="squar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a:t>
            </a:r>
          </a:p>
        </p:txBody>
      </p:sp>
      <p:sp>
        <p:nvSpPr>
          <p:cNvPr id="24" name="Rectangle 23">
            <a:extLst>
              <a:ext uri="{FF2B5EF4-FFF2-40B4-BE49-F238E27FC236}">
                <a16:creationId xmlns:a16="http://schemas.microsoft.com/office/drawing/2014/main" id="{52488D81-E0D0-9EEE-3177-237FD5891230}"/>
              </a:ext>
            </a:extLst>
          </p:cNvPr>
          <p:cNvSpPr/>
          <p:nvPr/>
        </p:nvSpPr>
        <p:spPr>
          <a:xfrm>
            <a:off x="11220151" y="3838952"/>
            <a:ext cx="511679"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5" name="Rectangle 24">
            <a:extLst>
              <a:ext uri="{FF2B5EF4-FFF2-40B4-BE49-F238E27FC236}">
                <a16:creationId xmlns:a16="http://schemas.microsoft.com/office/drawing/2014/main" id="{C2E360F9-AB69-E146-B77A-C3804C848278}"/>
              </a:ext>
            </a:extLst>
          </p:cNvPr>
          <p:cNvSpPr/>
          <p:nvPr/>
        </p:nvSpPr>
        <p:spPr>
          <a:xfrm>
            <a:off x="11432550" y="6070600"/>
            <a:ext cx="511679"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t>
            </a:r>
          </a:p>
        </p:txBody>
      </p:sp>
      <p:sp>
        <p:nvSpPr>
          <p:cNvPr id="26" name="Rectangle 25">
            <a:extLst>
              <a:ext uri="{FF2B5EF4-FFF2-40B4-BE49-F238E27FC236}">
                <a16:creationId xmlns:a16="http://schemas.microsoft.com/office/drawing/2014/main" id="{C6823685-156F-4BCF-EED3-F1D2A979A8EB}"/>
              </a:ext>
            </a:extLst>
          </p:cNvPr>
          <p:cNvSpPr/>
          <p:nvPr/>
        </p:nvSpPr>
        <p:spPr>
          <a:xfrm>
            <a:off x="11308585" y="887241"/>
            <a:ext cx="451027" cy="495714"/>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F5CA005-E31A-E5F9-236A-06BA205671FF}"/>
              </a:ext>
            </a:extLst>
          </p:cNvPr>
          <p:cNvSpPr/>
          <p:nvPr/>
        </p:nvSpPr>
        <p:spPr>
          <a:xfrm>
            <a:off x="11243557" y="2595266"/>
            <a:ext cx="536436" cy="588846"/>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745C112-7284-6D17-CFD4-34D5C8B462CD}"/>
              </a:ext>
            </a:extLst>
          </p:cNvPr>
          <p:cNvSpPr/>
          <p:nvPr/>
        </p:nvSpPr>
        <p:spPr>
          <a:xfrm>
            <a:off x="11266572" y="4018238"/>
            <a:ext cx="511679" cy="546282"/>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D51396A-FEF4-88A3-17CF-39278ADB71AB}"/>
              </a:ext>
            </a:extLst>
          </p:cNvPr>
          <p:cNvSpPr/>
          <p:nvPr/>
        </p:nvSpPr>
        <p:spPr>
          <a:xfrm>
            <a:off x="11275478" y="6269136"/>
            <a:ext cx="730667" cy="526258"/>
          </a:xfrm>
          <a:prstGeom prst="rect">
            <a:avLst/>
          </a:prstGeom>
          <a:solidFill>
            <a:srgbClr val="F8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Đồng hồ đếm ngược 5 phút - 5 Minutes">
            <a:hlinkClick r:id="" action="ppaction://media"/>
            <a:extLst>
              <a:ext uri="{FF2B5EF4-FFF2-40B4-BE49-F238E27FC236}">
                <a16:creationId xmlns:a16="http://schemas.microsoft.com/office/drawing/2014/main" id="{E6860384-0598-147F-A0C5-C65D2E886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15489" y="6254635"/>
            <a:ext cx="557821" cy="576435"/>
          </a:xfrm>
          <a:prstGeom prst="ellipse">
            <a:avLst/>
          </a:prstGeom>
        </p:spPr>
      </p:pic>
      <p:sp>
        <p:nvSpPr>
          <p:cNvPr id="7" name="TextBox 6">
            <a:extLst>
              <a:ext uri="{FF2B5EF4-FFF2-40B4-BE49-F238E27FC236}">
                <a16:creationId xmlns:a16="http://schemas.microsoft.com/office/drawing/2014/main" id="{FD03F2DA-BB6A-3BA5-F38E-ECA78233A433}"/>
              </a:ext>
            </a:extLst>
          </p:cNvPr>
          <p:cNvSpPr txBox="1"/>
          <p:nvPr/>
        </p:nvSpPr>
        <p:spPr>
          <a:xfrm>
            <a:off x="6170748" y="4898155"/>
            <a:ext cx="6021251" cy="1710212"/>
          </a:xfrm>
          <a:prstGeom prst="rect">
            <a:avLst/>
          </a:prstGeom>
          <a:noFill/>
        </p:spPr>
        <p:txBody>
          <a:bodyPr wrap="square">
            <a:spAutoFit/>
          </a:bodyPr>
          <a:lstStyle/>
          <a:p>
            <a:pPr marL="180340" algn="just">
              <a:lnSpc>
                <a:spcPct val="150000"/>
              </a:lnSpc>
              <a:spcAft>
                <a:spcPts val="800"/>
              </a:spcAft>
            </a:pPr>
            <a:r>
              <a:rPr lang="en-US" kern="100">
                <a:effectLst/>
                <a:latin typeface="#9Slide03 Ample" panose="02000000000000000000" pitchFamily="2" charset="0"/>
                <a:ea typeface="Calibri" panose="020F0502020204030204" pitchFamily="34" charset="0"/>
              </a:rPr>
              <a:t>d. Lễ khao lề thế lính Hoàng Sa được tổ chức vào tháng 4 âm lịch hàng năm nhằm tri ân hải đội Hoàng Sa năm xưa và khơi dậy lòng yêu nước, tinh thần giữ gìn biển đảo quê hương.</a:t>
            </a:r>
            <a:endParaRPr lang="en-US">
              <a:effectLst/>
              <a:latin typeface="#9Slide03 Ample" panose="02000000000000000000" pitchFamily="2" charset="0"/>
              <a:ea typeface="Calibri" panose="020F0502020204030204" pitchFamily="34" charset="0"/>
            </a:endParaRPr>
          </a:p>
        </p:txBody>
      </p:sp>
      <p:sp>
        <p:nvSpPr>
          <p:cNvPr id="11" name="TextBox 10">
            <a:extLst>
              <a:ext uri="{FF2B5EF4-FFF2-40B4-BE49-F238E27FC236}">
                <a16:creationId xmlns:a16="http://schemas.microsoft.com/office/drawing/2014/main" id="{4BFDD803-2F56-B6D7-5550-3EFAADFF3067}"/>
              </a:ext>
            </a:extLst>
          </p:cNvPr>
          <p:cNvSpPr txBox="1"/>
          <p:nvPr/>
        </p:nvSpPr>
        <p:spPr>
          <a:xfrm>
            <a:off x="6209801" y="1627626"/>
            <a:ext cx="5779437" cy="1294713"/>
          </a:xfrm>
          <a:prstGeom prst="rect">
            <a:avLst/>
          </a:prstGeom>
          <a:noFill/>
        </p:spPr>
        <p:txBody>
          <a:bodyPr wrap="square">
            <a:spAutoFit/>
          </a:bodyPr>
          <a:lstStyle/>
          <a:p>
            <a:pPr marL="180340" algn="just">
              <a:lnSpc>
                <a:spcPct val="150000"/>
              </a:lnSpc>
              <a:spcAft>
                <a:spcPts val="800"/>
              </a:spcAft>
            </a:pPr>
            <a:r>
              <a:rPr lang="en-US" kern="100">
                <a:effectLst/>
                <a:latin typeface="#9Slide03 Ample" panose="02000000000000000000" pitchFamily="2" charset="0"/>
                <a:ea typeface="Calibri" panose="020F0502020204030204" pitchFamily="34" charset="0"/>
              </a:rPr>
              <a:t>b. Lễ khao lề thế lính Hoàng Sa bắt nguồn từ hoạt động bảo vệ chủ quyền lãnh thổ Việt Nam đối với quần đảo Hoàng Sa và Trường Sa trong lịch sử.</a:t>
            </a:r>
            <a:endParaRPr lang="en-US">
              <a:effectLst/>
              <a:latin typeface="#9Slide03 Ample" panose="02000000000000000000" pitchFamily="2" charset="0"/>
              <a:ea typeface="Calibri" panose="020F0502020204030204" pitchFamily="34" charset="0"/>
            </a:endParaRPr>
          </a:p>
        </p:txBody>
      </p:sp>
      <p:sp>
        <p:nvSpPr>
          <p:cNvPr id="12" name="TextBox 11">
            <a:extLst>
              <a:ext uri="{FF2B5EF4-FFF2-40B4-BE49-F238E27FC236}">
                <a16:creationId xmlns:a16="http://schemas.microsoft.com/office/drawing/2014/main" id="{4AEC6D12-5C2D-2089-A4B0-BA8B7F2214D6}"/>
              </a:ext>
            </a:extLst>
          </p:cNvPr>
          <p:cNvSpPr txBox="1"/>
          <p:nvPr/>
        </p:nvSpPr>
        <p:spPr>
          <a:xfrm>
            <a:off x="6196361" y="3417097"/>
            <a:ext cx="5504941" cy="879215"/>
          </a:xfrm>
          <a:prstGeom prst="rect">
            <a:avLst/>
          </a:prstGeom>
          <a:noFill/>
        </p:spPr>
        <p:txBody>
          <a:bodyPr wrap="square">
            <a:spAutoFit/>
          </a:bodyPr>
          <a:lstStyle/>
          <a:p>
            <a:pPr marL="180340" algn="just">
              <a:lnSpc>
                <a:spcPct val="150000"/>
              </a:lnSpc>
              <a:spcAft>
                <a:spcPts val="800"/>
              </a:spcAft>
            </a:pPr>
            <a:r>
              <a:rPr lang="en-US" kern="100">
                <a:effectLst/>
                <a:latin typeface="#9Slide03 Ample" panose="02000000000000000000" pitchFamily="2" charset="0"/>
                <a:ea typeface="Calibri" panose="020F0502020204030204" pitchFamily="34" charset="0"/>
              </a:rPr>
              <a:t>c. Lễ khao lề thế lính Hoàng Sa được công nhận là di sản văn hóa vật thể quốc gia năm 2013.</a:t>
            </a:r>
            <a:endParaRPr lang="en-US">
              <a:effectLst/>
              <a:latin typeface="#9Slide03 Ample" panose="02000000000000000000" pitchFamily="2" charset="0"/>
              <a:ea typeface="Calibri" panose="020F0502020204030204" pitchFamily="34" charset="0"/>
            </a:endParaRPr>
          </a:p>
        </p:txBody>
      </p:sp>
    </p:spTree>
    <p:extLst>
      <p:ext uri="{BB962C8B-B14F-4D97-AF65-F5344CB8AC3E}">
        <p14:creationId xmlns:p14="http://schemas.microsoft.com/office/powerpoint/2010/main" val="109068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1121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9"/>
                                        </p:tgtEl>
                                      </p:cBhvr>
                                    </p:cmd>
                                  </p:childTnLst>
                                </p:cTn>
                              </p:par>
                            </p:childTnLst>
                          </p:cTn>
                        </p:par>
                      </p:childTnLst>
                    </p:cTn>
                  </p:par>
                </p:childTnLst>
              </p:cTn>
              <p:nextCondLst>
                <p:cond evt="onClick" delay="0">
                  <p:tgtEl>
                    <p:spTgt spid="9"/>
                  </p:tgtEl>
                </p:cond>
              </p:nextCondLst>
            </p:seq>
            <p:video>
              <p:cMediaNode vol="80000">
                <p:cTn id="32" fill="hold" display="0">
                  <p:stCondLst>
                    <p:cond delay="indefinite"/>
                  </p:stCondLst>
                </p:cTn>
                <p:tgtEl>
                  <p:spTgt spid="9"/>
                </p:tgtEl>
              </p:cMediaNode>
            </p:video>
          </p:childTnLst>
        </p:cTn>
      </p:par>
    </p:tnLst>
    <p:bldLst>
      <p:bldP spid="26"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1724"/>
        <p:cNvGrpSpPr/>
        <p:nvPr/>
      </p:nvGrpSpPr>
      <p:grpSpPr>
        <a:xfrm>
          <a:off x="0" y="0"/>
          <a:ext cx="0" cy="0"/>
          <a:chOff x="0" y="0"/>
          <a:chExt cx="0" cy="0"/>
        </a:xfrm>
      </p:grpSpPr>
      <p:sp>
        <p:nvSpPr>
          <p:cNvPr id="1725" name="Google Shape;1725;p52"/>
          <p:cNvSpPr txBox="1">
            <a:spLocks noGrp="1"/>
          </p:cNvSpPr>
          <p:nvPr>
            <p:ph type="title"/>
          </p:nvPr>
        </p:nvSpPr>
        <p:spPr>
          <a:xfrm>
            <a:off x="4572000" y="16091"/>
            <a:ext cx="6623020" cy="3425609"/>
          </a:xfrm>
          <a:prstGeom prst="rect">
            <a:avLst/>
          </a:prstGeom>
        </p:spPr>
        <p:txBody>
          <a:bodyPr spcFirstLastPara="1" wrap="square" lIns="121900" tIns="121900" rIns="121900" bIns="121900" anchor="ctr" anchorCtr="0">
            <a:normAutofit/>
          </a:bodyPr>
          <a:lstStyle/>
          <a:p>
            <a:r>
              <a:rPr lang="en" sz="8948">
                <a:solidFill>
                  <a:srgbClr val="E76563"/>
                </a:solidFill>
                <a:latin typeface="#9Slide03 Ample" panose="02000000000000000000" pitchFamily="2" charset="0"/>
              </a:rPr>
              <a:t>VẬN DỤNG</a:t>
            </a:r>
            <a:endParaRPr sz="12800">
              <a:solidFill>
                <a:srgbClr val="E76563"/>
              </a:solidFill>
              <a:latin typeface="#9Slide03 Ample" panose="02000000000000000000" pitchFamily="2" charset="0"/>
            </a:endParaRPr>
          </a:p>
        </p:txBody>
      </p:sp>
      <p:sp>
        <p:nvSpPr>
          <p:cNvPr id="29" name="TextBox 28">
            <a:extLst>
              <a:ext uri="{FF2B5EF4-FFF2-40B4-BE49-F238E27FC236}">
                <a16:creationId xmlns:a16="http://schemas.microsoft.com/office/drawing/2014/main" id="{22DEA239-C1CB-A19D-8F21-E774914A4CE9}"/>
              </a:ext>
            </a:extLst>
          </p:cNvPr>
          <p:cNvSpPr txBox="1"/>
          <p:nvPr/>
        </p:nvSpPr>
        <p:spPr>
          <a:xfrm>
            <a:off x="4057635" y="3124200"/>
            <a:ext cx="7651750" cy="831125"/>
          </a:xfrm>
          <a:prstGeom prst="rect">
            <a:avLst/>
          </a:prstGeom>
          <a:noFill/>
        </p:spPr>
        <p:txBody>
          <a:bodyPr wrap="square">
            <a:spAutoFit/>
          </a:bodyPr>
          <a:lstStyle/>
          <a:p>
            <a:pPr marL="457200" marR="0" lvl="0" indent="-457200" algn="just" defTabSz="914400" rtl="0" eaLnBrk="1" fontAlgn="auto" latinLnBrk="0" hangingPunct="1">
              <a:lnSpc>
                <a:spcPct val="200000"/>
              </a:lnSpc>
              <a:spcBef>
                <a:spcPts val="0"/>
              </a:spcBef>
              <a:spcAft>
                <a:spcPts val="800"/>
              </a:spcAft>
              <a:buClrTx/>
              <a:buSzTx/>
              <a:buFont typeface="Wingdings" panose="05000000000000000000" pitchFamily="2" charset="2"/>
              <a:buChar char="v"/>
              <a:tabLst/>
              <a:defRPr/>
            </a:pPr>
            <a:r>
              <a:rPr lang="en-US" sz="2800">
                <a:solidFill>
                  <a:prstClr val="black"/>
                </a:solidFill>
                <a:latin typeface="#9Slide03 AmpleSoft" panose="02000000000000000000" pitchFamily="2" charset="0"/>
                <a:ea typeface="Calibri" panose="020F0502020204030204" pitchFamily="34" charset="0"/>
              </a:rPr>
              <a:t>Thiết kế áp phích hoặc tranh cổ động </a:t>
            </a:r>
            <a:endParaRPr kumimoji="0" lang="en-US" sz="2800" b="0" i="0" u="none" strike="noStrike" kern="1200" cap="none" spc="0" normalizeH="0" baseline="0" noProof="0">
              <a:ln>
                <a:noFill/>
              </a:ln>
              <a:solidFill>
                <a:prstClr val="black"/>
              </a:solidFill>
              <a:effectLst/>
              <a:uLnTx/>
              <a:uFillTx/>
              <a:latin typeface="#9Slide03 AmpleSoft" panose="02000000000000000000" pitchFamily="2" charset="0"/>
              <a:ea typeface="Calibri" panose="020F0502020204030204" pitchFamily="34" charset="0"/>
            </a:endParaRPr>
          </a:p>
        </p:txBody>
      </p:sp>
    </p:spTree>
    <p:extLst>
      <p:ext uri="{BB962C8B-B14F-4D97-AF65-F5344CB8AC3E}">
        <p14:creationId xmlns:p14="http://schemas.microsoft.com/office/powerpoint/2010/main" val="5241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B6A166-C50A-F957-CEE1-9044D7F93F67}"/>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898B5DB2-5BD3-A6FC-79A1-D759E7305B76}"/>
              </a:ext>
            </a:extLst>
          </p:cNvPr>
          <p:cNvSpPr txBox="1"/>
          <p:nvPr/>
        </p:nvSpPr>
        <p:spPr>
          <a:xfrm>
            <a:off x="234175" y="1447800"/>
            <a:ext cx="3722649" cy="296029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a:solidFill>
                  <a:srgbClr val="E76563"/>
                </a:solidFill>
                <a:effectLst/>
                <a:latin typeface="#9Slide03 AllRoundGothic" panose="020B0703020202020104" pitchFamily="34" charset="0"/>
                <a:ea typeface="Calibri" panose="020F0502020204030204" pitchFamily="34" charset="0"/>
              </a:rPr>
              <a:t>Câu 1: </a:t>
            </a:r>
            <a:r>
              <a:rPr lang="en-US" sz="3200">
                <a:solidFill>
                  <a:srgbClr val="E76563"/>
                </a:solidFill>
                <a:effectLst/>
                <a:latin typeface="#9Slide03 AllRoundGothic" panose="020B0703020202020104" pitchFamily="34" charset="0"/>
                <a:ea typeface="Calibri" panose="020F0502020204030204" pitchFamily="34" charset="0"/>
              </a:rPr>
              <a:t>Biển Đông kết nối các đại dương nào dưới đây?</a:t>
            </a:r>
            <a:endParaRPr kumimoji="0" lang="en-US" sz="3200" b="0" i="0" u="none" strike="noStrike" kern="1200" cap="none" spc="0" normalizeH="0" baseline="0" noProof="0">
              <a:ln>
                <a:noFill/>
              </a:ln>
              <a:solidFill>
                <a:srgbClr val="E76563"/>
              </a:solidFill>
              <a:effectLst/>
              <a:uLnTx/>
              <a:uFillTx/>
              <a:latin typeface="#9Slide03 AllRoundGothic" panose="020B0703020202020104" pitchFamily="34" charset="0"/>
              <a:ea typeface="Times New Roman" panose="02020603050405020304" pitchFamily="18" charset="0"/>
            </a:endParaRPr>
          </a:p>
        </p:txBody>
      </p:sp>
      <p:sp>
        <p:nvSpPr>
          <p:cNvPr id="8" name="A">
            <a:extLst>
              <a:ext uri="{FF2B5EF4-FFF2-40B4-BE49-F238E27FC236}">
                <a16:creationId xmlns:a16="http://schemas.microsoft.com/office/drawing/2014/main" id="{0D5652B1-4392-3440-8C68-5E0BCFFF194A}"/>
              </a:ext>
            </a:extLst>
          </p:cNvPr>
          <p:cNvSpPr txBox="1"/>
          <p:nvPr/>
        </p:nvSpPr>
        <p:spPr>
          <a:xfrm>
            <a:off x="4203700" y="381001"/>
            <a:ext cx="84582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A. </a:t>
            </a:r>
            <a:r>
              <a:rPr lang="en-US" sz="4000" b="1">
                <a:solidFill>
                  <a:srgbClr val="74604C"/>
                </a:solidFill>
                <a:latin typeface="#9Slide03 Ample" panose="02000000000000000000" pitchFamily="2" charset="0"/>
                <a:ea typeface="Times New Roman" panose="02020603050405020304" pitchFamily="18" charset="0"/>
              </a:rPr>
              <a:t>Thái Bình Dương và Ấn Độ Dương</a:t>
            </a:r>
            <a:r>
              <a:rPr kumimoji="0" lang="en-US" sz="40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0" name="B">
            <a:extLst>
              <a:ext uri="{FF2B5EF4-FFF2-40B4-BE49-F238E27FC236}">
                <a16:creationId xmlns:a16="http://schemas.microsoft.com/office/drawing/2014/main" id="{F13FB681-AC91-5A03-DCA1-420C3DCE0B81}"/>
              </a:ext>
            </a:extLst>
          </p:cNvPr>
          <p:cNvSpPr txBox="1"/>
          <p:nvPr/>
        </p:nvSpPr>
        <p:spPr>
          <a:xfrm>
            <a:off x="4216399" y="2257850"/>
            <a:ext cx="807162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B. </a:t>
            </a:r>
            <a:r>
              <a:rPr lang="en-US" sz="4000">
                <a:solidFill>
                  <a:srgbClr val="74604C"/>
                </a:solidFill>
                <a:latin typeface="#9Slide03 Ample" panose="02000000000000000000" pitchFamily="2" charset="0"/>
                <a:ea typeface="Times New Roman" panose="02020603050405020304" pitchFamily="18" charset="0"/>
              </a:rPr>
              <a:t>Địa Trung Hải và Thái Bình Dương</a:t>
            </a:r>
            <a:r>
              <a:rPr kumimoji="0" lang="en-US" sz="40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2" name="C">
            <a:extLst>
              <a:ext uri="{FF2B5EF4-FFF2-40B4-BE49-F238E27FC236}">
                <a16:creationId xmlns:a16="http://schemas.microsoft.com/office/drawing/2014/main" id="{93B19BDA-DE89-A526-92E8-40E684506ACE}"/>
              </a:ext>
            </a:extLst>
          </p:cNvPr>
          <p:cNvSpPr txBox="1"/>
          <p:nvPr/>
        </p:nvSpPr>
        <p:spPr>
          <a:xfrm>
            <a:off x="4146550" y="4103757"/>
            <a:ext cx="89971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C. </a:t>
            </a:r>
            <a:r>
              <a:rPr lang="en-US" sz="4000">
                <a:solidFill>
                  <a:srgbClr val="74604C"/>
                </a:solidFill>
                <a:latin typeface="#9Slide03 Ample" panose="02000000000000000000" pitchFamily="2" charset="0"/>
                <a:ea typeface="Times New Roman" panose="02020603050405020304" pitchFamily="18" charset="0"/>
              </a:rPr>
              <a:t>Thái Bình Dương và Đại Tây Dương</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4" name="D">
            <a:extLst>
              <a:ext uri="{FF2B5EF4-FFF2-40B4-BE49-F238E27FC236}">
                <a16:creationId xmlns:a16="http://schemas.microsoft.com/office/drawing/2014/main" id="{C1B6C97B-1DC9-EE40-06A5-EA8CD52ACDAB}"/>
              </a:ext>
            </a:extLst>
          </p:cNvPr>
          <p:cNvSpPr txBox="1"/>
          <p:nvPr/>
        </p:nvSpPr>
        <p:spPr>
          <a:xfrm>
            <a:off x="4203700" y="5626663"/>
            <a:ext cx="8686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D. </a:t>
            </a:r>
            <a:r>
              <a:rPr lang="en-US" sz="4000">
                <a:solidFill>
                  <a:srgbClr val="74604C"/>
                </a:solidFill>
                <a:latin typeface="#9Slide03 Ample" panose="02000000000000000000" pitchFamily="2" charset="0"/>
                <a:ea typeface="Times New Roman" panose="02020603050405020304" pitchFamily="18" charset="0"/>
              </a:rPr>
              <a:t>Đại Tây Dương và Ấn Độ Dương.</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cxnSp>
        <p:nvCxnSpPr>
          <p:cNvPr id="16" name="Straight Connector 15">
            <a:extLst>
              <a:ext uri="{FF2B5EF4-FFF2-40B4-BE49-F238E27FC236}">
                <a16:creationId xmlns:a16="http://schemas.microsoft.com/office/drawing/2014/main" id="{2FB6E316-9496-B9C6-20DE-D824833429FA}"/>
              </a:ext>
            </a:extLst>
          </p:cNvPr>
          <p:cNvCxnSpPr/>
          <p:nvPr/>
        </p:nvCxnSpPr>
        <p:spPr>
          <a:xfrm>
            <a:off x="4191000" y="35814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434629-1587-07A4-7240-9AF843B777BE}"/>
              </a:ext>
            </a:extLst>
          </p:cNvPr>
          <p:cNvCxnSpPr/>
          <p:nvPr/>
        </p:nvCxnSpPr>
        <p:spPr>
          <a:xfrm>
            <a:off x="4191000" y="53340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1AD2D9-1F99-3275-C814-FA1654482193}"/>
              </a:ext>
            </a:extLst>
          </p:cNvPr>
          <p:cNvCxnSpPr/>
          <p:nvPr/>
        </p:nvCxnSpPr>
        <p:spPr>
          <a:xfrm>
            <a:off x="4191000" y="19050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E03E700C-06EB-26AF-4A3E-C880D03B9D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028" y="5410200"/>
            <a:ext cx="1549176" cy="940901"/>
          </a:xfrm>
          <a:prstGeom prst="ellipse">
            <a:avLst/>
          </a:prstGeom>
        </p:spPr>
      </p:pic>
    </p:spTree>
    <p:extLst>
      <p:ext uri="{BB962C8B-B14F-4D97-AF65-F5344CB8AC3E}">
        <p14:creationId xmlns:p14="http://schemas.microsoft.com/office/powerpoint/2010/main" val="332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5" name="Picture 4">
            <a:extLst>
              <a:ext uri="{FF2B5EF4-FFF2-40B4-BE49-F238E27FC236}">
                <a16:creationId xmlns:a16="http://schemas.microsoft.com/office/drawing/2014/main" id="{60A2D461-23AE-16FD-87A0-AC7E3C1EE182}"/>
              </a:ext>
            </a:extLst>
          </p:cNvPr>
          <p:cNvPicPr>
            <a:picLocks noChangeAspect="1"/>
          </p:cNvPicPr>
          <p:nvPr/>
        </p:nvPicPr>
        <p:blipFill>
          <a:blip r:embed="rId3"/>
          <a:srcRect/>
          <a:stretch/>
        </p:blipFill>
        <p:spPr>
          <a:xfrm>
            <a:off x="4143761" y="777513"/>
            <a:ext cx="3867476" cy="5375791"/>
          </a:xfrm>
          <a:prstGeom prst="rect">
            <a:avLst/>
          </a:prstGeom>
        </p:spPr>
      </p:pic>
      <p:pic>
        <p:nvPicPr>
          <p:cNvPr id="7" name="Picture 6">
            <a:extLst>
              <a:ext uri="{FF2B5EF4-FFF2-40B4-BE49-F238E27FC236}">
                <a16:creationId xmlns:a16="http://schemas.microsoft.com/office/drawing/2014/main" id="{FEF0A522-BB48-5C6F-E664-84DA9F0E49A6}"/>
              </a:ext>
            </a:extLst>
          </p:cNvPr>
          <p:cNvPicPr>
            <a:picLocks noChangeAspect="1"/>
          </p:cNvPicPr>
          <p:nvPr/>
        </p:nvPicPr>
        <p:blipFill>
          <a:blip r:embed="rId4"/>
          <a:srcRect/>
          <a:stretch/>
        </p:blipFill>
        <p:spPr>
          <a:xfrm>
            <a:off x="8262360" y="695328"/>
            <a:ext cx="3794629" cy="5407347"/>
          </a:xfrm>
          <a:prstGeom prst="rect">
            <a:avLst/>
          </a:prstGeom>
        </p:spPr>
      </p:pic>
      <p:pic>
        <p:nvPicPr>
          <p:cNvPr id="9" name="Picture 8">
            <a:extLst>
              <a:ext uri="{FF2B5EF4-FFF2-40B4-BE49-F238E27FC236}">
                <a16:creationId xmlns:a16="http://schemas.microsoft.com/office/drawing/2014/main" id="{36AC3EF6-CB3F-04AF-5B65-63E4464B4180}"/>
              </a:ext>
            </a:extLst>
          </p:cNvPr>
          <p:cNvPicPr>
            <a:picLocks noChangeAspect="1"/>
          </p:cNvPicPr>
          <p:nvPr/>
        </p:nvPicPr>
        <p:blipFill>
          <a:blip r:embed="rId5"/>
          <a:srcRect/>
          <a:stretch/>
        </p:blipFill>
        <p:spPr>
          <a:xfrm>
            <a:off x="229241" y="695328"/>
            <a:ext cx="3700401" cy="5467344"/>
          </a:xfrm>
          <a:prstGeom prst="rect">
            <a:avLst/>
          </a:prstGeom>
        </p:spPr>
      </p:pic>
      <p:grpSp>
        <p:nvGrpSpPr>
          <p:cNvPr id="2" name="Google Shape;101;p14">
            <a:extLst>
              <a:ext uri="{FF2B5EF4-FFF2-40B4-BE49-F238E27FC236}">
                <a16:creationId xmlns:a16="http://schemas.microsoft.com/office/drawing/2014/main" id="{C33E4654-105C-D5B3-F671-DA6C0E7D56AA}"/>
              </a:ext>
            </a:extLst>
          </p:cNvPr>
          <p:cNvGrpSpPr/>
          <p:nvPr/>
        </p:nvGrpSpPr>
        <p:grpSpPr>
          <a:xfrm>
            <a:off x="83333" y="6254699"/>
            <a:ext cx="12024459" cy="520071"/>
            <a:chOff x="62500" y="4683850"/>
            <a:chExt cx="9018344" cy="390053"/>
          </a:xfrm>
        </p:grpSpPr>
        <p:sp>
          <p:nvSpPr>
            <p:cNvPr id="3" name="Google Shape;102;p14">
              <a:extLst>
                <a:ext uri="{FF2B5EF4-FFF2-40B4-BE49-F238E27FC236}">
                  <a16:creationId xmlns:a16="http://schemas.microsoft.com/office/drawing/2014/main" id="{8DDF3E24-32E1-9535-1FA2-BB95BE7CC539}"/>
                </a:ext>
              </a:extLst>
            </p:cNvPr>
            <p:cNvSpPr/>
            <p:nvPr/>
          </p:nvSpPr>
          <p:spPr>
            <a:xfrm>
              <a:off x="62500" y="4683850"/>
              <a:ext cx="9018344" cy="121197"/>
            </a:xfrm>
            <a:custGeom>
              <a:avLst/>
              <a:gdLst/>
              <a:ahLst/>
              <a:cxnLst/>
              <a:rect l="l" t="t" r="r" b="b"/>
              <a:pathLst>
                <a:path w="57593" h="774" extrusionOk="0">
                  <a:moveTo>
                    <a:pt x="1781" y="1"/>
                  </a:moveTo>
                  <a:cubicBezTo>
                    <a:pt x="1512" y="1"/>
                    <a:pt x="1243" y="64"/>
                    <a:pt x="1020" y="191"/>
                  </a:cubicBezTo>
                  <a:cubicBezTo>
                    <a:pt x="756" y="339"/>
                    <a:pt x="435" y="452"/>
                    <a:pt x="0" y="452"/>
                  </a:cubicBezTo>
                  <a:lnTo>
                    <a:pt x="0" y="773"/>
                  </a:lnTo>
                  <a:lnTo>
                    <a:pt x="57592" y="773"/>
                  </a:lnTo>
                  <a:lnTo>
                    <a:pt x="57592" y="452"/>
                  </a:lnTo>
                  <a:cubicBezTo>
                    <a:pt x="57249" y="452"/>
                    <a:pt x="56837" y="339"/>
                    <a:pt x="56576" y="191"/>
                  </a:cubicBezTo>
                  <a:cubicBezTo>
                    <a:pt x="56352" y="64"/>
                    <a:pt x="56077" y="1"/>
                    <a:pt x="55803" y="1"/>
                  </a:cubicBezTo>
                  <a:cubicBezTo>
                    <a:pt x="55530" y="1"/>
                    <a:pt x="55258" y="64"/>
                    <a:pt x="55040" y="191"/>
                  </a:cubicBezTo>
                  <a:cubicBezTo>
                    <a:pt x="54776" y="339"/>
                    <a:pt x="54432" y="452"/>
                    <a:pt x="54009" y="452"/>
                  </a:cubicBezTo>
                  <a:cubicBezTo>
                    <a:pt x="53575" y="452"/>
                    <a:pt x="53231" y="339"/>
                    <a:pt x="52968" y="191"/>
                  </a:cubicBezTo>
                  <a:cubicBezTo>
                    <a:pt x="52750" y="64"/>
                    <a:pt x="52478" y="1"/>
                    <a:pt x="52205" y="1"/>
                  </a:cubicBezTo>
                  <a:cubicBezTo>
                    <a:pt x="51932" y="1"/>
                    <a:pt x="51657" y="64"/>
                    <a:pt x="51434" y="191"/>
                  </a:cubicBezTo>
                  <a:cubicBezTo>
                    <a:pt x="51170" y="339"/>
                    <a:pt x="50827" y="452"/>
                    <a:pt x="50393" y="452"/>
                  </a:cubicBezTo>
                  <a:cubicBezTo>
                    <a:pt x="49967" y="452"/>
                    <a:pt x="49623" y="339"/>
                    <a:pt x="49362" y="191"/>
                  </a:cubicBezTo>
                  <a:cubicBezTo>
                    <a:pt x="49138" y="64"/>
                    <a:pt x="48863" y="1"/>
                    <a:pt x="48590" y="1"/>
                  </a:cubicBezTo>
                  <a:cubicBezTo>
                    <a:pt x="48317" y="1"/>
                    <a:pt x="48045" y="64"/>
                    <a:pt x="47826" y="191"/>
                  </a:cubicBezTo>
                  <a:cubicBezTo>
                    <a:pt x="47562" y="339"/>
                    <a:pt x="47219" y="452"/>
                    <a:pt x="46785" y="452"/>
                  </a:cubicBezTo>
                  <a:cubicBezTo>
                    <a:pt x="46350" y="452"/>
                    <a:pt x="46018" y="339"/>
                    <a:pt x="45754" y="191"/>
                  </a:cubicBezTo>
                  <a:cubicBezTo>
                    <a:pt x="45532" y="64"/>
                    <a:pt x="45257" y="1"/>
                    <a:pt x="44982" y="1"/>
                  </a:cubicBezTo>
                  <a:cubicBezTo>
                    <a:pt x="44707" y="1"/>
                    <a:pt x="44432" y="64"/>
                    <a:pt x="44210" y="191"/>
                  </a:cubicBezTo>
                  <a:cubicBezTo>
                    <a:pt x="43946" y="339"/>
                    <a:pt x="43613" y="452"/>
                    <a:pt x="43179" y="452"/>
                  </a:cubicBezTo>
                  <a:cubicBezTo>
                    <a:pt x="42742" y="452"/>
                    <a:pt x="42399" y="339"/>
                    <a:pt x="42135" y="191"/>
                  </a:cubicBezTo>
                  <a:cubicBezTo>
                    <a:pt x="41918" y="64"/>
                    <a:pt x="41647" y="1"/>
                    <a:pt x="41374" y="1"/>
                  </a:cubicBezTo>
                  <a:cubicBezTo>
                    <a:pt x="41100" y="1"/>
                    <a:pt x="40826" y="64"/>
                    <a:pt x="40602" y="191"/>
                  </a:cubicBezTo>
                  <a:cubicBezTo>
                    <a:pt x="40338" y="339"/>
                    <a:pt x="39994" y="452"/>
                    <a:pt x="39571" y="452"/>
                  </a:cubicBezTo>
                  <a:cubicBezTo>
                    <a:pt x="39137" y="452"/>
                    <a:pt x="38794" y="339"/>
                    <a:pt x="38530" y="191"/>
                  </a:cubicBezTo>
                  <a:cubicBezTo>
                    <a:pt x="38306" y="64"/>
                    <a:pt x="38031" y="1"/>
                    <a:pt x="37758" y="1"/>
                  </a:cubicBezTo>
                  <a:cubicBezTo>
                    <a:pt x="37485" y="1"/>
                    <a:pt x="37213" y="64"/>
                    <a:pt x="36996" y="191"/>
                  </a:cubicBezTo>
                  <a:cubicBezTo>
                    <a:pt x="36733" y="339"/>
                    <a:pt x="36389" y="452"/>
                    <a:pt x="35952" y="452"/>
                  </a:cubicBezTo>
                  <a:cubicBezTo>
                    <a:pt x="35518" y="452"/>
                    <a:pt x="35185" y="339"/>
                    <a:pt x="34922" y="191"/>
                  </a:cubicBezTo>
                  <a:cubicBezTo>
                    <a:pt x="34699" y="64"/>
                    <a:pt x="34424" y="1"/>
                    <a:pt x="34149" y="1"/>
                  </a:cubicBezTo>
                  <a:cubicBezTo>
                    <a:pt x="33875" y="1"/>
                    <a:pt x="33600" y="64"/>
                    <a:pt x="33377" y="191"/>
                  </a:cubicBezTo>
                  <a:cubicBezTo>
                    <a:pt x="33113" y="339"/>
                    <a:pt x="32781" y="452"/>
                    <a:pt x="32347" y="452"/>
                  </a:cubicBezTo>
                  <a:cubicBezTo>
                    <a:pt x="31913" y="452"/>
                    <a:pt x="31569" y="339"/>
                    <a:pt x="31305" y="191"/>
                  </a:cubicBezTo>
                  <a:cubicBezTo>
                    <a:pt x="31087" y="64"/>
                    <a:pt x="30818" y="1"/>
                    <a:pt x="30549" y="1"/>
                  </a:cubicBezTo>
                  <a:cubicBezTo>
                    <a:pt x="30280" y="1"/>
                    <a:pt x="30011" y="64"/>
                    <a:pt x="29794" y="191"/>
                  </a:cubicBezTo>
                  <a:cubicBezTo>
                    <a:pt x="29530" y="339"/>
                    <a:pt x="29220" y="441"/>
                    <a:pt x="28796" y="452"/>
                  </a:cubicBezTo>
                  <a:cubicBezTo>
                    <a:pt x="28464" y="441"/>
                    <a:pt x="28052" y="339"/>
                    <a:pt x="27802" y="191"/>
                  </a:cubicBezTo>
                  <a:cubicBezTo>
                    <a:pt x="27578" y="64"/>
                    <a:pt x="27306" y="1"/>
                    <a:pt x="27034" y="1"/>
                  </a:cubicBezTo>
                  <a:cubicBezTo>
                    <a:pt x="26762" y="1"/>
                    <a:pt x="26490" y="64"/>
                    <a:pt x="26266" y="191"/>
                  </a:cubicBezTo>
                  <a:cubicBezTo>
                    <a:pt x="26005" y="339"/>
                    <a:pt x="25672" y="452"/>
                    <a:pt x="25235" y="452"/>
                  </a:cubicBezTo>
                  <a:cubicBezTo>
                    <a:pt x="24801" y="452"/>
                    <a:pt x="24457" y="339"/>
                    <a:pt x="24194" y="191"/>
                  </a:cubicBezTo>
                  <a:cubicBezTo>
                    <a:pt x="23976" y="64"/>
                    <a:pt x="23704" y="1"/>
                    <a:pt x="23431" y="1"/>
                  </a:cubicBezTo>
                  <a:cubicBezTo>
                    <a:pt x="23158" y="1"/>
                    <a:pt x="22883" y="64"/>
                    <a:pt x="22660" y="191"/>
                  </a:cubicBezTo>
                  <a:cubicBezTo>
                    <a:pt x="22396" y="339"/>
                    <a:pt x="22053" y="452"/>
                    <a:pt x="21630" y="452"/>
                  </a:cubicBezTo>
                  <a:cubicBezTo>
                    <a:pt x="21196" y="452"/>
                    <a:pt x="20852" y="339"/>
                    <a:pt x="20588" y="191"/>
                  </a:cubicBezTo>
                  <a:cubicBezTo>
                    <a:pt x="20370" y="64"/>
                    <a:pt x="20098" y="1"/>
                    <a:pt x="19824" y="1"/>
                  </a:cubicBezTo>
                  <a:cubicBezTo>
                    <a:pt x="19551" y="1"/>
                    <a:pt x="19276" y="64"/>
                    <a:pt x="19052" y="191"/>
                  </a:cubicBezTo>
                  <a:cubicBezTo>
                    <a:pt x="18791" y="339"/>
                    <a:pt x="18448" y="452"/>
                    <a:pt x="18011" y="452"/>
                  </a:cubicBezTo>
                  <a:cubicBezTo>
                    <a:pt x="17587" y="452"/>
                    <a:pt x="17244" y="339"/>
                    <a:pt x="16980" y="191"/>
                  </a:cubicBezTo>
                  <a:cubicBezTo>
                    <a:pt x="16758" y="64"/>
                    <a:pt x="16483" y="1"/>
                    <a:pt x="16208" y="1"/>
                  </a:cubicBezTo>
                  <a:cubicBezTo>
                    <a:pt x="15933" y="1"/>
                    <a:pt x="15658" y="64"/>
                    <a:pt x="15436" y="191"/>
                  </a:cubicBezTo>
                  <a:cubicBezTo>
                    <a:pt x="15183" y="339"/>
                    <a:pt x="14840" y="452"/>
                    <a:pt x="14405" y="452"/>
                  </a:cubicBezTo>
                  <a:cubicBezTo>
                    <a:pt x="13968" y="452"/>
                    <a:pt x="13639" y="339"/>
                    <a:pt x="13375" y="191"/>
                  </a:cubicBezTo>
                  <a:cubicBezTo>
                    <a:pt x="13151" y="64"/>
                    <a:pt x="12876" y="1"/>
                    <a:pt x="12601" y="1"/>
                  </a:cubicBezTo>
                  <a:cubicBezTo>
                    <a:pt x="12326" y="1"/>
                    <a:pt x="12052" y="64"/>
                    <a:pt x="11828" y="191"/>
                  </a:cubicBezTo>
                  <a:cubicBezTo>
                    <a:pt x="11564" y="339"/>
                    <a:pt x="11234" y="452"/>
                    <a:pt x="10797" y="452"/>
                  </a:cubicBezTo>
                  <a:cubicBezTo>
                    <a:pt x="10363" y="452"/>
                    <a:pt x="10020" y="339"/>
                    <a:pt x="9756" y="191"/>
                  </a:cubicBezTo>
                  <a:cubicBezTo>
                    <a:pt x="9539" y="64"/>
                    <a:pt x="9267" y="1"/>
                    <a:pt x="8993" y="1"/>
                  </a:cubicBezTo>
                  <a:cubicBezTo>
                    <a:pt x="8720" y="1"/>
                    <a:pt x="8445" y="64"/>
                    <a:pt x="8222" y="191"/>
                  </a:cubicBezTo>
                  <a:cubicBezTo>
                    <a:pt x="7959" y="339"/>
                    <a:pt x="7615" y="452"/>
                    <a:pt x="7181" y="452"/>
                  </a:cubicBezTo>
                  <a:cubicBezTo>
                    <a:pt x="6755" y="452"/>
                    <a:pt x="6411" y="339"/>
                    <a:pt x="6150" y="191"/>
                  </a:cubicBezTo>
                  <a:cubicBezTo>
                    <a:pt x="5926" y="64"/>
                    <a:pt x="5652" y="1"/>
                    <a:pt x="5377" y="1"/>
                  </a:cubicBezTo>
                  <a:cubicBezTo>
                    <a:pt x="5102" y="1"/>
                    <a:pt x="4827" y="64"/>
                    <a:pt x="4603" y="191"/>
                  </a:cubicBezTo>
                  <a:cubicBezTo>
                    <a:pt x="4351" y="339"/>
                    <a:pt x="4007" y="452"/>
                    <a:pt x="3573" y="452"/>
                  </a:cubicBezTo>
                  <a:cubicBezTo>
                    <a:pt x="3139" y="452"/>
                    <a:pt x="2806" y="339"/>
                    <a:pt x="2542" y="191"/>
                  </a:cubicBezTo>
                  <a:cubicBezTo>
                    <a:pt x="2320" y="64"/>
                    <a:pt x="2050" y="1"/>
                    <a:pt x="17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103;p14">
              <a:extLst>
                <a:ext uri="{FF2B5EF4-FFF2-40B4-BE49-F238E27FC236}">
                  <a16:creationId xmlns:a16="http://schemas.microsoft.com/office/drawing/2014/main" id="{0B6825CC-20C0-2342-A6D5-DF819DFEE2B2}"/>
                </a:ext>
              </a:extLst>
            </p:cNvPr>
            <p:cNvSpPr/>
            <p:nvPr/>
          </p:nvSpPr>
          <p:spPr>
            <a:xfrm>
              <a:off x="62500" y="4707180"/>
              <a:ext cx="9018344" cy="366722"/>
            </a:xfrm>
            <a:custGeom>
              <a:avLst/>
              <a:gdLst/>
              <a:ahLst/>
              <a:cxnLst/>
              <a:rect l="l" t="t" r="r" b="b"/>
              <a:pathLst>
                <a:path w="57593" h="2342" extrusionOk="0">
                  <a:moveTo>
                    <a:pt x="1781" y="0"/>
                  </a:moveTo>
                  <a:cubicBezTo>
                    <a:pt x="1512" y="0"/>
                    <a:pt x="1243" y="64"/>
                    <a:pt x="1020" y="190"/>
                  </a:cubicBezTo>
                  <a:cubicBezTo>
                    <a:pt x="756" y="338"/>
                    <a:pt x="435" y="454"/>
                    <a:pt x="0" y="454"/>
                  </a:cubicBezTo>
                  <a:lnTo>
                    <a:pt x="0" y="624"/>
                  </a:lnTo>
                  <a:lnTo>
                    <a:pt x="0" y="762"/>
                  </a:lnTo>
                  <a:lnTo>
                    <a:pt x="0" y="2342"/>
                  </a:lnTo>
                  <a:lnTo>
                    <a:pt x="57592" y="2342"/>
                  </a:lnTo>
                  <a:lnTo>
                    <a:pt x="57592" y="762"/>
                  </a:lnTo>
                  <a:lnTo>
                    <a:pt x="57592" y="624"/>
                  </a:lnTo>
                  <a:lnTo>
                    <a:pt x="57592" y="454"/>
                  </a:lnTo>
                  <a:cubicBezTo>
                    <a:pt x="57249" y="454"/>
                    <a:pt x="56837" y="338"/>
                    <a:pt x="56576" y="190"/>
                  </a:cubicBezTo>
                  <a:cubicBezTo>
                    <a:pt x="56352" y="64"/>
                    <a:pt x="56077" y="0"/>
                    <a:pt x="55803" y="0"/>
                  </a:cubicBezTo>
                  <a:cubicBezTo>
                    <a:pt x="55530" y="0"/>
                    <a:pt x="55258" y="64"/>
                    <a:pt x="55040" y="190"/>
                  </a:cubicBezTo>
                  <a:cubicBezTo>
                    <a:pt x="54776" y="338"/>
                    <a:pt x="54432" y="454"/>
                    <a:pt x="54009" y="454"/>
                  </a:cubicBezTo>
                  <a:cubicBezTo>
                    <a:pt x="53575" y="454"/>
                    <a:pt x="53231" y="338"/>
                    <a:pt x="52968" y="190"/>
                  </a:cubicBezTo>
                  <a:cubicBezTo>
                    <a:pt x="52750" y="64"/>
                    <a:pt x="52478" y="0"/>
                    <a:pt x="52205" y="0"/>
                  </a:cubicBezTo>
                  <a:cubicBezTo>
                    <a:pt x="51932" y="0"/>
                    <a:pt x="51657" y="64"/>
                    <a:pt x="51434" y="190"/>
                  </a:cubicBezTo>
                  <a:cubicBezTo>
                    <a:pt x="51170" y="338"/>
                    <a:pt x="50827" y="454"/>
                    <a:pt x="50393" y="454"/>
                  </a:cubicBezTo>
                  <a:cubicBezTo>
                    <a:pt x="49967" y="454"/>
                    <a:pt x="49623" y="338"/>
                    <a:pt x="49362" y="190"/>
                  </a:cubicBezTo>
                  <a:cubicBezTo>
                    <a:pt x="49138" y="64"/>
                    <a:pt x="48863" y="0"/>
                    <a:pt x="48590" y="0"/>
                  </a:cubicBezTo>
                  <a:cubicBezTo>
                    <a:pt x="48317" y="0"/>
                    <a:pt x="48045" y="64"/>
                    <a:pt x="47826" y="190"/>
                  </a:cubicBezTo>
                  <a:cubicBezTo>
                    <a:pt x="47562" y="338"/>
                    <a:pt x="47219" y="454"/>
                    <a:pt x="46785" y="454"/>
                  </a:cubicBezTo>
                  <a:cubicBezTo>
                    <a:pt x="46350" y="454"/>
                    <a:pt x="46018" y="338"/>
                    <a:pt x="45754" y="190"/>
                  </a:cubicBezTo>
                  <a:cubicBezTo>
                    <a:pt x="45532" y="64"/>
                    <a:pt x="45257" y="0"/>
                    <a:pt x="44982" y="0"/>
                  </a:cubicBezTo>
                  <a:cubicBezTo>
                    <a:pt x="44707" y="0"/>
                    <a:pt x="44432" y="64"/>
                    <a:pt x="44210" y="190"/>
                  </a:cubicBezTo>
                  <a:cubicBezTo>
                    <a:pt x="43946" y="338"/>
                    <a:pt x="43613" y="454"/>
                    <a:pt x="43179" y="454"/>
                  </a:cubicBezTo>
                  <a:cubicBezTo>
                    <a:pt x="42742" y="454"/>
                    <a:pt x="42399" y="338"/>
                    <a:pt x="42135" y="190"/>
                  </a:cubicBezTo>
                  <a:cubicBezTo>
                    <a:pt x="41918" y="64"/>
                    <a:pt x="41647" y="0"/>
                    <a:pt x="41374" y="0"/>
                  </a:cubicBezTo>
                  <a:cubicBezTo>
                    <a:pt x="41100" y="0"/>
                    <a:pt x="40826" y="64"/>
                    <a:pt x="40602" y="190"/>
                  </a:cubicBezTo>
                  <a:cubicBezTo>
                    <a:pt x="40338" y="338"/>
                    <a:pt x="39994" y="454"/>
                    <a:pt x="39571" y="454"/>
                  </a:cubicBezTo>
                  <a:cubicBezTo>
                    <a:pt x="39137" y="454"/>
                    <a:pt x="38794" y="338"/>
                    <a:pt x="38530" y="190"/>
                  </a:cubicBezTo>
                  <a:cubicBezTo>
                    <a:pt x="38306" y="64"/>
                    <a:pt x="38031" y="0"/>
                    <a:pt x="37758" y="0"/>
                  </a:cubicBezTo>
                  <a:cubicBezTo>
                    <a:pt x="37485" y="0"/>
                    <a:pt x="37213" y="64"/>
                    <a:pt x="36996" y="190"/>
                  </a:cubicBezTo>
                  <a:cubicBezTo>
                    <a:pt x="36733" y="338"/>
                    <a:pt x="36389" y="454"/>
                    <a:pt x="35952" y="454"/>
                  </a:cubicBezTo>
                  <a:cubicBezTo>
                    <a:pt x="35518" y="454"/>
                    <a:pt x="35185" y="338"/>
                    <a:pt x="34922" y="190"/>
                  </a:cubicBezTo>
                  <a:cubicBezTo>
                    <a:pt x="34699" y="64"/>
                    <a:pt x="34424" y="0"/>
                    <a:pt x="34149" y="0"/>
                  </a:cubicBezTo>
                  <a:cubicBezTo>
                    <a:pt x="33875" y="0"/>
                    <a:pt x="33600" y="64"/>
                    <a:pt x="33377" y="190"/>
                  </a:cubicBezTo>
                  <a:cubicBezTo>
                    <a:pt x="33113" y="338"/>
                    <a:pt x="32781" y="454"/>
                    <a:pt x="32347" y="454"/>
                  </a:cubicBezTo>
                  <a:cubicBezTo>
                    <a:pt x="31913" y="454"/>
                    <a:pt x="31569" y="338"/>
                    <a:pt x="31305" y="190"/>
                  </a:cubicBezTo>
                  <a:cubicBezTo>
                    <a:pt x="31087" y="64"/>
                    <a:pt x="30818" y="0"/>
                    <a:pt x="30549" y="0"/>
                  </a:cubicBezTo>
                  <a:cubicBezTo>
                    <a:pt x="30280" y="0"/>
                    <a:pt x="30011" y="64"/>
                    <a:pt x="29794" y="190"/>
                  </a:cubicBezTo>
                  <a:cubicBezTo>
                    <a:pt x="29530" y="338"/>
                    <a:pt x="29220" y="440"/>
                    <a:pt x="28796" y="454"/>
                  </a:cubicBezTo>
                  <a:cubicBezTo>
                    <a:pt x="28464" y="440"/>
                    <a:pt x="28052" y="338"/>
                    <a:pt x="27802" y="190"/>
                  </a:cubicBezTo>
                  <a:cubicBezTo>
                    <a:pt x="27578" y="64"/>
                    <a:pt x="27306" y="0"/>
                    <a:pt x="27034" y="0"/>
                  </a:cubicBezTo>
                  <a:cubicBezTo>
                    <a:pt x="26762" y="0"/>
                    <a:pt x="26490" y="64"/>
                    <a:pt x="26266" y="190"/>
                  </a:cubicBezTo>
                  <a:cubicBezTo>
                    <a:pt x="26005" y="338"/>
                    <a:pt x="25672" y="454"/>
                    <a:pt x="25235" y="454"/>
                  </a:cubicBezTo>
                  <a:cubicBezTo>
                    <a:pt x="24801" y="454"/>
                    <a:pt x="24457" y="338"/>
                    <a:pt x="24194" y="190"/>
                  </a:cubicBezTo>
                  <a:cubicBezTo>
                    <a:pt x="23976" y="64"/>
                    <a:pt x="23704" y="0"/>
                    <a:pt x="23431" y="0"/>
                  </a:cubicBezTo>
                  <a:cubicBezTo>
                    <a:pt x="23158" y="0"/>
                    <a:pt x="22883" y="64"/>
                    <a:pt x="22660" y="190"/>
                  </a:cubicBezTo>
                  <a:cubicBezTo>
                    <a:pt x="22396" y="338"/>
                    <a:pt x="22053" y="454"/>
                    <a:pt x="21630" y="454"/>
                  </a:cubicBezTo>
                  <a:cubicBezTo>
                    <a:pt x="21196" y="454"/>
                    <a:pt x="20852" y="338"/>
                    <a:pt x="20588" y="190"/>
                  </a:cubicBezTo>
                  <a:cubicBezTo>
                    <a:pt x="20370" y="64"/>
                    <a:pt x="20098" y="0"/>
                    <a:pt x="19824" y="0"/>
                  </a:cubicBezTo>
                  <a:cubicBezTo>
                    <a:pt x="19551" y="0"/>
                    <a:pt x="19276" y="64"/>
                    <a:pt x="19052" y="190"/>
                  </a:cubicBezTo>
                  <a:cubicBezTo>
                    <a:pt x="18791" y="338"/>
                    <a:pt x="18448" y="454"/>
                    <a:pt x="18011" y="454"/>
                  </a:cubicBezTo>
                  <a:cubicBezTo>
                    <a:pt x="17587" y="454"/>
                    <a:pt x="17244" y="338"/>
                    <a:pt x="16980" y="190"/>
                  </a:cubicBezTo>
                  <a:cubicBezTo>
                    <a:pt x="16758" y="64"/>
                    <a:pt x="16483" y="0"/>
                    <a:pt x="16208" y="0"/>
                  </a:cubicBezTo>
                  <a:cubicBezTo>
                    <a:pt x="15933" y="0"/>
                    <a:pt x="15658" y="64"/>
                    <a:pt x="15436" y="190"/>
                  </a:cubicBezTo>
                  <a:cubicBezTo>
                    <a:pt x="15183" y="338"/>
                    <a:pt x="14840" y="454"/>
                    <a:pt x="14405" y="454"/>
                  </a:cubicBezTo>
                  <a:cubicBezTo>
                    <a:pt x="13968" y="454"/>
                    <a:pt x="13639" y="338"/>
                    <a:pt x="13375" y="190"/>
                  </a:cubicBezTo>
                  <a:cubicBezTo>
                    <a:pt x="13151" y="64"/>
                    <a:pt x="12876" y="0"/>
                    <a:pt x="12601" y="0"/>
                  </a:cubicBezTo>
                  <a:cubicBezTo>
                    <a:pt x="12326" y="0"/>
                    <a:pt x="12052" y="64"/>
                    <a:pt x="11828" y="190"/>
                  </a:cubicBezTo>
                  <a:cubicBezTo>
                    <a:pt x="11564" y="338"/>
                    <a:pt x="11234" y="454"/>
                    <a:pt x="10797" y="454"/>
                  </a:cubicBezTo>
                  <a:cubicBezTo>
                    <a:pt x="10363" y="454"/>
                    <a:pt x="10020" y="338"/>
                    <a:pt x="9756" y="190"/>
                  </a:cubicBezTo>
                  <a:cubicBezTo>
                    <a:pt x="9539" y="64"/>
                    <a:pt x="9267" y="0"/>
                    <a:pt x="8993" y="0"/>
                  </a:cubicBezTo>
                  <a:cubicBezTo>
                    <a:pt x="8720" y="0"/>
                    <a:pt x="8445" y="64"/>
                    <a:pt x="8222" y="190"/>
                  </a:cubicBezTo>
                  <a:cubicBezTo>
                    <a:pt x="7959" y="338"/>
                    <a:pt x="7615" y="454"/>
                    <a:pt x="7181" y="454"/>
                  </a:cubicBezTo>
                  <a:cubicBezTo>
                    <a:pt x="6755" y="454"/>
                    <a:pt x="6411" y="338"/>
                    <a:pt x="6150" y="190"/>
                  </a:cubicBezTo>
                  <a:cubicBezTo>
                    <a:pt x="5926" y="64"/>
                    <a:pt x="5652" y="0"/>
                    <a:pt x="5377" y="0"/>
                  </a:cubicBezTo>
                  <a:cubicBezTo>
                    <a:pt x="5102" y="0"/>
                    <a:pt x="4827" y="64"/>
                    <a:pt x="4603" y="190"/>
                  </a:cubicBezTo>
                  <a:cubicBezTo>
                    <a:pt x="4351" y="338"/>
                    <a:pt x="4007" y="454"/>
                    <a:pt x="3573" y="454"/>
                  </a:cubicBezTo>
                  <a:cubicBezTo>
                    <a:pt x="3139" y="454"/>
                    <a:pt x="2806" y="338"/>
                    <a:pt x="2542" y="190"/>
                  </a:cubicBezTo>
                  <a:cubicBezTo>
                    <a:pt x="2320" y="64"/>
                    <a:pt x="2050" y="0"/>
                    <a:pt x="17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8309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a:extLst>
            <a:ext uri="{FF2B5EF4-FFF2-40B4-BE49-F238E27FC236}">
              <a16:creationId xmlns:a16="http://schemas.microsoft.com/office/drawing/2014/main" id="{D6B791E6-1C15-47BC-112B-B81F268798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152B58-B064-0DA2-42BD-06DEF98FA6BD}"/>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DAP AN SAI">
            <a:extLst>
              <a:ext uri="{FF2B5EF4-FFF2-40B4-BE49-F238E27FC236}">
                <a16:creationId xmlns:a16="http://schemas.microsoft.com/office/drawing/2014/main" id="{349C6F5D-5C08-DE67-1B1B-BF4A952E9952}"/>
              </a:ext>
            </a:extLst>
          </p:cNvPr>
          <p:cNvSpPr txBox="1"/>
          <p:nvPr/>
        </p:nvSpPr>
        <p:spPr>
          <a:xfrm>
            <a:off x="4864100" y="5742057"/>
            <a:ext cx="7556810"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D. </a:t>
            </a:r>
            <a:r>
              <a:rPr lang="en-US" sz="4000" b="1">
                <a:solidFill>
                  <a:srgbClr val="74604C"/>
                </a:solidFill>
                <a:latin typeface="#9Slide03 Ample" panose="02000000000000000000" pitchFamily="2" charset="0"/>
                <a:ea typeface="Times New Roman" panose="02020603050405020304" pitchFamily="18" charset="0"/>
              </a:rPr>
              <a:t>Ma-lắc-ca, Đài Loan, Ba-si</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0" name="DAP AN SAI">
            <a:extLst>
              <a:ext uri="{FF2B5EF4-FFF2-40B4-BE49-F238E27FC236}">
                <a16:creationId xmlns:a16="http://schemas.microsoft.com/office/drawing/2014/main" id="{ECEDAB27-C79B-CBDE-FF7F-112E675881C6}"/>
              </a:ext>
            </a:extLst>
          </p:cNvPr>
          <p:cNvSpPr txBox="1"/>
          <p:nvPr/>
        </p:nvSpPr>
        <p:spPr>
          <a:xfrm>
            <a:off x="4864100" y="2250752"/>
            <a:ext cx="6171890"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B.Hô-mới,</a:t>
            </a:r>
            <a:r>
              <a:rPr kumimoji="0" lang="en-US" sz="40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Lu-xôn, Ba-si</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2" name="DAP AN DUNG">
            <a:extLst>
              <a:ext uri="{FF2B5EF4-FFF2-40B4-BE49-F238E27FC236}">
                <a16:creationId xmlns:a16="http://schemas.microsoft.com/office/drawing/2014/main" id="{3C8A63AD-91FC-0F82-C428-DB8AAAA5E6DF}"/>
              </a:ext>
            </a:extLst>
          </p:cNvPr>
          <p:cNvSpPr txBox="1"/>
          <p:nvPr/>
        </p:nvSpPr>
        <p:spPr>
          <a:xfrm>
            <a:off x="4864100" y="673666"/>
            <a:ext cx="6870700"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A. Ma-lắc-ca,</a:t>
            </a:r>
            <a:r>
              <a:rPr kumimoji="0" lang="en-US" sz="40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Đài Loan, Hô mới</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4" name="DAP AN SAI">
            <a:extLst>
              <a:ext uri="{FF2B5EF4-FFF2-40B4-BE49-F238E27FC236}">
                <a16:creationId xmlns:a16="http://schemas.microsoft.com/office/drawing/2014/main" id="{F15AB288-1D53-FC16-810B-F4B85B032E50}"/>
              </a:ext>
            </a:extLst>
          </p:cNvPr>
          <p:cNvSpPr txBox="1"/>
          <p:nvPr/>
        </p:nvSpPr>
        <p:spPr>
          <a:xfrm>
            <a:off x="4864100" y="3988660"/>
            <a:ext cx="7734610"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C. Mô</a:t>
            </a:r>
            <a:r>
              <a:rPr lang="en-US" sz="4000">
                <a:solidFill>
                  <a:srgbClr val="74604C"/>
                </a:solidFill>
                <a:latin typeface="#9Slide03 Ample" panose="02000000000000000000" pitchFamily="2" charset="0"/>
                <a:ea typeface="Times New Roman" panose="02020603050405020304" pitchFamily="18" charset="0"/>
              </a:rPr>
              <a:t>-dăm bích, Hô-mớt, Lu Xôn.</a:t>
            </a:r>
            <a:endParaRPr kumimoji="0" lang="en-US" sz="40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cxnSp>
        <p:nvCxnSpPr>
          <p:cNvPr id="16" name="Straight Connector 15">
            <a:extLst>
              <a:ext uri="{FF2B5EF4-FFF2-40B4-BE49-F238E27FC236}">
                <a16:creationId xmlns:a16="http://schemas.microsoft.com/office/drawing/2014/main" id="{6109CD4C-4749-D3DD-A8F5-A6104BAB4C3D}"/>
              </a:ext>
            </a:extLst>
          </p:cNvPr>
          <p:cNvCxnSpPr/>
          <p:nvPr/>
        </p:nvCxnSpPr>
        <p:spPr>
          <a:xfrm>
            <a:off x="4191000" y="35814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448FE7-D76F-4E08-DFA0-C23A87B34784}"/>
              </a:ext>
            </a:extLst>
          </p:cNvPr>
          <p:cNvCxnSpPr/>
          <p:nvPr/>
        </p:nvCxnSpPr>
        <p:spPr>
          <a:xfrm>
            <a:off x="4191000" y="53340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90BC39-7F4E-6293-D121-A775C120A8D7}"/>
              </a:ext>
            </a:extLst>
          </p:cNvPr>
          <p:cNvCxnSpPr/>
          <p:nvPr/>
        </p:nvCxnSpPr>
        <p:spPr>
          <a:xfrm>
            <a:off x="4191000" y="19050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5DC06C93-E1F1-7D04-04F2-C781918254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5971455"/>
            <a:ext cx="1143000" cy="694208"/>
          </a:xfrm>
          <a:prstGeom prst="ellipse">
            <a:avLst/>
          </a:prstGeom>
        </p:spPr>
      </p:pic>
      <p:sp>
        <p:nvSpPr>
          <p:cNvPr id="3" name="TextBox 2">
            <a:extLst>
              <a:ext uri="{FF2B5EF4-FFF2-40B4-BE49-F238E27FC236}">
                <a16:creationId xmlns:a16="http://schemas.microsoft.com/office/drawing/2014/main" id="{E6BEC778-721A-006D-05D3-D21BEF080F4A}"/>
              </a:ext>
            </a:extLst>
          </p:cNvPr>
          <p:cNvSpPr txBox="1"/>
          <p:nvPr/>
        </p:nvSpPr>
        <p:spPr>
          <a:xfrm>
            <a:off x="287609" y="1600200"/>
            <a:ext cx="3691983" cy="2231637"/>
          </a:xfrm>
          <a:prstGeom prst="rect">
            <a:avLst/>
          </a:prstGeom>
          <a:noFill/>
        </p:spPr>
        <p:txBody>
          <a:bodyPr wrap="square">
            <a:spAutoFit/>
          </a:bodyPr>
          <a:lstStyle/>
          <a:p>
            <a:pPr algn="just">
              <a:lnSpc>
                <a:spcPct val="150000"/>
              </a:lnSpc>
              <a:spcAft>
                <a:spcPts val="800"/>
              </a:spcAft>
            </a:pPr>
            <a:r>
              <a:rPr lang="en-US" sz="3200" b="1">
                <a:solidFill>
                  <a:srgbClr val="E76563"/>
                </a:solidFill>
                <a:effectLst/>
                <a:latin typeface="#9Slide03 AmpleSoft Bold" panose="02000000000000000000" pitchFamily="2" charset="0"/>
                <a:ea typeface="Calibri" panose="020F0502020204030204" pitchFamily="34" charset="0"/>
              </a:rPr>
              <a:t>Câu 2: </a:t>
            </a:r>
            <a:r>
              <a:rPr lang="en-US" sz="3200">
                <a:solidFill>
                  <a:srgbClr val="E76563"/>
                </a:solidFill>
                <a:effectLst/>
                <a:latin typeface="#9Slide03 AmpleSoft Bold" panose="02000000000000000000" pitchFamily="2" charset="0"/>
                <a:ea typeface="Calibri" panose="020F0502020204030204" pitchFamily="34" charset="0"/>
              </a:rPr>
              <a:t>Những eo biển quan trọng ở Biển Đông là </a:t>
            </a:r>
          </a:p>
        </p:txBody>
      </p:sp>
    </p:spTree>
    <p:extLst>
      <p:ext uri="{BB962C8B-B14F-4D97-AF65-F5344CB8AC3E}">
        <p14:creationId xmlns:p14="http://schemas.microsoft.com/office/powerpoint/2010/main" val="21124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a:extLst>
            <a:ext uri="{FF2B5EF4-FFF2-40B4-BE49-F238E27FC236}">
              <a16:creationId xmlns:a16="http://schemas.microsoft.com/office/drawing/2014/main" id="{DD08ED0D-7687-1E71-0BE7-0BB69BF2D8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202653-5042-BA6D-7DD9-4C79C0343E5E}"/>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DAP AN SAI">
            <a:extLst>
              <a:ext uri="{FF2B5EF4-FFF2-40B4-BE49-F238E27FC236}">
                <a16:creationId xmlns:a16="http://schemas.microsoft.com/office/drawing/2014/main" id="{41FC7029-78BA-2CF8-660A-2886A68B42F6}"/>
              </a:ext>
            </a:extLst>
          </p:cNvPr>
          <p:cNvSpPr txBox="1"/>
          <p:nvPr/>
        </p:nvSpPr>
        <p:spPr>
          <a:xfrm>
            <a:off x="4382736" y="3258252"/>
            <a:ext cx="7848600" cy="149137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C. Thương</a:t>
            </a:r>
            <a:r>
              <a:rPr kumimoji="0" lang="en-US" sz="3200" b="1"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mại, khai thác hải sản và dầu khí, du lịch</a:t>
            </a:r>
            <a:r>
              <a:rPr kumimoji="0" lang="en-US" sz="32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 .</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0" name="DAP AN SAI">
            <a:extLst>
              <a:ext uri="{FF2B5EF4-FFF2-40B4-BE49-F238E27FC236}">
                <a16:creationId xmlns:a16="http://schemas.microsoft.com/office/drawing/2014/main" id="{9B849904-2482-6C8A-FC4E-11C46A291DCA}"/>
              </a:ext>
            </a:extLst>
          </p:cNvPr>
          <p:cNvSpPr txBox="1"/>
          <p:nvPr/>
        </p:nvSpPr>
        <p:spPr>
          <a:xfrm>
            <a:off x="4382736" y="1814800"/>
            <a:ext cx="76962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B. Ngân</a:t>
            </a:r>
            <a:r>
              <a:rPr kumimoji="0" lang="en-US" sz="32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hàng, nông nghiệp, chế tạo ô tô</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2" name="DAP AN DUNG">
            <a:extLst>
              <a:ext uri="{FF2B5EF4-FFF2-40B4-BE49-F238E27FC236}">
                <a16:creationId xmlns:a16="http://schemas.microsoft.com/office/drawing/2014/main" id="{6E231E71-DD17-1C58-E38F-D3BC4EE896BF}"/>
              </a:ext>
            </a:extLst>
          </p:cNvPr>
          <p:cNvSpPr txBox="1"/>
          <p:nvPr/>
        </p:nvSpPr>
        <p:spPr>
          <a:xfrm>
            <a:off x="4382736" y="290801"/>
            <a:ext cx="86868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A. </a:t>
            </a:r>
            <a:r>
              <a:rPr lang="en-US" sz="3200">
                <a:solidFill>
                  <a:srgbClr val="74604C"/>
                </a:solidFill>
                <a:latin typeface="#9Slide03 Ample" panose="02000000000000000000" pitchFamily="2" charset="0"/>
                <a:ea typeface="Times New Roman" panose="02020603050405020304" pitchFamily="18" charset="0"/>
              </a:rPr>
              <a:t>Thương mại, nông nghiệp, luyện kim </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endParaRPr>
          </a:p>
        </p:txBody>
      </p:sp>
      <p:sp>
        <p:nvSpPr>
          <p:cNvPr id="14" name="DAP AN SAI">
            <a:extLst>
              <a:ext uri="{FF2B5EF4-FFF2-40B4-BE49-F238E27FC236}">
                <a16:creationId xmlns:a16="http://schemas.microsoft.com/office/drawing/2014/main" id="{5FE031D3-9831-1311-9DCF-D6530949537C}"/>
              </a:ext>
            </a:extLst>
          </p:cNvPr>
          <p:cNvSpPr txBox="1"/>
          <p:nvPr/>
        </p:nvSpPr>
        <p:spPr>
          <a:xfrm>
            <a:off x="4230336" y="5168449"/>
            <a:ext cx="8001000" cy="149137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D. Khai thác</a:t>
            </a:r>
            <a:r>
              <a:rPr kumimoji="0" lang="en-US" sz="32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hải sản và nông nghiệp, luyện kim </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cxnSp>
        <p:nvCxnSpPr>
          <p:cNvPr id="16" name="Straight Connector 15">
            <a:extLst>
              <a:ext uri="{FF2B5EF4-FFF2-40B4-BE49-F238E27FC236}">
                <a16:creationId xmlns:a16="http://schemas.microsoft.com/office/drawing/2014/main" id="{F91C708F-AF29-E59A-AEC5-E90A52C38BAE}"/>
              </a:ext>
            </a:extLst>
          </p:cNvPr>
          <p:cNvCxnSpPr>
            <a:cxnSpLocks/>
          </p:cNvCxnSpPr>
          <p:nvPr/>
        </p:nvCxnSpPr>
        <p:spPr>
          <a:xfrm>
            <a:off x="4230336" y="3201804"/>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2E1D9D-FB9A-4C2A-2622-F87BA8568695}"/>
              </a:ext>
            </a:extLst>
          </p:cNvPr>
          <p:cNvCxnSpPr>
            <a:cxnSpLocks/>
          </p:cNvCxnSpPr>
          <p:nvPr/>
        </p:nvCxnSpPr>
        <p:spPr>
          <a:xfrm>
            <a:off x="4191000" y="50292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E5C38D-65A9-8AEE-4551-F898343248F8}"/>
              </a:ext>
            </a:extLst>
          </p:cNvPr>
          <p:cNvCxnSpPr>
            <a:cxnSpLocks/>
          </p:cNvCxnSpPr>
          <p:nvPr/>
        </p:nvCxnSpPr>
        <p:spPr>
          <a:xfrm>
            <a:off x="4191000" y="16002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26DBD336-180F-E161-D8A4-B9FFB7155D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028" y="5410200"/>
            <a:ext cx="1549176" cy="940901"/>
          </a:xfrm>
          <a:prstGeom prst="ellipse">
            <a:avLst/>
          </a:prstGeom>
        </p:spPr>
      </p:pic>
      <p:sp>
        <p:nvSpPr>
          <p:cNvPr id="3" name="TextBox 2">
            <a:extLst>
              <a:ext uri="{FF2B5EF4-FFF2-40B4-BE49-F238E27FC236}">
                <a16:creationId xmlns:a16="http://schemas.microsoft.com/office/drawing/2014/main" id="{0CF4A512-0882-8D61-8226-C0720E45C2B5}"/>
              </a:ext>
            </a:extLst>
          </p:cNvPr>
          <p:cNvSpPr txBox="1"/>
          <p:nvPr/>
        </p:nvSpPr>
        <p:spPr>
          <a:xfrm>
            <a:off x="304801" y="1043508"/>
            <a:ext cx="3581400" cy="3698961"/>
          </a:xfrm>
          <a:prstGeom prst="rect">
            <a:avLst/>
          </a:prstGeom>
          <a:noFill/>
        </p:spPr>
        <p:txBody>
          <a:bodyPr wrap="square">
            <a:spAutoFit/>
          </a:bodyPr>
          <a:lstStyle/>
          <a:p>
            <a:pPr algn="just">
              <a:lnSpc>
                <a:spcPct val="150000"/>
              </a:lnSpc>
              <a:spcAft>
                <a:spcPts val="800"/>
              </a:spcAft>
            </a:pPr>
            <a:r>
              <a:rPr lang="en-US" sz="3200" b="1">
                <a:solidFill>
                  <a:srgbClr val="E76563"/>
                </a:solidFill>
                <a:effectLst/>
                <a:latin typeface="#9Slide03 AllRoundGothic" panose="020B0703020202020104" pitchFamily="34" charset="0"/>
                <a:ea typeface="Calibri" panose="020F0502020204030204" pitchFamily="34" charset="0"/>
              </a:rPr>
              <a:t>Câu 3:</a:t>
            </a:r>
            <a:r>
              <a:rPr lang="en-US" sz="3200" b="1" kern="1200">
                <a:solidFill>
                  <a:srgbClr val="E76563"/>
                </a:solidFill>
                <a:effectLst/>
                <a:latin typeface="#9Slide03 AllRoundGothic" panose="020B0703020202020104" pitchFamily="34" charset="0"/>
                <a:ea typeface="Times New Roman" panose="02020603050405020304" pitchFamily="18" charset="0"/>
              </a:rPr>
              <a:t> </a:t>
            </a:r>
            <a:r>
              <a:rPr lang="en-US" sz="3200">
                <a:solidFill>
                  <a:srgbClr val="E76563"/>
                </a:solidFill>
                <a:effectLst/>
                <a:latin typeface="#9Slide03 AllRoundGothic" panose="020B0703020202020104" pitchFamily="34" charset="0"/>
                <a:ea typeface="Calibri" panose="020F0502020204030204" pitchFamily="34" charset="0"/>
              </a:rPr>
              <a:t>Ở khu vực Biển Đông, các nước có các hoạt động kinh tế nào? </a:t>
            </a:r>
            <a:endParaRPr lang="en-US" sz="2400">
              <a:solidFill>
                <a:srgbClr val="E76563"/>
              </a:solidFill>
              <a:effectLst/>
              <a:latin typeface="#9Slide03 AllRoundGothic" panose="020B0703020202020104" pitchFamily="34" charset="0"/>
              <a:ea typeface="Calibri" panose="020F0502020204030204" pitchFamily="34" charset="0"/>
            </a:endParaRPr>
          </a:p>
        </p:txBody>
      </p:sp>
    </p:spTree>
    <p:extLst>
      <p:ext uri="{BB962C8B-B14F-4D97-AF65-F5344CB8AC3E}">
        <p14:creationId xmlns:p14="http://schemas.microsoft.com/office/powerpoint/2010/main" val="7158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B6A166-C50A-F957-CEE1-9044D7F93F67}"/>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6" name="TextBox 5">
            <a:extLst>
              <a:ext uri="{FF2B5EF4-FFF2-40B4-BE49-F238E27FC236}">
                <a16:creationId xmlns:a16="http://schemas.microsoft.com/office/drawing/2014/main" id="{898B5DB2-5BD3-A6FC-79A1-D759E7305B76}"/>
              </a:ext>
            </a:extLst>
          </p:cNvPr>
          <p:cNvSpPr txBox="1"/>
          <p:nvPr/>
        </p:nvSpPr>
        <p:spPr>
          <a:xfrm>
            <a:off x="234175" y="1447800"/>
            <a:ext cx="3722649" cy="222124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b="1">
                <a:solidFill>
                  <a:srgbClr val="E76563"/>
                </a:solidFill>
                <a:effectLst/>
                <a:latin typeface="#9Slide03 AllRoundGothic" panose="020B0703020202020104" pitchFamily="34" charset="0"/>
                <a:ea typeface="Calibri" panose="020F0502020204030204" pitchFamily="34" charset="0"/>
              </a:rPr>
              <a:t>Câu 4:</a:t>
            </a:r>
            <a:r>
              <a:rPr lang="en-US" sz="3200">
                <a:solidFill>
                  <a:srgbClr val="E76563"/>
                </a:solidFill>
                <a:effectLst/>
                <a:latin typeface="#9Slide03 AllRoundGothic" panose="020B0703020202020104" pitchFamily="34" charset="0"/>
                <a:ea typeface="Calibri" panose="020F0502020204030204" pitchFamily="34" charset="0"/>
              </a:rPr>
              <a:t> Các cảng biển nào dưới đây nằm ở Biển Đông?</a:t>
            </a:r>
            <a:endParaRPr kumimoji="0" lang="en-US" sz="3200" b="0" i="0" u="none" strike="noStrike" kern="1200" cap="none" spc="0" normalizeH="0" baseline="0" noProof="0">
              <a:ln>
                <a:noFill/>
              </a:ln>
              <a:solidFill>
                <a:srgbClr val="E76563"/>
              </a:solidFill>
              <a:effectLst/>
              <a:uLnTx/>
              <a:uFillTx/>
              <a:latin typeface="#9Slide03 AllRoundGothic" panose="020B0703020202020104" pitchFamily="34" charset="0"/>
              <a:ea typeface="Times New Roman" panose="02020603050405020304" pitchFamily="18" charset="0"/>
            </a:endParaRPr>
          </a:p>
        </p:txBody>
      </p:sp>
      <p:sp>
        <p:nvSpPr>
          <p:cNvPr id="8" name="A">
            <a:extLst>
              <a:ext uri="{FF2B5EF4-FFF2-40B4-BE49-F238E27FC236}">
                <a16:creationId xmlns:a16="http://schemas.microsoft.com/office/drawing/2014/main" id="{0D5652B1-4392-3440-8C68-5E0BCFFF194A}"/>
              </a:ext>
            </a:extLst>
          </p:cNvPr>
          <p:cNvSpPr txBox="1"/>
          <p:nvPr/>
        </p:nvSpPr>
        <p:spPr>
          <a:xfrm>
            <a:off x="4203700" y="381001"/>
            <a:ext cx="84582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A. </a:t>
            </a:r>
            <a:r>
              <a:rPr lang="en-US" sz="3200" b="1">
                <a:solidFill>
                  <a:srgbClr val="74604C"/>
                </a:solidFill>
                <a:latin typeface="#9Slide03 Ample" panose="02000000000000000000" pitchFamily="2" charset="0"/>
                <a:ea typeface="Times New Roman" panose="02020603050405020304" pitchFamily="18" charset="0"/>
              </a:rPr>
              <a:t>Xin-ga-po, Đà Nẵng, Ma-ni-la</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endParaRPr>
          </a:p>
        </p:txBody>
      </p:sp>
      <p:sp>
        <p:nvSpPr>
          <p:cNvPr id="10" name="B">
            <a:extLst>
              <a:ext uri="{FF2B5EF4-FFF2-40B4-BE49-F238E27FC236}">
                <a16:creationId xmlns:a16="http://schemas.microsoft.com/office/drawing/2014/main" id="{F13FB681-AC91-5A03-DCA1-420C3DCE0B81}"/>
              </a:ext>
            </a:extLst>
          </p:cNvPr>
          <p:cNvSpPr txBox="1"/>
          <p:nvPr/>
        </p:nvSpPr>
        <p:spPr>
          <a:xfrm>
            <a:off x="4216399" y="2257850"/>
            <a:ext cx="80716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B. </a:t>
            </a:r>
            <a:r>
              <a:rPr lang="en-US" sz="3200">
                <a:solidFill>
                  <a:srgbClr val="74604C"/>
                </a:solidFill>
                <a:latin typeface="#9Slide03 Ample" panose="02000000000000000000" pitchFamily="2" charset="0"/>
                <a:ea typeface="Times New Roman" panose="02020603050405020304" pitchFamily="18" charset="0"/>
              </a:rPr>
              <a:t>Hồng Công, Ham-buốc, La spe-di-a</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endParaRPr>
          </a:p>
        </p:txBody>
      </p:sp>
      <p:sp>
        <p:nvSpPr>
          <p:cNvPr id="12" name="C">
            <a:extLst>
              <a:ext uri="{FF2B5EF4-FFF2-40B4-BE49-F238E27FC236}">
                <a16:creationId xmlns:a16="http://schemas.microsoft.com/office/drawing/2014/main" id="{93B19BDA-DE89-A526-92E8-40E684506ACE}"/>
              </a:ext>
            </a:extLst>
          </p:cNvPr>
          <p:cNvSpPr txBox="1"/>
          <p:nvPr/>
        </p:nvSpPr>
        <p:spPr>
          <a:xfrm>
            <a:off x="4146550" y="4103757"/>
            <a:ext cx="89971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C. </a:t>
            </a:r>
            <a:r>
              <a:rPr lang="en-US" sz="3200" noProof="0">
                <a:solidFill>
                  <a:srgbClr val="74604C"/>
                </a:solidFill>
                <a:latin typeface="#9Slide03 Ample" panose="02000000000000000000" pitchFamily="2" charset="0"/>
                <a:ea typeface="Times New Roman" panose="02020603050405020304" pitchFamily="18" charset="0"/>
              </a:rPr>
              <a:t>Xin-ga-po, Đà Nẵng, Van-cô-vơ</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endParaRPr>
          </a:p>
        </p:txBody>
      </p:sp>
      <p:sp>
        <p:nvSpPr>
          <p:cNvPr id="14" name="D">
            <a:extLst>
              <a:ext uri="{FF2B5EF4-FFF2-40B4-BE49-F238E27FC236}">
                <a16:creationId xmlns:a16="http://schemas.microsoft.com/office/drawing/2014/main" id="{C1B6C97B-1DC9-EE40-06A5-EA8CD52ACDAB}"/>
              </a:ext>
            </a:extLst>
          </p:cNvPr>
          <p:cNvSpPr txBox="1"/>
          <p:nvPr/>
        </p:nvSpPr>
        <p:spPr>
          <a:xfrm>
            <a:off x="4203700" y="5626663"/>
            <a:ext cx="86868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D. </a:t>
            </a:r>
            <a:r>
              <a:rPr lang="en-US" sz="3200">
                <a:solidFill>
                  <a:srgbClr val="74604C"/>
                </a:solidFill>
                <a:latin typeface="#9Slide03 Ample" panose="02000000000000000000" pitchFamily="2" charset="0"/>
                <a:ea typeface="Times New Roman" panose="02020603050405020304" pitchFamily="18" charset="0"/>
              </a:rPr>
              <a:t>Xin-ga-po, Ma-ni-la, Giê-noa</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endParaRPr>
          </a:p>
        </p:txBody>
      </p:sp>
      <p:cxnSp>
        <p:nvCxnSpPr>
          <p:cNvPr id="16" name="Straight Connector 15">
            <a:extLst>
              <a:ext uri="{FF2B5EF4-FFF2-40B4-BE49-F238E27FC236}">
                <a16:creationId xmlns:a16="http://schemas.microsoft.com/office/drawing/2014/main" id="{2FB6E316-9496-B9C6-20DE-D824833429FA}"/>
              </a:ext>
            </a:extLst>
          </p:cNvPr>
          <p:cNvCxnSpPr/>
          <p:nvPr/>
        </p:nvCxnSpPr>
        <p:spPr>
          <a:xfrm>
            <a:off x="4191000" y="35814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9434629-1587-07A4-7240-9AF843B777BE}"/>
              </a:ext>
            </a:extLst>
          </p:cNvPr>
          <p:cNvCxnSpPr/>
          <p:nvPr/>
        </p:nvCxnSpPr>
        <p:spPr>
          <a:xfrm>
            <a:off x="4191000" y="53340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1AD2D9-1F99-3275-C814-FA1654482193}"/>
              </a:ext>
            </a:extLst>
          </p:cNvPr>
          <p:cNvCxnSpPr/>
          <p:nvPr/>
        </p:nvCxnSpPr>
        <p:spPr>
          <a:xfrm>
            <a:off x="4191000" y="19050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E03E700C-06EB-26AF-4A3E-C880D03B9D2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028" y="5410200"/>
            <a:ext cx="1549176" cy="940901"/>
          </a:xfrm>
          <a:prstGeom prst="ellipse">
            <a:avLst/>
          </a:prstGeom>
        </p:spPr>
      </p:pic>
    </p:spTree>
    <p:extLst>
      <p:ext uri="{BB962C8B-B14F-4D97-AF65-F5344CB8AC3E}">
        <p14:creationId xmlns:p14="http://schemas.microsoft.com/office/powerpoint/2010/main" val="162517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a:extLst>
            <a:ext uri="{FF2B5EF4-FFF2-40B4-BE49-F238E27FC236}">
              <a16:creationId xmlns:a16="http://schemas.microsoft.com/office/drawing/2014/main" id="{DD08ED0D-7687-1E71-0BE7-0BB69BF2D8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8202653-5042-BA6D-7DD9-4C79C0343E5E}"/>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8" name="DAP AN SAI">
            <a:extLst>
              <a:ext uri="{FF2B5EF4-FFF2-40B4-BE49-F238E27FC236}">
                <a16:creationId xmlns:a16="http://schemas.microsoft.com/office/drawing/2014/main" id="{41FC7029-78BA-2CF8-660A-2886A68B42F6}"/>
              </a:ext>
            </a:extLst>
          </p:cNvPr>
          <p:cNvSpPr txBox="1"/>
          <p:nvPr/>
        </p:nvSpPr>
        <p:spPr>
          <a:xfrm>
            <a:off x="4382736" y="3258252"/>
            <a:ext cx="7848600" cy="149137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C. Việt</a:t>
            </a:r>
            <a:r>
              <a:rPr kumimoji="0" lang="en-US" sz="3200" b="1"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Nam, Trung Quốc, Phi-lip-pin, Ma-lai-xi-a</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0" name="DAP AN SAI">
            <a:extLst>
              <a:ext uri="{FF2B5EF4-FFF2-40B4-BE49-F238E27FC236}">
                <a16:creationId xmlns:a16="http://schemas.microsoft.com/office/drawing/2014/main" id="{9B849904-2482-6C8A-FC4E-11C46A291DCA}"/>
              </a:ext>
            </a:extLst>
          </p:cNvPr>
          <p:cNvSpPr txBox="1"/>
          <p:nvPr/>
        </p:nvSpPr>
        <p:spPr>
          <a:xfrm>
            <a:off x="4382736" y="1814800"/>
            <a:ext cx="76962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B. Việt</a:t>
            </a:r>
            <a:r>
              <a:rPr kumimoji="0" lang="en-US" sz="32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Nam, Trung Quốc, Phi-líp-pin, Lào</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2" name="DAP AN DUNG">
            <a:extLst>
              <a:ext uri="{FF2B5EF4-FFF2-40B4-BE49-F238E27FC236}">
                <a16:creationId xmlns:a16="http://schemas.microsoft.com/office/drawing/2014/main" id="{6E231E71-DD17-1C58-E38F-D3BC4EE896BF}"/>
              </a:ext>
            </a:extLst>
          </p:cNvPr>
          <p:cNvSpPr txBox="1"/>
          <p:nvPr/>
        </p:nvSpPr>
        <p:spPr>
          <a:xfrm>
            <a:off x="4382736" y="80607"/>
            <a:ext cx="7696200" cy="149137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A. </a:t>
            </a:r>
            <a:r>
              <a:rPr lang="en-US" sz="3200">
                <a:solidFill>
                  <a:srgbClr val="74604C"/>
                </a:solidFill>
                <a:latin typeface="#9Slide03 Ample" panose="02000000000000000000" pitchFamily="2" charset="0"/>
                <a:ea typeface="Times New Roman" panose="02020603050405020304" pitchFamily="18" charset="0"/>
              </a:rPr>
              <a:t>Việt Nam, Ấn Độ, Trung Quốc, In-đô-nê-xia</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endParaRPr>
          </a:p>
        </p:txBody>
      </p:sp>
      <p:sp>
        <p:nvSpPr>
          <p:cNvPr id="14" name="DAP AN SAI">
            <a:extLst>
              <a:ext uri="{FF2B5EF4-FFF2-40B4-BE49-F238E27FC236}">
                <a16:creationId xmlns:a16="http://schemas.microsoft.com/office/drawing/2014/main" id="{5FE031D3-9831-1311-9DCF-D6530949537C}"/>
              </a:ext>
            </a:extLst>
          </p:cNvPr>
          <p:cNvSpPr txBox="1"/>
          <p:nvPr/>
        </p:nvSpPr>
        <p:spPr>
          <a:xfrm>
            <a:off x="4230336" y="5168449"/>
            <a:ext cx="80010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D. Việt</a:t>
            </a:r>
            <a:r>
              <a:rPr kumimoji="0" lang="en-US" sz="32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Nam, Ấn Độ, Trung Quốc, Mi-an-ma</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cxnSp>
        <p:nvCxnSpPr>
          <p:cNvPr id="16" name="Straight Connector 15">
            <a:extLst>
              <a:ext uri="{FF2B5EF4-FFF2-40B4-BE49-F238E27FC236}">
                <a16:creationId xmlns:a16="http://schemas.microsoft.com/office/drawing/2014/main" id="{F91C708F-AF29-E59A-AEC5-E90A52C38BAE}"/>
              </a:ext>
            </a:extLst>
          </p:cNvPr>
          <p:cNvCxnSpPr>
            <a:cxnSpLocks/>
          </p:cNvCxnSpPr>
          <p:nvPr/>
        </p:nvCxnSpPr>
        <p:spPr>
          <a:xfrm>
            <a:off x="4230336" y="3201804"/>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2E1D9D-FB9A-4C2A-2622-F87BA8568695}"/>
              </a:ext>
            </a:extLst>
          </p:cNvPr>
          <p:cNvCxnSpPr>
            <a:cxnSpLocks/>
          </p:cNvCxnSpPr>
          <p:nvPr/>
        </p:nvCxnSpPr>
        <p:spPr>
          <a:xfrm>
            <a:off x="4191000" y="50292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E5C38D-65A9-8AEE-4551-F898343248F8}"/>
              </a:ext>
            </a:extLst>
          </p:cNvPr>
          <p:cNvCxnSpPr>
            <a:cxnSpLocks/>
          </p:cNvCxnSpPr>
          <p:nvPr/>
        </p:nvCxnSpPr>
        <p:spPr>
          <a:xfrm>
            <a:off x="4191000" y="16002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26DBD336-180F-E161-D8A4-B9FFB7155DD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8028" y="5410200"/>
            <a:ext cx="1549176" cy="940901"/>
          </a:xfrm>
          <a:prstGeom prst="ellipse">
            <a:avLst/>
          </a:prstGeom>
        </p:spPr>
      </p:pic>
      <p:sp>
        <p:nvSpPr>
          <p:cNvPr id="3" name="TextBox 2">
            <a:extLst>
              <a:ext uri="{FF2B5EF4-FFF2-40B4-BE49-F238E27FC236}">
                <a16:creationId xmlns:a16="http://schemas.microsoft.com/office/drawing/2014/main" id="{0CF4A512-0882-8D61-8226-C0720E45C2B5}"/>
              </a:ext>
            </a:extLst>
          </p:cNvPr>
          <p:cNvSpPr txBox="1"/>
          <p:nvPr/>
        </p:nvSpPr>
        <p:spPr>
          <a:xfrm>
            <a:off x="304801" y="1043508"/>
            <a:ext cx="3581400" cy="3698961"/>
          </a:xfrm>
          <a:prstGeom prst="rect">
            <a:avLst/>
          </a:prstGeom>
          <a:noFill/>
        </p:spPr>
        <p:txBody>
          <a:bodyPr wrap="square">
            <a:spAutoFit/>
          </a:bodyPr>
          <a:lstStyle/>
          <a:p>
            <a:pPr algn="just">
              <a:lnSpc>
                <a:spcPct val="150000"/>
              </a:lnSpc>
              <a:spcAft>
                <a:spcPts val="800"/>
              </a:spcAft>
            </a:pPr>
            <a:r>
              <a:rPr lang="en-US" sz="3200" b="1">
                <a:solidFill>
                  <a:srgbClr val="E76563"/>
                </a:solidFill>
                <a:effectLst/>
                <a:latin typeface="#9Slide03 AllRoundGothic" panose="020B0703020202020104" pitchFamily="34" charset="0"/>
                <a:ea typeface="Calibri" panose="020F0502020204030204" pitchFamily="34" charset="0"/>
              </a:rPr>
              <a:t>Câu 5:</a:t>
            </a:r>
            <a:r>
              <a:rPr lang="en-US" sz="3200" b="1" kern="1200">
                <a:solidFill>
                  <a:srgbClr val="E76563"/>
                </a:solidFill>
                <a:effectLst/>
                <a:latin typeface="#9Slide03 AllRoundGothic" panose="020B0703020202020104" pitchFamily="34" charset="0"/>
                <a:ea typeface="Times New Roman" panose="02020603050405020304" pitchFamily="18" charset="0"/>
              </a:rPr>
              <a:t> </a:t>
            </a:r>
            <a:r>
              <a:rPr lang="en-US" sz="3200">
                <a:solidFill>
                  <a:srgbClr val="E76563"/>
                </a:solidFill>
                <a:effectLst/>
                <a:latin typeface="#9Slide03 AllRoundGothic" panose="020B0703020202020104" pitchFamily="34" charset="0"/>
                <a:ea typeface="Calibri" panose="020F0502020204030204" pitchFamily="34" charset="0"/>
              </a:rPr>
              <a:t>Những quốc gia nào dưới đây tiếp giáp với Biển Đông ?</a:t>
            </a:r>
            <a:endParaRPr lang="en-US" sz="2400">
              <a:solidFill>
                <a:srgbClr val="E76563"/>
              </a:solidFill>
              <a:effectLst/>
              <a:latin typeface="#9Slide03 AllRoundGothic" panose="020B0703020202020104" pitchFamily="34" charset="0"/>
              <a:ea typeface="Calibri" panose="020F0502020204030204" pitchFamily="34" charset="0"/>
            </a:endParaRPr>
          </a:p>
        </p:txBody>
      </p:sp>
    </p:spTree>
    <p:extLst>
      <p:ext uri="{BB962C8B-B14F-4D97-AF65-F5344CB8AC3E}">
        <p14:creationId xmlns:p14="http://schemas.microsoft.com/office/powerpoint/2010/main" val="384975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a:extLst>
            <a:ext uri="{FF2B5EF4-FFF2-40B4-BE49-F238E27FC236}">
              <a16:creationId xmlns:a16="http://schemas.microsoft.com/office/drawing/2014/main" id="{AD448F6E-EB14-4244-E281-CFCA2C08FA5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CBFBA01-2684-3E8F-61AA-1EB956874F54}"/>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 name="TextBox 2">
            <a:extLst>
              <a:ext uri="{FF2B5EF4-FFF2-40B4-BE49-F238E27FC236}">
                <a16:creationId xmlns:a16="http://schemas.microsoft.com/office/drawing/2014/main" id="{A28F798D-6B77-7EBC-1C93-C40A86CD48D5}"/>
              </a:ext>
            </a:extLst>
          </p:cNvPr>
          <p:cNvSpPr txBox="1"/>
          <p:nvPr/>
        </p:nvSpPr>
        <p:spPr>
          <a:xfrm>
            <a:off x="0" y="-57146"/>
            <a:ext cx="4191000" cy="5833456"/>
          </a:xfrm>
          <a:prstGeom prst="rect">
            <a:avLst/>
          </a:prstGeom>
          <a:noFill/>
        </p:spPr>
        <p:txBody>
          <a:bodyPr wrap="square">
            <a:spAutoFit/>
          </a:bodyPr>
          <a:lstStyle/>
          <a:p>
            <a:pPr algn="just">
              <a:lnSpc>
                <a:spcPct val="150000"/>
              </a:lnSpc>
              <a:spcAft>
                <a:spcPts val="800"/>
              </a:spcAft>
            </a:pPr>
            <a:r>
              <a:rPr lang="en-US" sz="2800" b="1">
                <a:solidFill>
                  <a:srgbClr val="E76563"/>
                </a:solidFill>
                <a:effectLst/>
                <a:latin typeface="#9Slide03 AllRoundGothic" panose="020B0703020202020104" pitchFamily="34" charset="0"/>
                <a:ea typeface="Calibri" panose="020F0502020204030204" pitchFamily="34" charset="0"/>
              </a:rPr>
              <a:t>Câu 6: </a:t>
            </a:r>
            <a:r>
              <a:rPr lang="en-US" sz="2800">
                <a:solidFill>
                  <a:srgbClr val="E76563"/>
                </a:solidFill>
                <a:effectLst/>
                <a:latin typeface="#9Slide03 AllRoundGothic" panose="020B0703020202020104" pitchFamily="34" charset="0"/>
                <a:ea typeface="Calibri" panose="020F0502020204030204" pitchFamily="34" charset="0"/>
              </a:rPr>
              <a:t>Việc xác lập chủ quyền và thực thi quản lí liên tục tại quần đảo Hoàng Sa và quần đảo Trường Sa của Việt Nam trong các thế kỉ XVII, XVIII được thể hiện qua hoạt động của lực lượng nào? </a:t>
            </a:r>
          </a:p>
        </p:txBody>
      </p:sp>
      <p:sp>
        <p:nvSpPr>
          <p:cNvPr id="8" name="DAP AN SAI">
            <a:extLst>
              <a:ext uri="{FF2B5EF4-FFF2-40B4-BE49-F238E27FC236}">
                <a16:creationId xmlns:a16="http://schemas.microsoft.com/office/drawing/2014/main" id="{213E8EFA-0FE3-A87A-D489-587B5CDBCAAF}"/>
              </a:ext>
            </a:extLst>
          </p:cNvPr>
          <p:cNvSpPr txBox="1"/>
          <p:nvPr/>
        </p:nvSpPr>
        <p:spPr>
          <a:xfrm>
            <a:off x="4343400" y="2334468"/>
            <a:ext cx="70104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B. Đội</a:t>
            </a:r>
            <a:r>
              <a:rPr kumimoji="0" lang="en-US" sz="3200" b="1"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Hoàng Sa và đội Bắc Hải</a:t>
            </a:r>
            <a:r>
              <a:rPr kumimoji="0" lang="en-US" sz="3200" b="1"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 </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0" name="DAP AN SAI">
            <a:extLst>
              <a:ext uri="{FF2B5EF4-FFF2-40B4-BE49-F238E27FC236}">
                <a16:creationId xmlns:a16="http://schemas.microsoft.com/office/drawing/2014/main" id="{38829707-F59D-6A26-BB61-F96507FD0D15}"/>
              </a:ext>
            </a:extLst>
          </p:cNvPr>
          <p:cNvSpPr txBox="1"/>
          <p:nvPr/>
        </p:nvSpPr>
        <p:spPr>
          <a:xfrm>
            <a:off x="4440508" y="3960320"/>
            <a:ext cx="51054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C. Thuỷ</a:t>
            </a:r>
            <a:r>
              <a:rPr kumimoji="0" lang="en-US" sz="32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quân</a:t>
            </a: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sp>
        <p:nvSpPr>
          <p:cNvPr id="12" name="DAP AN DUNG">
            <a:extLst>
              <a:ext uri="{FF2B5EF4-FFF2-40B4-BE49-F238E27FC236}">
                <a16:creationId xmlns:a16="http://schemas.microsoft.com/office/drawing/2014/main" id="{CA9ABF93-CA38-DA68-7082-DC8ABDF438FC}"/>
              </a:ext>
            </a:extLst>
          </p:cNvPr>
          <p:cNvSpPr txBox="1"/>
          <p:nvPr/>
        </p:nvSpPr>
        <p:spPr>
          <a:xfrm>
            <a:off x="4343400" y="531320"/>
            <a:ext cx="65532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A. </a:t>
            </a:r>
            <a:r>
              <a:rPr lang="en-US" sz="3200">
                <a:solidFill>
                  <a:srgbClr val="74604C"/>
                </a:solidFill>
                <a:latin typeface="#9Slide03 Ample" panose="02000000000000000000" pitchFamily="2" charset="0"/>
                <a:ea typeface="Times New Roman" panose="02020603050405020304" pitchFamily="18" charset="0"/>
              </a:rPr>
              <a:t>Đội Bắc Hải và thuỷ quân </a:t>
            </a: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rPr>
              <a:t>.</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endParaRPr>
          </a:p>
        </p:txBody>
      </p:sp>
      <p:sp>
        <p:nvSpPr>
          <p:cNvPr id="14" name="DAP AN SAI">
            <a:extLst>
              <a:ext uri="{FF2B5EF4-FFF2-40B4-BE49-F238E27FC236}">
                <a16:creationId xmlns:a16="http://schemas.microsoft.com/office/drawing/2014/main" id="{74FEBF0B-7B9F-B780-5840-3BD4B2524AA0}"/>
              </a:ext>
            </a:extLst>
          </p:cNvPr>
          <p:cNvSpPr txBox="1"/>
          <p:nvPr/>
        </p:nvSpPr>
        <p:spPr>
          <a:xfrm>
            <a:off x="4465908" y="5695583"/>
            <a:ext cx="5105400" cy="75270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4604C"/>
                </a:solidFill>
                <a:effectLst/>
                <a:uLnTx/>
                <a:uFillTx/>
                <a:latin typeface="#9Slide03 Ample" panose="02000000000000000000" pitchFamily="2" charset="0"/>
                <a:ea typeface="Times New Roman" panose="02020603050405020304" pitchFamily="18" charset="0"/>
                <a:cs typeface="+mn-cs"/>
              </a:rPr>
              <a:t>D. Quân</a:t>
            </a:r>
            <a:r>
              <a:rPr kumimoji="0" lang="en-US" sz="3200" b="0" i="0" u="none" strike="noStrike" kern="1200" cap="none" spc="0" normalizeH="0" noProof="0">
                <a:ln>
                  <a:noFill/>
                </a:ln>
                <a:solidFill>
                  <a:srgbClr val="74604C"/>
                </a:solidFill>
                <a:effectLst/>
                <a:uLnTx/>
                <a:uFillTx/>
                <a:latin typeface="#9Slide03 Ample" panose="02000000000000000000" pitchFamily="2" charset="0"/>
                <a:ea typeface="Times New Roman" panose="02020603050405020304" pitchFamily="18" charset="0"/>
                <a:cs typeface="+mn-cs"/>
              </a:rPr>
              <a:t> đội triều đình</a:t>
            </a:r>
            <a:endParaRPr kumimoji="0" lang="en-US" sz="3200" b="0" i="0" u="none" strike="noStrike" kern="1200" cap="none" spc="0" normalizeH="0" baseline="0" noProof="0">
              <a:ln>
                <a:noFill/>
              </a:ln>
              <a:solidFill>
                <a:srgbClr val="74604C"/>
              </a:solidFill>
              <a:effectLst/>
              <a:uLnTx/>
              <a:uFillTx/>
              <a:latin typeface="#9Slide03 Ample" panose="02000000000000000000" pitchFamily="2" charset="0"/>
              <a:cs typeface="+mn-cs"/>
            </a:endParaRPr>
          </a:p>
        </p:txBody>
      </p:sp>
      <p:cxnSp>
        <p:nvCxnSpPr>
          <p:cNvPr id="16" name="Straight Connector 15">
            <a:extLst>
              <a:ext uri="{FF2B5EF4-FFF2-40B4-BE49-F238E27FC236}">
                <a16:creationId xmlns:a16="http://schemas.microsoft.com/office/drawing/2014/main" id="{2C347ACA-EFD3-1F47-71E0-BD5041F5ECA7}"/>
              </a:ext>
            </a:extLst>
          </p:cNvPr>
          <p:cNvCxnSpPr/>
          <p:nvPr/>
        </p:nvCxnSpPr>
        <p:spPr>
          <a:xfrm>
            <a:off x="4191000" y="35814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47EE11-9447-56E7-DF9E-2D38A7BC3A4C}"/>
              </a:ext>
            </a:extLst>
          </p:cNvPr>
          <p:cNvCxnSpPr/>
          <p:nvPr/>
        </p:nvCxnSpPr>
        <p:spPr>
          <a:xfrm>
            <a:off x="4191000" y="53340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EF785B-BF32-17FA-ABBA-40F5607074F9}"/>
              </a:ext>
            </a:extLst>
          </p:cNvPr>
          <p:cNvCxnSpPr/>
          <p:nvPr/>
        </p:nvCxnSpPr>
        <p:spPr>
          <a:xfrm>
            <a:off x="4191000" y="19050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79C212C3-8C61-8405-DD0A-55ACF1AD76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500" y="5776310"/>
            <a:ext cx="1549176" cy="940901"/>
          </a:xfrm>
          <a:prstGeom prst="ellipse">
            <a:avLst/>
          </a:prstGeom>
        </p:spPr>
      </p:pic>
    </p:spTree>
    <p:extLst>
      <p:ext uri="{BB962C8B-B14F-4D97-AF65-F5344CB8AC3E}">
        <p14:creationId xmlns:p14="http://schemas.microsoft.com/office/powerpoint/2010/main" val="118238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E6D2"/>
        </a:solidFill>
        <a:effectLst/>
      </p:bgPr>
    </p:bg>
    <p:spTree>
      <p:nvGrpSpPr>
        <p:cNvPr id="1" name="">
          <a:extLst>
            <a:ext uri="{FF2B5EF4-FFF2-40B4-BE49-F238E27FC236}">
              <a16:creationId xmlns:a16="http://schemas.microsoft.com/office/drawing/2014/main" id="{D6B791E6-1C15-47BC-112B-B81F2687986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2152B58-B064-0DA2-42BD-06DEF98FA6BD}"/>
              </a:ext>
            </a:extLst>
          </p:cNvPr>
          <p:cNvSpPr/>
          <p:nvPr/>
        </p:nvSpPr>
        <p:spPr>
          <a:xfrm>
            <a:off x="0" y="0"/>
            <a:ext cx="4191000" cy="6858000"/>
          </a:xfrm>
          <a:prstGeom prst="rect">
            <a:avLst/>
          </a:prstGeom>
          <a:solidFill>
            <a:srgbClr val="F4F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6563"/>
              </a:solidFill>
              <a:effectLst/>
              <a:uLnTx/>
              <a:uFillTx/>
              <a:latin typeface="#9Slide02 Noi dung dai"/>
              <a:ea typeface="+mn-ea"/>
              <a:cs typeface="+mn-cs"/>
            </a:endParaRPr>
          </a:p>
        </p:txBody>
      </p:sp>
      <p:sp>
        <p:nvSpPr>
          <p:cNvPr id="8" name="DAP AN SAI">
            <a:extLst>
              <a:ext uri="{FF2B5EF4-FFF2-40B4-BE49-F238E27FC236}">
                <a16:creationId xmlns:a16="http://schemas.microsoft.com/office/drawing/2014/main" id="{349C6F5D-5C08-DE67-1B1B-BF4A952E9952}"/>
              </a:ext>
            </a:extLst>
          </p:cNvPr>
          <p:cNvSpPr txBox="1"/>
          <p:nvPr/>
        </p:nvSpPr>
        <p:spPr>
          <a:xfrm>
            <a:off x="4864100" y="5742057"/>
            <a:ext cx="7556810" cy="584775"/>
          </a:xfrm>
          <a:prstGeom prst="rect">
            <a:avLst/>
          </a:prstGeom>
          <a:noFill/>
        </p:spPr>
        <p:txBody>
          <a:bodyPr wrap="square">
            <a:spAutoFit/>
          </a:bodyPr>
          <a:lstStyle/>
          <a:p>
            <a:pPr lvl="0" algn="just">
              <a:defRPr/>
            </a:pPr>
            <a:r>
              <a:rPr kumimoji="0" lang="en-US" sz="3200" b="1"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D. </a:t>
            </a:r>
            <a:r>
              <a:rPr lang="vi-VN" sz="3200">
                <a:solidFill>
                  <a:srgbClr val="74604C"/>
                </a:solidFill>
                <a:latin typeface="#9Slide03 AllRoundGothic" panose="020B0703020202020104" pitchFamily="34" charset="0"/>
                <a:ea typeface="Calibri" panose="020F0502020204030204" pitchFamily="34" charset="0"/>
              </a:rPr>
              <a:t>Hội nghị Xan Phran-xi-xcô.</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0" name="DAP AN SAI">
            <a:extLst>
              <a:ext uri="{FF2B5EF4-FFF2-40B4-BE49-F238E27FC236}">
                <a16:creationId xmlns:a16="http://schemas.microsoft.com/office/drawing/2014/main" id="{ECEDAB27-C79B-CBDE-FF7F-112E675881C6}"/>
              </a:ext>
            </a:extLst>
          </p:cNvPr>
          <p:cNvSpPr txBox="1"/>
          <p:nvPr/>
        </p:nvSpPr>
        <p:spPr>
          <a:xfrm>
            <a:off x="4864100" y="2250752"/>
            <a:ext cx="6171890"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B.</a:t>
            </a:r>
            <a:r>
              <a:rPr lang="vi-VN" sz="3200">
                <a:solidFill>
                  <a:srgbClr val="74604C"/>
                </a:solidFill>
                <a:latin typeface="#9Slide03 AllRoundGothic" panose="020B0703020202020104" pitchFamily="34" charset="0"/>
                <a:ea typeface="Calibri" panose="020F0502020204030204" pitchFamily="34" charset="0"/>
              </a:rPr>
              <a:t> Hội nghị Pốt-xđam.</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2" name="DAP AN DUNG">
            <a:extLst>
              <a:ext uri="{FF2B5EF4-FFF2-40B4-BE49-F238E27FC236}">
                <a16:creationId xmlns:a16="http://schemas.microsoft.com/office/drawing/2014/main" id="{3C8A63AD-91FC-0F82-C428-DB8AAAA5E6DF}"/>
              </a:ext>
            </a:extLst>
          </p:cNvPr>
          <p:cNvSpPr txBox="1"/>
          <p:nvPr/>
        </p:nvSpPr>
        <p:spPr>
          <a:xfrm>
            <a:off x="4864100" y="673666"/>
            <a:ext cx="6870700"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A. </a:t>
            </a:r>
            <a:r>
              <a:rPr lang="vi-VN" sz="3200">
                <a:solidFill>
                  <a:srgbClr val="74604C"/>
                </a:solidFill>
                <a:latin typeface="#9Slide03 AllRoundGothic" panose="020B0703020202020104" pitchFamily="34" charset="0"/>
                <a:ea typeface="Calibri" panose="020F0502020204030204" pitchFamily="34" charset="0"/>
              </a:rPr>
              <a:t>Hội nghị Giơ-ne-vơ.</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sp>
        <p:nvSpPr>
          <p:cNvPr id="14" name="DAP AN SAI">
            <a:extLst>
              <a:ext uri="{FF2B5EF4-FFF2-40B4-BE49-F238E27FC236}">
                <a16:creationId xmlns:a16="http://schemas.microsoft.com/office/drawing/2014/main" id="{F15AB288-1D53-FC16-810B-F4B85B032E50}"/>
              </a:ext>
            </a:extLst>
          </p:cNvPr>
          <p:cNvSpPr txBox="1"/>
          <p:nvPr/>
        </p:nvSpPr>
        <p:spPr>
          <a:xfrm>
            <a:off x="4864100" y="3988660"/>
            <a:ext cx="7734610" cy="584775"/>
          </a:xfrm>
          <a:prstGeom prst="rect">
            <a:avLst/>
          </a:prstGeom>
          <a:noFill/>
        </p:spPr>
        <p:txBody>
          <a:bodyPr wrap="square">
            <a:spAutoFit/>
          </a:bodyPr>
          <a:lstStyle/>
          <a:p>
            <a:pPr lvl="0" algn="just">
              <a:defRPr/>
            </a:pPr>
            <a:r>
              <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a typeface="Times New Roman" panose="02020603050405020304" pitchFamily="18" charset="0"/>
              </a:rPr>
              <a:t>C. </a:t>
            </a:r>
            <a:r>
              <a:rPr lang="vi-VN" sz="3200">
                <a:solidFill>
                  <a:srgbClr val="74604C"/>
                </a:solidFill>
                <a:latin typeface="#9Slide03 AllRoundGothic" panose="020B0703020202020104" pitchFamily="34" charset="0"/>
                <a:ea typeface="Calibri" panose="020F0502020204030204" pitchFamily="34" charset="0"/>
              </a:rPr>
              <a:t>Hội nghị Pa-ri.</a:t>
            </a:r>
            <a:r>
              <a:rPr lang="en-US" sz="3200">
                <a:solidFill>
                  <a:srgbClr val="74604C"/>
                </a:solidFill>
                <a:latin typeface="#9Slide03 AllRoundGothic" panose="020B0703020202020104" pitchFamily="34" charset="0"/>
                <a:ea typeface="Times New Roman" panose="02020603050405020304" pitchFamily="18" charset="0"/>
              </a:rPr>
              <a:t>.</a:t>
            </a:r>
            <a:endParaRPr kumimoji="0" lang="en-US" sz="3200" b="0" i="0" u="none" strike="noStrike" kern="1200" cap="none" spc="0" normalizeH="0" baseline="0" noProof="0">
              <a:ln>
                <a:noFill/>
              </a:ln>
              <a:solidFill>
                <a:srgbClr val="74604C"/>
              </a:solidFill>
              <a:effectLst/>
              <a:uLnTx/>
              <a:uFillTx/>
              <a:latin typeface="#9Slide03 AllRoundGothic" panose="020B0703020202020104" pitchFamily="34" charset="0"/>
            </a:endParaRPr>
          </a:p>
        </p:txBody>
      </p:sp>
      <p:cxnSp>
        <p:nvCxnSpPr>
          <p:cNvPr id="16" name="Straight Connector 15">
            <a:extLst>
              <a:ext uri="{FF2B5EF4-FFF2-40B4-BE49-F238E27FC236}">
                <a16:creationId xmlns:a16="http://schemas.microsoft.com/office/drawing/2014/main" id="{6109CD4C-4749-D3DD-A8F5-A6104BAB4C3D}"/>
              </a:ext>
            </a:extLst>
          </p:cNvPr>
          <p:cNvCxnSpPr/>
          <p:nvPr/>
        </p:nvCxnSpPr>
        <p:spPr>
          <a:xfrm>
            <a:off x="4191000" y="35814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448FE7-D76F-4E08-DFA0-C23A87B34784}"/>
              </a:ext>
            </a:extLst>
          </p:cNvPr>
          <p:cNvCxnSpPr/>
          <p:nvPr/>
        </p:nvCxnSpPr>
        <p:spPr>
          <a:xfrm>
            <a:off x="4191000" y="5334000"/>
            <a:ext cx="800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90BC39-7F4E-6293-D121-A775C120A8D7}"/>
              </a:ext>
            </a:extLst>
          </p:cNvPr>
          <p:cNvCxnSpPr/>
          <p:nvPr/>
        </p:nvCxnSpPr>
        <p:spPr>
          <a:xfrm>
            <a:off x="4191000" y="1905000"/>
            <a:ext cx="800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30 GIAY">
            <a:hlinkClick r:id="" action="ppaction://media"/>
            <a:extLst>
              <a:ext uri="{FF2B5EF4-FFF2-40B4-BE49-F238E27FC236}">
                <a16:creationId xmlns:a16="http://schemas.microsoft.com/office/drawing/2014/main" id="{5DC06C93-E1F1-7D04-04F2-C781918254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0" y="5971455"/>
            <a:ext cx="1143000" cy="694208"/>
          </a:xfrm>
          <a:prstGeom prst="ellipse">
            <a:avLst/>
          </a:prstGeom>
        </p:spPr>
      </p:pic>
      <p:sp>
        <p:nvSpPr>
          <p:cNvPr id="3" name="TextBox 2">
            <a:extLst>
              <a:ext uri="{FF2B5EF4-FFF2-40B4-BE49-F238E27FC236}">
                <a16:creationId xmlns:a16="http://schemas.microsoft.com/office/drawing/2014/main" id="{E6BEC778-721A-006D-05D3-D21BEF080F4A}"/>
              </a:ext>
            </a:extLst>
          </p:cNvPr>
          <p:cNvSpPr txBox="1"/>
          <p:nvPr/>
        </p:nvSpPr>
        <p:spPr>
          <a:xfrm>
            <a:off x="25400" y="181047"/>
            <a:ext cx="4092575" cy="5914953"/>
          </a:xfrm>
          <a:prstGeom prst="rect">
            <a:avLst/>
          </a:prstGeom>
          <a:noFill/>
        </p:spPr>
        <p:txBody>
          <a:bodyPr wrap="square">
            <a:spAutoFit/>
          </a:bodyPr>
          <a:lstStyle/>
          <a:p>
            <a:pPr algn="just">
              <a:lnSpc>
                <a:spcPct val="150000"/>
              </a:lnSpc>
              <a:spcAft>
                <a:spcPts val="800"/>
              </a:spcAft>
            </a:pPr>
            <a:r>
              <a:rPr lang="en-US" sz="3200" b="1">
                <a:solidFill>
                  <a:srgbClr val="E76563"/>
                </a:solidFill>
                <a:effectLst/>
                <a:latin typeface="#9Slide03 AllRoundGothic" panose="020B0703020202020104" pitchFamily="34" charset="0"/>
                <a:ea typeface="Calibri" panose="020F0502020204030204" pitchFamily="34" charset="0"/>
              </a:rPr>
              <a:t>Câu 7:</a:t>
            </a:r>
            <a:r>
              <a:rPr lang="en-US" sz="3200" kern="1200">
                <a:solidFill>
                  <a:srgbClr val="E76563"/>
                </a:solidFill>
                <a:effectLst/>
                <a:latin typeface="#9Slide03 AllRoundGothic" panose="020B0703020202020104" pitchFamily="34" charset="0"/>
                <a:ea typeface="Times New Roman" panose="02020603050405020304" pitchFamily="18" charset="0"/>
              </a:rPr>
              <a:t> </a:t>
            </a:r>
            <a:r>
              <a:rPr lang="en-US" sz="3200">
                <a:solidFill>
                  <a:srgbClr val="E76563"/>
                </a:solidFill>
                <a:effectLst/>
                <a:latin typeface="#9Slide03 AllRoundGothic" panose="020B0703020202020104" pitchFamily="34" charset="0"/>
                <a:ea typeface="Calibri" panose="020F0502020204030204" pitchFamily="34" charset="0"/>
              </a:rPr>
              <a:t>Năm 1951, chủ quyền của Việt Nam đối với quần đảo Hoàng Sa và quần đảo Trường Sa cũng được tuyên bố tại hội nghị quốc tế nào?</a:t>
            </a:r>
            <a:r>
              <a:rPr lang="en-US" sz="3200" b="1">
                <a:solidFill>
                  <a:srgbClr val="E76563"/>
                </a:solidFill>
                <a:effectLst/>
                <a:latin typeface="#9Slide03 AllRoundGothic" panose="020B0703020202020104" pitchFamily="34" charset="0"/>
                <a:ea typeface="Calibri" panose="020F0502020204030204" pitchFamily="34" charset="0"/>
              </a:rPr>
              <a:t> </a:t>
            </a:r>
            <a:endParaRPr lang="en-US" sz="2400">
              <a:solidFill>
                <a:srgbClr val="E76563"/>
              </a:solidFill>
              <a:effectLst/>
              <a:latin typeface="#9Slide03 AllRoundGothic" panose="020B0703020202020104" pitchFamily="34" charset="0"/>
              <a:ea typeface="Calibri" panose="020F0502020204030204" pitchFamily="34" charset="0"/>
            </a:endParaRPr>
          </a:p>
        </p:txBody>
      </p:sp>
    </p:spTree>
    <p:extLst>
      <p:ext uri="{BB962C8B-B14F-4D97-AF65-F5344CB8AC3E}">
        <p14:creationId xmlns:p14="http://schemas.microsoft.com/office/powerpoint/2010/main" val="92010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3" presetClass="exit" presetSubtype="10" fill="hold" grpId="0" nodeType="clickEffect">
                                  <p:stCondLst>
                                    <p:cond delay="0"/>
                                  </p:stCondLst>
                                  <p:childTnLst>
                                    <p:animEffect transition="out" filter="blinds(horizontal)">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8" presetClass="emph" presetSubtype="0" fill="hold" grpId="0" nodeType="clickEffect">
                                  <p:stCondLst>
                                    <p:cond delay="0"/>
                                  </p:stCondLst>
                                  <p:iterate type="lt">
                                    <p:tmPct val="4000"/>
                                  </p:iterate>
                                  <p:childTnLst>
                                    <p:set>
                                      <p:cBhvr override="childStyle">
                                        <p:cTn id="30" dur="500" fill="hold"/>
                                        <p:tgtEl>
                                          <p:spTgt spid="8"/>
                                        </p:tgtEl>
                                        <p:attrNameLst>
                                          <p:attrName>style.textDecorationUnderline</p:attrName>
                                        </p:attrNameLst>
                                      </p:cBhvr>
                                      <p:to>
                                        <p:strVal val="true"/>
                                      </p:to>
                                    </p:set>
                                  </p:childTnLst>
                                </p:cTn>
                              </p:par>
                            </p:childTnLst>
                          </p:cTn>
                        </p:par>
                      </p:childTnLst>
                    </p:cTn>
                  </p:par>
                </p:childTnLst>
              </p:cTn>
              <p:nextCondLst>
                <p:cond evt="onClick" delay="0">
                  <p:tgtEl>
                    <p:spTgt spid="8"/>
                  </p:tgtEl>
                </p:cond>
              </p:nextCondLst>
            </p:seq>
          </p:childTnLst>
        </p:cTn>
      </p:par>
    </p:tnLst>
    <p:bldLst>
      <p:bldP spid="8" grpId="0"/>
      <p:bldP spid="10" grpId="0"/>
      <p:bldP spid="12"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292</TotalTime>
  <Words>2291</Words>
  <Application>Microsoft Office PowerPoint</Application>
  <PresentationFormat>Widescreen</PresentationFormat>
  <Paragraphs>154</Paragraphs>
  <Slides>30</Slides>
  <Notes>15</Notes>
  <HiddenSlides>0</HiddenSlides>
  <MMClips>23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#9Slide02 Noi dung dai</vt:lpstr>
      <vt:lpstr>#9Slide02 Tieu de dai</vt:lpstr>
      <vt:lpstr>#9Slide03 AllRoundGothic</vt:lpstr>
      <vt:lpstr>#9Slide03 Ample</vt:lpstr>
      <vt:lpstr>#9Slide03 AmpleSoft</vt:lpstr>
      <vt:lpstr>#9Slide03 AmpleSoft Bold</vt:lpstr>
      <vt:lpstr>Aptos</vt:lpstr>
      <vt:lpstr>Arial</vt:lpstr>
      <vt:lpstr>Calibri</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VẬN DỤNG</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cp:keywords>9Slide</cp:keywords>
  <dc:description>9Slide.vn</dc:description>
  <cp:lastModifiedBy>Huynh Thi Mong Thuong</cp:lastModifiedBy>
  <cp:revision>2</cp:revision>
  <dcterms:created xsi:type="dcterms:W3CDTF">2024-03-24T04:25:52Z</dcterms:created>
  <dcterms:modified xsi:type="dcterms:W3CDTF">2024-03-24T10:55:17Z</dcterms:modified>
  <cp:category>9Slide.vn</cp:category>
  <cp:contentStatus>9Slide</cp:contentStatus>
</cp:coreProperties>
</file>