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9" r:id="rId2"/>
    <p:sldId id="260" r:id="rId3"/>
    <p:sldId id="261" r:id="rId4"/>
    <p:sldId id="262" r:id="rId5"/>
    <p:sldId id="256" r:id="rId6"/>
    <p:sldId id="263" r:id="rId7"/>
    <p:sldId id="264" r:id="rId8"/>
    <p:sldId id="265" r:id="rId9"/>
    <p:sldId id="266" r:id="rId10"/>
    <p:sldId id="267" r:id="rId11"/>
    <p:sldId id="268" r:id="rId12"/>
    <p:sldId id="271" r:id="rId13"/>
    <p:sldId id="269" r:id="rId14"/>
    <p:sldId id="274" r:id="rId15"/>
    <p:sldId id="273"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72" r:id="rId31"/>
    <p:sldId id="270"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A622E"/>
    <a:srgbClr val="092D6C"/>
    <a:srgbClr val="FF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AAE22A-E307-4006-8A33-7299908C802F}" v="763" dt="2024-01-07T09:11:46.474"/>
    <p1510:client id="{AFB75985-A54F-4FF8-9A7D-FE4911FBE2BF}" v="1000" dt="2024-01-07T06:53:52.418"/>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927" autoAdjust="0"/>
  </p:normalViewPr>
  <p:slideViewPr>
    <p:cSldViewPr showGuides="1">
      <p:cViewPr varScale="1">
        <p:scale>
          <a:sx n="66" d="100"/>
          <a:sy n="66" d="100"/>
        </p:scale>
        <p:origin x="900"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nh Thi Mong Thuong" userId="96a3ffcf-11b0-4512-9923-afad60263c15" providerId="ADAL" clId="{A2AAE22A-E307-4006-8A33-7299908C802F}"/>
    <pc:docChg chg="undo custSel modSld modMainMaster">
      <pc:chgData name="Huynh Thi Mong Thuong" userId="96a3ffcf-11b0-4512-9923-afad60263c15" providerId="ADAL" clId="{A2AAE22A-E307-4006-8A33-7299908C802F}" dt="2024-01-07T09:11:46.474" v="1907"/>
      <pc:docMkLst>
        <pc:docMk/>
      </pc:docMkLst>
      <pc:sldChg chg="modSp mod">
        <pc:chgData name="Huynh Thi Mong Thuong" userId="96a3ffcf-11b0-4512-9923-afad60263c15" providerId="ADAL" clId="{A2AAE22A-E307-4006-8A33-7299908C802F}" dt="2024-01-07T09:05:35.617" v="1095" actId="1076"/>
        <pc:sldMkLst>
          <pc:docMk/>
          <pc:sldMk cId="3161941090" sldId="259"/>
        </pc:sldMkLst>
        <pc:spChg chg="mod">
          <ac:chgData name="Huynh Thi Mong Thuong" userId="96a3ffcf-11b0-4512-9923-afad60263c15" providerId="ADAL" clId="{A2AAE22A-E307-4006-8A33-7299908C802F}" dt="2024-01-07T09:05:35.617" v="1095" actId="1076"/>
          <ac:spMkLst>
            <pc:docMk/>
            <pc:sldMk cId="3161941090" sldId="259"/>
            <ac:spMk id="20" creationId="{E85ECF03-8DD7-A822-3609-BFF8214C603E}"/>
          </ac:spMkLst>
        </pc:spChg>
        <pc:spChg chg="mod">
          <ac:chgData name="Huynh Thi Mong Thuong" userId="96a3ffcf-11b0-4512-9923-afad60263c15" providerId="ADAL" clId="{A2AAE22A-E307-4006-8A33-7299908C802F}" dt="2024-01-07T09:05:02.820" v="1008" actId="2711"/>
          <ac:spMkLst>
            <pc:docMk/>
            <pc:sldMk cId="3161941090" sldId="259"/>
            <ac:spMk id="34" creationId="{23F774E1-FEFD-007A-27E8-F60E9E0F50F9}"/>
          </ac:spMkLst>
        </pc:spChg>
      </pc:sldChg>
      <pc:sldChg chg="addSp modSp mod modAnim">
        <pc:chgData name="Huynh Thi Mong Thuong" userId="96a3ffcf-11b0-4512-9923-afad60263c15" providerId="ADAL" clId="{A2AAE22A-E307-4006-8A33-7299908C802F}" dt="2024-01-07T09:04:03.869" v="980"/>
        <pc:sldMkLst>
          <pc:docMk/>
          <pc:sldMk cId="2282435546" sldId="260"/>
        </pc:sldMkLst>
        <pc:spChg chg="add mod">
          <ac:chgData name="Huynh Thi Mong Thuong" userId="96a3ffcf-11b0-4512-9923-afad60263c15" providerId="ADAL" clId="{A2AAE22A-E307-4006-8A33-7299908C802F}" dt="2024-01-07T09:02:34.931" v="802" actId="20577"/>
          <ac:spMkLst>
            <pc:docMk/>
            <pc:sldMk cId="2282435546" sldId="260"/>
            <ac:spMk id="2" creationId="{B2C705BA-0602-B0F4-8A11-D55610DE2EA9}"/>
          </ac:spMkLst>
        </pc:spChg>
        <pc:spChg chg="add mod">
          <ac:chgData name="Huynh Thi Mong Thuong" userId="96a3ffcf-11b0-4512-9923-afad60263c15" providerId="ADAL" clId="{A2AAE22A-E307-4006-8A33-7299908C802F}" dt="2024-01-07T09:02:54.047" v="865" actId="20577"/>
          <ac:spMkLst>
            <pc:docMk/>
            <pc:sldMk cId="2282435546" sldId="260"/>
            <ac:spMk id="3" creationId="{7C8BE301-4BF3-E913-D6C5-FAA2A4454CE9}"/>
          </ac:spMkLst>
        </pc:spChg>
        <pc:spChg chg="mod">
          <ac:chgData name="Huynh Thi Mong Thuong" userId="96a3ffcf-11b0-4512-9923-afad60263c15" providerId="ADAL" clId="{A2AAE22A-E307-4006-8A33-7299908C802F}" dt="2024-01-07T09:02:05.357" v="712"/>
          <ac:spMkLst>
            <pc:docMk/>
            <pc:sldMk cId="2282435546" sldId="260"/>
            <ac:spMk id="5" creationId="{10F06D9A-A991-FED8-F102-6CA0FF6136EE}"/>
          </ac:spMkLst>
        </pc:spChg>
        <pc:spChg chg="mod">
          <ac:chgData name="Huynh Thi Mong Thuong" userId="96a3ffcf-11b0-4512-9923-afad60263c15" providerId="ADAL" clId="{A2AAE22A-E307-4006-8A33-7299908C802F}" dt="2024-01-07T09:01:41.064" v="638" actId="1076"/>
          <ac:spMkLst>
            <pc:docMk/>
            <pc:sldMk cId="2282435546" sldId="260"/>
            <ac:spMk id="6" creationId="{D7897386-1126-8C43-36AE-1CCC4FB8C950}"/>
          </ac:spMkLst>
        </pc:spChg>
        <pc:spChg chg="mod">
          <ac:chgData name="Huynh Thi Mong Thuong" userId="96a3ffcf-11b0-4512-9923-afad60263c15" providerId="ADAL" clId="{A2AAE22A-E307-4006-8A33-7299908C802F}" dt="2024-01-07T09:01:48.895" v="640" actId="21"/>
          <ac:spMkLst>
            <pc:docMk/>
            <pc:sldMk cId="2282435546" sldId="260"/>
            <ac:spMk id="9" creationId="{0F325EFD-73DA-EA46-A190-E4E49B694609}"/>
          </ac:spMkLst>
        </pc:spChg>
        <pc:picChg chg="mod">
          <ac:chgData name="Huynh Thi Mong Thuong" userId="96a3ffcf-11b0-4512-9923-afad60263c15" providerId="ADAL" clId="{A2AAE22A-E307-4006-8A33-7299908C802F}" dt="2024-01-07T09:03:06.276" v="893" actId="1076"/>
          <ac:picMkLst>
            <pc:docMk/>
            <pc:sldMk cId="2282435546" sldId="260"/>
            <ac:picMk id="7" creationId="{55E95BA9-3FF9-6E57-27A4-0D5748FE5252}"/>
          </ac:picMkLst>
        </pc:picChg>
      </pc:sldChg>
      <pc:sldChg chg="addSp modSp mod modAnim">
        <pc:chgData name="Huynh Thi Mong Thuong" userId="96a3ffcf-11b0-4512-9923-afad60263c15" providerId="ADAL" clId="{A2AAE22A-E307-4006-8A33-7299908C802F}" dt="2024-01-07T09:10:47.368" v="1851"/>
        <pc:sldMkLst>
          <pc:docMk/>
          <pc:sldMk cId="2034382854" sldId="261"/>
        </pc:sldMkLst>
        <pc:spChg chg="add mod">
          <ac:chgData name="Huynh Thi Mong Thuong" userId="96a3ffcf-11b0-4512-9923-afad60263c15" providerId="ADAL" clId="{A2AAE22A-E307-4006-8A33-7299908C802F}" dt="2024-01-07T09:07:18.365" v="1395" actId="1076"/>
          <ac:spMkLst>
            <pc:docMk/>
            <pc:sldMk cId="2034382854" sldId="261"/>
            <ac:spMk id="2" creationId="{8865029B-3D3B-005C-F03D-F40C45AFF9EB}"/>
          </ac:spMkLst>
        </pc:spChg>
        <pc:spChg chg="add mod">
          <ac:chgData name="Huynh Thi Mong Thuong" userId="96a3ffcf-11b0-4512-9923-afad60263c15" providerId="ADAL" clId="{A2AAE22A-E307-4006-8A33-7299908C802F}" dt="2024-01-07T09:07:30.284" v="1424" actId="1076"/>
          <ac:spMkLst>
            <pc:docMk/>
            <pc:sldMk cId="2034382854" sldId="261"/>
            <ac:spMk id="3" creationId="{2C7927D1-3E99-0E5E-4F4B-49A78C71C0E0}"/>
          </ac:spMkLst>
        </pc:spChg>
        <pc:spChg chg="mod">
          <ac:chgData name="Huynh Thi Mong Thuong" userId="96a3ffcf-11b0-4512-9923-afad60263c15" providerId="ADAL" clId="{A2AAE22A-E307-4006-8A33-7299908C802F}" dt="2024-01-07T09:05:47.560" v="1123" actId="1076"/>
          <ac:spMkLst>
            <pc:docMk/>
            <pc:sldMk cId="2034382854" sldId="261"/>
            <ac:spMk id="6" creationId="{D7897386-1126-8C43-36AE-1CCC4FB8C950}"/>
          </ac:spMkLst>
        </pc:spChg>
        <pc:spChg chg="mod">
          <ac:chgData name="Huynh Thi Mong Thuong" userId="96a3ffcf-11b0-4512-9923-afad60263c15" providerId="ADAL" clId="{A2AAE22A-E307-4006-8A33-7299908C802F}" dt="2024-01-07T09:07:34.406" v="1425" actId="1076"/>
          <ac:spMkLst>
            <pc:docMk/>
            <pc:sldMk cId="2034382854" sldId="261"/>
            <ac:spMk id="9" creationId="{0F325EFD-73DA-EA46-A190-E4E49B694609}"/>
          </ac:spMkLst>
        </pc:spChg>
      </pc:sldChg>
      <pc:sldChg chg="addSp modSp mod modAnim">
        <pc:chgData name="Huynh Thi Mong Thuong" userId="96a3ffcf-11b0-4512-9923-afad60263c15" providerId="ADAL" clId="{A2AAE22A-E307-4006-8A33-7299908C802F}" dt="2024-01-07T09:10:04.389" v="1823"/>
        <pc:sldMkLst>
          <pc:docMk/>
          <pc:sldMk cId="3632495175" sldId="262"/>
        </pc:sldMkLst>
        <pc:spChg chg="add mod">
          <ac:chgData name="Huynh Thi Mong Thuong" userId="96a3ffcf-11b0-4512-9923-afad60263c15" providerId="ADAL" clId="{A2AAE22A-E307-4006-8A33-7299908C802F}" dt="2024-01-07T09:08:41.492" v="1627" actId="20577"/>
          <ac:spMkLst>
            <pc:docMk/>
            <pc:sldMk cId="3632495175" sldId="262"/>
            <ac:spMk id="3" creationId="{22F38CDC-63BB-CC69-2426-1D8DF57E7199}"/>
          </ac:spMkLst>
        </pc:spChg>
        <pc:spChg chg="mod">
          <ac:chgData name="Huynh Thi Mong Thuong" userId="96a3ffcf-11b0-4512-9923-afad60263c15" providerId="ADAL" clId="{A2AAE22A-E307-4006-8A33-7299908C802F}" dt="2024-01-07T09:08:22.578" v="1567" actId="1076"/>
          <ac:spMkLst>
            <pc:docMk/>
            <pc:sldMk cId="3632495175" sldId="262"/>
            <ac:spMk id="6" creationId="{D7897386-1126-8C43-36AE-1CCC4FB8C950}"/>
          </ac:spMkLst>
        </pc:spChg>
        <pc:spChg chg="add mod">
          <ac:chgData name="Huynh Thi Mong Thuong" userId="96a3ffcf-11b0-4512-9923-afad60263c15" providerId="ADAL" clId="{A2AAE22A-E307-4006-8A33-7299908C802F}" dt="2024-01-07T09:09:09.289" v="1697" actId="1076"/>
          <ac:spMkLst>
            <pc:docMk/>
            <pc:sldMk cId="3632495175" sldId="262"/>
            <ac:spMk id="7" creationId="{D12474D3-7F61-4F0B-B95D-48E13A45B8FD}"/>
          </ac:spMkLst>
        </pc:spChg>
        <pc:spChg chg="mod">
          <ac:chgData name="Huynh Thi Mong Thuong" userId="96a3ffcf-11b0-4512-9923-afad60263c15" providerId="ADAL" clId="{A2AAE22A-E307-4006-8A33-7299908C802F}" dt="2024-01-07T09:09:44.702" v="1791" actId="2711"/>
          <ac:spMkLst>
            <pc:docMk/>
            <pc:sldMk cId="3632495175" sldId="262"/>
            <ac:spMk id="9" creationId="{0F325EFD-73DA-EA46-A190-E4E49B694609}"/>
          </ac:spMkLst>
        </pc:spChg>
      </pc:sldChg>
      <pc:sldChg chg="addSp delSp modSp mod">
        <pc:chgData name="Huynh Thi Mong Thuong" userId="96a3ffcf-11b0-4512-9923-afad60263c15" providerId="ADAL" clId="{A2AAE22A-E307-4006-8A33-7299908C802F}" dt="2024-01-07T09:11:40.763" v="1880" actId="14100"/>
        <pc:sldMkLst>
          <pc:docMk/>
          <pc:sldMk cId="1272064736" sldId="264"/>
        </pc:sldMkLst>
        <pc:spChg chg="add del mod">
          <ac:chgData name="Huynh Thi Mong Thuong" userId="96a3ffcf-11b0-4512-9923-afad60263c15" providerId="ADAL" clId="{A2AAE22A-E307-4006-8A33-7299908C802F}" dt="2024-01-07T09:00:16.541" v="549" actId="478"/>
          <ac:spMkLst>
            <pc:docMk/>
            <pc:sldMk cId="1272064736" sldId="264"/>
            <ac:spMk id="2" creationId="{DF293D0A-BF5D-93B0-9C34-AF3CF527A237}"/>
          </ac:spMkLst>
        </pc:spChg>
        <pc:spChg chg="mod">
          <ac:chgData name="Huynh Thi Mong Thuong" userId="96a3ffcf-11b0-4512-9923-afad60263c15" providerId="ADAL" clId="{A2AAE22A-E307-4006-8A33-7299908C802F}" dt="2024-01-07T08:57:06.761" v="102" actId="1076"/>
          <ac:spMkLst>
            <pc:docMk/>
            <pc:sldMk cId="1272064736" sldId="264"/>
            <ac:spMk id="6" creationId="{BC6FED20-1C3C-50A7-83DE-C44F68AC8BAA}"/>
          </ac:spMkLst>
        </pc:spChg>
        <pc:spChg chg="mod">
          <ac:chgData name="Huynh Thi Mong Thuong" userId="96a3ffcf-11b0-4512-9923-afad60263c15" providerId="ADAL" clId="{A2AAE22A-E307-4006-8A33-7299908C802F}" dt="2024-01-07T09:11:40.763" v="1880" actId="14100"/>
          <ac:spMkLst>
            <pc:docMk/>
            <pc:sldMk cId="1272064736" sldId="264"/>
            <ac:spMk id="7" creationId="{38B34D2B-76D9-3188-EA40-9C0480A31789}"/>
          </ac:spMkLst>
        </pc:spChg>
        <pc:graphicFrameChg chg="del">
          <ac:chgData name="Huynh Thi Mong Thuong" userId="96a3ffcf-11b0-4512-9923-afad60263c15" providerId="ADAL" clId="{A2AAE22A-E307-4006-8A33-7299908C802F}" dt="2024-01-07T08:56:26.375" v="0" actId="478"/>
          <ac:graphicFrameMkLst>
            <pc:docMk/>
            <pc:sldMk cId="1272064736" sldId="264"/>
            <ac:graphicFrameMk id="4" creationId="{3924D341-42A3-F124-87AF-AA5055FABE78}"/>
          </ac:graphicFrameMkLst>
        </pc:graphicFrameChg>
      </pc:sldChg>
      <pc:sldMasterChg chg="addSp delSp modSp mod">
        <pc:chgData name="Huynh Thi Mong Thuong" userId="96a3ffcf-11b0-4512-9923-afad60263c15" providerId="ADAL" clId="{A2AAE22A-E307-4006-8A33-7299908C802F}" dt="2024-01-07T09:11:46.474" v="1907"/>
        <pc:sldMasterMkLst>
          <pc:docMk/>
          <pc:sldMasterMk cId="4018146389" sldId="2147483648"/>
        </pc:sldMasterMkLst>
        <pc:spChg chg="mod modVis">
          <ac:chgData name="Huynh Thi Mong Thuong" userId="96a3ffcf-11b0-4512-9923-afad60263c15" providerId="ADAL" clId="{A2AAE22A-E307-4006-8A33-7299908C802F}" dt="2024-01-07T09:11:46.461" v="1886"/>
          <ac:spMkLst>
            <pc:docMk/>
            <pc:sldMasterMk cId="4018146389" sldId="2147483648"/>
            <ac:spMk id="3" creationId="{6FF2DE87-7D95-4722-9EE5-248D158C7FF7}"/>
          </ac:spMkLst>
        </pc:spChg>
        <pc:spChg chg="mod modVis">
          <ac:chgData name="Huynh Thi Mong Thuong" userId="96a3ffcf-11b0-4512-9923-afad60263c15" providerId="ADAL" clId="{A2AAE22A-E307-4006-8A33-7299908C802F}" dt="2024-01-07T09:11:46.461" v="1888"/>
          <ac:spMkLst>
            <pc:docMk/>
            <pc:sldMasterMk cId="4018146389" sldId="2147483648"/>
            <ac:spMk id="4" creationId="{57D0A038-BC78-4ECC-BEFF-CCB515E4848D}"/>
          </ac:spMkLst>
        </pc:spChg>
        <pc:spChg chg="mod modVis">
          <ac:chgData name="Huynh Thi Mong Thuong" userId="96a3ffcf-11b0-4512-9923-afad60263c15" providerId="ADAL" clId="{A2AAE22A-E307-4006-8A33-7299908C802F}" dt="2024-01-07T09:11:46.461" v="1890"/>
          <ac:spMkLst>
            <pc:docMk/>
            <pc:sldMasterMk cId="4018146389" sldId="2147483648"/>
            <ac:spMk id="5" creationId="{50ECDB14-4F91-4B5C-8ACA-1B5E7E69B7D1}"/>
          </ac:spMkLst>
        </pc:spChg>
        <pc:spChg chg="mod modVis">
          <ac:chgData name="Huynh Thi Mong Thuong" userId="96a3ffcf-11b0-4512-9923-afad60263c15" providerId="ADAL" clId="{A2AAE22A-E307-4006-8A33-7299908C802F}" dt="2024-01-07T09:11:46.461" v="1892"/>
          <ac:spMkLst>
            <pc:docMk/>
            <pc:sldMasterMk cId="4018146389" sldId="2147483648"/>
            <ac:spMk id="6" creationId="{DB30118F-80C4-4861-A4D3-A50D382E7D56}"/>
          </ac:spMkLst>
        </pc:spChg>
        <pc:spChg chg="add del mod ord modVis">
          <ac:chgData name="Huynh Thi Mong Thuong" userId="96a3ffcf-11b0-4512-9923-afad60263c15" providerId="ADAL" clId="{A2AAE22A-E307-4006-8A33-7299908C802F}" dt="2024-01-07T08:56:47.180" v="45"/>
          <ac:spMkLst>
            <pc:docMk/>
            <pc:sldMasterMk cId="4018146389" sldId="2147483648"/>
            <ac:spMk id="7" creationId="{09C3ED73-5BA3-E5A2-C422-475492FCD004}"/>
          </ac:spMkLst>
        </pc:spChg>
        <pc:spChg chg="add del mod ord modVis">
          <ac:chgData name="Huynh Thi Mong Thuong" userId="96a3ffcf-11b0-4512-9923-afad60263c15" providerId="ADAL" clId="{A2AAE22A-E307-4006-8A33-7299908C802F}" dt="2024-01-07T08:56:58.126" v="74"/>
          <ac:spMkLst>
            <pc:docMk/>
            <pc:sldMasterMk cId="4018146389" sldId="2147483648"/>
            <ac:spMk id="9" creationId="{25E12EFD-EFB3-A3BD-2133-85145B407A38}"/>
          </ac:spMkLst>
        </pc:spChg>
        <pc:spChg chg="del mod modVis">
          <ac:chgData name="Huynh Thi Mong Thuong" userId="96a3ffcf-11b0-4512-9923-afad60263c15" providerId="ADAL" clId="{A2AAE22A-E307-4006-8A33-7299908C802F}" dt="2024-01-07T08:56:37.089" v="4"/>
          <ac:spMkLst>
            <pc:docMk/>
            <pc:sldMasterMk cId="4018146389" sldId="2147483648"/>
            <ac:spMk id="10" creationId="{00B20083-83AD-4F60-A2FE-58C840D007FA}"/>
          </ac:spMkLst>
        </pc:spChg>
        <pc:spChg chg="add del mod ord modVis">
          <ac:chgData name="Huynh Thi Mong Thuong" userId="96a3ffcf-11b0-4512-9923-afad60263c15" providerId="ADAL" clId="{A2AAE22A-E307-4006-8A33-7299908C802F}" dt="2024-01-07T08:57:08.272" v="106"/>
          <ac:spMkLst>
            <pc:docMk/>
            <pc:sldMasterMk cId="4018146389" sldId="2147483648"/>
            <ac:spMk id="15" creationId="{9B484AF2-3559-0AB7-8FAF-791F92E4E21B}"/>
          </ac:spMkLst>
        </pc:spChg>
        <pc:spChg chg="add del mod ord modVis">
          <ac:chgData name="Huynh Thi Mong Thuong" userId="96a3ffcf-11b0-4512-9923-afad60263c15" providerId="ADAL" clId="{A2AAE22A-E307-4006-8A33-7299908C802F}" dt="2024-01-07T08:57:19.728" v="134"/>
          <ac:spMkLst>
            <pc:docMk/>
            <pc:sldMasterMk cId="4018146389" sldId="2147483648"/>
            <ac:spMk id="16" creationId="{FF75BF04-9803-A4FD-2DF6-8CFED8D6B914}"/>
          </ac:spMkLst>
        </pc:spChg>
        <pc:spChg chg="add del mod ord modVis">
          <ac:chgData name="Huynh Thi Mong Thuong" userId="96a3ffcf-11b0-4512-9923-afad60263c15" providerId="ADAL" clId="{A2AAE22A-E307-4006-8A33-7299908C802F}" dt="2024-01-07T08:57:29.533" v="212"/>
          <ac:spMkLst>
            <pc:docMk/>
            <pc:sldMasterMk cId="4018146389" sldId="2147483648"/>
            <ac:spMk id="17" creationId="{83765BDA-7D1B-0615-8CE4-7BB44F32723F}"/>
          </ac:spMkLst>
        </pc:spChg>
        <pc:spChg chg="add del mod ord modVis">
          <ac:chgData name="Huynh Thi Mong Thuong" userId="96a3ffcf-11b0-4512-9923-afad60263c15" providerId="ADAL" clId="{A2AAE22A-E307-4006-8A33-7299908C802F}" dt="2024-01-07T08:57:39.184" v="290"/>
          <ac:spMkLst>
            <pc:docMk/>
            <pc:sldMasterMk cId="4018146389" sldId="2147483648"/>
            <ac:spMk id="18" creationId="{974DEF4A-7B4B-FEDE-3CDB-B171F6622DCE}"/>
          </ac:spMkLst>
        </pc:spChg>
        <pc:spChg chg="add del mod ord modVis">
          <ac:chgData name="Huynh Thi Mong Thuong" userId="96a3ffcf-11b0-4512-9923-afad60263c15" providerId="ADAL" clId="{A2AAE22A-E307-4006-8A33-7299908C802F}" dt="2024-01-07T08:57:48.932" v="355"/>
          <ac:spMkLst>
            <pc:docMk/>
            <pc:sldMasterMk cId="4018146389" sldId="2147483648"/>
            <ac:spMk id="19" creationId="{7A795E93-4676-B1B5-DC1E-1417E0569DA4}"/>
          </ac:spMkLst>
        </pc:spChg>
        <pc:spChg chg="add del mod ord modVis">
          <ac:chgData name="Huynh Thi Mong Thuong" userId="96a3ffcf-11b0-4512-9923-afad60263c15" providerId="ADAL" clId="{A2AAE22A-E307-4006-8A33-7299908C802F}" dt="2024-01-07T08:57:58.695" v="408"/>
          <ac:spMkLst>
            <pc:docMk/>
            <pc:sldMasterMk cId="4018146389" sldId="2147483648"/>
            <ac:spMk id="20" creationId="{E354F236-4FF0-0F4E-E0F0-335F4A059466}"/>
          </ac:spMkLst>
        </pc:spChg>
        <pc:spChg chg="add del mod ord modVis">
          <ac:chgData name="Huynh Thi Mong Thuong" userId="96a3ffcf-11b0-4512-9923-afad60263c15" providerId="ADAL" clId="{A2AAE22A-E307-4006-8A33-7299908C802F}" dt="2024-01-07T08:58:09.315" v="438"/>
          <ac:spMkLst>
            <pc:docMk/>
            <pc:sldMasterMk cId="4018146389" sldId="2147483648"/>
            <ac:spMk id="21" creationId="{7D740DF4-E5BE-44A8-65BF-E31E883C6971}"/>
          </ac:spMkLst>
        </pc:spChg>
        <pc:spChg chg="add del mod ord modVis">
          <ac:chgData name="Huynh Thi Mong Thuong" userId="96a3ffcf-11b0-4512-9923-afad60263c15" providerId="ADAL" clId="{A2AAE22A-E307-4006-8A33-7299908C802F}" dt="2024-01-07T08:59:43.416" v="466"/>
          <ac:spMkLst>
            <pc:docMk/>
            <pc:sldMasterMk cId="4018146389" sldId="2147483648"/>
            <ac:spMk id="22" creationId="{C801039E-DB26-0A5C-39D9-DDA7AC31B3D7}"/>
          </ac:spMkLst>
        </pc:spChg>
        <pc:spChg chg="add del mod ord modVis">
          <ac:chgData name="Huynh Thi Mong Thuong" userId="96a3ffcf-11b0-4512-9923-afad60263c15" providerId="ADAL" clId="{A2AAE22A-E307-4006-8A33-7299908C802F}" dt="2024-01-07T09:00:04.260" v="497"/>
          <ac:spMkLst>
            <pc:docMk/>
            <pc:sldMasterMk cId="4018146389" sldId="2147483648"/>
            <ac:spMk id="23" creationId="{3FDBC61C-7560-8D74-F3A6-DA14AD85BBA1}"/>
          </ac:spMkLst>
        </pc:spChg>
        <pc:spChg chg="add del mod ord modVis">
          <ac:chgData name="Huynh Thi Mong Thuong" userId="96a3ffcf-11b0-4512-9923-afad60263c15" providerId="ADAL" clId="{A2AAE22A-E307-4006-8A33-7299908C802F}" dt="2024-01-07T09:00:15.376" v="525"/>
          <ac:spMkLst>
            <pc:docMk/>
            <pc:sldMasterMk cId="4018146389" sldId="2147483648"/>
            <ac:spMk id="24" creationId="{3ADEAD1C-B28F-2661-9988-671477A8651A}"/>
          </ac:spMkLst>
        </pc:spChg>
        <pc:spChg chg="add del mod ord modVis">
          <ac:chgData name="Huynh Thi Mong Thuong" userId="96a3ffcf-11b0-4512-9923-afad60263c15" providerId="ADAL" clId="{A2AAE22A-E307-4006-8A33-7299908C802F}" dt="2024-01-07T09:00:25.425" v="553"/>
          <ac:spMkLst>
            <pc:docMk/>
            <pc:sldMasterMk cId="4018146389" sldId="2147483648"/>
            <ac:spMk id="25" creationId="{E6ECB7F7-2016-6F1C-3E73-D4E64DAE7AFE}"/>
          </ac:spMkLst>
        </pc:spChg>
        <pc:spChg chg="add del mod ord modVis">
          <ac:chgData name="Huynh Thi Mong Thuong" userId="96a3ffcf-11b0-4512-9923-afad60263c15" providerId="ADAL" clId="{A2AAE22A-E307-4006-8A33-7299908C802F}" dt="2024-01-07T09:00:35.821" v="585"/>
          <ac:spMkLst>
            <pc:docMk/>
            <pc:sldMasterMk cId="4018146389" sldId="2147483648"/>
            <ac:spMk id="26" creationId="{11159A14-54F7-8BA1-E9E8-FE3CBDCDF53A}"/>
          </ac:spMkLst>
        </pc:spChg>
        <pc:spChg chg="add del mod ord modVis">
          <ac:chgData name="Huynh Thi Mong Thuong" userId="96a3ffcf-11b0-4512-9923-afad60263c15" providerId="ADAL" clId="{A2AAE22A-E307-4006-8A33-7299908C802F}" dt="2024-01-07T09:01:39.136" v="614"/>
          <ac:spMkLst>
            <pc:docMk/>
            <pc:sldMasterMk cId="4018146389" sldId="2147483648"/>
            <ac:spMk id="27" creationId="{51667ABA-08F2-70E8-D251-905F9C666387}"/>
          </ac:spMkLst>
        </pc:spChg>
        <pc:spChg chg="add del mod ord modVis">
          <ac:chgData name="Huynh Thi Mong Thuong" userId="96a3ffcf-11b0-4512-9923-afad60263c15" providerId="ADAL" clId="{A2AAE22A-E307-4006-8A33-7299908C802F}" dt="2024-01-07T09:01:49.882" v="644"/>
          <ac:spMkLst>
            <pc:docMk/>
            <pc:sldMasterMk cId="4018146389" sldId="2147483648"/>
            <ac:spMk id="28" creationId="{192D535C-6F40-C3E7-74B8-FFFB5E51F7FF}"/>
          </ac:spMkLst>
        </pc:spChg>
        <pc:spChg chg="add del mod ord modVis">
          <ac:chgData name="Huynh Thi Mong Thuong" userId="96a3ffcf-11b0-4512-9923-afad60263c15" providerId="ADAL" clId="{A2AAE22A-E307-4006-8A33-7299908C802F}" dt="2024-01-07T09:02:10.780" v="717"/>
          <ac:spMkLst>
            <pc:docMk/>
            <pc:sldMasterMk cId="4018146389" sldId="2147483648"/>
            <ac:spMk id="29" creationId="{5984C80D-9331-FCD2-64FB-9A1C0820F29E}"/>
          </ac:spMkLst>
        </pc:spChg>
        <pc:spChg chg="add del mod ord">
          <ac:chgData name="Huynh Thi Mong Thuong" userId="96a3ffcf-11b0-4512-9923-afad60263c15" providerId="ADAL" clId="{A2AAE22A-E307-4006-8A33-7299908C802F}" dt="2024-01-07T09:02:03.990" v="711"/>
          <ac:spMkLst>
            <pc:docMk/>
            <pc:sldMasterMk cId="4018146389" sldId="2147483648"/>
            <ac:spMk id="30" creationId="{41639084-805B-F6BB-12BA-F650D45AB8EC}"/>
          </ac:spMkLst>
        </pc:spChg>
        <pc:spChg chg="add del mod ord modVis">
          <ac:chgData name="Huynh Thi Mong Thuong" userId="96a3ffcf-11b0-4512-9923-afad60263c15" providerId="ADAL" clId="{A2AAE22A-E307-4006-8A33-7299908C802F}" dt="2024-01-07T09:02:22.672" v="747"/>
          <ac:spMkLst>
            <pc:docMk/>
            <pc:sldMasterMk cId="4018146389" sldId="2147483648"/>
            <ac:spMk id="31" creationId="{6977BA32-E49D-72D0-0268-ACD9C9676580}"/>
          </ac:spMkLst>
        </pc:spChg>
        <pc:spChg chg="add del mod ord modVis">
          <ac:chgData name="Huynh Thi Mong Thuong" userId="96a3ffcf-11b0-4512-9923-afad60263c15" providerId="ADAL" clId="{A2AAE22A-E307-4006-8A33-7299908C802F}" dt="2024-01-07T09:02:33.142" v="778"/>
          <ac:spMkLst>
            <pc:docMk/>
            <pc:sldMasterMk cId="4018146389" sldId="2147483648"/>
            <ac:spMk id="32" creationId="{AF7D2853-FD00-B97F-3E5D-12CAB7D866EF}"/>
          </ac:spMkLst>
        </pc:spChg>
        <pc:spChg chg="add del mod ord modVis">
          <ac:chgData name="Huynh Thi Mong Thuong" userId="96a3ffcf-11b0-4512-9923-afad60263c15" providerId="ADAL" clId="{A2AAE22A-E307-4006-8A33-7299908C802F}" dt="2024-01-07T09:02:43.423" v="807"/>
          <ac:spMkLst>
            <pc:docMk/>
            <pc:sldMasterMk cId="4018146389" sldId="2147483648"/>
            <ac:spMk id="33" creationId="{9B3F56A8-BDC2-5EA1-2B99-63CE7514F23C}"/>
          </ac:spMkLst>
        </pc:spChg>
        <pc:spChg chg="add del mod ord modVis">
          <ac:chgData name="Huynh Thi Mong Thuong" userId="96a3ffcf-11b0-4512-9923-afad60263c15" providerId="ADAL" clId="{A2AAE22A-E307-4006-8A33-7299908C802F}" dt="2024-01-07T09:02:53.350" v="840"/>
          <ac:spMkLst>
            <pc:docMk/>
            <pc:sldMasterMk cId="4018146389" sldId="2147483648"/>
            <ac:spMk id="34" creationId="{311E3176-BE0D-5E1D-6A64-B37EC16B20FC}"/>
          </ac:spMkLst>
        </pc:spChg>
        <pc:spChg chg="add del mod ord modVis">
          <ac:chgData name="Huynh Thi Mong Thuong" userId="96a3ffcf-11b0-4512-9923-afad60263c15" providerId="ADAL" clId="{A2AAE22A-E307-4006-8A33-7299908C802F}" dt="2024-01-07T09:03:05.509" v="869"/>
          <ac:spMkLst>
            <pc:docMk/>
            <pc:sldMasterMk cId="4018146389" sldId="2147483648"/>
            <ac:spMk id="35" creationId="{C267BBF1-525D-8FF2-1488-996AF85C0F77}"/>
          </ac:spMkLst>
        </pc:spChg>
        <pc:spChg chg="add del mod ord modVis">
          <ac:chgData name="Huynh Thi Mong Thuong" userId="96a3ffcf-11b0-4512-9923-afad60263c15" providerId="ADAL" clId="{A2AAE22A-E307-4006-8A33-7299908C802F}" dt="2024-01-07T09:03:16.295" v="897"/>
          <ac:spMkLst>
            <pc:docMk/>
            <pc:sldMasterMk cId="4018146389" sldId="2147483648"/>
            <ac:spMk id="36" creationId="{BBB498FD-EE20-A5C4-B8A2-120ED10F73A9}"/>
          </ac:spMkLst>
        </pc:spChg>
        <pc:spChg chg="add del mod ord modVis">
          <ac:chgData name="Huynh Thi Mong Thuong" userId="96a3ffcf-11b0-4512-9923-afad60263c15" providerId="ADAL" clId="{A2AAE22A-E307-4006-8A33-7299908C802F}" dt="2024-01-07T09:03:48.531" v="926"/>
          <ac:spMkLst>
            <pc:docMk/>
            <pc:sldMasterMk cId="4018146389" sldId="2147483648"/>
            <ac:spMk id="37" creationId="{8843C526-4BFD-99DB-CFC2-EF1F64CCF5B5}"/>
          </ac:spMkLst>
        </pc:spChg>
        <pc:spChg chg="add del mod ord modVis">
          <ac:chgData name="Huynh Thi Mong Thuong" userId="96a3ffcf-11b0-4512-9923-afad60263c15" providerId="ADAL" clId="{A2AAE22A-E307-4006-8A33-7299908C802F}" dt="2024-01-07T09:03:59.399" v="955"/>
          <ac:spMkLst>
            <pc:docMk/>
            <pc:sldMasterMk cId="4018146389" sldId="2147483648"/>
            <ac:spMk id="38" creationId="{C92DE7FC-F137-60BE-8B3D-A93C82B18673}"/>
          </ac:spMkLst>
        </pc:spChg>
        <pc:spChg chg="add del mod ord modVis">
          <ac:chgData name="Huynh Thi Mong Thuong" userId="96a3ffcf-11b0-4512-9923-afad60263c15" providerId="ADAL" clId="{A2AAE22A-E307-4006-8A33-7299908C802F}" dt="2024-01-07T09:04:09.197" v="984"/>
          <ac:spMkLst>
            <pc:docMk/>
            <pc:sldMasterMk cId="4018146389" sldId="2147483648"/>
            <ac:spMk id="39" creationId="{E971B5F1-C7D7-EEE7-33BA-4BFEFDF6A40C}"/>
          </ac:spMkLst>
        </pc:spChg>
        <pc:spChg chg="add del mod ord modVis">
          <ac:chgData name="Huynh Thi Mong Thuong" userId="96a3ffcf-11b0-4512-9923-afad60263c15" providerId="ADAL" clId="{A2AAE22A-E307-4006-8A33-7299908C802F}" dt="2024-01-07T09:05:11.583" v="1012"/>
          <ac:spMkLst>
            <pc:docMk/>
            <pc:sldMasterMk cId="4018146389" sldId="2147483648"/>
            <ac:spMk id="40" creationId="{A62828D3-C61D-5F9F-E83C-02D11F17DA8D}"/>
          </ac:spMkLst>
        </pc:spChg>
        <pc:spChg chg="add del mod ord modVis">
          <ac:chgData name="Huynh Thi Mong Thuong" userId="96a3ffcf-11b0-4512-9923-afad60263c15" providerId="ADAL" clId="{A2AAE22A-E307-4006-8A33-7299908C802F}" dt="2024-01-07T09:05:21.972" v="1040"/>
          <ac:spMkLst>
            <pc:docMk/>
            <pc:sldMasterMk cId="4018146389" sldId="2147483648"/>
            <ac:spMk id="41" creationId="{5C498E2B-D68D-351E-54F8-6D1B0CA75909}"/>
          </ac:spMkLst>
        </pc:spChg>
        <pc:spChg chg="add del mod ord modVis">
          <ac:chgData name="Huynh Thi Mong Thuong" userId="96a3ffcf-11b0-4512-9923-afad60263c15" providerId="ADAL" clId="{A2AAE22A-E307-4006-8A33-7299908C802F}" dt="2024-01-07T09:05:31.602" v="1069"/>
          <ac:spMkLst>
            <pc:docMk/>
            <pc:sldMasterMk cId="4018146389" sldId="2147483648"/>
            <ac:spMk id="42" creationId="{624F7793-DA2E-1EE0-A6E5-A97C386E9540}"/>
          </ac:spMkLst>
        </pc:spChg>
        <pc:spChg chg="add del mod ord modVis">
          <ac:chgData name="Huynh Thi Mong Thuong" userId="96a3ffcf-11b0-4512-9923-afad60263c15" providerId="ADAL" clId="{A2AAE22A-E307-4006-8A33-7299908C802F}" dt="2024-01-07T09:05:41.409" v="1099"/>
          <ac:spMkLst>
            <pc:docMk/>
            <pc:sldMasterMk cId="4018146389" sldId="2147483648"/>
            <ac:spMk id="43" creationId="{2D8F95C7-61D4-2636-90F6-23598F12BAA6}"/>
          </ac:spMkLst>
        </pc:spChg>
        <pc:spChg chg="add del mod ord modVis">
          <ac:chgData name="Huynh Thi Mong Thuong" userId="96a3ffcf-11b0-4512-9923-afad60263c15" providerId="ADAL" clId="{A2AAE22A-E307-4006-8A33-7299908C802F}" dt="2024-01-07T09:05:51.181" v="1128"/>
          <ac:spMkLst>
            <pc:docMk/>
            <pc:sldMasterMk cId="4018146389" sldId="2147483648"/>
            <ac:spMk id="44" creationId="{B799F32B-2B10-A4E5-C53C-A1EF728F8717}"/>
          </ac:spMkLst>
        </pc:spChg>
        <pc:spChg chg="add del mod ord modVis">
          <ac:chgData name="Huynh Thi Mong Thuong" userId="96a3ffcf-11b0-4512-9923-afad60263c15" providerId="ADAL" clId="{A2AAE22A-E307-4006-8A33-7299908C802F}" dt="2024-01-07T09:06:02.744" v="1157"/>
          <ac:spMkLst>
            <pc:docMk/>
            <pc:sldMasterMk cId="4018146389" sldId="2147483648"/>
            <ac:spMk id="45" creationId="{987C4478-D328-CD48-14EC-2F384ADE11E1}"/>
          </ac:spMkLst>
        </pc:spChg>
        <pc:spChg chg="add del mod ord modVis">
          <ac:chgData name="Huynh Thi Mong Thuong" userId="96a3ffcf-11b0-4512-9923-afad60263c15" providerId="ADAL" clId="{A2AAE22A-E307-4006-8A33-7299908C802F}" dt="2024-01-07T09:06:14.243" v="1187"/>
          <ac:spMkLst>
            <pc:docMk/>
            <pc:sldMasterMk cId="4018146389" sldId="2147483648"/>
            <ac:spMk id="46" creationId="{7DA460B7-02F7-CBC9-5C6D-1678F2F0784E}"/>
          </ac:spMkLst>
        </pc:spChg>
        <pc:spChg chg="add del mod ord modVis">
          <ac:chgData name="Huynh Thi Mong Thuong" userId="96a3ffcf-11b0-4512-9923-afad60263c15" providerId="ADAL" clId="{A2AAE22A-E307-4006-8A33-7299908C802F}" dt="2024-01-07T09:06:25.004" v="1217"/>
          <ac:spMkLst>
            <pc:docMk/>
            <pc:sldMasterMk cId="4018146389" sldId="2147483648"/>
            <ac:spMk id="47" creationId="{A09B4508-F219-CCD7-189B-14CFB24ECA7C}"/>
          </ac:spMkLst>
        </pc:spChg>
        <pc:spChg chg="add del mod ord modVis">
          <ac:chgData name="Huynh Thi Mong Thuong" userId="96a3ffcf-11b0-4512-9923-afad60263c15" providerId="ADAL" clId="{A2AAE22A-E307-4006-8A33-7299908C802F}" dt="2024-01-07T09:06:35.304" v="1247"/>
          <ac:spMkLst>
            <pc:docMk/>
            <pc:sldMasterMk cId="4018146389" sldId="2147483648"/>
            <ac:spMk id="48" creationId="{EF84CE66-685E-FB74-64C6-896B34153F31}"/>
          </ac:spMkLst>
        </pc:spChg>
        <pc:spChg chg="add del mod ord modVis">
          <ac:chgData name="Huynh Thi Mong Thuong" userId="96a3ffcf-11b0-4512-9923-afad60263c15" providerId="ADAL" clId="{A2AAE22A-E307-4006-8A33-7299908C802F}" dt="2024-01-07T09:06:45.329" v="1282"/>
          <ac:spMkLst>
            <pc:docMk/>
            <pc:sldMasterMk cId="4018146389" sldId="2147483648"/>
            <ac:spMk id="49" creationId="{BEE0B6E7-A1B5-0067-6F7C-D2AF58E7311B}"/>
          </ac:spMkLst>
        </pc:spChg>
        <pc:spChg chg="add del mod ord modVis">
          <ac:chgData name="Huynh Thi Mong Thuong" userId="96a3ffcf-11b0-4512-9923-afad60263c15" providerId="ADAL" clId="{A2AAE22A-E307-4006-8A33-7299908C802F}" dt="2024-01-07T09:06:57.174" v="1311"/>
          <ac:spMkLst>
            <pc:docMk/>
            <pc:sldMasterMk cId="4018146389" sldId="2147483648"/>
            <ac:spMk id="52" creationId="{7D11C628-E92C-BD64-A221-C4CFBDF9FCCA}"/>
          </ac:spMkLst>
        </pc:spChg>
        <pc:spChg chg="add del mod ord modVis">
          <ac:chgData name="Huynh Thi Mong Thuong" userId="96a3ffcf-11b0-4512-9923-afad60263c15" providerId="ADAL" clId="{A2AAE22A-E307-4006-8A33-7299908C802F}" dt="2024-01-07T09:07:06.969" v="1342"/>
          <ac:spMkLst>
            <pc:docMk/>
            <pc:sldMasterMk cId="4018146389" sldId="2147483648"/>
            <ac:spMk id="53" creationId="{B5713B6C-5545-40CF-CB79-58E0CEDDF674}"/>
          </ac:spMkLst>
        </pc:spChg>
        <pc:spChg chg="add del mod ord modVis">
          <ac:chgData name="Huynh Thi Mong Thuong" userId="96a3ffcf-11b0-4512-9923-afad60263c15" providerId="ADAL" clId="{A2AAE22A-E307-4006-8A33-7299908C802F}" dt="2024-01-07T09:07:17.835" v="1371"/>
          <ac:spMkLst>
            <pc:docMk/>
            <pc:sldMasterMk cId="4018146389" sldId="2147483648"/>
            <ac:spMk id="54" creationId="{070F2EC8-75D0-FA08-FD6F-D9D0D3DD5F72}"/>
          </ac:spMkLst>
        </pc:spChg>
        <pc:spChg chg="add del mod ord modVis">
          <ac:chgData name="Huynh Thi Mong Thuong" userId="96a3ffcf-11b0-4512-9923-afad60263c15" providerId="ADAL" clId="{A2AAE22A-E307-4006-8A33-7299908C802F}" dt="2024-01-07T09:07:27.763" v="1400"/>
          <ac:spMkLst>
            <pc:docMk/>
            <pc:sldMasterMk cId="4018146389" sldId="2147483648"/>
            <ac:spMk id="55" creationId="{5A98B538-A650-0330-8B8F-30B41882C612}"/>
          </ac:spMkLst>
        </pc:spChg>
        <pc:spChg chg="add del mod ord modVis">
          <ac:chgData name="Huynh Thi Mong Thuong" userId="96a3ffcf-11b0-4512-9923-afad60263c15" providerId="ADAL" clId="{A2AAE22A-E307-4006-8A33-7299908C802F}" dt="2024-01-07T09:07:39.394" v="1429"/>
          <ac:spMkLst>
            <pc:docMk/>
            <pc:sldMasterMk cId="4018146389" sldId="2147483648"/>
            <ac:spMk id="56" creationId="{400854BD-7DDF-599D-E05F-9488D71812BF}"/>
          </ac:spMkLst>
        </pc:spChg>
        <pc:spChg chg="add del mod ord modVis">
          <ac:chgData name="Huynh Thi Mong Thuong" userId="96a3ffcf-11b0-4512-9923-afad60263c15" providerId="ADAL" clId="{A2AAE22A-E307-4006-8A33-7299908C802F}" dt="2024-01-07T09:07:49.336" v="1457"/>
          <ac:spMkLst>
            <pc:docMk/>
            <pc:sldMasterMk cId="4018146389" sldId="2147483648"/>
            <ac:spMk id="57" creationId="{B7FB1A6A-39AE-09D6-D806-CE487D3A254A}"/>
          </ac:spMkLst>
        </pc:spChg>
        <pc:spChg chg="add del mod ord modVis">
          <ac:chgData name="Huynh Thi Mong Thuong" userId="96a3ffcf-11b0-4512-9923-afad60263c15" providerId="ADAL" clId="{A2AAE22A-E307-4006-8A33-7299908C802F}" dt="2024-01-07T09:07:59.942" v="1486"/>
          <ac:spMkLst>
            <pc:docMk/>
            <pc:sldMasterMk cId="4018146389" sldId="2147483648"/>
            <ac:spMk id="58" creationId="{D714A7D6-A647-619F-C71E-666855552F9D}"/>
          </ac:spMkLst>
        </pc:spChg>
        <pc:spChg chg="add del mod ord modVis">
          <ac:chgData name="Huynh Thi Mong Thuong" userId="96a3ffcf-11b0-4512-9923-afad60263c15" providerId="ADAL" clId="{A2AAE22A-E307-4006-8A33-7299908C802F}" dt="2024-01-07T09:08:09.835" v="1515"/>
          <ac:spMkLst>
            <pc:docMk/>
            <pc:sldMasterMk cId="4018146389" sldId="2147483648"/>
            <ac:spMk id="59" creationId="{D27AC4DD-5F09-D2B0-FE69-67F9B8F8C8C9}"/>
          </ac:spMkLst>
        </pc:spChg>
        <pc:spChg chg="add del mod ord modVis">
          <ac:chgData name="Huynh Thi Mong Thuong" userId="96a3ffcf-11b0-4512-9923-afad60263c15" providerId="ADAL" clId="{A2AAE22A-E307-4006-8A33-7299908C802F}" dt="2024-01-07T09:08:19.795" v="1543"/>
          <ac:spMkLst>
            <pc:docMk/>
            <pc:sldMasterMk cId="4018146389" sldId="2147483648"/>
            <ac:spMk id="60" creationId="{754B40CF-0671-B098-83D2-351B1DB67C66}"/>
          </ac:spMkLst>
        </pc:spChg>
        <pc:spChg chg="add del mod ord modVis">
          <ac:chgData name="Huynh Thi Mong Thuong" userId="96a3ffcf-11b0-4512-9923-afad60263c15" providerId="ADAL" clId="{A2AAE22A-E307-4006-8A33-7299908C802F}" dt="2024-01-07T09:08:31.422" v="1572"/>
          <ac:spMkLst>
            <pc:docMk/>
            <pc:sldMasterMk cId="4018146389" sldId="2147483648"/>
            <ac:spMk id="61" creationId="{B6450146-931D-2617-5A62-7AE58885BC22}"/>
          </ac:spMkLst>
        </pc:spChg>
        <pc:spChg chg="add del mod ord modVis">
          <ac:chgData name="Huynh Thi Mong Thuong" userId="96a3ffcf-11b0-4512-9923-afad60263c15" providerId="ADAL" clId="{A2AAE22A-E307-4006-8A33-7299908C802F}" dt="2024-01-07T09:08:41.341" v="1603"/>
          <ac:spMkLst>
            <pc:docMk/>
            <pc:sldMasterMk cId="4018146389" sldId="2147483648"/>
            <ac:spMk id="62" creationId="{9ED92271-332B-E6CA-9928-CF94787609C6}"/>
          </ac:spMkLst>
        </pc:spChg>
        <pc:spChg chg="add del mod ord modVis">
          <ac:chgData name="Huynh Thi Mong Thuong" userId="96a3ffcf-11b0-4512-9923-afad60263c15" providerId="ADAL" clId="{A2AAE22A-E307-4006-8A33-7299908C802F}" dt="2024-01-07T09:08:51.193" v="1636"/>
          <ac:spMkLst>
            <pc:docMk/>
            <pc:sldMasterMk cId="4018146389" sldId="2147483648"/>
            <ac:spMk id="63" creationId="{E11330D1-BE38-1ECA-EE50-C53C8A75DC97}"/>
          </ac:spMkLst>
        </pc:spChg>
        <pc:spChg chg="add del mod ord modVis">
          <ac:chgData name="Huynh Thi Mong Thuong" userId="96a3ffcf-11b0-4512-9923-afad60263c15" providerId="ADAL" clId="{A2AAE22A-E307-4006-8A33-7299908C802F}" dt="2024-01-07T09:09:02.359" v="1667"/>
          <ac:spMkLst>
            <pc:docMk/>
            <pc:sldMasterMk cId="4018146389" sldId="2147483648"/>
            <ac:spMk id="64" creationId="{D1F829FE-4BEE-B488-551C-5B6B8AD80AC0}"/>
          </ac:spMkLst>
        </pc:spChg>
        <pc:spChg chg="add del mod ord modVis">
          <ac:chgData name="Huynh Thi Mong Thuong" userId="96a3ffcf-11b0-4512-9923-afad60263c15" providerId="ADAL" clId="{A2AAE22A-E307-4006-8A33-7299908C802F}" dt="2024-01-07T09:09:12.292" v="1701"/>
          <ac:spMkLst>
            <pc:docMk/>
            <pc:sldMasterMk cId="4018146389" sldId="2147483648"/>
            <ac:spMk id="65" creationId="{564597F1-6CFD-A7B5-F129-6BCA7860F321}"/>
          </ac:spMkLst>
        </pc:spChg>
        <pc:spChg chg="add del mod ord modVis">
          <ac:chgData name="Huynh Thi Mong Thuong" userId="96a3ffcf-11b0-4512-9923-afad60263c15" providerId="ADAL" clId="{A2AAE22A-E307-4006-8A33-7299908C802F}" dt="2024-01-07T09:09:22.267" v="1730"/>
          <ac:spMkLst>
            <pc:docMk/>
            <pc:sldMasterMk cId="4018146389" sldId="2147483648"/>
            <ac:spMk id="66" creationId="{DA85EFEF-D42D-84D1-D397-1D18FD53B199}"/>
          </ac:spMkLst>
        </pc:spChg>
        <pc:spChg chg="add del mod ord modVis">
          <ac:chgData name="Huynh Thi Mong Thuong" userId="96a3ffcf-11b0-4512-9923-afad60263c15" providerId="ADAL" clId="{A2AAE22A-E307-4006-8A33-7299908C802F}" dt="2024-01-07T09:09:33.129" v="1767"/>
          <ac:spMkLst>
            <pc:docMk/>
            <pc:sldMasterMk cId="4018146389" sldId="2147483648"/>
            <ac:spMk id="67" creationId="{F4F3218C-B9A3-0B3B-F471-F0BADB35DB44}"/>
          </ac:spMkLst>
        </pc:spChg>
        <pc:spChg chg="add del mod ord modVis">
          <ac:chgData name="Huynh Thi Mong Thuong" userId="96a3ffcf-11b0-4512-9923-afad60263c15" providerId="ADAL" clId="{A2AAE22A-E307-4006-8A33-7299908C802F}" dt="2024-01-07T09:09:54.737" v="1797"/>
          <ac:spMkLst>
            <pc:docMk/>
            <pc:sldMasterMk cId="4018146389" sldId="2147483648"/>
            <ac:spMk id="68" creationId="{95BE2444-4E62-09E7-84C7-75EE285DBD09}"/>
          </ac:spMkLst>
        </pc:spChg>
        <pc:spChg chg="add del mod ord modVis">
          <ac:chgData name="Huynh Thi Mong Thuong" userId="96a3ffcf-11b0-4512-9923-afad60263c15" providerId="ADAL" clId="{A2AAE22A-E307-4006-8A33-7299908C802F}" dt="2024-01-07T09:10:04.755" v="1827"/>
          <ac:spMkLst>
            <pc:docMk/>
            <pc:sldMasterMk cId="4018146389" sldId="2147483648"/>
            <ac:spMk id="69" creationId="{ADD6FDA5-61F2-529E-B779-CA17B03305F0}"/>
          </ac:spMkLst>
        </pc:spChg>
        <pc:spChg chg="add del mod ord modVis">
          <ac:chgData name="Huynh Thi Mong Thuong" userId="96a3ffcf-11b0-4512-9923-afad60263c15" providerId="ADAL" clId="{A2AAE22A-E307-4006-8A33-7299908C802F}" dt="2024-01-07T09:10:58.195" v="1855"/>
          <ac:spMkLst>
            <pc:docMk/>
            <pc:sldMasterMk cId="4018146389" sldId="2147483648"/>
            <ac:spMk id="70" creationId="{4E0F71CA-4DD4-571F-DEE6-2D89D63BD1C0}"/>
          </ac:spMkLst>
        </pc:spChg>
        <pc:spChg chg="add del mod ord modVis">
          <ac:chgData name="Huynh Thi Mong Thuong" userId="96a3ffcf-11b0-4512-9923-afad60263c15" providerId="ADAL" clId="{A2AAE22A-E307-4006-8A33-7299908C802F}" dt="2024-01-07T09:11:46.461" v="1884"/>
          <ac:spMkLst>
            <pc:docMk/>
            <pc:sldMasterMk cId="4018146389" sldId="2147483648"/>
            <ac:spMk id="71" creationId="{BBB22ECE-C3BB-8476-D80B-4C2431A887AB}"/>
          </ac:spMkLst>
        </pc:spChg>
        <pc:spChg chg="add mod ord">
          <ac:chgData name="Huynh Thi Mong Thuong" userId="96a3ffcf-11b0-4512-9923-afad60263c15" providerId="ADAL" clId="{A2AAE22A-E307-4006-8A33-7299908C802F}" dt="2024-01-07T09:11:46.474" v="1907"/>
          <ac:spMkLst>
            <pc:docMk/>
            <pc:sldMasterMk cId="4018146389" sldId="2147483648"/>
            <ac:spMk id="72" creationId="{ED53AA89-918A-6967-5D79-0BD7F163A1F7}"/>
          </ac:spMkLst>
        </pc:spChg>
      </pc:sldMasterChg>
    </pc:docChg>
  </pc:docChgLst>
  <pc:docChgLst>
    <pc:chgData name="nguyen tran thuy anh" userId="adbedd8b6326ee9f" providerId="LiveId" clId="{AFB75985-A54F-4FF8-9A7D-FE4911FBE2BF}"/>
    <pc:docChg chg="undo custSel addSld modSld sldOrd modMainMaster">
      <pc:chgData name="nguyen tran thuy anh" userId="adbedd8b6326ee9f" providerId="LiveId" clId="{AFB75985-A54F-4FF8-9A7D-FE4911FBE2BF}" dt="2024-01-07T06:54:24.460" v="2557" actId="1076"/>
      <pc:docMkLst>
        <pc:docMk/>
      </pc:docMkLst>
      <pc:sldChg chg="ord">
        <pc:chgData name="nguyen tran thuy anh" userId="adbedd8b6326ee9f" providerId="LiveId" clId="{AFB75985-A54F-4FF8-9A7D-FE4911FBE2BF}" dt="2024-01-07T03:13:05.893" v="641"/>
        <pc:sldMkLst>
          <pc:docMk/>
          <pc:sldMk cId="0" sldId="256"/>
        </pc:sldMkLst>
      </pc:sldChg>
      <pc:sldChg chg="addSp delSp modSp">
        <pc:chgData name="nguyen tran thuy anh" userId="adbedd8b6326ee9f" providerId="LiveId" clId="{AFB75985-A54F-4FF8-9A7D-FE4911FBE2BF}" dt="2024-01-07T05:49:10.756" v="1405" actId="338"/>
        <pc:sldMkLst>
          <pc:docMk/>
          <pc:sldMk cId="0" sldId="258"/>
        </pc:sldMkLst>
        <pc:spChg chg="mod topLvl">
          <ac:chgData name="nguyen tran thuy anh" userId="adbedd8b6326ee9f" providerId="LiveId" clId="{AFB75985-A54F-4FF8-9A7D-FE4911FBE2BF}" dt="2024-01-07T05:49:10.756" v="1405" actId="338"/>
          <ac:spMkLst>
            <pc:docMk/>
            <pc:sldMk cId="0" sldId="258"/>
            <ac:spMk id="3" creationId="{44CB35B3-39C1-AE75-67AF-601A8ECC4833}"/>
          </ac:spMkLst>
        </pc:spChg>
        <pc:spChg chg="mod">
          <ac:chgData name="nguyen tran thuy anh" userId="adbedd8b6326ee9f" providerId="LiveId" clId="{AFB75985-A54F-4FF8-9A7D-FE4911FBE2BF}" dt="2024-01-07T05:48:57.881" v="1404" actId="165"/>
          <ac:spMkLst>
            <pc:docMk/>
            <pc:sldMk cId="0" sldId="258"/>
            <ac:spMk id="6" creationId="{9613C29F-21F7-160F-115A-00FCCD3A6D4A}"/>
          </ac:spMkLst>
        </pc:spChg>
        <pc:spChg chg="mod">
          <ac:chgData name="nguyen tran thuy anh" userId="adbedd8b6326ee9f" providerId="LiveId" clId="{AFB75985-A54F-4FF8-9A7D-FE4911FBE2BF}" dt="2024-01-07T05:48:57.881" v="1404" actId="165"/>
          <ac:spMkLst>
            <pc:docMk/>
            <pc:sldMk cId="0" sldId="258"/>
            <ac:spMk id="9" creationId="{F61DC7E1-B38A-2CE9-0532-210B1C6E22CE}"/>
          </ac:spMkLst>
        </pc:spChg>
        <pc:spChg chg="mod">
          <ac:chgData name="nguyen tran thuy anh" userId="adbedd8b6326ee9f" providerId="LiveId" clId="{AFB75985-A54F-4FF8-9A7D-FE4911FBE2BF}" dt="2024-01-07T05:48:57.881" v="1404" actId="165"/>
          <ac:spMkLst>
            <pc:docMk/>
            <pc:sldMk cId="0" sldId="258"/>
            <ac:spMk id="10" creationId="{21400D2B-CD39-9127-FBFD-141957C6620B}"/>
          </ac:spMkLst>
        </pc:spChg>
        <pc:spChg chg="mod">
          <ac:chgData name="nguyen tran thuy anh" userId="adbedd8b6326ee9f" providerId="LiveId" clId="{AFB75985-A54F-4FF8-9A7D-FE4911FBE2BF}" dt="2024-01-07T05:48:57.881" v="1404" actId="165"/>
          <ac:spMkLst>
            <pc:docMk/>
            <pc:sldMk cId="0" sldId="258"/>
            <ac:spMk id="11" creationId="{24FFB14E-3069-AA0D-AC56-B8A181D3F472}"/>
          </ac:spMkLst>
        </pc:spChg>
        <pc:spChg chg="mod">
          <ac:chgData name="nguyen tran thuy anh" userId="adbedd8b6326ee9f" providerId="LiveId" clId="{AFB75985-A54F-4FF8-9A7D-FE4911FBE2BF}" dt="2024-01-07T05:48:57.881" v="1404" actId="165"/>
          <ac:spMkLst>
            <pc:docMk/>
            <pc:sldMk cId="0" sldId="258"/>
            <ac:spMk id="12" creationId="{A8712F22-9BEB-413D-CD14-6C3E870C80F8}"/>
          </ac:spMkLst>
        </pc:spChg>
        <pc:spChg chg="mod">
          <ac:chgData name="nguyen tran thuy anh" userId="adbedd8b6326ee9f" providerId="LiveId" clId="{AFB75985-A54F-4FF8-9A7D-FE4911FBE2BF}" dt="2024-01-07T05:48:57.881" v="1404" actId="165"/>
          <ac:spMkLst>
            <pc:docMk/>
            <pc:sldMk cId="0" sldId="258"/>
            <ac:spMk id="13" creationId="{0233B564-B1B2-1CA3-52CF-7FB5CFABE614}"/>
          </ac:spMkLst>
        </pc:spChg>
        <pc:spChg chg="mod">
          <ac:chgData name="nguyen tran thuy anh" userId="adbedd8b6326ee9f" providerId="LiveId" clId="{AFB75985-A54F-4FF8-9A7D-FE4911FBE2BF}" dt="2024-01-07T05:48:57.881" v="1404" actId="165"/>
          <ac:spMkLst>
            <pc:docMk/>
            <pc:sldMk cId="0" sldId="258"/>
            <ac:spMk id="14" creationId="{F5E76823-AAA2-C97E-91BE-9544BB7EA86C}"/>
          </ac:spMkLst>
        </pc:spChg>
        <pc:spChg chg="mod">
          <ac:chgData name="nguyen tran thuy anh" userId="adbedd8b6326ee9f" providerId="LiveId" clId="{AFB75985-A54F-4FF8-9A7D-FE4911FBE2BF}" dt="2024-01-07T05:48:57.881" v="1404" actId="165"/>
          <ac:spMkLst>
            <pc:docMk/>
            <pc:sldMk cId="0" sldId="258"/>
            <ac:spMk id="15" creationId="{D7DA595E-F35C-7695-F34D-A887BEB14C92}"/>
          </ac:spMkLst>
        </pc:spChg>
        <pc:spChg chg="mod">
          <ac:chgData name="nguyen tran thuy anh" userId="adbedd8b6326ee9f" providerId="LiveId" clId="{AFB75985-A54F-4FF8-9A7D-FE4911FBE2BF}" dt="2024-01-07T05:48:57.881" v="1404" actId="165"/>
          <ac:spMkLst>
            <pc:docMk/>
            <pc:sldMk cId="0" sldId="258"/>
            <ac:spMk id="16" creationId="{230D3359-9F42-F6D1-98E9-35E328BB5175}"/>
          </ac:spMkLst>
        </pc:spChg>
        <pc:spChg chg="mod">
          <ac:chgData name="nguyen tran thuy anh" userId="adbedd8b6326ee9f" providerId="LiveId" clId="{AFB75985-A54F-4FF8-9A7D-FE4911FBE2BF}" dt="2024-01-07T05:48:57.881" v="1404" actId="165"/>
          <ac:spMkLst>
            <pc:docMk/>
            <pc:sldMk cId="0" sldId="258"/>
            <ac:spMk id="17" creationId="{6E7BFAFA-4C6E-3530-8123-2C33FC973156}"/>
          </ac:spMkLst>
        </pc:spChg>
        <pc:spChg chg="mod">
          <ac:chgData name="nguyen tran thuy anh" userId="adbedd8b6326ee9f" providerId="LiveId" clId="{AFB75985-A54F-4FF8-9A7D-FE4911FBE2BF}" dt="2024-01-07T05:48:57.881" v="1404" actId="165"/>
          <ac:spMkLst>
            <pc:docMk/>
            <pc:sldMk cId="0" sldId="258"/>
            <ac:spMk id="18" creationId="{4A5ADFF6-ABD5-258A-3BC6-7FA6D7EDD33B}"/>
          </ac:spMkLst>
        </pc:spChg>
        <pc:spChg chg="mod">
          <ac:chgData name="nguyen tran thuy anh" userId="adbedd8b6326ee9f" providerId="LiveId" clId="{AFB75985-A54F-4FF8-9A7D-FE4911FBE2BF}" dt="2024-01-07T05:48:57.881" v="1404" actId="165"/>
          <ac:spMkLst>
            <pc:docMk/>
            <pc:sldMk cId="0" sldId="258"/>
            <ac:spMk id="19" creationId="{2423ECC8-E7CC-6152-342B-05CA2EB95E80}"/>
          </ac:spMkLst>
        </pc:spChg>
        <pc:spChg chg="mod">
          <ac:chgData name="nguyen tran thuy anh" userId="adbedd8b6326ee9f" providerId="LiveId" clId="{AFB75985-A54F-4FF8-9A7D-FE4911FBE2BF}" dt="2024-01-07T05:48:57.881" v="1404" actId="165"/>
          <ac:spMkLst>
            <pc:docMk/>
            <pc:sldMk cId="0" sldId="258"/>
            <ac:spMk id="20" creationId="{E50A0A05-0C0B-D119-0703-65704CC993F9}"/>
          </ac:spMkLst>
        </pc:spChg>
        <pc:spChg chg="mod">
          <ac:chgData name="nguyen tran thuy anh" userId="adbedd8b6326ee9f" providerId="LiveId" clId="{AFB75985-A54F-4FF8-9A7D-FE4911FBE2BF}" dt="2024-01-07T05:48:57.881" v="1404" actId="165"/>
          <ac:spMkLst>
            <pc:docMk/>
            <pc:sldMk cId="0" sldId="258"/>
            <ac:spMk id="21" creationId="{43AD8D32-911C-FA7F-9D17-2662D3CFF495}"/>
          </ac:spMkLst>
        </pc:spChg>
        <pc:spChg chg="mod">
          <ac:chgData name="nguyen tran thuy anh" userId="adbedd8b6326ee9f" providerId="LiveId" clId="{AFB75985-A54F-4FF8-9A7D-FE4911FBE2BF}" dt="2024-01-07T05:48:57.881" v="1404" actId="165"/>
          <ac:spMkLst>
            <pc:docMk/>
            <pc:sldMk cId="0" sldId="258"/>
            <ac:spMk id="22" creationId="{42E2A879-2F20-A3BF-34E5-434B6EC6F210}"/>
          </ac:spMkLst>
        </pc:spChg>
        <pc:spChg chg="mod">
          <ac:chgData name="nguyen tran thuy anh" userId="adbedd8b6326ee9f" providerId="LiveId" clId="{AFB75985-A54F-4FF8-9A7D-FE4911FBE2BF}" dt="2024-01-07T05:48:57.881" v="1404" actId="165"/>
          <ac:spMkLst>
            <pc:docMk/>
            <pc:sldMk cId="0" sldId="258"/>
            <ac:spMk id="23" creationId="{9118FAF4-2BEA-3530-F6F0-9026AF9A4DBD}"/>
          </ac:spMkLst>
        </pc:spChg>
        <pc:grpChg chg="del">
          <ac:chgData name="nguyen tran thuy anh" userId="adbedd8b6326ee9f" providerId="LiveId" clId="{AFB75985-A54F-4FF8-9A7D-FE4911FBE2BF}" dt="2024-01-07T05:48:57.881" v="1404" actId="165"/>
          <ac:grpSpMkLst>
            <pc:docMk/>
            <pc:sldMk cId="0" sldId="258"/>
            <ac:grpSpMk id="2" creationId="{E36959C3-825F-0F78-F8A3-D6CE67B48446}"/>
          </ac:grpSpMkLst>
        </pc:grpChg>
        <pc:grpChg chg="mod topLvl">
          <ac:chgData name="nguyen tran thuy anh" userId="adbedd8b6326ee9f" providerId="LiveId" clId="{AFB75985-A54F-4FF8-9A7D-FE4911FBE2BF}" dt="2024-01-07T05:49:10.756" v="1405" actId="338"/>
          <ac:grpSpMkLst>
            <pc:docMk/>
            <pc:sldMk cId="0" sldId="258"/>
            <ac:grpSpMk id="4" creationId="{C8EC548E-A14A-0FBD-0162-8E34DDA7B8CA}"/>
          </ac:grpSpMkLst>
        </pc:grpChg>
        <pc:grpChg chg="mod">
          <ac:chgData name="nguyen tran thuy anh" userId="adbedd8b6326ee9f" providerId="LiveId" clId="{AFB75985-A54F-4FF8-9A7D-FE4911FBE2BF}" dt="2024-01-07T05:48:57.881" v="1404" actId="165"/>
          <ac:grpSpMkLst>
            <pc:docMk/>
            <pc:sldMk cId="0" sldId="258"/>
            <ac:grpSpMk id="5" creationId="{A8883147-D11A-DC2C-9D0E-B85E76039A23}"/>
          </ac:grpSpMkLst>
        </pc:grpChg>
        <pc:grpChg chg="mod">
          <ac:chgData name="nguyen tran thuy anh" userId="adbedd8b6326ee9f" providerId="LiveId" clId="{AFB75985-A54F-4FF8-9A7D-FE4911FBE2BF}" dt="2024-01-07T05:48:57.881" v="1404" actId="165"/>
          <ac:grpSpMkLst>
            <pc:docMk/>
            <pc:sldMk cId="0" sldId="258"/>
            <ac:grpSpMk id="7" creationId="{9712C636-4E93-E394-1D7B-DCB912D6D0FE}"/>
          </ac:grpSpMkLst>
        </pc:grpChg>
        <pc:grpChg chg="mod">
          <ac:chgData name="nguyen tran thuy anh" userId="adbedd8b6326ee9f" providerId="LiveId" clId="{AFB75985-A54F-4FF8-9A7D-FE4911FBE2BF}" dt="2024-01-07T05:48:57.881" v="1404" actId="165"/>
          <ac:grpSpMkLst>
            <pc:docMk/>
            <pc:sldMk cId="0" sldId="258"/>
            <ac:grpSpMk id="8" creationId="{E46DFE12-1402-F40C-BC53-807E45076DFB}"/>
          </ac:grpSpMkLst>
        </pc:grpChg>
        <pc:grpChg chg="add mod">
          <ac:chgData name="nguyen tran thuy anh" userId="adbedd8b6326ee9f" providerId="LiveId" clId="{AFB75985-A54F-4FF8-9A7D-FE4911FBE2BF}" dt="2024-01-07T05:49:10.756" v="1405" actId="338"/>
          <ac:grpSpMkLst>
            <pc:docMk/>
            <pc:sldMk cId="0" sldId="258"/>
            <ac:grpSpMk id="25" creationId="{895B1BF0-D332-EFFB-5C33-7F79DFE2E82B}"/>
          </ac:grpSpMkLst>
        </pc:grpChg>
      </pc:sldChg>
      <pc:sldChg chg="addSp modSp mod">
        <pc:chgData name="nguyen tran thuy anh" userId="adbedd8b6326ee9f" providerId="LiveId" clId="{AFB75985-A54F-4FF8-9A7D-FE4911FBE2BF}" dt="2024-01-07T02:50:44.536" v="33" actId="1076"/>
        <pc:sldMkLst>
          <pc:docMk/>
          <pc:sldMk cId="3161941090" sldId="259"/>
        </pc:sldMkLst>
        <pc:spChg chg="mod">
          <ac:chgData name="nguyen tran thuy anh" userId="adbedd8b6326ee9f" providerId="LiveId" clId="{AFB75985-A54F-4FF8-9A7D-FE4911FBE2BF}" dt="2024-01-07T02:48:29.470" v="17" actId="1076"/>
          <ac:spMkLst>
            <pc:docMk/>
            <pc:sldMk cId="3161941090" sldId="259"/>
            <ac:spMk id="20" creationId="{E85ECF03-8DD7-A822-3609-BFF8214C603E}"/>
          </ac:spMkLst>
        </pc:spChg>
        <pc:spChg chg="mod">
          <ac:chgData name="nguyen tran thuy anh" userId="adbedd8b6326ee9f" providerId="LiveId" clId="{AFB75985-A54F-4FF8-9A7D-FE4911FBE2BF}" dt="2024-01-07T02:46:51.309" v="2" actId="207"/>
          <ac:spMkLst>
            <pc:docMk/>
            <pc:sldMk cId="3161941090" sldId="259"/>
            <ac:spMk id="21" creationId="{BA1CAD37-1F1C-179E-3232-5451211DE6C9}"/>
          </ac:spMkLst>
        </pc:spChg>
        <pc:spChg chg="mod">
          <ac:chgData name="nguyen tran thuy anh" userId="adbedd8b6326ee9f" providerId="LiveId" clId="{AFB75985-A54F-4FF8-9A7D-FE4911FBE2BF}" dt="2024-01-07T02:48:33.463" v="18" actId="1076"/>
          <ac:spMkLst>
            <pc:docMk/>
            <pc:sldMk cId="3161941090" sldId="259"/>
            <ac:spMk id="32" creationId="{F081478F-5478-9EF8-8813-D68941277B1A}"/>
          </ac:spMkLst>
        </pc:spChg>
        <pc:spChg chg="add mod">
          <ac:chgData name="nguyen tran thuy anh" userId="adbedd8b6326ee9f" providerId="LiveId" clId="{AFB75985-A54F-4FF8-9A7D-FE4911FBE2BF}" dt="2024-01-07T02:48:36.185" v="19" actId="1076"/>
          <ac:spMkLst>
            <pc:docMk/>
            <pc:sldMk cId="3161941090" sldId="259"/>
            <ac:spMk id="34" creationId="{23F774E1-FEFD-007A-27E8-F60E9E0F50F9}"/>
          </ac:spMkLst>
        </pc:spChg>
        <pc:spChg chg="add mod ord">
          <ac:chgData name="nguyen tran thuy anh" userId="adbedd8b6326ee9f" providerId="LiveId" clId="{AFB75985-A54F-4FF8-9A7D-FE4911FBE2BF}" dt="2024-01-07T02:50:44.536" v="33" actId="1076"/>
          <ac:spMkLst>
            <pc:docMk/>
            <pc:sldMk cId="3161941090" sldId="259"/>
            <ac:spMk id="35" creationId="{848D46F6-5EFD-8E2E-3E61-6320D0978C24}"/>
          </ac:spMkLst>
        </pc:spChg>
        <pc:grpChg chg="mod">
          <ac:chgData name="nguyen tran thuy anh" userId="adbedd8b6326ee9f" providerId="LiveId" clId="{AFB75985-A54F-4FF8-9A7D-FE4911FBE2BF}" dt="2024-01-07T02:48:03.200" v="10" actId="1076"/>
          <ac:grpSpMkLst>
            <pc:docMk/>
            <pc:sldMk cId="3161941090" sldId="259"/>
            <ac:grpSpMk id="22" creationId="{1BE07C72-1968-A7FA-D8D2-B969F012122C}"/>
          </ac:grpSpMkLst>
        </pc:grpChg>
      </pc:sldChg>
      <pc:sldChg chg="addSp delSp modSp new mod setBg modAnim modNotesTx">
        <pc:chgData name="nguyen tran thuy anh" userId="adbedd8b6326ee9f" providerId="LiveId" clId="{AFB75985-A54F-4FF8-9A7D-FE4911FBE2BF}" dt="2024-01-07T03:11:49.929" v="630" actId="1076"/>
        <pc:sldMkLst>
          <pc:docMk/>
          <pc:sldMk cId="2282435546" sldId="260"/>
        </pc:sldMkLst>
        <pc:spChg chg="del">
          <ac:chgData name="nguyen tran thuy anh" userId="adbedd8b6326ee9f" providerId="LiveId" clId="{AFB75985-A54F-4FF8-9A7D-FE4911FBE2BF}" dt="2024-01-07T02:48:51.098" v="22" actId="478"/>
          <ac:spMkLst>
            <pc:docMk/>
            <pc:sldMk cId="2282435546" sldId="260"/>
            <ac:spMk id="2" creationId="{823F78E6-DA50-38DF-FF6F-E183C1B1AE4E}"/>
          </ac:spMkLst>
        </pc:spChg>
        <pc:spChg chg="del">
          <ac:chgData name="nguyen tran thuy anh" userId="adbedd8b6326ee9f" providerId="LiveId" clId="{AFB75985-A54F-4FF8-9A7D-FE4911FBE2BF}" dt="2024-01-07T02:48:47.388" v="21" actId="478"/>
          <ac:spMkLst>
            <pc:docMk/>
            <pc:sldMk cId="2282435546" sldId="260"/>
            <ac:spMk id="3" creationId="{DDE9BAF2-44B7-26DC-939A-9638B0F1F5DB}"/>
          </ac:spMkLst>
        </pc:spChg>
        <pc:spChg chg="add mod">
          <ac:chgData name="nguyen tran thuy anh" userId="adbedd8b6326ee9f" providerId="LiveId" clId="{AFB75985-A54F-4FF8-9A7D-FE4911FBE2BF}" dt="2024-01-07T03:00:06.305" v="415" actId="34135"/>
          <ac:spMkLst>
            <pc:docMk/>
            <pc:sldMk cId="2282435546" sldId="260"/>
            <ac:spMk id="4" creationId="{A2161437-B810-0C72-5689-8E4BC33656E4}"/>
          </ac:spMkLst>
        </pc:spChg>
        <pc:spChg chg="add mod ord">
          <ac:chgData name="nguyen tran thuy anh" userId="adbedd8b6326ee9f" providerId="LiveId" clId="{AFB75985-A54F-4FF8-9A7D-FE4911FBE2BF}" dt="2024-01-07T02:51:19.128" v="35" actId="167"/>
          <ac:spMkLst>
            <pc:docMk/>
            <pc:sldMk cId="2282435546" sldId="260"/>
            <ac:spMk id="5" creationId="{10F06D9A-A991-FED8-F102-6CA0FF6136EE}"/>
          </ac:spMkLst>
        </pc:spChg>
        <pc:spChg chg="add mod">
          <ac:chgData name="nguyen tran thuy anh" userId="adbedd8b6326ee9f" providerId="LiveId" clId="{AFB75985-A54F-4FF8-9A7D-FE4911FBE2BF}" dt="2024-01-07T02:52:55.912" v="84" actId="207"/>
          <ac:spMkLst>
            <pc:docMk/>
            <pc:sldMk cId="2282435546" sldId="260"/>
            <ac:spMk id="6" creationId="{D7897386-1126-8C43-36AE-1CCC4FB8C950}"/>
          </ac:spMkLst>
        </pc:spChg>
        <pc:spChg chg="add mod">
          <ac:chgData name="nguyen tran thuy anh" userId="adbedd8b6326ee9f" providerId="LiveId" clId="{AFB75985-A54F-4FF8-9A7D-FE4911FBE2BF}" dt="2024-01-07T02:56:21.215" v="199" actId="1076"/>
          <ac:spMkLst>
            <pc:docMk/>
            <pc:sldMk cId="2282435546" sldId="260"/>
            <ac:spMk id="9" creationId="{0F325EFD-73DA-EA46-A190-E4E49B694609}"/>
          </ac:spMkLst>
        </pc:spChg>
        <pc:spChg chg="add mod">
          <ac:chgData name="nguyen tran thuy anh" userId="adbedd8b6326ee9f" providerId="LiveId" clId="{AFB75985-A54F-4FF8-9A7D-FE4911FBE2BF}" dt="2024-01-07T03:00:11.604" v="417" actId="1076"/>
          <ac:spMkLst>
            <pc:docMk/>
            <pc:sldMk cId="2282435546" sldId="260"/>
            <ac:spMk id="11" creationId="{62C7D3A0-902B-3275-3540-EDBDC76C0402}"/>
          </ac:spMkLst>
        </pc:spChg>
        <pc:picChg chg="add mod">
          <ac:chgData name="nguyen tran thuy anh" userId="adbedd8b6326ee9f" providerId="LiveId" clId="{AFB75985-A54F-4FF8-9A7D-FE4911FBE2BF}" dt="2024-01-07T03:11:49.929" v="630" actId="1076"/>
          <ac:picMkLst>
            <pc:docMk/>
            <pc:sldMk cId="2282435546" sldId="260"/>
            <ac:picMk id="7" creationId="{55E95BA9-3FF9-6E57-27A4-0D5748FE5252}"/>
          </ac:picMkLst>
        </pc:picChg>
        <pc:picChg chg="add mod">
          <ac:chgData name="nguyen tran thuy anh" userId="adbedd8b6326ee9f" providerId="LiveId" clId="{AFB75985-A54F-4FF8-9A7D-FE4911FBE2BF}" dt="2024-01-07T03:00:15.069" v="418" actId="1076"/>
          <ac:picMkLst>
            <pc:docMk/>
            <pc:sldMk cId="2282435546" sldId="260"/>
            <ac:picMk id="10" creationId="{1BCCC15D-F9BC-6466-F497-24887575E30E}"/>
          </ac:picMkLst>
        </pc:picChg>
        <pc:picChg chg="add mod">
          <ac:chgData name="nguyen tran thuy anh" userId="adbedd8b6326ee9f" providerId="LiveId" clId="{AFB75985-A54F-4FF8-9A7D-FE4911FBE2BF}" dt="2024-01-07T02:57:59.127" v="208" actId="208"/>
          <ac:picMkLst>
            <pc:docMk/>
            <pc:sldMk cId="2282435546" sldId="260"/>
            <ac:picMk id="1026" creationId="{20E0A8E6-8AA5-B933-982F-13834F9EF9B6}"/>
          </ac:picMkLst>
        </pc:picChg>
      </pc:sldChg>
      <pc:sldChg chg="addSp delSp modSp add mod modAnim">
        <pc:chgData name="nguyen tran thuy anh" userId="adbedd8b6326ee9f" providerId="LiveId" clId="{AFB75985-A54F-4FF8-9A7D-FE4911FBE2BF}" dt="2024-01-07T03:12:35.895" v="638"/>
        <pc:sldMkLst>
          <pc:docMk/>
          <pc:sldMk cId="2034382854" sldId="261"/>
        </pc:sldMkLst>
        <pc:spChg chg="mod">
          <ac:chgData name="nguyen tran thuy anh" userId="adbedd8b6326ee9f" providerId="LiveId" clId="{AFB75985-A54F-4FF8-9A7D-FE4911FBE2BF}" dt="2024-01-07T03:00:31.610" v="420"/>
          <ac:spMkLst>
            <pc:docMk/>
            <pc:sldMk cId="2034382854" sldId="261"/>
            <ac:spMk id="9" creationId="{0F325EFD-73DA-EA46-A190-E4E49B694609}"/>
          </ac:spMkLst>
        </pc:spChg>
        <pc:spChg chg="mod">
          <ac:chgData name="nguyen tran thuy anh" userId="adbedd8b6326ee9f" providerId="LiveId" clId="{AFB75985-A54F-4FF8-9A7D-FE4911FBE2BF}" dt="2024-01-07T03:00:39.890" v="437" actId="20577"/>
          <ac:spMkLst>
            <pc:docMk/>
            <pc:sldMk cId="2034382854" sldId="261"/>
            <ac:spMk id="11" creationId="{62C7D3A0-902B-3275-3540-EDBDC76C0402}"/>
          </ac:spMkLst>
        </pc:spChg>
        <pc:picChg chg="add del mod modCrop">
          <ac:chgData name="nguyen tran thuy anh" userId="adbedd8b6326ee9f" providerId="LiveId" clId="{AFB75985-A54F-4FF8-9A7D-FE4911FBE2BF}" dt="2024-01-07T03:09:08.123" v="609" actId="478"/>
          <ac:picMkLst>
            <pc:docMk/>
            <pc:sldMk cId="2034382854" sldId="261"/>
            <ac:picMk id="3" creationId="{A1D47774-62F1-61BF-8C48-C334F9E77833}"/>
          </ac:picMkLst>
        </pc:picChg>
        <pc:picChg chg="del">
          <ac:chgData name="nguyen tran thuy anh" userId="adbedd8b6326ee9f" providerId="LiveId" clId="{AFB75985-A54F-4FF8-9A7D-FE4911FBE2BF}" dt="2024-01-07T03:00:45.947" v="438" actId="478"/>
          <ac:picMkLst>
            <pc:docMk/>
            <pc:sldMk cId="2034382854" sldId="261"/>
            <ac:picMk id="7" creationId="{55E95BA9-3FF9-6E57-27A4-0D5748FE5252}"/>
          </ac:picMkLst>
        </pc:picChg>
        <pc:picChg chg="add del mod ord">
          <ac:chgData name="nguyen tran thuy anh" userId="adbedd8b6326ee9f" providerId="LiveId" clId="{AFB75985-A54F-4FF8-9A7D-FE4911FBE2BF}" dt="2024-01-07T03:11:30.198" v="626" actId="478"/>
          <ac:picMkLst>
            <pc:docMk/>
            <pc:sldMk cId="2034382854" sldId="261"/>
            <ac:picMk id="8" creationId="{B675C653-F17B-07BA-2A98-385BC0E5E602}"/>
          </ac:picMkLst>
        </pc:picChg>
        <pc:picChg chg="add mod">
          <ac:chgData name="nguyen tran thuy anh" userId="adbedd8b6326ee9f" providerId="LiveId" clId="{AFB75985-A54F-4FF8-9A7D-FE4911FBE2BF}" dt="2024-01-07T03:12:14.330" v="637" actId="1076"/>
          <ac:picMkLst>
            <pc:docMk/>
            <pc:sldMk cId="2034382854" sldId="261"/>
            <ac:picMk id="12" creationId="{B30C18AC-1C0B-D681-0249-282CBE94B0D4}"/>
          </ac:picMkLst>
        </pc:picChg>
        <pc:picChg chg="del">
          <ac:chgData name="nguyen tran thuy anh" userId="adbedd8b6326ee9f" providerId="LiveId" clId="{AFB75985-A54F-4FF8-9A7D-FE4911FBE2BF}" dt="2024-01-07T03:00:47.621" v="439" actId="478"/>
          <ac:picMkLst>
            <pc:docMk/>
            <pc:sldMk cId="2034382854" sldId="261"/>
            <ac:picMk id="1026" creationId="{20E0A8E6-8AA5-B933-982F-13834F9EF9B6}"/>
          </ac:picMkLst>
        </pc:picChg>
        <pc:picChg chg="add mod">
          <ac:chgData name="nguyen tran thuy anh" userId="adbedd8b6326ee9f" providerId="LiveId" clId="{AFB75985-A54F-4FF8-9A7D-FE4911FBE2BF}" dt="2024-01-07T03:11:43.460" v="629" actId="1076"/>
          <ac:picMkLst>
            <pc:docMk/>
            <pc:sldMk cId="2034382854" sldId="261"/>
            <ac:picMk id="2050" creationId="{7399088A-22FF-D463-98D5-F4B085BFFD2B}"/>
          </ac:picMkLst>
        </pc:picChg>
      </pc:sldChg>
      <pc:sldChg chg="addSp delSp modSp add modAnim">
        <pc:chgData name="nguyen tran thuy anh" userId="adbedd8b6326ee9f" providerId="LiveId" clId="{AFB75985-A54F-4FF8-9A7D-FE4911FBE2BF}" dt="2024-01-07T03:19:51.796" v="711"/>
        <pc:sldMkLst>
          <pc:docMk/>
          <pc:sldMk cId="3632495175" sldId="262"/>
        </pc:sldMkLst>
        <pc:spChg chg="mod">
          <ac:chgData name="nguyen tran thuy anh" userId="adbedd8b6326ee9f" providerId="LiveId" clId="{AFB75985-A54F-4FF8-9A7D-FE4911FBE2BF}" dt="2024-01-07T03:19:35.221" v="710" actId="255"/>
          <ac:spMkLst>
            <pc:docMk/>
            <pc:sldMk cId="3632495175" sldId="262"/>
            <ac:spMk id="9" creationId="{0F325EFD-73DA-EA46-A190-E4E49B694609}"/>
          </ac:spMkLst>
        </pc:spChg>
        <pc:spChg chg="mod">
          <ac:chgData name="nguyen tran thuy anh" userId="adbedd8b6326ee9f" providerId="LiveId" clId="{AFB75985-A54F-4FF8-9A7D-FE4911FBE2BF}" dt="2024-01-07T03:14:55.287" v="664" actId="20577"/>
          <ac:spMkLst>
            <pc:docMk/>
            <pc:sldMk cId="3632495175" sldId="262"/>
            <ac:spMk id="11" creationId="{62C7D3A0-902B-3275-3540-EDBDC76C0402}"/>
          </ac:spMkLst>
        </pc:spChg>
        <pc:picChg chg="add mod">
          <ac:chgData name="nguyen tran thuy anh" userId="adbedd8b6326ee9f" providerId="LiveId" clId="{AFB75985-A54F-4FF8-9A7D-FE4911FBE2BF}" dt="2024-01-07T03:18:50.330" v="706" actId="1076"/>
          <ac:picMkLst>
            <pc:docMk/>
            <pc:sldMk cId="3632495175" sldId="262"/>
            <ac:picMk id="2" creationId="{3E7AFEC5-0D9A-8F15-AD9F-AC95B928B9AA}"/>
          </ac:picMkLst>
        </pc:picChg>
        <pc:picChg chg="del">
          <ac:chgData name="nguyen tran thuy anh" userId="adbedd8b6326ee9f" providerId="LiveId" clId="{AFB75985-A54F-4FF8-9A7D-FE4911FBE2BF}" dt="2024-01-07T03:14:46.922" v="642" actId="478"/>
          <ac:picMkLst>
            <pc:docMk/>
            <pc:sldMk cId="3632495175" sldId="262"/>
            <ac:picMk id="12" creationId="{B30C18AC-1C0B-D681-0249-282CBE94B0D4}"/>
          </ac:picMkLst>
        </pc:picChg>
        <pc:picChg chg="del">
          <ac:chgData name="nguyen tran thuy anh" userId="adbedd8b6326ee9f" providerId="LiveId" clId="{AFB75985-A54F-4FF8-9A7D-FE4911FBE2BF}" dt="2024-01-07T03:14:48.578" v="643" actId="478"/>
          <ac:picMkLst>
            <pc:docMk/>
            <pc:sldMk cId="3632495175" sldId="262"/>
            <ac:picMk id="2050" creationId="{7399088A-22FF-D463-98D5-F4B085BFFD2B}"/>
          </ac:picMkLst>
        </pc:picChg>
        <pc:picChg chg="add del mod">
          <ac:chgData name="nguyen tran thuy anh" userId="adbedd8b6326ee9f" providerId="LiveId" clId="{AFB75985-A54F-4FF8-9A7D-FE4911FBE2BF}" dt="2024-01-07T03:17:21.826" v="686" actId="478"/>
          <ac:picMkLst>
            <pc:docMk/>
            <pc:sldMk cId="3632495175" sldId="262"/>
            <ac:picMk id="3074" creationId="{C394422E-7312-158E-E519-0C7F2580C7CF}"/>
          </ac:picMkLst>
        </pc:picChg>
        <pc:picChg chg="add mod">
          <ac:chgData name="nguyen tran thuy anh" userId="adbedd8b6326ee9f" providerId="LiveId" clId="{AFB75985-A54F-4FF8-9A7D-FE4911FBE2BF}" dt="2024-01-07T03:18:27.036" v="700"/>
          <ac:picMkLst>
            <pc:docMk/>
            <pc:sldMk cId="3632495175" sldId="262"/>
            <ac:picMk id="3076" creationId="{EC03F03A-D5CE-4F76-6AC5-20C45FF7E511}"/>
          </ac:picMkLst>
        </pc:picChg>
      </pc:sldChg>
      <pc:sldChg chg="addSp delSp modSp new mod modAnim">
        <pc:chgData name="nguyen tran thuy anh" userId="adbedd8b6326ee9f" providerId="LiveId" clId="{AFB75985-A54F-4FF8-9A7D-FE4911FBE2BF}" dt="2024-01-07T03:51:31.571" v="1058"/>
        <pc:sldMkLst>
          <pc:docMk/>
          <pc:sldMk cId="4061981953" sldId="263"/>
        </pc:sldMkLst>
        <pc:spChg chg="del">
          <ac:chgData name="nguyen tran thuy anh" userId="adbedd8b6326ee9f" providerId="LiveId" clId="{AFB75985-A54F-4FF8-9A7D-FE4911FBE2BF}" dt="2024-01-07T03:24:28.866" v="716" actId="478"/>
          <ac:spMkLst>
            <pc:docMk/>
            <pc:sldMk cId="4061981953" sldId="263"/>
            <ac:spMk id="2" creationId="{541FC423-4174-D837-90E2-736CDD18763D}"/>
          </ac:spMkLst>
        </pc:spChg>
        <pc:spChg chg="del">
          <ac:chgData name="nguyen tran thuy anh" userId="adbedd8b6326ee9f" providerId="LiveId" clId="{AFB75985-A54F-4FF8-9A7D-FE4911FBE2BF}" dt="2024-01-07T03:24:26.321" v="715" actId="478"/>
          <ac:spMkLst>
            <pc:docMk/>
            <pc:sldMk cId="4061981953" sldId="263"/>
            <ac:spMk id="3" creationId="{A8EED7A7-D22A-771E-5EEF-8CDE2AFF7EE9}"/>
          </ac:spMkLst>
        </pc:spChg>
        <pc:spChg chg="add mod ord">
          <ac:chgData name="nguyen tran thuy anh" userId="adbedd8b6326ee9f" providerId="LiveId" clId="{AFB75985-A54F-4FF8-9A7D-FE4911FBE2BF}" dt="2024-01-07T03:29:35.739" v="799" actId="14100"/>
          <ac:spMkLst>
            <pc:docMk/>
            <pc:sldMk cId="4061981953" sldId="263"/>
            <ac:spMk id="4" creationId="{4D51ABC3-6882-B02C-C408-AD75487E5E95}"/>
          </ac:spMkLst>
        </pc:spChg>
        <pc:spChg chg="add mod ord">
          <ac:chgData name="nguyen tran thuy anh" userId="adbedd8b6326ee9f" providerId="LiveId" clId="{AFB75985-A54F-4FF8-9A7D-FE4911FBE2BF}" dt="2024-01-07T03:29:40.518" v="800" actId="14100"/>
          <ac:spMkLst>
            <pc:docMk/>
            <pc:sldMk cId="4061981953" sldId="263"/>
            <ac:spMk id="5" creationId="{E85D9036-5184-6B98-A66A-4D3DB68FE1FA}"/>
          </ac:spMkLst>
        </pc:spChg>
        <pc:spChg chg="add del mod">
          <ac:chgData name="nguyen tran thuy anh" userId="adbedd8b6326ee9f" providerId="LiveId" clId="{AFB75985-A54F-4FF8-9A7D-FE4911FBE2BF}" dt="2024-01-07T03:25:59.126" v="734" actId="478"/>
          <ac:spMkLst>
            <pc:docMk/>
            <pc:sldMk cId="4061981953" sldId="263"/>
            <ac:spMk id="6" creationId="{93A26F91-7F76-1B18-BEF9-C8389B60BF60}"/>
          </ac:spMkLst>
        </pc:spChg>
        <pc:spChg chg="add mod ord">
          <ac:chgData name="nguyen tran thuy anh" userId="adbedd8b6326ee9f" providerId="LiveId" clId="{AFB75985-A54F-4FF8-9A7D-FE4911FBE2BF}" dt="2024-01-07T03:29:43.551" v="802" actId="1076"/>
          <ac:spMkLst>
            <pc:docMk/>
            <pc:sldMk cId="4061981953" sldId="263"/>
            <ac:spMk id="7" creationId="{D27DF1A1-0BA8-5BCE-C799-318BF1D90216}"/>
          </ac:spMkLst>
        </pc:spChg>
        <pc:spChg chg="mod">
          <ac:chgData name="nguyen tran thuy anh" userId="adbedd8b6326ee9f" providerId="LiveId" clId="{AFB75985-A54F-4FF8-9A7D-FE4911FBE2BF}" dt="2024-01-07T03:26:42.186" v="744"/>
          <ac:spMkLst>
            <pc:docMk/>
            <pc:sldMk cId="4061981953" sldId="263"/>
            <ac:spMk id="9" creationId="{541CE38C-EA96-EE22-B708-45EA96E67A9D}"/>
          </ac:spMkLst>
        </pc:spChg>
        <pc:spChg chg="mod">
          <ac:chgData name="nguyen tran thuy anh" userId="adbedd8b6326ee9f" providerId="LiveId" clId="{AFB75985-A54F-4FF8-9A7D-FE4911FBE2BF}" dt="2024-01-07T03:26:42.186" v="744"/>
          <ac:spMkLst>
            <pc:docMk/>
            <pc:sldMk cId="4061981953" sldId="263"/>
            <ac:spMk id="10" creationId="{10848BAD-C5B4-9219-1041-8C94B862F3C5}"/>
          </ac:spMkLst>
        </pc:spChg>
        <pc:spChg chg="add mod">
          <ac:chgData name="nguyen tran thuy anh" userId="adbedd8b6326ee9f" providerId="LiveId" clId="{AFB75985-A54F-4FF8-9A7D-FE4911FBE2BF}" dt="2024-01-07T03:34:02.431" v="844" actId="1076"/>
          <ac:spMkLst>
            <pc:docMk/>
            <pc:sldMk cId="4061981953" sldId="263"/>
            <ac:spMk id="11" creationId="{90ECF1E3-9A90-EF86-467D-61295B53CE43}"/>
          </ac:spMkLst>
        </pc:spChg>
        <pc:spChg chg="add mod">
          <ac:chgData name="nguyen tran thuy anh" userId="adbedd8b6326ee9f" providerId="LiveId" clId="{AFB75985-A54F-4FF8-9A7D-FE4911FBE2BF}" dt="2024-01-07T03:34:02.431" v="844" actId="1076"/>
          <ac:spMkLst>
            <pc:docMk/>
            <pc:sldMk cId="4061981953" sldId="263"/>
            <ac:spMk id="12" creationId="{5FCA628C-C7CA-53D3-8E3E-3E93D7F12275}"/>
          </ac:spMkLst>
        </pc:spChg>
        <pc:spChg chg="add mod">
          <ac:chgData name="nguyen tran thuy anh" userId="adbedd8b6326ee9f" providerId="LiveId" clId="{AFB75985-A54F-4FF8-9A7D-FE4911FBE2BF}" dt="2024-01-07T03:33:50.407" v="842" actId="1076"/>
          <ac:spMkLst>
            <pc:docMk/>
            <pc:sldMk cId="4061981953" sldId="263"/>
            <ac:spMk id="13" creationId="{F73DF32A-88DA-D845-2738-CDAF92CF4C5E}"/>
          </ac:spMkLst>
        </pc:spChg>
        <pc:spChg chg="add mod">
          <ac:chgData name="nguyen tran thuy anh" userId="adbedd8b6326ee9f" providerId="LiveId" clId="{AFB75985-A54F-4FF8-9A7D-FE4911FBE2BF}" dt="2024-01-07T03:33:50.407" v="842" actId="1076"/>
          <ac:spMkLst>
            <pc:docMk/>
            <pc:sldMk cId="4061981953" sldId="263"/>
            <ac:spMk id="14" creationId="{EF981F67-7A01-39E6-0094-E8B7646A3620}"/>
          </ac:spMkLst>
        </pc:spChg>
        <pc:spChg chg="add mod">
          <ac:chgData name="nguyen tran thuy anh" userId="adbedd8b6326ee9f" providerId="LiveId" clId="{AFB75985-A54F-4FF8-9A7D-FE4911FBE2BF}" dt="2024-01-07T03:28:13.308" v="792" actId="207"/>
          <ac:spMkLst>
            <pc:docMk/>
            <pc:sldMk cId="4061981953" sldId="263"/>
            <ac:spMk id="15" creationId="{CEAEFECA-8072-07F1-2A76-4649F02AE0FF}"/>
          </ac:spMkLst>
        </pc:spChg>
        <pc:spChg chg="add mod">
          <ac:chgData name="nguyen tran thuy anh" userId="adbedd8b6326ee9f" providerId="LiveId" clId="{AFB75985-A54F-4FF8-9A7D-FE4911FBE2BF}" dt="2024-01-07T03:33:24.199" v="840" actId="1076"/>
          <ac:spMkLst>
            <pc:docMk/>
            <pc:sldMk cId="4061981953" sldId="263"/>
            <ac:spMk id="16" creationId="{053E0E76-2917-4884-8ED2-A8ACF47D912D}"/>
          </ac:spMkLst>
        </pc:spChg>
        <pc:spChg chg="add mod">
          <ac:chgData name="nguyen tran thuy anh" userId="adbedd8b6326ee9f" providerId="LiveId" clId="{AFB75985-A54F-4FF8-9A7D-FE4911FBE2BF}" dt="2024-01-07T03:29:45.808" v="803" actId="1076"/>
          <ac:spMkLst>
            <pc:docMk/>
            <pc:sldMk cId="4061981953" sldId="263"/>
            <ac:spMk id="17" creationId="{6E5D8D4A-18E7-C5C8-0E68-5E0E9A7BC3AF}"/>
          </ac:spMkLst>
        </pc:spChg>
        <pc:spChg chg="add mod">
          <ac:chgData name="nguyen tran thuy anh" userId="adbedd8b6326ee9f" providerId="LiveId" clId="{AFB75985-A54F-4FF8-9A7D-FE4911FBE2BF}" dt="2024-01-07T03:33:30.639" v="841" actId="1076"/>
          <ac:spMkLst>
            <pc:docMk/>
            <pc:sldMk cId="4061981953" sldId="263"/>
            <ac:spMk id="18" creationId="{53C3E4D1-08AC-D9FE-137C-0F7630A60C51}"/>
          </ac:spMkLst>
        </pc:spChg>
        <pc:spChg chg="add mod">
          <ac:chgData name="nguyen tran thuy anh" userId="adbedd8b6326ee9f" providerId="LiveId" clId="{AFB75985-A54F-4FF8-9A7D-FE4911FBE2BF}" dt="2024-01-07T03:30:38.870" v="813" actId="20577"/>
          <ac:spMkLst>
            <pc:docMk/>
            <pc:sldMk cId="4061981953" sldId="263"/>
            <ac:spMk id="19" creationId="{E89BF88E-2A50-A531-2B0F-A46ED60F0416}"/>
          </ac:spMkLst>
        </pc:spChg>
        <pc:spChg chg="add mod">
          <ac:chgData name="nguyen tran thuy anh" userId="adbedd8b6326ee9f" providerId="LiveId" clId="{AFB75985-A54F-4FF8-9A7D-FE4911FBE2BF}" dt="2024-01-07T03:31:47.909" v="824" actId="1076"/>
          <ac:spMkLst>
            <pc:docMk/>
            <pc:sldMk cId="4061981953" sldId="263"/>
            <ac:spMk id="21" creationId="{B4E859BE-4453-B809-7902-6F393A634F5F}"/>
          </ac:spMkLst>
        </pc:spChg>
        <pc:spChg chg="add mod">
          <ac:chgData name="nguyen tran thuy anh" userId="adbedd8b6326ee9f" providerId="LiveId" clId="{AFB75985-A54F-4FF8-9A7D-FE4911FBE2BF}" dt="2024-01-07T03:32:36.144" v="835" actId="1076"/>
          <ac:spMkLst>
            <pc:docMk/>
            <pc:sldMk cId="4061981953" sldId="263"/>
            <ac:spMk id="23" creationId="{DBD2FD1D-4B06-8D9B-2AAE-A8268A4FE0F0}"/>
          </ac:spMkLst>
        </pc:spChg>
        <pc:grpChg chg="add del mod">
          <ac:chgData name="nguyen tran thuy anh" userId="adbedd8b6326ee9f" providerId="LiveId" clId="{AFB75985-A54F-4FF8-9A7D-FE4911FBE2BF}" dt="2024-01-07T03:27:09.684" v="751" actId="478"/>
          <ac:grpSpMkLst>
            <pc:docMk/>
            <pc:sldMk cId="4061981953" sldId="263"/>
            <ac:grpSpMk id="8" creationId="{F7BDDF54-1F4F-6B22-1F0C-D8B45B9ED32F}"/>
          </ac:grpSpMkLst>
        </pc:grpChg>
      </pc:sldChg>
      <pc:sldChg chg="addSp delSp modSp new mod modAnim">
        <pc:chgData name="nguyen tran thuy anh" userId="adbedd8b6326ee9f" providerId="LiveId" clId="{AFB75985-A54F-4FF8-9A7D-FE4911FBE2BF}" dt="2024-01-07T03:41:17.540" v="985" actId="20577"/>
        <pc:sldMkLst>
          <pc:docMk/>
          <pc:sldMk cId="1272064736" sldId="264"/>
        </pc:sldMkLst>
        <pc:spChg chg="del">
          <ac:chgData name="nguyen tran thuy anh" userId="adbedd8b6326ee9f" providerId="LiveId" clId="{AFB75985-A54F-4FF8-9A7D-FE4911FBE2BF}" dt="2024-01-07T03:35:02.661" v="848" actId="478"/>
          <ac:spMkLst>
            <pc:docMk/>
            <pc:sldMk cId="1272064736" sldId="264"/>
            <ac:spMk id="2" creationId="{D142A128-5915-9D69-F961-A11654EAEF0C}"/>
          </ac:spMkLst>
        </pc:spChg>
        <pc:spChg chg="del">
          <ac:chgData name="nguyen tran thuy anh" userId="adbedd8b6326ee9f" providerId="LiveId" clId="{AFB75985-A54F-4FF8-9A7D-FE4911FBE2BF}" dt="2024-01-07T03:35:01.580" v="847" actId="478"/>
          <ac:spMkLst>
            <pc:docMk/>
            <pc:sldMk cId="1272064736" sldId="264"/>
            <ac:spMk id="3" creationId="{873A9956-5278-237A-D30C-E490F837926A}"/>
          </ac:spMkLst>
        </pc:spChg>
        <pc:spChg chg="add mod ord">
          <ac:chgData name="nguyen tran thuy anh" userId="adbedd8b6326ee9f" providerId="LiveId" clId="{AFB75985-A54F-4FF8-9A7D-FE4911FBE2BF}" dt="2024-01-07T03:36:26.080" v="864" actId="167"/>
          <ac:spMkLst>
            <pc:docMk/>
            <pc:sldMk cId="1272064736" sldId="264"/>
            <ac:spMk id="5" creationId="{916402C9-7741-D27A-FEE7-5A3FDEDC8FEB}"/>
          </ac:spMkLst>
        </pc:spChg>
        <pc:spChg chg="add mod">
          <ac:chgData name="nguyen tran thuy anh" userId="adbedd8b6326ee9f" providerId="LiveId" clId="{AFB75985-A54F-4FF8-9A7D-FE4911FBE2BF}" dt="2024-01-07T03:41:13.185" v="984" actId="1076"/>
          <ac:spMkLst>
            <pc:docMk/>
            <pc:sldMk cId="1272064736" sldId="264"/>
            <ac:spMk id="6" creationId="{BC6FED20-1C3C-50A7-83DE-C44F68AC8BAA}"/>
          </ac:spMkLst>
        </pc:spChg>
        <pc:spChg chg="add mod">
          <ac:chgData name="nguyen tran thuy anh" userId="adbedd8b6326ee9f" providerId="LiveId" clId="{AFB75985-A54F-4FF8-9A7D-FE4911FBE2BF}" dt="2024-01-07T03:41:17.540" v="985" actId="20577"/>
          <ac:spMkLst>
            <pc:docMk/>
            <pc:sldMk cId="1272064736" sldId="264"/>
            <ac:spMk id="7" creationId="{38B34D2B-76D9-3188-EA40-9C0480A31789}"/>
          </ac:spMkLst>
        </pc:spChg>
        <pc:graphicFrameChg chg="add mod modGraphic">
          <ac:chgData name="nguyen tran thuy anh" userId="adbedd8b6326ee9f" providerId="LiveId" clId="{AFB75985-A54F-4FF8-9A7D-FE4911FBE2BF}" dt="2024-01-07T03:39:16.153" v="971" actId="14100"/>
          <ac:graphicFrameMkLst>
            <pc:docMk/>
            <pc:sldMk cId="1272064736" sldId="264"/>
            <ac:graphicFrameMk id="4" creationId="{3924D341-42A3-F124-87AF-AA5055FABE78}"/>
          </ac:graphicFrameMkLst>
        </pc:graphicFrameChg>
        <pc:picChg chg="add mod">
          <ac:chgData name="nguyen tran thuy anh" userId="adbedd8b6326ee9f" providerId="LiveId" clId="{AFB75985-A54F-4FF8-9A7D-FE4911FBE2BF}" dt="2024-01-07T03:41:06.174" v="983" actId="1076"/>
          <ac:picMkLst>
            <pc:docMk/>
            <pc:sldMk cId="1272064736" sldId="264"/>
            <ac:picMk id="8" creationId="{1BBD85D7-3C98-F40D-55AD-AADF640EFB5C}"/>
          </ac:picMkLst>
        </pc:picChg>
      </pc:sldChg>
      <pc:sldChg chg="addSp delSp modSp new mod modAnim">
        <pc:chgData name="nguyen tran thuy anh" userId="adbedd8b6326ee9f" providerId="LiveId" clId="{AFB75985-A54F-4FF8-9A7D-FE4911FBE2BF}" dt="2024-01-07T03:46:00.300" v="1017" actId="1076"/>
        <pc:sldMkLst>
          <pc:docMk/>
          <pc:sldMk cId="1229310034" sldId="265"/>
        </pc:sldMkLst>
        <pc:spChg chg="del">
          <ac:chgData name="nguyen tran thuy anh" userId="adbedd8b6326ee9f" providerId="LiveId" clId="{AFB75985-A54F-4FF8-9A7D-FE4911FBE2BF}" dt="2024-01-07T03:41:46.449" v="988" actId="478"/>
          <ac:spMkLst>
            <pc:docMk/>
            <pc:sldMk cId="1229310034" sldId="265"/>
            <ac:spMk id="2" creationId="{306A0924-91B1-8EFD-B340-E91968CE5EE0}"/>
          </ac:spMkLst>
        </pc:spChg>
        <pc:spChg chg="del">
          <ac:chgData name="nguyen tran thuy anh" userId="adbedd8b6326ee9f" providerId="LiveId" clId="{AFB75985-A54F-4FF8-9A7D-FE4911FBE2BF}" dt="2024-01-07T03:41:42.653" v="987" actId="478"/>
          <ac:spMkLst>
            <pc:docMk/>
            <pc:sldMk cId="1229310034" sldId="265"/>
            <ac:spMk id="3" creationId="{D34B8312-4C67-2E50-5831-8413FF851754}"/>
          </ac:spMkLst>
        </pc:spChg>
        <pc:spChg chg="add mod">
          <ac:chgData name="nguyen tran thuy anh" userId="adbedd8b6326ee9f" providerId="LiveId" clId="{AFB75985-A54F-4FF8-9A7D-FE4911FBE2BF}" dt="2024-01-07T03:44:17.815" v="1002" actId="207"/>
          <ac:spMkLst>
            <pc:docMk/>
            <pc:sldMk cId="1229310034" sldId="265"/>
            <ac:spMk id="4" creationId="{4F69E44E-A32E-063D-B51B-F4D302973C63}"/>
          </ac:spMkLst>
        </pc:spChg>
        <pc:spChg chg="add mod">
          <ac:chgData name="nguyen tran thuy anh" userId="adbedd8b6326ee9f" providerId="LiveId" clId="{AFB75985-A54F-4FF8-9A7D-FE4911FBE2BF}" dt="2024-01-07T03:44:47.865" v="1009" actId="207"/>
          <ac:spMkLst>
            <pc:docMk/>
            <pc:sldMk cId="1229310034" sldId="265"/>
            <ac:spMk id="5" creationId="{1F047E40-6F8C-D6E6-7273-A7E07A2B5DEA}"/>
          </ac:spMkLst>
        </pc:spChg>
        <pc:spChg chg="add mod">
          <ac:chgData name="nguyen tran thuy anh" userId="adbedd8b6326ee9f" providerId="LiveId" clId="{AFB75985-A54F-4FF8-9A7D-FE4911FBE2BF}" dt="2024-01-07T03:45:26.333" v="1014" actId="1076"/>
          <ac:spMkLst>
            <pc:docMk/>
            <pc:sldMk cId="1229310034" sldId="265"/>
            <ac:spMk id="8" creationId="{F7B93A7C-0E67-0853-2BFB-601857803293}"/>
          </ac:spMkLst>
        </pc:spChg>
        <pc:grpChg chg="add mod">
          <ac:chgData name="nguyen tran thuy anh" userId="adbedd8b6326ee9f" providerId="LiveId" clId="{AFB75985-A54F-4FF8-9A7D-FE4911FBE2BF}" dt="2024-01-07T03:46:00.300" v="1017" actId="1076"/>
          <ac:grpSpMkLst>
            <pc:docMk/>
            <pc:sldMk cId="1229310034" sldId="265"/>
            <ac:grpSpMk id="6" creationId="{1EB198AC-123D-3660-FAB2-6648847F8F2A}"/>
          </ac:grpSpMkLst>
        </pc:grpChg>
        <pc:picChg chg="add mod">
          <ac:chgData name="nguyen tran thuy anh" userId="adbedd8b6326ee9f" providerId="LiveId" clId="{AFB75985-A54F-4FF8-9A7D-FE4911FBE2BF}" dt="2024-01-07T03:44:07.650" v="1000" actId="1076"/>
          <ac:picMkLst>
            <pc:docMk/>
            <pc:sldMk cId="1229310034" sldId="265"/>
            <ac:picMk id="7" creationId="{00B0C467-FA8C-B8A6-E258-A3CDE4A9F294}"/>
          </ac:picMkLst>
        </pc:picChg>
      </pc:sldChg>
      <pc:sldChg chg="addSp delSp modSp new mod">
        <pc:chgData name="nguyen tran thuy anh" userId="adbedd8b6326ee9f" providerId="LiveId" clId="{AFB75985-A54F-4FF8-9A7D-FE4911FBE2BF}" dt="2024-01-07T03:49:12.222" v="1033" actId="1076"/>
        <pc:sldMkLst>
          <pc:docMk/>
          <pc:sldMk cId="421669224" sldId="266"/>
        </pc:sldMkLst>
        <pc:spChg chg="del">
          <ac:chgData name="nguyen tran thuy anh" userId="adbedd8b6326ee9f" providerId="LiveId" clId="{AFB75985-A54F-4FF8-9A7D-FE4911FBE2BF}" dt="2024-01-07T03:48:33.332" v="1020" actId="478"/>
          <ac:spMkLst>
            <pc:docMk/>
            <pc:sldMk cId="421669224" sldId="266"/>
            <ac:spMk id="2" creationId="{4FDAB549-1BDD-71DB-AB3F-35800B22A92D}"/>
          </ac:spMkLst>
        </pc:spChg>
        <pc:spChg chg="del">
          <ac:chgData name="nguyen tran thuy anh" userId="adbedd8b6326ee9f" providerId="LiveId" clId="{AFB75985-A54F-4FF8-9A7D-FE4911FBE2BF}" dt="2024-01-07T03:48:30.277" v="1019" actId="478"/>
          <ac:spMkLst>
            <pc:docMk/>
            <pc:sldMk cId="421669224" sldId="266"/>
            <ac:spMk id="3" creationId="{6CCBA41F-B9DC-02E9-C00A-01234C96AF12}"/>
          </ac:spMkLst>
        </pc:spChg>
        <pc:spChg chg="add mod ord">
          <ac:chgData name="nguyen tran thuy anh" userId="adbedd8b6326ee9f" providerId="LiveId" clId="{AFB75985-A54F-4FF8-9A7D-FE4911FBE2BF}" dt="2024-01-07T03:48:53.917" v="1027" actId="167"/>
          <ac:spMkLst>
            <pc:docMk/>
            <pc:sldMk cId="421669224" sldId="266"/>
            <ac:spMk id="5" creationId="{48A8036C-B63B-A99E-C3C7-045A708A1041}"/>
          </ac:spMkLst>
        </pc:spChg>
        <pc:picChg chg="add mod">
          <ac:chgData name="nguyen tran thuy anh" userId="adbedd8b6326ee9f" providerId="LiveId" clId="{AFB75985-A54F-4FF8-9A7D-FE4911FBE2BF}" dt="2024-01-07T03:49:12.222" v="1033" actId="1076"/>
          <ac:picMkLst>
            <pc:docMk/>
            <pc:sldMk cId="421669224" sldId="266"/>
            <ac:picMk id="4" creationId="{ADBDF659-6A0F-1E37-102F-1F58FA48E5B5}"/>
          </ac:picMkLst>
        </pc:picChg>
      </pc:sldChg>
      <pc:sldChg chg="addSp delSp modSp add mod">
        <pc:chgData name="nguyen tran thuy anh" userId="adbedd8b6326ee9f" providerId="LiveId" clId="{AFB75985-A54F-4FF8-9A7D-FE4911FBE2BF}" dt="2024-01-07T03:49:37.024" v="1041" actId="14100"/>
        <pc:sldMkLst>
          <pc:docMk/>
          <pc:sldMk cId="2317575661" sldId="267"/>
        </pc:sldMkLst>
        <pc:picChg chg="add mod">
          <ac:chgData name="nguyen tran thuy anh" userId="adbedd8b6326ee9f" providerId="LiveId" clId="{AFB75985-A54F-4FF8-9A7D-FE4911FBE2BF}" dt="2024-01-07T03:49:37.024" v="1041" actId="14100"/>
          <ac:picMkLst>
            <pc:docMk/>
            <pc:sldMk cId="2317575661" sldId="267"/>
            <ac:picMk id="2" creationId="{D8979788-0754-11C2-4298-784C3D9B861C}"/>
          </ac:picMkLst>
        </pc:picChg>
        <pc:picChg chg="del">
          <ac:chgData name="nguyen tran thuy anh" userId="adbedd8b6326ee9f" providerId="LiveId" clId="{AFB75985-A54F-4FF8-9A7D-FE4911FBE2BF}" dt="2024-01-07T03:49:24.733" v="1035" actId="478"/>
          <ac:picMkLst>
            <pc:docMk/>
            <pc:sldMk cId="2317575661" sldId="267"/>
            <ac:picMk id="4" creationId="{ADBDF659-6A0F-1E37-102F-1F58FA48E5B5}"/>
          </ac:picMkLst>
        </pc:picChg>
      </pc:sldChg>
      <pc:sldChg chg="addSp delSp modSp add mod">
        <pc:chgData name="nguyen tran thuy anh" userId="adbedd8b6326ee9f" providerId="LiveId" clId="{AFB75985-A54F-4FF8-9A7D-FE4911FBE2BF}" dt="2024-01-07T03:50:24.436" v="1051" actId="14100"/>
        <pc:sldMkLst>
          <pc:docMk/>
          <pc:sldMk cId="2015642234" sldId="268"/>
        </pc:sldMkLst>
        <pc:picChg chg="del">
          <ac:chgData name="nguyen tran thuy anh" userId="adbedd8b6326ee9f" providerId="LiveId" clId="{AFB75985-A54F-4FF8-9A7D-FE4911FBE2BF}" dt="2024-01-07T03:50:08.986" v="1043" actId="478"/>
          <ac:picMkLst>
            <pc:docMk/>
            <pc:sldMk cId="2015642234" sldId="268"/>
            <ac:picMk id="2" creationId="{D8979788-0754-11C2-4298-784C3D9B861C}"/>
          </ac:picMkLst>
        </pc:picChg>
        <pc:picChg chg="add mod">
          <ac:chgData name="nguyen tran thuy anh" userId="adbedd8b6326ee9f" providerId="LiveId" clId="{AFB75985-A54F-4FF8-9A7D-FE4911FBE2BF}" dt="2024-01-07T03:50:24.436" v="1051" actId="14100"/>
          <ac:picMkLst>
            <pc:docMk/>
            <pc:sldMk cId="2015642234" sldId="268"/>
            <ac:picMk id="3" creationId="{108F6430-304A-FC84-1B0E-74E7D14B1F7B}"/>
          </ac:picMkLst>
        </pc:picChg>
      </pc:sldChg>
      <pc:sldChg chg="modSp add modAnim">
        <pc:chgData name="nguyen tran thuy anh" userId="adbedd8b6326ee9f" providerId="LiveId" clId="{AFB75985-A54F-4FF8-9A7D-FE4911FBE2BF}" dt="2024-01-07T05:36:41.967" v="1125" actId="20577"/>
        <pc:sldMkLst>
          <pc:docMk/>
          <pc:sldMk cId="1515399986" sldId="269"/>
        </pc:sldMkLst>
        <pc:spChg chg="mod">
          <ac:chgData name="nguyen tran thuy anh" userId="adbedd8b6326ee9f" providerId="LiveId" clId="{AFB75985-A54F-4FF8-9A7D-FE4911FBE2BF}" dt="2024-01-07T05:36:41.967" v="1125" actId="20577"/>
          <ac:spMkLst>
            <pc:docMk/>
            <pc:sldMk cId="1515399986" sldId="269"/>
            <ac:spMk id="23" creationId="{DBD2FD1D-4B06-8D9B-2AAE-A8268A4FE0F0}"/>
          </ac:spMkLst>
        </pc:spChg>
      </pc:sldChg>
      <pc:sldChg chg="addSp delSp modSp new mod">
        <pc:chgData name="nguyen tran thuy anh" userId="adbedd8b6326ee9f" providerId="LiveId" clId="{AFB75985-A54F-4FF8-9A7D-FE4911FBE2BF}" dt="2024-01-07T05:40:44.199" v="1304" actId="1076"/>
        <pc:sldMkLst>
          <pc:docMk/>
          <pc:sldMk cId="1539704222" sldId="270"/>
        </pc:sldMkLst>
        <pc:spChg chg="del">
          <ac:chgData name="nguyen tran thuy anh" userId="adbedd8b6326ee9f" providerId="LiveId" clId="{AFB75985-A54F-4FF8-9A7D-FE4911FBE2BF}" dt="2024-01-07T05:25:27.128" v="1078" actId="478"/>
          <ac:spMkLst>
            <pc:docMk/>
            <pc:sldMk cId="1539704222" sldId="270"/>
            <ac:spMk id="2" creationId="{580E73F9-0E56-3796-F47E-D6D15650A1F0}"/>
          </ac:spMkLst>
        </pc:spChg>
        <pc:spChg chg="del">
          <ac:chgData name="nguyen tran thuy anh" userId="adbedd8b6326ee9f" providerId="LiveId" clId="{AFB75985-A54F-4FF8-9A7D-FE4911FBE2BF}" dt="2024-01-07T05:25:24.340" v="1077" actId="478"/>
          <ac:spMkLst>
            <pc:docMk/>
            <pc:sldMk cId="1539704222" sldId="270"/>
            <ac:spMk id="3" creationId="{D81071C1-78C1-89F4-7761-6959BF537653}"/>
          </ac:spMkLst>
        </pc:spChg>
        <pc:spChg chg="add mod">
          <ac:chgData name="nguyen tran thuy anh" userId="adbedd8b6326ee9f" providerId="LiveId" clId="{AFB75985-A54F-4FF8-9A7D-FE4911FBE2BF}" dt="2024-01-07T05:40:39.073" v="1301" actId="14100"/>
          <ac:spMkLst>
            <pc:docMk/>
            <pc:sldMk cId="1539704222" sldId="270"/>
            <ac:spMk id="5" creationId="{5B47E902-4473-1EB2-9E07-649BFFB64740}"/>
          </ac:spMkLst>
        </pc:spChg>
        <pc:spChg chg="add mod">
          <ac:chgData name="nguyen tran thuy anh" userId="adbedd8b6326ee9f" providerId="LiveId" clId="{AFB75985-A54F-4FF8-9A7D-FE4911FBE2BF}" dt="2024-01-07T05:28:07.740" v="1089"/>
          <ac:spMkLst>
            <pc:docMk/>
            <pc:sldMk cId="1539704222" sldId="270"/>
            <ac:spMk id="6" creationId="{A7FDCABF-2113-4E8D-3EB5-C7E3489BD64A}"/>
          </ac:spMkLst>
        </pc:spChg>
        <pc:picChg chg="add mod">
          <ac:chgData name="nguyen tran thuy anh" userId="adbedd8b6326ee9f" providerId="LiveId" clId="{AFB75985-A54F-4FF8-9A7D-FE4911FBE2BF}" dt="2024-01-07T05:40:42.844" v="1303" actId="1076"/>
          <ac:picMkLst>
            <pc:docMk/>
            <pc:sldMk cId="1539704222" sldId="270"/>
            <ac:picMk id="8" creationId="{7D445CB7-BBAD-FC96-F310-1F47F79C9A42}"/>
          </ac:picMkLst>
        </pc:picChg>
        <pc:picChg chg="add mod">
          <ac:chgData name="nguyen tran thuy anh" userId="adbedd8b6326ee9f" providerId="LiveId" clId="{AFB75985-A54F-4FF8-9A7D-FE4911FBE2BF}" dt="2024-01-07T05:40:44.199" v="1304" actId="1076"/>
          <ac:picMkLst>
            <pc:docMk/>
            <pc:sldMk cId="1539704222" sldId="270"/>
            <ac:picMk id="9" creationId="{A36F79DC-5A0F-CAEE-3EE5-CE15B6A7A687}"/>
          </ac:picMkLst>
        </pc:picChg>
      </pc:sldChg>
      <pc:sldChg chg="addSp delSp modSp add mod">
        <pc:chgData name="nguyen tran thuy anh" userId="adbedd8b6326ee9f" providerId="LiveId" clId="{AFB75985-A54F-4FF8-9A7D-FE4911FBE2BF}" dt="2024-01-07T04:42:25.425" v="1076" actId="14100"/>
        <pc:sldMkLst>
          <pc:docMk/>
          <pc:sldMk cId="703027789" sldId="271"/>
        </pc:sldMkLst>
        <pc:picChg chg="add mod">
          <ac:chgData name="nguyen tran thuy anh" userId="adbedd8b6326ee9f" providerId="LiveId" clId="{AFB75985-A54F-4FF8-9A7D-FE4911FBE2BF}" dt="2024-01-07T04:42:21.086" v="1075" actId="14100"/>
          <ac:picMkLst>
            <pc:docMk/>
            <pc:sldMk cId="703027789" sldId="271"/>
            <ac:picMk id="2" creationId="{91EFBE08-7E56-9B07-6EF0-D1804BC8A341}"/>
          </ac:picMkLst>
        </pc:picChg>
        <pc:picChg chg="del">
          <ac:chgData name="nguyen tran thuy anh" userId="adbedd8b6326ee9f" providerId="LiveId" clId="{AFB75985-A54F-4FF8-9A7D-FE4911FBE2BF}" dt="2024-01-07T04:36:32.983" v="1061" actId="478"/>
          <ac:picMkLst>
            <pc:docMk/>
            <pc:sldMk cId="703027789" sldId="271"/>
            <ac:picMk id="3" creationId="{108F6430-304A-FC84-1B0E-74E7D14B1F7B}"/>
          </ac:picMkLst>
        </pc:picChg>
        <pc:picChg chg="add mod">
          <ac:chgData name="nguyen tran thuy anh" userId="adbedd8b6326ee9f" providerId="LiveId" clId="{AFB75985-A54F-4FF8-9A7D-FE4911FBE2BF}" dt="2024-01-07T04:42:25.425" v="1076" actId="14100"/>
          <ac:picMkLst>
            <pc:docMk/>
            <pc:sldMk cId="703027789" sldId="271"/>
            <ac:picMk id="4" creationId="{D5804D56-4869-6673-106E-92F239B7D0D1}"/>
          </ac:picMkLst>
        </pc:picChg>
      </pc:sldChg>
      <pc:sldChg chg="addSp delSp modSp add mod">
        <pc:chgData name="nguyen tran thuy anh" userId="adbedd8b6326ee9f" providerId="LiveId" clId="{AFB75985-A54F-4FF8-9A7D-FE4911FBE2BF}" dt="2024-01-07T05:40:16.097" v="1250" actId="207"/>
        <pc:sldMkLst>
          <pc:docMk/>
          <pc:sldMk cId="3579190636" sldId="272"/>
        </pc:sldMkLst>
        <pc:spChg chg="mod">
          <ac:chgData name="nguyen tran thuy anh" userId="adbedd8b6326ee9f" providerId="LiveId" clId="{AFB75985-A54F-4FF8-9A7D-FE4911FBE2BF}" dt="2024-01-07T05:39:11.279" v="1231" actId="207"/>
          <ac:spMkLst>
            <pc:docMk/>
            <pc:sldMk cId="3579190636" sldId="272"/>
            <ac:spMk id="3" creationId="{5A0AE546-90F1-CEB5-85EB-45E7E957F1D5}"/>
          </ac:spMkLst>
        </pc:spChg>
        <pc:spChg chg="mod">
          <ac:chgData name="nguyen tran thuy anh" userId="adbedd8b6326ee9f" providerId="LiveId" clId="{AFB75985-A54F-4FF8-9A7D-FE4911FBE2BF}" dt="2024-01-07T05:39:11.279" v="1231" actId="207"/>
          <ac:spMkLst>
            <pc:docMk/>
            <pc:sldMk cId="3579190636" sldId="272"/>
            <ac:spMk id="4" creationId="{4B6BD93E-A389-30C3-0ABF-C764DE57A705}"/>
          </ac:spMkLst>
        </pc:spChg>
        <pc:spChg chg="mod">
          <ac:chgData name="nguyen tran thuy anh" userId="adbedd8b6326ee9f" providerId="LiveId" clId="{AFB75985-A54F-4FF8-9A7D-FE4911FBE2BF}" dt="2024-01-07T05:39:11.279" v="1231" actId="207"/>
          <ac:spMkLst>
            <pc:docMk/>
            <pc:sldMk cId="3579190636" sldId="272"/>
            <ac:spMk id="5" creationId="{50259B36-B373-0C26-5E6D-70882349865F}"/>
          </ac:spMkLst>
        </pc:spChg>
        <pc:spChg chg="mod">
          <ac:chgData name="nguyen tran thuy anh" userId="adbedd8b6326ee9f" providerId="LiveId" clId="{AFB75985-A54F-4FF8-9A7D-FE4911FBE2BF}" dt="2024-01-07T05:39:11.279" v="1231" actId="207"/>
          <ac:spMkLst>
            <pc:docMk/>
            <pc:sldMk cId="3579190636" sldId="272"/>
            <ac:spMk id="6" creationId="{BCB19A99-238D-723C-4AA5-B170A48543EC}"/>
          </ac:spMkLst>
        </pc:spChg>
        <pc:spChg chg="mod">
          <ac:chgData name="nguyen tran thuy anh" userId="adbedd8b6326ee9f" providerId="LiveId" clId="{AFB75985-A54F-4FF8-9A7D-FE4911FBE2BF}" dt="2024-01-07T05:39:11.279" v="1231" actId="207"/>
          <ac:spMkLst>
            <pc:docMk/>
            <pc:sldMk cId="3579190636" sldId="272"/>
            <ac:spMk id="7" creationId="{91FA6CAE-3406-516B-574C-3FBE0891DDCB}"/>
          </ac:spMkLst>
        </pc:spChg>
        <pc:spChg chg="mod">
          <ac:chgData name="nguyen tran thuy anh" userId="adbedd8b6326ee9f" providerId="LiveId" clId="{AFB75985-A54F-4FF8-9A7D-FE4911FBE2BF}" dt="2024-01-07T05:39:11.279" v="1231" actId="207"/>
          <ac:spMkLst>
            <pc:docMk/>
            <pc:sldMk cId="3579190636" sldId="272"/>
            <ac:spMk id="8" creationId="{554FE836-7BDD-BD6D-D4F6-6A592B845671}"/>
          </ac:spMkLst>
        </pc:spChg>
        <pc:spChg chg="mod">
          <ac:chgData name="nguyen tran thuy anh" userId="adbedd8b6326ee9f" providerId="LiveId" clId="{AFB75985-A54F-4FF8-9A7D-FE4911FBE2BF}" dt="2024-01-07T05:37:01.087" v="1146" actId="20577"/>
          <ac:spMkLst>
            <pc:docMk/>
            <pc:sldMk cId="3579190636" sldId="272"/>
            <ac:spMk id="20" creationId="{E85ECF03-8DD7-A822-3609-BFF8214C603E}"/>
          </ac:spMkLst>
        </pc:spChg>
        <pc:spChg chg="mod">
          <ac:chgData name="nguyen tran thuy anh" userId="adbedd8b6326ee9f" providerId="LiveId" clId="{AFB75985-A54F-4FF8-9A7D-FE4911FBE2BF}" dt="2024-01-07T05:40:16.097" v="1250" actId="207"/>
          <ac:spMkLst>
            <pc:docMk/>
            <pc:sldMk cId="3579190636" sldId="272"/>
            <ac:spMk id="21" creationId="{BA1CAD37-1F1C-179E-3232-5451211DE6C9}"/>
          </ac:spMkLst>
        </pc:spChg>
        <pc:spChg chg="mod">
          <ac:chgData name="nguyen tran thuy anh" userId="adbedd8b6326ee9f" providerId="LiveId" clId="{AFB75985-A54F-4FF8-9A7D-FE4911FBE2BF}" dt="2024-01-07T05:37:26.032" v="1220" actId="20577"/>
          <ac:spMkLst>
            <pc:docMk/>
            <pc:sldMk cId="3579190636" sldId="272"/>
            <ac:spMk id="32" creationId="{F081478F-5478-9EF8-8813-D68941277B1A}"/>
          </ac:spMkLst>
        </pc:spChg>
        <pc:spChg chg="mod">
          <ac:chgData name="nguyen tran thuy anh" userId="adbedd8b6326ee9f" providerId="LiveId" clId="{AFB75985-A54F-4FF8-9A7D-FE4911FBE2BF}" dt="2024-01-07T05:39:51.327" v="1236" actId="207"/>
          <ac:spMkLst>
            <pc:docMk/>
            <pc:sldMk cId="3579190636" sldId="272"/>
            <ac:spMk id="34" creationId="{23F774E1-FEFD-007A-27E8-F60E9E0F50F9}"/>
          </ac:spMkLst>
        </pc:spChg>
        <pc:grpChg chg="add mod">
          <ac:chgData name="nguyen tran thuy anh" userId="adbedd8b6326ee9f" providerId="LiveId" clId="{AFB75985-A54F-4FF8-9A7D-FE4911FBE2BF}" dt="2024-01-07T05:39:19.782" v="1234" actId="1076"/>
          <ac:grpSpMkLst>
            <pc:docMk/>
            <pc:sldMk cId="3579190636" sldId="272"/>
            <ac:grpSpMk id="2" creationId="{54DF711A-9026-82A0-53D2-75A66D26DED5}"/>
          </ac:grpSpMkLst>
        </pc:grpChg>
        <pc:grpChg chg="del">
          <ac:chgData name="nguyen tran thuy anh" userId="adbedd8b6326ee9f" providerId="LiveId" clId="{AFB75985-A54F-4FF8-9A7D-FE4911FBE2BF}" dt="2024-01-07T05:38:24.095" v="1226" actId="478"/>
          <ac:grpSpMkLst>
            <pc:docMk/>
            <pc:sldMk cId="3579190636" sldId="272"/>
            <ac:grpSpMk id="22" creationId="{1BE07C72-1968-A7FA-D8D2-B969F012122C}"/>
          </ac:grpSpMkLst>
        </pc:grpChg>
      </pc:sldChg>
      <pc:sldChg chg="addSp delSp modSp new mod modAnim">
        <pc:chgData name="nguyen tran thuy anh" userId="adbedd8b6326ee9f" providerId="LiveId" clId="{AFB75985-A54F-4FF8-9A7D-FE4911FBE2BF}" dt="2024-01-07T06:51:25.786" v="2406" actId="1076"/>
        <pc:sldMkLst>
          <pc:docMk/>
          <pc:sldMk cId="1998777851" sldId="273"/>
        </pc:sldMkLst>
        <pc:spChg chg="del">
          <ac:chgData name="nguyen tran thuy anh" userId="adbedd8b6326ee9f" providerId="LiveId" clId="{AFB75985-A54F-4FF8-9A7D-FE4911FBE2BF}" dt="2024-01-07T05:41:09.791" v="1309" actId="478"/>
          <ac:spMkLst>
            <pc:docMk/>
            <pc:sldMk cId="1998777851" sldId="273"/>
            <ac:spMk id="2" creationId="{BA0D6426-16BE-8F3D-1DEC-C918074F6522}"/>
          </ac:spMkLst>
        </pc:spChg>
        <pc:spChg chg="del">
          <ac:chgData name="nguyen tran thuy anh" userId="adbedd8b6326ee9f" providerId="LiveId" clId="{AFB75985-A54F-4FF8-9A7D-FE4911FBE2BF}" dt="2024-01-07T05:40:53.695" v="1306" actId="478"/>
          <ac:spMkLst>
            <pc:docMk/>
            <pc:sldMk cId="1998777851" sldId="273"/>
            <ac:spMk id="3" creationId="{5416CF3D-5AA8-FE4D-BDC7-82E13C9EB117}"/>
          </ac:spMkLst>
        </pc:spChg>
        <pc:spChg chg="add mod">
          <ac:chgData name="nguyen tran thuy anh" userId="adbedd8b6326ee9f" providerId="LiveId" clId="{AFB75985-A54F-4FF8-9A7D-FE4911FBE2BF}" dt="2024-01-07T05:41:14.821" v="1311" actId="1076"/>
          <ac:spMkLst>
            <pc:docMk/>
            <pc:sldMk cId="1998777851" sldId="273"/>
            <ac:spMk id="4" creationId="{102095AA-5812-DDF6-4A56-0F3BE0344416}"/>
          </ac:spMkLst>
        </pc:spChg>
        <pc:spChg chg="add mod">
          <ac:chgData name="nguyen tran thuy anh" userId="adbedd8b6326ee9f" providerId="LiveId" clId="{AFB75985-A54F-4FF8-9A7D-FE4911FBE2BF}" dt="2024-01-07T05:51:27.712" v="1421" actId="1076"/>
          <ac:spMkLst>
            <pc:docMk/>
            <pc:sldMk cId="1998777851" sldId="273"/>
            <ac:spMk id="5" creationId="{643DB68A-6724-DD9C-A496-CEF9BD53F8B7}"/>
          </ac:spMkLst>
        </pc:spChg>
        <pc:spChg chg="add mod">
          <ac:chgData name="nguyen tran thuy anh" userId="adbedd8b6326ee9f" providerId="LiveId" clId="{AFB75985-A54F-4FF8-9A7D-FE4911FBE2BF}" dt="2024-01-07T06:51:25.786" v="2406" actId="1076"/>
          <ac:spMkLst>
            <pc:docMk/>
            <pc:sldMk cId="1998777851" sldId="273"/>
            <ac:spMk id="7" creationId="{A51EF904-8202-E63C-6C55-41008E69E5EB}"/>
          </ac:spMkLst>
        </pc:spChg>
        <pc:spChg chg="add del mod">
          <ac:chgData name="nguyen tran thuy anh" userId="adbedd8b6326ee9f" providerId="LiveId" clId="{AFB75985-A54F-4FF8-9A7D-FE4911FBE2BF}" dt="2024-01-07T05:42:31.607" v="1329" actId="478"/>
          <ac:spMkLst>
            <pc:docMk/>
            <pc:sldMk cId="1998777851" sldId="273"/>
            <ac:spMk id="8" creationId="{7B94B818-D63F-9A37-2BA6-6EBB756E3488}"/>
          </ac:spMkLst>
        </pc:spChg>
        <pc:spChg chg="add mod">
          <ac:chgData name="nguyen tran thuy anh" userId="adbedd8b6326ee9f" providerId="LiveId" clId="{AFB75985-A54F-4FF8-9A7D-FE4911FBE2BF}" dt="2024-01-07T06:51:18.230" v="2403" actId="1076"/>
          <ac:spMkLst>
            <pc:docMk/>
            <pc:sldMk cId="1998777851" sldId="273"/>
            <ac:spMk id="10" creationId="{62089B40-19F1-5807-1CFF-68B1CB896826}"/>
          </ac:spMkLst>
        </pc:spChg>
        <pc:picChg chg="add mod">
          <ac:chgData name="nguyen tran thuy anh" userId="adbedd8b6326ee9f" providerId="LiveId" clId="{AFB75985-A54F-4FF8-9A7D-FE4911FBE2BF}" dt="2024-01-07T06:51:19.700" v="2404" actId="1076"/>
          <ac:picMkLst>
            <pc:docMk/>
            <pc:sldMk cId="1998777851" sldId="273"/>
            <ac:picMk id="11" creationId="{C5EDBB6B-7C5A-EA42-5D04-5EA435556615}"/>
          </ac:picMkLst>
        </pc:picChg>
        <pc:picChg chg="add mod">
          <ac:chgData name="nguyen tran thuy anh" userId="adbedd8b6326ee9f" providerId="LiveId" clId="{AFB75985-A54F-4FF8-9A7D-FE4911FBE2BF}" dt="2024-01-07T06:51:22.322" v="2405" actId="14100"/>
          <ac:picMkLst>
            <pc:docMk/>
            <pc:sldMk cId="1998777851" sldId="273"/>
            <ac:picMk id="7170" creationId="{60435486-0C3F-683F-F36D-D1BC5B9062AB}"/>
          </ac:picMkLst>
        </pc:picChg>
      </pc:sldChg>
      <pc:sldChg chg="addSp delSp modSp new mod modAnim">
        <pc:chgData name="nguyen tran thuy anh" userId="adbedd8b6326ee9f" providerId="LiveId" clId="{AFB75985-A54F-4FF8-9A7D-FE4911FBE2BF}" dt="2024-01-07T06:50:48.160" v="2392"/>
        <pc:sldMkLst>
          <pc:docMk/>
          <pc:sldMk cId="4048946260" sldId="274"/>
        </pc:sldMkLst>
        <pc:spChg chg="del">
          <ac:chgData name="nguyen tran thuy anh" userId="adbedd8b6326ee9f" providerId="LiveId" clId="{AFB75985-A54F-4FF8-9A7D-FE4911FBE2BF}" dt="2024-01-07T05:43:29.239" v="1340" actId="478"/>
          <ac:spMkLst>
            <pc:docMk/>
            <pc:sldMk cId="4048946260" sldId="274"/>
            <ac:spMk id="2" creationId="{2CF79C0D-552D-51B5-ECA5-040C690D12FE}"/>
          </ac:spMkLst>
        </pc:spChg>
        <pc:spChg chg="del">
          <ac:chgData name="nguyen tran thuy anh" userId="adbedd8b6326ee9f" providerId="LiveId" clId="{AFB75985-A54F-4FF8-9A7D-FE4911FBE2BF}" dt="2024-01-07T05:43:26.857" v="1339" actId="478"/>
          <ac:spMkLst>
            <pc:docMk/>
            <pc:sldMk cId="4048946260" sldId="274"/>
            <ac:spMk id="3" creationId="{74457F5C-41B7-9143-AB06-91A18A11DC82}"/>
          </ac:spMkLst>
        </pc:spChg>
        <pc:spChg chg="add mod">
          <ac:chgData name="nguyen tran thuy anh" userId="adbedd8b6326ee9f" providerId="LiveId" clId="{AFB75985-A54F-4FF8-9A7D-FE4911FBE2BF}" dt="2024-01-07T05:47:31.849" v="1387" actId="1076"/>
          <ac:spMkLst>
            <pc:docMk/>
            <pc:sldMk cId="4048946260" sldId="274"/>
            <ac:spMk id="6" creationId="{B03C2593-3007-F871-A436-783CC211912F}"/>
          </ac:spMkLst>
        </pc:spChg>
        <pc:spChg chg="mod">
          <ac:chgData name="nguyen tran thuy anh" userId="adbedd8b6326ee9f" providerId="LiveId" clId="{AFB75985-A54F-4FF8-9A7D-FE4911FBE2BF}" dt="2024-01-07T05:46:56.666" v="1378" actId="207"/>
          <ac:spMkLst>
            <pc:docMk/>
            <pc:sldMk cId="4048946260" sldId="274"/>
            <ac:spMk id="18" creationId="{18C45C7D-E8C0-F498-F192-091DD4D569C9}"/>
          </ac:spMkLst>
        </pc:spChg>
        <pc:spChg chg="mod">
          <ac:chgData name="nguyen tran thuy anh" userId="adbedd8b6326ee9f" providerId="LiveId" clId="{AFB75985-A54F-4FF8-9A7D-FE4911FBE2BF}" dt="2024-01-07T05:46:56.666" v="1378" actId="207"/>
          <ac:spMkLst>
            <pc:docMk/>
            <pc:sldMk cId="4048946260" sldId="274"/>
            <ac:spMk id="19" creationId="{93C649AE-2A07-1BCE-569D-AFB036A3B2B0}"/>
          </ac:spMkLst>
        </pc:spChg>
        <pc:spChg chg="mod">
          <ac:chgData name="nguyen tran thuy anh" userId="adbedd8b6326ee9f" providerId="LiveId" clId="{AFB75985-A54F-4FF8-9A7D-FE4911FBE2BF}" dt="2024-01-07T05:46:56.666" v="1378" actId="207"/>
          <ac:spMkLst>
            <pc:docMk/>
            <pc:sldMk cId="4048946260" sldId="274"/>
            <ac:spMk id="20" creationId="{0BC5A8BE-1733-E10A-E249-504F2B82AFD0}"/>
          </ac:spMkLst>
        </pc:spChg>
        <pc:spChg chg="mod">
          <ac:chgData name="nguyen tran thuy anh" userId="adbedd8b6326ee9f" providerId="LiveId" clId="{AFB75985-A54F-4FF8-9A7D-FE4911FBE2BF}" dt="2024-01-07T05:46:56.666" v="1378" actId="207"/>
          <ac:spMkLst>
            <pc:docMk/>
            <pc:sldMk cId="4048946260" sldId="274"/>
            <ac:spMk id="21" creationId="{7F5A7B34-AC67-16E5-7B1A-850B8901C9A2}"/>
          </ac:spMkLst>
        </pc:spChg>
        <pc:spChg chg="mod">
          <ac:chgData name="nguyen tran thuy anh" userId="adbedd8b6326ee9f" providerId="LiveId" clId="{AFB75985-A54F-4FF8-9A7D-FE4911FBE2BF}" dt="2024-01-07T05:46:56.666" v="1378" actId="207"/>
          <ac:spMkLst>
            <pc:docMk/>
            <pc:sldMk cId="4048946260" sldId="274"/>
            <ac:spMk id="22" creationId="{152EB70F-13F5-C311-57C5-7D82567B4491}"/>
          </ac:spMkLst>
        </pc:spChg>
        <pc:spChg chg="mod">
          <ac:chgData name="nguyen tran thuy anh" userId="adbedd8b6326ee9f" providerId="LiveId" clId="{AFB75985-A54F-4FF8-9A7D-FE4911FBE2BF}" dt="2024-01-07T05:46:56.666" v="1378" actId="207"/>
          <ac:spMkLst>
            <pc:docMk/>
            <pc:sldMk cId="4048946260" sldId="274"/>
            <ac:spMk id="23" creationId="{57531902-E744-4ECE-9368-4392C385E983}"/>
          </ac:spMkLst>
        </pc:spChg>
        <pc:spChg chg="mod">
          <ac:chgData name="nguyen tran thuy anh" userId="adbedd8b6326ee9f" providerId="LiveId" clId="{AFB75985-A54F-4FF8-9A7D-FE4911FBE2BF}" dt="2024-01-07T05:46:56.666" v="1378" actId="207"/>
          <ac:spMkLst>
            <pc:docMk/>
            <pc:sldMk cId="4048946260" sldId="274"/>
            <ac:spMk id="24" creationId="{58E27CC1-ECA0-AEFB-1414-3D3A6A5BE9B8}"/>
          </ac:spMkLst>
        </pc:spChg>
        <pc:spChg chg="mod">
          <ac:chgData name="nguyen tran thuy anh" userId="adbedd8b6326ee9f" providerId="LiveId" clId="{AFB75985-A54F-4FF8-9A7D-FE4911FBE2BF}" dt="2024-01-07T05:46:56.666" v="1378" actId="207"/>
          <ac:spMkLst>
            <pc:docMk/>
            <pc:sldMk cId="4048946260" sldId="274"/>
            <ac:spMk id="25" creationId="{3D563C7B-5D35-553F-AD13-E36C2A5338E1}"/>
          </ac:spMkLst>
        </pc:spChg>
        <pc:spChg chg="mod">
          <ac:chgData name="nguyen tran thuy anh" userId="adbedd8b6326ee9f" providerId="LiveId" clId="{AFB75985-A54F-4FF8-9A7D-FE4911FBE2BF}" dt="2024-01-07T05:46:56.666" v="1378" actId="207"/>
          <ac:spMkLst>
            <pc:docMk/>
            <pc:sldMk cId="4048946260" sldId="274"/>
            <ac:spMk id="26" creationId="{CB4B9EFB-6062-F44D-DA16-062D78B70B07}"/>
          </ac:spMkLst>
        </pc:spChg>
        <pc:spChg chg="mod">
          <ac:chgData name="nguyen tran thuy anh" userId="adbedd8b6326ee9f" providerId="LiveId" clId="{AFB75985-A54F-4FF8-9A7D-FE4911FBE2BF}" dt="2024-01-07T05:46:56.666" v="1378" actId="207"/>
          <ac:spMkLst>
            <pc:docMk/>
            <pc:sldMk cId="4048946260" sldId="274"/>
            <ac:spMk id="27" creationId="{4766ACB6-0CA5-46A3-8E62-9E011519E9FB}"/>
          </ac:spMkLst>
        </pc:spChg>
        <pc:spChg chg="mod">
          <ac:chgData name="nguyen tran thuy anh" userId="adbedd8b6326ee9f" providerId="LiveId" clId="{AFB75985-A54F-4FF8-9A7D-FE4911FBE2BF}" dt="2024-01-07T05:46:56.666" v="1378" actId="207"/>
          <ac:spMkLst>
            <pc:docMk/>
            <pc:sldMk cId="4048946260" sldId="274"/>
            <ac:spMk id="28" creationId="{9B875F19-85A0-B379-B55E-E206A1999914}"/>
          </ac:spMkLst>
        </pc:spChg>
        <pc:spChg chg="mod">
          <ac:chgData name="nguyen tran thuy anh" userId="adbedd8b6326ee9f" providerId="LiveId" clId="{AFB75985-A54F-4FF8-9A7D-FE4911FBE2BF}" dt="2024-01-07T05:46:56.666" v="1378" actId="207"/>
          <ac:spMkLst>
            <pc:docMk/>
            <pc:sldMk cId="4048946260" sldId="274"/>
            <ac:spMk id="29" creationId="{6B40CF11-20CF-9104-CEF6-E907BF2EF07B}"/>
          </ac:spMkLst>
        </pc:spChg>
        <pc:spChg chg="mod">
          <ac:chgData name="nguyen tran thuy anh" userId="adbedd8b6326ee9f" providerId="LiveId" clId="{AFB75985-A54F-4FF8-9A7D-FE4911FBE2BF}" dt="2024-01-07T05:46:56.666" v="1378" actId="207"/>
          <ac:spMkLst>
            <pc:docMk/>
            <pc:sldMk cId="4048946260" sldId="274"/>
            <ac:spMk id="30" creationId="{490D1249-EE49-C2E5-E9BC-BA8461FE348A}"/>
          </ac:spMkLst>
        </pc:spChg>
        <pc:spChg chg="mod">
          <ac:chgData name="nguyen tran thuy anh" userId="adbedd8b6326ee9f" providerId="LiveId" clId="{AFB75985-A54F-4FF8-9A7D-FE4911FBE2BF}" dt="2024-01-07T05:46:56.666" v="1378" actId="207"/>
          <ac:spMkLst>
            <pc:docMk/>
            <pc:sldMk cId="4048946260" sldId="274"/>
            <ac:spMk id="31" creationId="{A787848C-58E3-CE9C-F57C-D4ABE8334D05}"/>
          </ac:spMkLst>
        </pc:spChg>
        <pc:spChg chg="mod">
          <ac:chgData name="nguyen tran thuy anh" userId="adbedd8b6326ee9f" providerId="LiveId" clId="{AFB75985-A54F-4FF8-9A7D-FE4911FBE2BF}" dt="2024-01-07T05:46:56.666" v="1378" actId="207"/>
          <ac:spMkLst>
            <pc:docMk/>
            <pc:sldMk cId="4048946260" sldId="274"/>
            <ac:spMk id="32" creationId="{43A6CBC3-C4D0-A8CB-C056-BD41C5B96234}"/>
          </ac:spMkLst>
        </pc:spChg>
        <pc:spChg chg="mod">
          <ac:chgData name="nguyen tran thuy anh" userId="adbedd8b6326ee9f" providerId="LiveId" clId="{AFB75985-A54F-4FF8-9A7D-FE4911FBE2BF}" dt="2024-01-07T05:46:56.666" v="1378" actId="207"/>
          <ac:spMkLst>
            <pc:docMk/>
            <pc:sldMk cId="4048946260" sldId="274"/>
            <ac:spMk id="33" creationId="{A18F1A9A-1520-A16C-A0A9-C0A6D8DBC90B}"/>
          </ac:spMkLst>
        </pc:spChg>
        <pc:spChg chg="mod">
          <ac:chgData name="nguyen tran thuy anh" userId="adbedd8b6326ee9f" providerId="LiveId" clId="{AFB75985-A54F-4FF8-9A7D-FE4911FBE2BF}" dt="2024-01-07T05:46:56.666" v="1378" actId="207"/>
          <ac:spMkLst>
            <pc:docMk/>
            <pc:sldMk cId="4048946260" sldId="274"/>
            <ac:spMk id="34" creationId="{4B9264CE-7670-EAC1-A79A-B1FF7EF1CA60}"/>
          </ac:spMkLst>
        </pc:spChg>
        <pc:spChg chg="mod">
          <ac:chgData name="nguyen tran thuy anh" userId="adbedd8b6326ee9f" providerId="LiveId" clId="{AFB75985-A54F-4FF8-9A7D-FE4911FBE2BF}" dt="2024-01-07T05:46:56.666" v="1378" actId="207"/>
          <ac:spMkLst>
            <pc:docMk/>
            <pc:sldMk cId="4048946260" sldId="274"/>
            <ac:spMk id="35" creationId="{1B7FACDF-2D20-734B-DDE9-632B6292AEC7}"/>
          </ac:spMkLst>
        </pc:spChg>
        <pc:spChg chg="mod">
          <ac:chgData name="nguyen tran thuy anh" userId="adbedd8b6326ee9f" providerId="LiveId" clId="{AFB75985-A54F-4FF8-9A7D-FE4911FBE2BF}" dt="2024-01-07T05:46:56.666" v="1378" actId="207"/>
          <ac:spMkLst>
            <pc:docMk/>
            <pc:sldMk cId="4048946260" sldId="274"/>
            <ac:spMk id="36" creationId="{BAEAD2C4-B0CD-B8E9-EFC2-3C76EC2052F7}"/>
          </ac:spMkLst>
        </pc:spChg>
        <pc:spChg chg="mod">
          <ac:chgData name="nguyen tran thuy anh" userId="adbedd8b6326ee9f" providerId="LiveId" clId="{AFB75985-A54F-4FF8-9A7D-FE4911FBE2BF}" dt="2024-01-07T05:46:56.666" v="1378" actId="207"/>
          <ac:spMkLst>
            <pc:docMk/>
            <pc:sldMk cId="4048946260" sldId="274"/>
            <ac:spMk id="37" creationId="{42BCD37F-81B9-C5A3-8E1C-E476E3511523}"/>
          </ac:spMkLst>
        </pc:spChg>
        <pc:spChg chg="mod">
          <ac:chgData name="nguyen tran thuy anh" userId="adbedd8b6326ee9f" providerId="LiveId" clId="{AFB75985-A54F-4FF8-9A7D-FE4911FBE2BF}" dt="2024-01-07T05:46:56.666" v="1378" actId="207"/>
          <ac:spMkLst>
            <pc:docMk/>
            <pc:sldMk cId="4048946260" sldId="274"/>
            <ac:spMk id="38" creationId="{AE49D450-D80B-5CCD-81AC-EA593F008F25}"/>
          </ac:spMkLst>
        </pc:spChg>
        <pc:spChg chg="mod">
          <ac:chgData name="nguyen tran thuy anh" userId="adbedd8b6326ee9f" providerId="LiveId" clId="{AFB75985-A54F-4FF8-9A7D-FE4911FBE2BF}" dt="2024-01-07T05:46:56.666" v="1378" actId="207"/>
          <ac:spMkLst>
            <pc:docMk/>
            <pc:sldMk cId="4048946260" sldId="274"/>
            <ac:spMk id="39" creationId="{B9BDD56B-7011-6185-4D6A-EDACFE0EE8ED}"/>
          </ac:spMkLst>
        </pc:spChg>
        <pc:spChg chg="mod">
          <ac:chgData name="nguyen tran thuy anh" userId="adbedd8b6326ee9f" providerId="LiveId" clId="{AFB75985-A54F-4FF8-9A7D-FE4911FBE2BF}" dt="2024-01-07T05:46:56.666" v="1378" actId="207"/>
          <ac:spMkLst>
            <pc:docMk/>
            <pc:sldMk cId="4048946260" sldId="274"/>
            <ac:spMk id="40" creationId="{02EAFCF7-69B4-BECD-A6EA-E70DCA9C1FA1}"/>
          </ac:spMkLst>
        </pc:spChg>
        <pc:spChg chg="mod">
          <ac:chgData name="nguyen tran thuy anh" userId="adbedd8b6326ee9f" providerId="LiveId" clId="{AFB75985-A54F-4FF8-9A7D-FE4911FBE2BF}" dt="2024-01-07T05:46:56.666" v="1378" actId="207"/>
          <ac:spMkLst>
            <pc:docMk/>
            <pc:sldMk cId="4048946260" sldId="274"/>
            <ac:spMk id="41" creationId="{F3B73BAD-8C39-5B1D-ECA2-61AC53A6A08F}"/>
          </ac:spMkLst>
        </pc:spChg>
        <pc:spChg chg="mod">
          <ac:chgData name="nguyen tran thuy anh" userId="adbedd8b6326ee9f" providerId="LiveId" clId="{AFB75985-A54F-4FF8-9A7D-FE4911FBE2BF}" dt="2024-01-07T05:46:56.666" v="1378" actId="207"/>
          <ac:spMkLst>
            <pc:docMk/>
            <pc:sldMk cId="4048946260" sldId="274"/>
            <ac:spMk id="42" creationId="{D4ECE8EA-5861-3763-879C-01D399E16A7E}"/>
          </ac:spMkLst>
        </pc:spChg>
        <pc:spChg chg="mod">
          <ac:chgData name="nguyen tran thuy anh" userId="adbedd8b6326ee9f" providerId="LiveId" clId="{AFB75985-A54F-4FF8-9A7D-FE4911FBE2BF}" dt="2024-01-07T05:46:56.666" v="1378" actId="207"/>
          <ac:spMkLst>
            <pc:docMk/>
            <pc:sldMk cId="4048946260" sldId="274"/>
            <ac:spMk id="43" creationId="{69FCCC77-9F5F-2736-B8FA-EFC8FA483F3A}"/>
          </ac:spMkLst>
        </pc:spChg>
        <pc:spChg chg="mod">
          <ac:chgData name="nguyen tran thuy anh" userId="adbedd8b6326ee9f" providerId="LiveId" clId="{AFB75985-A54F-4FF8-9A7D-FE4911FBE2BF}" dt="2024-01-07T05:46:56.666" v="1378" actId="207"/>
          <ac:spMkLst>
            <pc:docMk/>
            <pc:sldMk cId="4048946260" sldId="274"/>
            <ac:spMk id="44" creationId="{4C374BF7-859A-F78F-C073-94C026F01112}"/>
          </ac:spMkLst>
        </pc:spChg>
        <pc:spChg chg="mod">
          <ac:chgData name="nguyen tran thuy anh" userId="adbedd8b6326ee9f" providerId="LiveId" clId="{AFB75985-A54F-4FF8-9A7D-FE4911FBE2BF}" dt="2024-01-07T05:46:56.666" v="1378" actId="207"/>
          <ac:spMkLst>
            <pc:docMk/>
            <pc:sldMk cId="4048946260" sldId="274"/>
            <ac:spMk id="45" creationId="{E29F35CB-43E9-5D84-52FC-8B8F743D68B6}"/>
          </ac:spMkLst>
        </pc:spChg>
        <pc:spChg chg="mod">
          <ac:chgData name="nguyen tran thuy anh" userId="adbedd8b6326ee9f" providerId="LiveId" clId="{AFB75985-A54F-4FF8-9A7D-FE4911FBE2BF}" dt="2024-01-07T05:46:56.666" v="1378" actId="207"/>
          <ac:spMkLst>
            <pc:docMk/>
            <pc:sldMk cId="4048946260" sldId="274"/>
            <ac:spMk id="46" creationId="{0E015D42-EE20-4BF6-AEA9-FBA3F5F9A61B}"/>
          </ac:spMkLst>
        </pc:spChg>
        <pc:spChg chg="mod">
          <ac:chgData name="nguyen tran thuy anh" userId="adbedd8b6326ee9f" providerId="LiveId" clId="{AFB75985-A54F-4FF8-9A7D-FE4911FBE2BF}" dt="2024-01-07T05:46:56.666" v="1378" actId="207"/>
          <ac:spMkLst>
            <pc:docMk/>
            <pc:sldMk cId="4048946260" sldId="274"/>
            <ac:spMk id="47" creationId="{1840D220-61DA-A783-499B-381E1A4507BB}"/>
          </ac:spMkLst>
        </pc:spChg>
        <pc:spChg chg="mod">
          <ac:chgData name="nguyen tran thuy anh" userId="adbedd8b6326ee9f" providerId="LiveId" clId="{AFB75985-A54F-4FF8-9A7D-FE4911FBE2BF}" dt="2024-01-07T05:46:56.666" v="1378" actId="207"/>
          <ac:spMkLst>
            <pc:docMk/>
            <pc:sldMk cId="4048946260" sldId="274"/>
            <ac:spMk id="48" creationId="{87769DCF-3D53-345D-1956-27870C31C070}"/>
          </ac:spMkLst>
        </pc:spChg>
        <pc:spChg chg="mod">
          <ac:chgData name="nguyen tran thuy anh" userId="adbedd8b6326ee9f" providerId="LiveId" clId="{AFB75985-A54F-4FF8-9A7D-FE4911FBE2BF}" dt="2024-01-07T05:46:56.666" v="1378" actId="207"/>
          <ac:spMkLst>
            <pc:docMk/>
            <pc:sldMk cId="4048946260" sldId="274"/>
            <ac:spMk id="49" creationId="{D5270FA9-2D40-9637-2BAD-78E5FCE72516}"/>
          </ac:spMkLst>
        </pc:spChg>
        <pc:spChg chg="mod">
          <ac:chgData name="nguyen tran thuy anh" userId="adbedd8b6326ee9f" providerId="LiveId" clId="{AFB75985-A54F-4FF8-9A7D-FE4911FBE2BF}" dt="2024-01-07T05:46:56.666" v="1378" actId="207"/>
          <ac:spMkLst>
            <pc:docMk/>
            <pc:sldMk cId="4048946260" sldId="274"/>
            <ac:spMk id="50" creationId="{466D4847-43CC-052B-C23D-738353D6F285}"/>
          </ac:spMkLst>
        </pc:spChg>
        <pc:spChg chg="mod">
          <ac:chgData name="nguyen tran thuy anh" userId="adbedd8b6326ee9f" providerId="LiveId" clId="{AFB75985-A54F-4FF8-9A7D-FE4911FBE2BF}" dt="2024-01-07T05:46:56.666" v="1378" actId="207"/>
          <ac:spMkLst>
            <pc:docMk/>
            <pc:sldMk cId="4048946260" sldId="274"/>
            <ac:spMk id="51" creationId="{B3B6A6EF-658C-935D-09DC-CB6731A34C01}"/>
          </ac:spMkLst>
        </pc:spChg>
        <pc:spChg chg="mod">
          <ac:chgData name="nguyen tran thuy anh" userId="adbedd8b6326ee9f" providerId="LiveId" clId="{AFB75985-A54F-4FF8-9A7D-FE4911FBE2BF}" dt="2024-01-07T05:46:56.666" v="1378" actId="207"/>
          <ac:spMkLst>
            <pc:docMk/>
            <pc:sldMk cId="4048946260" sldId="274"/>
            <ac:spMk id="52" creationId="{96E07F51-B453-EC2B-91CD-49B68BE9AB57}"/>
          </ac:spMkLst>
        </pc:spChg>
        <pc:spChg chg="mod">
          <ac:chgData name="nguyen tran thuy anh" userId="adbedd8b6326ee9f" providerId="LiveId" clId="{AFB75985-A54F-4FF8-9A7D-FE4911FBE2BF}" dt="2024-01-07T05:46:56.666" v="1378" actId="207"/>
          <ac:spMkLst>
            <pc:docMk/>
            <pc:sldMk cId="4048946260" sldId="274"/>
            <ac:spMk id="53" creationId="{BBF64BBD-84C6-A07E-6074-30E3E6816257}"/>
          </ac:spMkLst>
        </pc:spChg>
        <pc:spChg chg="mod">
          <ac:chgData name="nguyen tran thuy anh" userId="adbedd8b6326ee9f" providerId="LiveId" clId="{AFB75985-A54F-4FF8-9A7D-FE4911FBE2BF}" dt="2024-01-07T05:46:56.666" v="1378" actId="207"/>
          <ac:spMkLst>
            <pc:docMk/>
            <pc:sldMk cId="4048946260" sldId="274"/>
            <ac:spMk id="54" creationId="{F1407A99-2C2E-98B5-0AF1-B230B33B2260}"/>
          </ac:spMkLst>
        </pc:spChg>
        <pc:spChg chg="mod">
          <ac:chgData name="nguyen tran thuy anh" userId="adbedd8b6326ee9f" providerId="LiveId" clId="{AFB75985-A54F-4FF8-9A7D-FE4911FBE2BF}" dt="2024-01-07T05:46:56.666" v="1378" actId="207"/>
          <ac:spMkLst>
            <pc:docMk/>
            <pc:sldMk cId="4048946260" sldId="274"/>
            <ac:spMk id="55" creationId="{6C10752C-E399-7BEE-CD7A-064AAF7B7155}"/>
          </ac:spMkLst>
        </pc:spChg>
        <pc:spChg chg="mod">
          <ac:chgData name="nguyen tran thuy anh" userId="adbedd8b6326ee9f" providerId="LiveId" clId="{AFB75985-A54F-4FF8-9A7D-FE4911FBE2BF}" dt="2024-01-07T05:46:56.666" v="1378" actId="207"/>
          <ac:spMkLst>
            <pc:docMk/>
            <pc:sldMk cId="4048946260" sldId="274"/>
            <ac:spMk id="56" creationId="{3037EE59-19F2-A742-C564-3DFE1561C9C3}"/>
          </ac:spMkLst>
        </pc:spChg>
        <pc:spChg chg="mod">
          <ac:chgData name="nguyen tran thuy anh" userId="adbedd8b6326ee9f" providerId="LiveId" clId="{AFB75985-A54F-4FF8-9A7D-FE4911FBE2BF}" dt="2024-01-07T05:46:56.666" v="1378" actId="207"/>
          <ac:spMkLst>
            <pc:docMk/>
            <pc:sldMk cId="4048946260" sldId="274"/>
            <ac:spMk id="57" creationId="{2A9A0832-AA95-CEAA-3E0D-D37D40F443F9}"/>
          </ac:spMkLst>
        </pc:spChg>
        <pc:spChg chg="mod">
          <ac:chgData name="nguyen tran thuy anh" userId="adbedd8b6326ee9f" providerId="LiveId" clId="{AFB75985-A54F-4FF8-9A7D-FE4911FBE2BF}" dt="2024-01-07T05:46:56.666" v="1378" actId="207"/>
          <ac:spMkLst>
            <pc:docMk/>
            <pc:sldMk cId="4048946260" sldId="274"/>
            <ac:spMk id="58" creationId="{3E4F048C-323F-07AE-65F8-00319B64EE0B}"/>
          </ac:spMkLst>
        </pc:spChg>
        <pc:spChg chg="mod">
          <ac:chgData name="nguyen tran thuy anh" userId="adbedd8b6326ee9f" providerId="LiveId" clId="{AFB75985-A54F-4FF8-9A7D-FE4911FBE2BF}" dt="2024-01-07T05:46:56.666" v="1378" actId="207"/>
          <ac:spMkLst>
            <pc:docMk/>
            <pc:sldMk cId="4048946260" sldId="274"/>
            <ac:spMk id="59" creationId="{0EF06F97-674D-7B0D-E4F7-63E8272BF69E}"/>
          </ac:spMkLst>
        </pc:spChg>
        <pc:spChg chg="mod">
          <ac:chgData name="nguyen tran thuy anh" userId="adbedd8b6326ee9f" providerId="LiveId" clId="{AFB75985-A54F-4FF8-9A7D-FE4911FBE2BF}" dt="2024-01-07T05:46:56.666" v="1378" actId="207"/>
          <ac:spMkLst>
            <pc:docMk/>
            <pc:sldMk cId="4048946260" sldId="274"/>
            <ac:spMk id="60" creationId="{A36E0011-2865-256B-F9D6-3AE8F394C32D}"/>
          </ac:spMkLst>
        </pc:spChg>
        <pc:spChg chg="mod">
          <ac:chgData name="nguyen tran thuy anh" userId="adbedd8b6326ee9f" providerId="LiveId" clId="{AFB75985-A54F-4FF8-9A7D-FE4911FBE2BF}" dt="2024-01-07T05:46:56.666" v="1378" actId="207"/>
          <ac:spMkLst>
            <pc:docMk/>
            <pc:sldMk cId="4048946260" sldId="274"/>
            <ac:spMk id="61" creationId="{E538E7EA-51A0-A36F-7C54-6D8232D7B2A1}"/>
          </ac:spMkLst>
        </pc:spChg>
        <pc:spChg chg="mod">
          <ac:chgData name="nguyen tran thuy anh" userId="adbedd8b6326ee9f" providerId="LiveId" clId="{AFB75985-A54F-4FF8-9A7D-FE4911FBE2BF}" dt="2024-01-07T05:46:56.666" v="1378" actId="207"/>
          <ac:spMkLst>
            <pc:docMk/>
            <pc:sldMk cId="4048946260" sldId="274"/>
            <ac:spMk id="62" creationId="{4C8777B0-3ABB-B98E-2CCD-2E1C7AFC0F74}"/>
          </ac:spMkLst>
        </pc:spChg>
        <pc:spChg chg="mod">
          <ac:chgData name="nguyen tran thuy anh" userId="adbedd8b6326ee9f" providerId="LiveId" clId="{AFB75985-A54F-4FF8-9A7D-FE4911FBE2BF}" dt="2024-01-07T05:46:56.666" v="1378" actId="207"/>
          <ac:spMkLst>
            <pc:docMk/>
            <pc:sldMk cId="4048946260" sldId="274"/>
            <ac:spMk id="63" creationId="{F2F0E40E-C798-7432-807B-E928F5928D17}"/>
          </ac:spMkLst>
        </pc:spChg>
        <pc:spChg chg="mod">
          <ac:chgData name="nguyen tran thuy anh" userId="adbedd8b6326ee9f" providerId="LiveId" clId="{AFB75985-A54F-4FF8-9A7D-FE4911FBE2BF}" dt="2024-01-07T05:46:56.666" v="1378" actId="207"/>
          <ac:spMkLst>
            <pc:docMk/>
            <pc:sldMk cId="4048946260" sldId="274"/>
            <ac:spMk id="64" creationId="{373C6FF2-89DD-AB96-05D9-816A577363CF}"/>
          </ac:spMkLst>
        </pc:spChg>
        <pc:spChg chg="mod">
          <ac:chgData name="nguyen tran thuy anh" userId="adbedd8b6326ee9f" providerId="LiveId" clId="{AFB75985-A54F-4FF8-9A7D-FE4911FBE2BF}" dt="2024-01-07T05:46:56.666" v="1378" actId="207"/>
          <ac:spMkLst>
            <pc:docMk/>
            <pc:sldMk cId="4048946260" sldId="274"/>
            <ac:spMk id="65" creationId="{4F08B6CA-7A00-0520-2FBC-0884BE00BF67}"/>
          </ac:spMkLst>
        </pc:spChg>
        <pc:spChg chg="mod">
          <ac:chgData name="nguyen tran thuy anh" userId="adbedd8b6326ee9f" providerId="LiveId" clId="{AFB75985-A54F-4FF8-9A7D-FE4911FBE2BF}" dt="2024-01-07T05:46:56.666" v="1378" actId="207"/>
          <ac:spMkLst>
            <pc:docMk/>
            <pc:sldMk cId="4048946260" sldId="274"/>
            <ac:spMk id="66" creationId="{79310ACF-8F86-2AA2-3260-33867FCA8D41}"/>
          </ac:spMkLst>
        </pc:spChg>
        <pc:spChg chg="mod">
          <ac:chgData name="nguyen tran thuy anh" userId="adbedd8b6326ee9f" providerId="LiveId" clId="{AFB75985-A54F-4FF8-9A7D-FE4911FBE2BF}" dt="2024-01-07T05:46:56.666" v="1378" actId="207"/>
          <ac:spMkLst>
            <pc:docMk/>
            <pc:sldMk cId="4048946260" sldId="274"/>
            <ac:spMk id="67" creationId="{6EF4D727-BEC9-ECCD-C2C9-74916D12B3E4}"/>
          </ac:spMkLst>
        </pc:spChg>
        <pc:spChg chg="mod">
          <ac:chgData name="nguyen tran thuy anh" userId="adbedd8b6326ee9f" providerId="LiveId" clId="{AFB75985-A54F-4FF8-9A7D-FE4911FBE2BF}" dt="2024-01-07T05:46:56.666" v="1378" actId="207"/>
          <ac:spMkLst>
            <pc:docMk/>
            <pc:sldMk cId="4048946260" sldId="274"/>
            <ac:spMk id="68" creationId="{2C8D27D2-D60F-8C6E-C0BF-0DE7E013FB4E}"/>
          </ac:spMkLst>
        </pc:spChg>
        <pc:spChg chg="mod">
          <ac:chgData name="nguyen tran thuy anh" userId="adbedd8b6326ee9f" providerId="LiveId" clId="{AFB75985-A54F-4FF8-9A7D-FE4911FBE2BF}" dt="2024-01-07T05:46:56.666" v="1378" actId="207"/>
          <ac:spMkLst>
            <pc:docMk/>
            <pc:sldMk cId="4048946260" sldId="274"/>
            <ac:spMk id="69" creationId="{5A029DE8-A80B-DB71-6EDC-CCC059685196}"/>
          </ac:spMkLst>
        </pc:spChg>
        <pc:spChg chg="mod">
          <ac:chgData name="nguyen tran thuy anh" userId="adbedd8b6326ee9f" providerId="LiveId" clId="{AFB75985-A54F-4FF8-9A7D-FE4911FBE2BF}" dt="2024-01-07T05:46:56.666" v="1378" actId="207"/>
          <ac:spMkLst>
            <pc:docMk/>
            <pc:sldMk cId="4048946260" sldId="274"/>
            <ac:spMk id="70" creationId="{FD57CDC3-F5B2-1545-91A3-899B5508413C}"/>
          </ac:spMkLst>
        </pc:spChg>
        <pc:spChg chg="mod">
          <ac:chgData name="nguyen tran thuy anh" userId="adbedd8b6326ee9f" providerId="LiveId" clId="{AFB75985-A54F-4FF8-9A7D-FE4911FBE2BF}" dt="2024-01-07T05:46:56.666" v="1378" actId="207"/>
          <ac:spMkLst>
            <pc:docMk/>
            <pc:sldMk cId="4048946260" sldId="274"/>
            <ac:spMk id="71" creationId="{C29EB87E-8D0D-467F-BB9D-D7687826DA8E}"/>
          </ac:spMkLst>
        </pc:spChg>
        <pc:spChg chg="mod">
          <ac:chgData name="nguyen tran thuy anh" userId="adbedd8b6326ee9f" providerId="LiveId" clId="{AFB75985-A54F-4FF8-9A7D-FE4911FBE2BF}" dt="2024-01-07T05:46:56.666" v="1378" actId="207"/>
          <ac:spMkLst>
            <pc:docMk/>
            <pc:sldMk cId="4048946260" sldId="274"/>
            <ac:spMk id="72" creationId="{E4E30903-71EC-BDCC-7CA3-5EBC0D34223A}"/>
          </ac:spMkLst>
        </pc:spChg>
        <pc:spChg chg="mod">
          <ac:chgData name="nguyen tran thuy anh" userId="adbedd8b6326ee9f" providerId="LiveId" clId="{AFB75985-A54F-4FF8-9A7D-FE4911FBE2BF}" dt="2024-01-07T05:46:56.666" v="1378" actId="207"/>
          <ac:spMkLst>
            <pc:docMk/>
            <pc:sldMk cId="4048946260" sldId="274"/>
            <ac:spMk id="73" creationId="{8907FF9C-919C-F238-D305-317663EC6E72}"/>
          </ac:spMkLst>
        </pc:spChg>
        <pc:spChg chg="mod">
          <ac:chgData name="nguyen tran thuy anh" userId="adbedd8b6326ee9f" providerId="LiveId" clId="{AFB75985-A54F-4FF8-9A7D-FE4911FBE2BF}" dt="2024-01-07T05:46:56.666" v="1378" actId="207"/>
          <ac:spMkLst>
            <pc:docMk/>
            <pc:sldMk cId="4048946260" sldId="274"/>
            <ac:spMk id="74" creationId="{771A1AFA-B66D-F43F-4E97-9BEAA944EAD1}"/>
          </ac:spMkLst>
        </pc:spChg>
        <pc:spChg chg="mod">
          <ac:chgData name="nguyen tran thuy anh" userId="adbedd8b6326ee9f" providerId="LiveId" clId="{AFB75985-A54F-4FF8-9A7D-FE4911FBE2BF}" dt="2024-01-07T05:46:56.666" v="1378" actId="207"/>
          <ac:spMkLst>
            <pc:docMk/>
            <pc:sldMk cId="4048946260" sldId="274"/>
            <ac:spMk id="75" creationId="{3B80E1C1-AAE0-2473-4BCE-5D2B34642889}"/>
          </ac:spMkLst>
        </pc:spChg>
        <pc:spChg chg="mod">
          <ac:chgData name="nguyen tran thuy anh" userId="adbedd8b6326ee9f" providerId="LiveId" clId="{AFB75985-A54F-4FF8-9A7D-FE4911FBE2BF}" dt="2024-01-07T05:46:56.666" v="1378" actId="207"/>
          <ac:spMkLst>
            <pc:docMk/>
            <pc:sldMk cId="4048946260" sldId="274"/>
            <ac:spMk id="76" creationId="{B4CAD287-F86D-B86B-8F74-843DF83B3D95}"/>
          </ac:spMkLst>
        </pc:spChg>
        <pc:spChg chg="mod">
          <ac:chgData name="nguyen tran thuy anh" userId="adbedd8b6326ee9f" providerId="LiveId" clId="{AFB75985-A54F-4FF8-9A7D-FE4911FBE2BF}" dt="2024-01-07T05:46:56.666" v="1378" actId="207"/>
          <ac:spMkLst>
            <pc:docMk/>
            <pc:sldMk cId="4048946260" sldId="274"/>
            <ac:spMk id="77" creationId="{810AC613-8744-2C67-027A-4FB7970AFA84}"/>
          </ac:spMkLst>
        </pc:spChg>
        <pc:spChg chg="mod">
          <ac:chgData name="nguyen tran thuy anh" userId="adbedd8b6326ee9f" providerId="LiveId" clId="{AFB75985-A54F-4FF8-9A7D-FE4911FBE2BF}" dt="2024-01-07T05:46:56.666" v="1378" actId="207"/>
          <ac:spMkLst>
            <pc:docMk/>
            <pc:sldMk cId="4048946260" sldId="274"/>
            <ac:spMk id="78" creationId="{1DF33032-C800-2227-917E-7BA28D70F4F0}"/>
          </ac:spMkLst>
        </pc:spChg>
        <pc:spChg chg="mod">
          <ac:chgData name="nguyen tran thuy anh" userId="adbedd8b6326ee9f" providerId="LiveId" clId="{AFB75985-A54F-4FF8-9A7D-FE4911FBE2BF}" dt="2024-01-07T05:46:56.666" v="1378" actId="207"/>
          <ac:spMkLst>
            <pc:docMk/>
            <pc:sldMk cId="4048946260" sldId="274"/>
            <ac:spMk id="79" creationId="{8953B97E-6D9A-00CE-81F9-A145D86409AC}"/>
          </ac:spMkLst>
        </pc:spChg>
        <pc:spChg chg="mod">
          <ac:chgData name="nguyen tran thuy anh" userId="adbedd8b6326ee9f" providerId="LiveId" clId="{AFB75985-A54F-4FF8-9A7D-FE4911FBE2BF}" dt="2024-01-07T05:46:56.666" v="1378" actId="207"/>
          <ac:spMkLst>
            <pc:docMk/>
            <pc:sldMk cId="4048946260" sldId="274"/>
            <ac:spMk id="80" creationId="{4910EFAA-058D-8154-7A74-992C442525C3}"/>
          </ac:spMkLst>
        </pc:spChg>
        <pc:spChg chg="mod">
          <ac:chgData name="nguyen tran thuy anh" userId="adbedd8b6326ee9f" providerId="LiveId" clId="{AFB75985-A54F-4FF8-9A7D-FE4911FBE2BF}" dt="2024-01-07T05:46:56.666" v="1378" actId="207"/>
          <ac:spMkLst>
            <pc:docMk/>
            <pc:sldMk cId="4048946260" sldId="274"/>
            <ac:spMk id="81" creationId="{90200FAC-3418-A89B-2A21-3AAF54AC49CB}"/>
          </ac:spMkLst>
        </pc:spChg>
        <pc:spChg chg="mod">
          <ac:chgData name="nguyen tran thuy anh" userId="adbedd8b6326ee9f" providerId="LiveId" clId="{AFB75985-A54F-4FF8-9A7D-FE4911FBE2BF}" dt="2024-01-07T05:46:56.666" v="1378" actId="207"/>
          <ac:spMkLst>
            <pc:docMk/>
            <pc:sldMk cId="4048946260" sldId="274"/>
            <ac:spMk id="82" creationId="{F0A62FBC-CF56-90B7-C21F-44433FED3FE5}"/>
          </ac:spMkLst>
        </pc:spChg>
        <pc:spChg chg="mod">
          <ac:chgData name="nguyen tran thuy anh" userId="adbedd8b6326ee9f" providerId="LiveId" clId="{AFB75985-A54F-4FF8-9A7D-FE4911FBE2BF}" dt="2024-01-07T05:46:56.666" v="1378" actId="207"/>
          <ac:spMkLst>
            <pc:docMk/>
            <pc:sldMk cId="4048946260" sldId="274"/>
            <ac:spMk id="83" creationId="{E0A32F47-650A-6F41-C3AA-6E19AC4079EF}"/>
          </ac:spMkLst>
        </pc:spChg>
        <pc:spChg chg="mod">
          <ac:chgData name="nguyen tran thuy anh" userId="adbedd8b6326ee9f" providerId="LiveId" clId="{AFB75985-A54F-4FF8-9A7D-FE4911FBE2BF}" dt="2024-01-07T05:46:56.666" v="1378" actId="207"/>
          <ac:spMkLst>
            <pc:docMk/>
            <pc:sldMk cId="4048946260" sldId="274"/>
            <ac:spMk id="84" creationId="{8185584C-4034-EA4A-2609-EEF9E81C72C7}"/>
          </ac:spMkLst>
        </pc:spChg>
        <pc:spChg chg="mod">
          <ac:chgData name="nguyen tran thuy anh" userId="adbedd8b6326ee9f" providerId="LiveId" clId="{AFB75985-A54F-4FF8-9A7D-FE4911FBE2BF}" dt="2024-01-07T05:46:56.666" v="1378" actId="207"/>
          <ac:spMkLst>
            <pc:docMk/>
            <pc:sldMk cId="4048946260" sldId="274"/>
            <ac:spMk id="85" creationId="{9330762C-4F78-ACD7-965C-8EBDB58FC31B}"/>
          </ac:spMkLst>
        </pc:spChg>
        <pc:spChg chg="mod">
          <ac:chgData name="nguyen tran thuy anh" userId="adbedd8b6326ee9f" providerId="LiveId" clId="{AFB75985-A54F-4FF8-9A7D-FE4911FBE2BF}" dt="2024-01-07T05:46:56.666" v="1378" actId="207"/>
          <ac:spMkLst>
            <pc:docMk/>
            <pc:sldMk cId="4048946260" sldId="274"/>
            <ac:spMk id="86" creationId="{775B04F7-B546-29C0-A2CB-61561ECC37B1}"/>
          </ac:spMkLst>
        </pc:spChg>
        <pc:spChg chg="mod">
          <ac:chgData name="nguyen tran thuy anh" userId="adbedd8b6326ee9f" providerId="LiveId" clId="{AFB75985-A54F-4FF8-9A7D-FE4911FBE2BF}" dt="2024-01-07T05:46:56.666" v="1378" actId="207"/>
          <ac:spMkLst>
            <pc:docMk/>
            <pc:sldMk cId="4048946260" sldId="274"/>
            <ac:spMk id="87" creationId="{D7F3491F-4757-A8B5-4D68-767CED91F5B2}"/>
          </ac:spMkLst>
        </pc:spChg>
        <pc:spChg chg="mod">
          <ac:chgData name="nguyen tran thuy anh" userId="adbedd8b6326ee9f" providerId="LiveId" clId="{AFB75985-A54F-4FF8-9A7D-FE4911FBE2BF}" dt="2024-01-07T05:46:56.666" v="1378" actId="207"/>
          <ac:spMkLst>
            <pc:docMk/>
            <pc:sldMk cId="4048946260" sldId="274"/>
            <ac:spMk id="88" creationId="{F827D703-5362-3EE2-84E4-9BB61353F54E}"/>
          </ac:spMkLst>
        </pc:spChg>
        <pc:spChg chg="mod">
          <ac:chgData name="nguyen tran thuy anh" userId="adbedd8b6326ee9f" providerId="LiveId" clId="{AFB75985-A54F-4FF8-9A7D-FE4911FBE2BF}" dt="2024-01-07T05:46:56.666" v="1378" actId="207"/>
          <ac:spMkLst>
            <pc:docMk/>
            <pc:sldMk cId="4048946260" sldId="274"/>
            <ac:spMk id="89" creationId="{EE072AA8-CC86-12B9-FC76-6BAE8681ACFB}"/>
          </ac:spMkLst>
        </pc:spChg>
        <pc:spChg chg="mod">
          <ac:chgData name="nguyen tran thuy anh" userId="adbedd8b6326ee9f" providerId="LiveId" clId="{AFB75985-A54F-4FF8-9A7D-FE4911FBE2BF}" dt="2024-01-07T05:46:56.666" v="1378" actId="207"/>
          <ac:spMkLst>
            <pc:docMk/>
            <pc:sldMk cId="4048946260" sldId="274"/>
            <ac:spMk id="90" creationId="{BEE47926-B9B4-8EBE-CB0D-16C40FC07286}"/>
          </ac:spMkLst>
        </pc:spChg>
        <pc:spChg chg="mod">
          <ac:chgData name="nguyen tran thuy anh" userId="adbedd8b6326ee9f" providerId="LiveId" clId="{AFB75985-A54F-4FF8-9A7D-FE4911FBE2BF}" dt="2024-01-07T05:46:56.666" v="1378" actId="207"/>
          <ac:spMkLst>
            <pc:docMk/>
            <pc:sldMk cId="4048946260" sldId="274"/>
            <ac:spMk id="91" creationId="{9BCAB355-C705-ADCD-5527-C2CB4F496F2A}"/>
          </ac:spMkLst>
        </pc:spChg>
        <pc:spChg chg="mod">
          <ac:chgData name="nguyen tran thuy anh" userId="adbedd8b6326ee9f" providerId="LiveId" clId="{AFB75985-A54F-4FF8-9A7D-FE4911FBE2BF}" dt="2024-01-07T05:46:56.666" v="1378" actId="207"/>
          <ac:spMkLst>
            <pc:docMk/>
            <pc:sldMk cId="4048946260" sldId="274"/>
            <ac:spMk id="92" creationId="{D7F2D854-45DD-D7F5-FE93-D4FFDCF5E462}"/>
          </ac:spMkLst>
        </pc:spChg>
        <pc:spChg chg="mod">
          <ac:chgData name="nguyen tran thuy anh" userId="adbedd8b6326ee9f" providerId="LiveId" clId="{AFB75985-A54F-4FF8-9A7D-FE4911FBE2BF}" dt="2024-01-07T05:46:56.666" v="1378" actId="207"/>
          <ac:spMkLst>
            <pc:docMk/>
            <pc:sldMk cId="4048946260" sldId="274"/>
            <ac:spMk id="93" creationId="{FA033309-6B9E-5469-631D-F253FB2C668F}"/>
          </ac:spMkLst>
        </pc:spChg>
        <pc:spChg chg="mod">
          <ac:chgData name="nguyen tran thuy anh" userId="adbedd8b6326ee9f" providerId="LiveId" clId="{AFB75985-A54F-4FF8-9A7D-FE4911FBE2BF}" dt="2024-01-07T05:46:56.666" v="1378" actId="207"/>
          <ac:spMkLst>
            <pc:docMk/>
            <pc:sldMk cId="4048946260" sldId="274"/>
            <ac:spMk id="94" creationId="{0C5960CF-4BAD-4DAC-94B4-0BD6601071DB}"/>
          </ac:spMkLst>
        </pc:spChg>
        <pc:spChg chg="mod">
          <ac:chgData name="nguyen tran thuy anh" userId="adbedd8b6326ee9f" providerId="LiveId" clId="{AFB75985-A54F-4FF8-9A7D-FE4911FBE2BF}" dt="2024-01-07T05:46:56.666" v="1378" actId="207"/>
          <ac:spMkLst>
            <pc:docMk/>
            <pc:sldMk cId="4048946260" sldId="274"/>
            <ac:spMk id="95" creationId="{98734E0B-29BA-6615-3312-AAEE2758588E}"/>
          </ac:spMkLst>
        </pc:spChg>
        <pc:spChg chg="mod">
          <ac:chgData name="nguyen tran thuy anh" userId="adbedd8b6326ee9f" providerId="LiveId" clId="{AFB75985-A54F-4FF8-9A7D-FE4911FBE2BF}" dt="2024-01-07T05:46:56.666" v="1378" actId="207"/>
          <ac:spMkLst>
            <pc:docMk/>
            <pc:sldMk cId="4048946260" sldId="274"/>
            <ac:spMk id="96" creationId="{74B5FB33-4B3A-0FC8-1405-BB93C81B455B}"/>
          </ac:spMkLst>
        </pc:spChg>
        <pc:spChg chg="mod">
          <ac:chgData name="nguyen tran thuy anh" userId="adbedd8b6326ee9f" providerId="LiveId" clId="{AFB75985-A54F-4FF8-9A7D-FE4911FBE2BF}" dt="2024-01-07T05:46:56.666" v="1378" actId="207"/>
          <ac:spMkLst>
            <pc:docMk/>
            <pc:sldMk cId="4048946260" sldId="274"/>
            <ac:spMk id="97" creationId="{35E845BA-7402-157E-54A2-D33CDFE1DEE7}"/>
          </ac:spMkLst>
        </pc:spChg>
        <pc:spChg chg="mod">
          <ac:chgData name="nguyen tran thuy anh" userId="adbedd8b6326ee9f" providerId="LiveId" clId="{AFB75985-A54F-4FF8-9A7D-FE4911FBE2BF}" dt="2024-01-07T05:46:56.666" v="1378" actId="207"/>
          <ac:spMkLst>
            <pc:docMk/>
            <pc:sldMk cId="4048946260" sldId="274"/>
            <ac:spMk id="98" creationId="{24591537-0D13-D148-FBEA-B491CD0C49BD}"/>
          </ac:spMkLst>
        </pc:spChg>
        <pc:spChg chg="mod">
          <ac:chgData name="nguyen tran thuy anh" userId="adbedd8b6326ee9f" providerId="LiveId" clId="{AFB75985-A54F-4FF8-9A7D-FE4911FBE2BF}" dt="2024-01-07T05:46:56.666" v="1378" actId="207"/>
          <ac:spMkLst>
            <pc:docMk/>
            <pc:sldMk cId="4048946260" sldId="274"/>
            <ac:spMk id="99" creationId="{CECA7687-C027-545F-61A9-A41146D54C9C}"/>
          </ac:spMkLst>
        </pc:spChg>
        <pc:spChg chg="mod">
          <ac:chgData name="nguyen tran thuy anh" userId="adbedd8b6326ee9f" providerId="LiveId" clId="{AFB75985-A54F-4FF8-9A7D-FE4911FBE2BF}" dt="2024-01-07T05:46:56.666" v="1378" actId="207"/>
          <ac:spMkLst>
            <pc:docMk/>
            <pc:sldMk cId="4048946260" sldId="274"/>
            <ac:spMk id="100" creationId="{4049223E-E622-82C0-9159-11B125434B62}"/>
          </ac:spMkLst>
        </pc:spChg>
        <pc:spChg chg="mod">
          <ac:chgData name="nguyen tran thuy anh" userId="adbedd8b6326ee9f" providerId="LiveId" clId="{AFB75985-A54F-4FF8-9A7D-FE4911FBE2BF}" dt="2024-01-07T05:46:56.666" v="1378" actId="207"/>
          <ac:spMkLst>
            <pc:docMk/>
            <pc:sldMk cId="4048946260" sldId="274"/>
            <ac:spMk id="101" creationId="{77A57FCA-5569-8240-76DC-21A2013154C8}"/>
          </ac:spMkLst>
        </pc:spChg>
        <pc:spChg chg="mod">
          <ac:chgData name="nguyen tran thuy anh" userId="adbedd8b6326ee9f" providerId="LiveId" clId="{AFB75985-A54F-4FF8-9A7D-FE4911FBE2BF}" dt="2024-01-07T05:46:56.666" v="1378" actId="207"/>
          <ac:spMkLst>
            <pc:docMk/>
            <pc:sldMk cId="4048946260" sldId="274"/>
            <ac:spMk id="102" creationId="{5549E7D1-36A1-91F3-D220-057F17E9311A}"/>
          </ac:spMkLst>
        </pc:spChg>
        <pc:spChg chg="mod">
          <ac:chgData name="nguyen tran thuy anh" userId="adbedd8b6326ee9f" providerId="LiveId" clId="{AFB75985-A54F-4FF8-9A7D-FE4911FBE2BF}" dt="2024-01-07T05:46:56.666" v="1378" actId="207"/>
          <ac:spMkLst>
            <pc:docMk/>
            <pc:sldMk cId="4048946260" sldId="274"/>
            <ac:spMk id="103" creationId="{72E5C7B3-D733-401E-6389-7AA4E6B7A13A}"/>
          </ac:spMkLst>
        </pc:spChg>
        <pc:spChg chg="mod">
          <ac:chgData name="nguyen tran thuy anh" userId="adbedd8b6326ee9f" providerId="LiveId" clId="{AFB75985-A54F-4FF8-9A7D-FE4911FBE2BF}" dt="2024-01-07T05:46:56.666" v="1378" actId="207"/>
          <ac:spMkLst>
            <pc:docMk/>
            <pc:sldMk cId="4048946260" sldId="274"/>
            <ac:spMk id="104" creationId="{9E3A3DB8-21E0-76E4-839C-F0008849B155}"/>
          </ac:spMkLst>
        </pc:spChg>
        <pc:spChg chg="mod">
          <ac:chgData name="nguyen tran thuy anh" userId="adbedd8b6326ee9f" providerId="LiveId" clId="{AFB75985-A54F-4FF8-9A7D-FE4911FBE2BF}" dt="2024-01-07T05:46:56.666" v="1378" actId="207"/>
          <ac:spMkLst>
            <pc:docMk/>
            <pc:sldMk cId="4048946260" sldId="274"/>
            <ac:spMk id="105" creationId="{08B9AE8F-A133-5C66-7E73-CA4F17443802}"/>
          </ac:spMkLst>
        </pc:spChg>
        <pc:spChg chg="mod">
          <ac:chgData name="nguyen tran thuy anh" userId="adbedd8b6326ee9f" providerId="LiveId" clId="{AFB75985-A54F-4FF8-9A7D-FE4911FBE2BF}" dt="2024-01-07T05:46:56.666" v="1378" actId="207"/>
          <ac:spMkLst>
            <pc:docMk/>
            <pc:sldMk cId="4048946260" sldId="274"/>
            <ac:spMk id="106" creationId="{EF61C275-3158-5BB7-F19D-D56DACC110CB}"/>
          </ac:spMkLst>
        </pc:spChg>
        <pc:spChg chg="mod">
          <ac:chgData name="nguyen tran thuy anh" userId="adbedd8b6326ee9f" providerId="LiveId" clId="{AFB75985-A54F-4FF8-9A7D-FE4911FBE2BF}" dt="2024-01-07T05:46:56.666" v="1378" actId="207"/>
          <ac:spMkLst>
            <pc:docMk/>
            <pc:sldMk cId="4048946260" sldId="274"/>
            <ac:spMk id="107" creationId="{236028B8-4EC8-642F-B9C6-E38EC5AACCC4}"/>
          </ac:spMkLst>
        </pc:spChg>
        <pc:spChg chg="mod">
          <ac:chgData name="nguyen tran thuy anh" userId="adbedd8b6326ee9f" providerId="LiveId" clId="{AFB75985-A54F-4FF8-9A7D-FE4911FBE2BF}" dt="2024-01-07T05:46:56.666" v="1378" actId="207"/>
          <ac:spMkLst>
            <pc:docMk/>
            <pc:sldMk cId="4048946260" sldId="274"/>
            <ac:spMk id="108" creationId="{32C74AED-4C31-77CD-00D1-6A07CD38ED81}"/>
          </ac:spMkLst>
        </pc:spChg>
        <pc:spChg chg="mod">
          <ac:chgData name="nguyen tran thuy anh" userId="adbedd8b6326ee9f" providerId="LiveId" clId="{AFB75985-A54F-4FF8-9A7D-FE4911FBE2BF}" dt="2024-01-07T05:46:56.666" v="1378" actId="207"/>
          <ac:spMkLst>
            <pc:docMk/>
            <pc:sldMk cId="4048946260" sldId="274"/>
            <ac:spMk id="109" creationId="{4933242F-05BE-4C4A-A754-6BEAEA5E9A0F}"/>
          </ac:spMkLst>
        </pc:spChg>
        <pc:spChg chg="mod">
          <ac:chgData name="nguyen tran thuy anh" userId="adbedd8b6326ee9f" providerId="LiveId" clId="{AFB75985-A54F-4FF8-9A7D-FE4911FBE2BF}" dt="2024-01-07T05:46:56.666" v="1378" actId="207"/>
          <ac:spMkLst>
            <pc:docMk/>
            <pc:sldMk cId="4048946260" sldId="274"/>
            <ac:spMk id="110" creationId="{506988FB-7F91-5E4E-64F9-29A5DC68CE85}"/>
          </ac:spMkLst>
        </pc:spChg>
        <pc:spChg chg="mod">
          <ac:chgData name="nguyen tran thuy anh" userId="adbedd8b6326ee9f" providerId="LiveId" clId="{AFB75985-A54F-4FF8-9A7D-FE4911FBE2BF}" dt="2024-01-07T05:46:56.666" v="1378" actId="207"/>
          <ac:spMkLst>
            <pc:docMk/>
            <pc:sldMk cId="4048946260" sldId="274"/>
            <ac:spMk id="111" creationId="{D2E91E27-E416-2A92-C54D-552F3F5403CC}"/>
          </ac:spMkLst>
        </pc:spChg>
        <pc:spChg chg="mod">
          <ac:chgData name="nguyen tran thuy anh" userId="adbedd8b6326ee9f" providerId="LiveId" clId="{AFB75985-A54F-4FF8-9A7D-FE4911FBE2BF}" dt="2024-01-07T05:46:56.666" v="1378" actId="207"/>
          <ac:spMkLst>
            <pc:docMk/>
            <pc:sldMk cId="4048946260" sldId="274"/>
            <ac:spMk id="112" creationId="{959A4F47-BC4A-8F55-0941-1336E8184774}"/>
          </ac:spMkLst>
        </pc:spChg>
        <pc:spChg chg="mod">
          <ac:chgData name="nguyen tran thuy anh" userId="adbedd8b6326ee9f" providerId="LiveId" clId="{AFB75985-A54F-4FF8-9A7D-FE4911FBE2BF}" dt="2024-01-07T05:46:56.666" v="1378" actId="207"/>
          <ac:spMkLst>
            <pc:docMk/>
            <pc:sldMk cId="4048946260" sldId="274"/>
            <ac:spMk id="113" creationId="{4FCAEEA0-084D-E3DC-86F8-40E25F51782A}"/>
          </ac:spMkLst>
        </pc:spChg>
        <pc:spChg chg="mod">
          <ac:chgData name="nguyen tran thuy anh" userId="adbedd8b6326ee9f" providerId="LiveId" clId="{AFB75985-A54F-4FF8-9A7D-FE4911FBE2BF}" dt="2024-01-07T05:46:56.666" v="1378" actId="207"/>
          <ac:spMkLst>
            <pc:docMk/>
            <pc:sldMk cId="4048946260" sldId="274"/>
            <ac:spMk id="114" creationId="{E4C0806C-2D03-CF68-55ED-12D32C86BCCD}"/>
          </ac:spMkLst>
        </pc:spChg>
        <pc:spChg chg="mod">
          <ac:chgData name="nguyen tran thuy anh" userId="adbedd8b6326ee9f" providerId="LiveId" clId="{AFB75985-A54F-4FF8-9A7D-FE4911FBE2BF}" dt="2024-01-07T05:46:56.666" v="1378" actId="207"/>
          <ac:spMkLst>
            <pc:docMk/>
            <pc:sldMk cId="4048946260" sldId="274"/>
            <ac:spMk id="115" creationId="{90A9D470-7EA8-5D31-8D39-E11F4D6B5FA8}"/>
          </ac:spMkLst>
        </pc:spChg>
        <pc:spChg chg="mod">
          <ac:chgData name="nguyen tran thuy anh" userId="adbedd8b6326ee9f" providerId="LiveId" clId="{AFB75985-A54F-4FF8-9A7D-FE4911FBE2BF}" dt="2024-01-07T05:46:56.666" v="1378" actId="207"/>
          <ac:spMkLst>
            <pc:docMk/>
            <pc:sldMk cId="4048946260" sldId="274"/>
            <ac:spMk id="116" creationId="{B5CAD879-5C50-AC65-818A-58EDFC96FB81}"/>
          </ac:spMkLst>
        </pc:spChg>
        <pc:spChg chg="mod">
          <ac:chgData name="nguyen tran thuy anh" userId="adbedd8b6326ee9f" providerId="LiveId" clId="{AFB75985-A54F-4FF8-9A7D-FE4911FBE2BF}" dt="2024-01-07T05:46:56.666" v="1378" actId="207"/>
          <ac:spMkLst>
            <pc:docMk/>
            <pc:sldMk cId="4048946260" sldId="274"/>
            <ac:spMk id="117" creationId="{6B7B1F36-5D9D-76FD-7BE4-EEE9CDD9A2FD}"/>
          </ac:spMkLst>
        </pc:spChg>
        <pc:spChg chg="add mod ord">
          <ac:chgData name="nguyen tran thuy anh" userId="adbedd8b6326ee9f" providerId="LiveId" clId="{AFB75985-A54F-4FF8-9A7D-FE4911FBE2BF}" dt="2024-01-07T05:47:14.159" v="1381" actId="34135"/>
          <ac:spMkLst>
            <pc:docMk/>
            <pc:sldMk cId="4048946260" sldId="274"/>
            <ac:spMk id="118" creationId="{76FF97A5-0DD5-2D1D-8FEB-43527547D746}"/>
          </ac:spMkLst>
        </pc:spChg>
        <pc:spChg chg="add mod">
          <ac:chgData name="nguyen tran thuy anh" userId="adbedd8b6326ee9f" providerId="LiveId" clId="{AFB75985-A54F-4FF8-9A7D-FE4911FBE2BF}" dt="2024-01-07T05:48:24.612" v="1402" actId="1076"/>
          <ac:spMkLst>
            <pc:docMk/>
            <pc:sldMk cId="4048946260" sldId="274"/>
            <ac:spMk id="120" creationId="{287586B0-F1F3-1047-47A8-DB84DD2DCCF3}"/>
          </ac:spMkLst>
        </pc:spChg>
        <pc:spChg chg="add mod">
          <ac:chgData name="nguyen tran thuy anh" userId="adbedd8b6326ee9f" providerId="LiveId" clId="{AFB75985-A54F-4FF8-9A7D-FE4911FBE2BF}" dt="2024-01-07T05:49:41.331" v="1407" actId="164"/>
          <ac:spMkLst>
            <pc:docMk/>
            <pc:sldMk cId="4048946260" sldId="274"/>
            <ac:spMk id="121" creationId="{399F7B05-8B84-FF5D-C987-3AAFDC9CCA5B}"/>
          </ac:spMkLst>
        </pc:spChg>
        <pc:spChg chg="add mod">
          <ac:chgData name="nguyen tran thuy anh" userId="adbedd8b6326ee9f" providerId="LiveId" clId="{AFB75985-A54F-4FF8-9A7D-FE4911FBE2BF}" dt="2024-01-07T05:49:41.331" v="1407" actId="164"/>
          <ac:spMkLst>
            <pc:docMk/>
            <pc:sldMk cId="4048946260" sldId="274"/>
            <ac:spMk id="122" creationId="{8D30B9FA-D8F4-1826-81F4-40F5B1C47962}"/>
          </ac:spMkLst>
        </pc:spChg>
        <pc:spChg chg="add mod">
          <ac:chgData name="nguyen tran thuy anh" userId="adbedd8b6326ee9f" providerId="LiveId" clId="{AFB75985-A54F-4FF8-9A7D-FE4911FBE2BF}" dt="2024-01-07T05:49:41.331" v="1407" actId="164"/>
          <ac:spMkLst>
            <pc:docMk/>
            <pc:sldMk cId="4048946260" sldId="274"/>
            <ac:spMk id="123" creationId="{4DE54F87-0AFA-BF12-81CE-81A9532C87C6}"/>
          </ac:spMkLst>
        </pc:spChg>
        <pc:spChg chg="add mod">
          <ac:chgData name="nguyen tran thuy anh" userId="adbedd8b6326ee9f" providerId="LiveId" clId="{AFB75985-A54F-4FF8-9A7D-FE4911FBE2BF}" dt="2024-01-07T05:49:41.331" v="1407" actId="164"/>
          <ac:spMkLst>
            <pc:docMk/>
            <pc:sldMk cId="4048946260" sldId="274"/>
            <ac:spMk id="124" creationId="{C04E6D00-F0F0-6556-0658-DBD25E3C047D}"/>
          </ac:spMkLst>
        </pc:spChg>
        <pc:spChg chg="add mod">
          <ac:chgData name="nguyen tran thuy anh" userId="adbedd8b6326ee9f" providerId="LiveId" clId="{AFB75985-A54F-4FF8-9A7D-FE4911FBE2BF}" dt="2024-01-07T05:49:41.331" v="1407" actId="164"/>
          <ac:spMkLst>
            <pc:docMk/>
            <pc:sldMk cId="4048946260" sldId="274"/>
            <ac:spMk id="125" creationId="{7F0828CC-6974-44AE-BCD1-9E2B4293DED2}"/>
          </ac:spMkLst>
        </pc:spChg>
        <pc:spChg chg="add mod">
          <ac:chgData name="nguyen tran thuy anh" userId="adbedd8b6326ee9f" providerId="LiveId" clId="{AFB75985-A54F-4FF8-9A7D-FE4911FBE2BF}" dt="2024-01-07T05:49:41.331" v="1407" actId="164"/>
          <ac:spMkLst>
            <pc:docMk/>
            <pc:sldMk cId="4048946260" sldId="274"/>
            <ac:spMk id="126" creationId="{102A695D-E895-DB4C-9257-FDE1040E66CB}"/>
          </ac:spMkLst>
        </pc:spChg>
        <pc:grpChg chg="add del mod">
          <ac:chgData name="nguyen tran thuy anh" userId="adbedd8b6326ee9f" providerId="LiveId" clId="{AFB75985-A54F-4FF8-9A7D-FE4911FBE2BF}" dt="2024-01-07T05:48:42.415" v="1403" actId="478"/>
          <ac:grpSpMkLst>
            <pc:docMk/>
            <pc:sldMk cId="4048946260" sldId="274"/>
            <ac:grpSpMk id="7" creationId="{9136E788-FDD2-4272-A9CA-0FBA9971B2FF}"/>
          </ac:grpSpMkLst>
        </pc:grpChg>
        <pc:grpChg chg="mod">
          <ac:chgData name="nguyen tran thuy anh" userId="adbedd8b6326ee9f" providerId="LiveId" clId="{AFB75985-A54F-4FF8-9A7D-FE4911FBE2BF}" dt="2024-01-07T05:46:56.666" v="1378" actId="207"/>
          <ac:grpSpMkLst>
            <pc:docMk/>
            <pc:sldMk cId="4048946260" sldId="274"/>
            <ac:grpSpMk id="8" creationId="{CFCA8DC3-EDFD-64C2-BFD5-A691047D9458}"/>
          </ac:grpSpMkLst>
        </pc:grpChg>
        <pc:grpChg chg="mod">
          <ac:chgData name="nguyen tran thuy anh" userId="adbedd8b6326ee9f" providerId="LiveId" clId="{AFB75985-A54F-4FF8-9A7D-FE4911FBE2BF}" dt="2024-01-07T05:46:56.666" v="1378" actId="207"/>
          <ac:grpSpMkLst>
            <pc:docMk/>
            <pc:sldMk cId="4048946260" sldId="274"/>
            <ac:grpSpMk id="9" creationId="{78AA4748-528C-E7B9-5A25-AFE0D378F665}"/>
          </ac:grpSpMkLst>
        </pc:grpChg>
        <pc:grpChg chg="mod">
          <ac:chgData name="nguyen tran thuy anh" userId="adbedd8b6326ee9f" providerId="LiveId" clId="{AFB75985-A54F-4FF8-9A7D-FE4911FBE2BF}" dt="2024-01-07T05:46:56.666" v="1378" actId="207"/>
          <ac:grpSpMkLst>
            <pc:docMk/>
            <pc:sldMk cId="4048946260" sldId="274"/>
            <ac:grpSpMk id="10" creationId="{CA2B0E38-D7DA-F544-5C81-8AEDD47F5A57}"/>
          </ac:grpSpMkLst>
        </pc:grpChg>
        <pc:grpChg chg="mod">
          <ac:chgData name="nguyen tran thuy anh" userId="adbedd8b6326ee9f" providerId="LiveId" clId="{AFB75985-A54F-4FF8-9A7D-FE4911FBE2BF}" dt="2024-01-07T05:46:56.666" v="1378" actId="207"/>
          <ac:grpSpMkLst>
            <pc:docMk/>
            <pc:sldMk cId="4048946260" sldId="274"/>
            <ac:grpSpMk id="11" creationId="{55AE91BF-8A79-5614-B1AE-07EFFD842267}"/>
          </ac:grpSpMkLst>
        </pc:grpChg>
        <pc:grpChg chg="mod">
          <ac:chgData name="nguyen tran thuy anh" userId="adbedd8b6326ee9f" providerId="LiveId" clId="{AFB75985-A54F-4FF8-9A7D-FE4911FBE2BF}" dt="2024-01-07T05:46:56.666" v="1378" actId="207"/>
          <ac:grpSpMkLst>
            <pc:docMk/>
            <pc:sldMk cId="4048946260" sldId="274"/>
            <ac:grpSpMk id="12" creationId="{D88829F4-D351-1EBD-D6A4-F11DF2C7087E}"/>
          </ac:grpSpMkLst>
        </pc:grpChg>
        <pc:grpChg chg="mod">
          <ac:chgData name="nguyen tran thuy anh" userId="adbedd8b6326ee9f" providerId="LiveId" clId="{AFB75985-A54F-4FF8-9A7D-FE4911FBE2BF}" dt="2024-01-07T05:46:56.666" v="1378" actId="207"/>
          <ac:grpSpMkLst>
            <pc:docMk/>
            <pc:sldMk cId="4048946260" sldId="274"/>
            <ac:grpSpMk id="13" creationId="{892B77B1-1116-B64B-164B-53F883C14D13}"/>
          </ac:grpSpMkLst>
        </pc:grpChg>
        <pc:grpChg chg="mod">
          <ac:chgData name="nguyen tran thuy anh" userId="adbedd8b6326ee9f" providerId="LiveId" clId="{AFB75985-A54F-4FF8-9A7D-FE4911FBE2BF}" dt="2024-01-07T05:46:56.666" v="1378" actId="207"/>
          <ac:grpSpMkLst>
            <pc:docMk/>
            <pc:sldMk cId="4048946260" sldId="274"/>
            <ac:grpSpMk id="14" creationId="{E0D52250-E277-F7E3-42B9-F3B0626C2541}"/>
          </ac:grpSpMkLst>
        </pc:grpChg>
        <pc:grpChg chg="mod">
          <ac:chgData name="nguyen tran thuy anh" userId="adbedd8b6326ee9f" providerId="LiveId" clId="{AFB75985-A54F-4FF8-9A7D-FE4911FBE2BF}" dt="2024-01-07T05:46:56.666" v="1378" actId="207"/>
          <ac:grpSpMkLst>
            <pc:docMk/>
            <pc:sldMk cId="4048946260" sldId="274"/>
            <ac:grpSpMk id="15" creationId="{A4FD4E15-6B14-F594-B65B-884FD42E4C6A}"/>
          </ac:grpSpMkLst>
        </pc:grpChg>
        <pc:grpChg chg="mod">
          <ac:chgData name="nguyen tran thuy anh" userId="adbedd8b6326ee9f" providerId="LiveId" clId="{AFB75985-A54F-4FF8-9A7D-FE4911FBE2BF}" dt="2024-01-07T05:46:56.666" v="1378" actId="207"/>
          <ac:grpSpMkLst>
            <pc:docMk/>
            <pc:sldMk cId="4048946260" sldId="274"/>
            <ac:grpSpMk id="16" creationId="{4001BECC-5F38-70A9-9AB7-9F4496AE1CCF}"/>
          </ac:grpSpMkLst>
        </pc:grpChg>
        <pc:grpChg chg="mod">
          <ac:chgData name="nguyen tran thuy anh" userId="adbedd8b6326ee9f" providerId="LiveId" clId="{AFB75985-A54F-4FF8-9A7D-FE4911FBE2BF}" dt="2024-01-07T05:46:56.666" v="1378" actId="207"/>
          <ac:grpSpMkLst>
            <pc:docMk/>
            <pc:sldMk cId="4048946260" sldId="274"/>
            <ac:grpSpMk id="17" creationId="{98989647-5725-9A4A-EB5A-4BB555718C43}"/>
          </ac:grpSpMkLst>
        </pc:grpChg>
        <pc:grpChg chg="add mod">
          <ac:chgData name="nguyen tran thuy anh" userId="adbedd8b6326ee9f" providerId="LiveId" clId="{AFB75985-A54F-4FF8-9A7D-FE4911FBE2BF}" dt="2024-01-07T05:49:45.077" v="1408" actId="1076"/>
          <ac:grpSpMkLst>
            <pc:docMk/>
            <pc:sldMk cId="4048946260" sldId="274"/>
            <ac:grpSpMk id="127" creationId="{8865D1ED-711B-3F40-5253-39338EA2B136}"/>
          </ac:grpSpMkLst>
        </pc:grpChg>
        <pc:picChg chg="add mod">
          <ac:chgData name="nguyen tran thuy anh" userId="adbedd8b6326ee9f" providerId="LiveId" clId="{AFB75985-A54F-4FF8-9A7D-FE4911FBE2BF}" dt="2024-01-07T05:49:51.720" v="1409" actId="1076"/>
          <ac:picMkLst>
            <pc:docMk/>
            <pc:sldMk cId="4048946260" sldId="274"/>
            <ac:picMk id="5" creationId="{49047AA1-38DF-CA3C-9170-82E56F796574}"/>
          </ac:picMkLst>
        </pc:picChg>
      </pc:sldChg>
      <pc:sldChg chg="addSp delSp modSp add mod modAnim">
        <pc:chgData name="nguyen tran thuy anh" userId="adbedd8b6326ee9f" providerId="LiveId" clId="{AFB75985-A54F-4FF8-9A7D-FE4911FBE2BF}" dt="2024-01-07T06:51:32.325" v="2408" actId="14100"/>
        <pc:sldMkLst>
          <pc:docMk/>
          <pc:sldMk cId="3204564020" sldId="275"/>
        </pc:sldMkLst>
        <pc:spChg chg="mod">
          <ac:chgData name="nguyen tran thuy anh" userId="adbedd8b6326ee9f" providerId="LiveId" clId="{AFB75985-A54F-4FF8-9A7D-FE4911FBE2BF}" dt="2024-01-07T06:12:26.409" v="1907" actId="1076"/>
          <ac:spMkLst>
            <pc:docMk/>
            <pc:sldMk cId="3204564020" sldId="275"/>
            <ac:spMk id="7" creationId="{A51EF904-8202-E63C-6C55-41008E69E5EB}"/>
          </ac:spMkLst>
        </pc:spChg>
        <pc:spChg chg="mod">
          <ac:chgData name="nguyen tran thuy anh" userId="adbedd8b6326ee9f" providerId="LiveId" clId="{AFB75985-A54F-4FF8-9A7D-FE4911FBE2BF}" dt="2024-01-07T05:53:22.036" v="1477" actId="14100"/>
          <ac:spMkLst>
            <pc:docMk/>
            <pc:sldMk cId="3204564020" sldId="275"/>
            <ac:spMk id="10" creationId="{62089B40-19F1-5807-1CFF-68B1CB896826}"/>
          </ac:spMkLst>
        </pc:spChg>
        <pc:picChg chg="mod">
          <ac:chgData name="nguyen tran thuy anh" userId="adbedd8b6326ee9f" providerId="LiveId" clId="{AFB75985-A54F-4FF8-9A7D-FE4911FBE2BF}" dt="2024-01-07T06:12:11.933" v="1902" actId="1076"/>
          <ac:picMkLst>
            <pc:docMk/>
            <pc:sldMk cId="3204564020" sldId="275"/>
            <ac:picMk id="11" creationId="{C5EDBB6B-7C5A-EA42-5D04-5EA435556615}"/>
          </ac:picMkLst>
        </pc:picChg>
        <pc:picChg chg="del">
          <ac:chgData name="nguyen tran thuy anh" userId="adbedd8b6326ee9f" providerId="LiveId" clId="{AFB75985-A54F-4FF8-9A7D-FE4911FBE2BF}" dt="2024-01-07T05:53:08.957" v="1444" actId="478"/>
          <ac:picMkLst>
            <pc:docMk/>
            <pc:sldMk cId="3204564020" sldId="275"/>
            <ac:picMk id="7170" creationId="{60435486-0C3F-683F-F36D-D1BC5B9062AB}"/>
          </ac:picMkLst>
        </pc:picChg>
        <pc:picChg chg="add mod">
          <ac:chgData name="nguyen tran thuy anh" userId="adbedd8b6326ee9f" providerId="LiveId" clId="{AFB75985-A54F-4FF8-9A7D-FE4911FBE2BF}" dt="2024-01-07T06:51:32.325" v="2408" actId="14100"/>
          <ac:picMkLst>
            <pc:docMk/>
            <pc:sldMk cId="3204564020" sldId="275"/>
            <ac:picMk id="10242" creationId="{B0AC0FAA-3E85-E8F4-D5E6-1CB28C8ACE6C}"/>
          </ac:picMkLst>
        </pc:picChg>
      </pc:sldChg>
      <pc:sldChg chg="addSp delSp modSp add mod modAnim">
        <pc:chgData name="nguyen tran thuy anh" userId="adbedd8b6326ee9f" providerId="LiveId" clId="{AFB75985-A54F-4FF8-9A7D-FE4911FBE2BF}" dt="2024-01-07T06:15:35.654" v="1959" actId="478"/>
        <pc:sldMkLst>
          <pc:docMk/>
          <pc:sldMk cId="3365393431" sldId="276"/>
        </pc:sldMkLst>
        <pc:spChg chg="mod">
          <ac:chgData name="nguyen tran thuy anh" userId="adbedd8b6326ee9f" providerId="LiveId" clId="{AFB75985-A54F-4FF8-9A7D-FE4911FBE2BF}" dt="2024-01-07T06:12:42.605" v="1914" actId="1076"/>
          <ac:spMkLst>
            <pc:docMk/>
            <pc:sldMk cId="3365393431" sldId="276"/>
            <ac:spMk id="7" creationId="{A51EF904-8202-E63C-6C55-41008E69E5EB}"/>
          </ac:spMkLst>
        </pc:spChg>
        <pc:spChg chg="mod">
          <ac:chgData name="nguyen tran thuy anh" userId="adbedd8b6326ee9f" providerId="LiveId" clId="{AFB75985-A54F-4FF8-9A7D-FE4911FBE2BF}" dt="2024-01-07T06:12:44.392" v="1915" actId="1076"/>
          <ac:spMkLst>
            <pc:docMk/>
            <pc:sldMk cId="3365393431" sldId="276"/>
            <ac:spMk id="10" creationId="{62089B40-19F1-5807-1CFF-68B1CB896826}"/>
          </ac:spMkLst>
        </pc:spChg>
        <pc:picChg chg="mod">
          <ac:chgData name="nguyen tran thuy anh" userId="adbedd8b6326ee9f" providerId="LiveId" clId="{AFB75985-A54F-4FF8-9A7D-FE4911FBE2BF}" dt="2024-01-07T06:12:46.659" v="1916" actId="1076"/>
          <ac:picMkLst>
            <pc:docMk/>
            <pc:sldMk cId="3365393431" sldId="276"/>
            <ac:picMk id="11" creationId="{C5EDBB6B-7C5A-EA42-5D04-5EA435556615}"/>
          </ac:picMkLst>
        </pc:picChg>
        <pc:picChg chg="del">
          <ac:chgData name="nguyen tran thuy anh" userId="adbedd8b6326ee9f" providerId="LiveId" clId="{AFB75985-A54F-4FF8-9A7D-FE4911FBE2BF}" dt="2024-01-07T05:58:13.097" v="1506" actId="478"/>
          <ac:picMkLst>
            <pc:docMk/>
            <pc:sldMk cId="3365393431" sldId="276"/>
            <ac:picMk id="10242" creationId="{B0AC0FAA-3E85-E8F4-D5E6-1CB28C8ACE6C}"/>
          </ac:picMkLst>
        </pc:picChg>
        <pc:picChg chg="add del mod">
          <ac:chgData name="nguyen tran thuy anh" userId="adbedd8b6326ee9f" providerId="LiveId" clId="{AFB75985-A54F-4FF8-9A7D-FE4911FBE2BF}" dt="2024-01-07T06:15:35.654" v="1959" actId="478"/>
          <ac:picMkLst>
            <pc:docMk/>
            <pc:sldMk cId="3365393431" sldId="276"/>
            <ac:picMk id="11266" creationId="{E71D4776-1ED5-6427-F426-CACE59234916}"/>
          </ac:picMkLst>
        </pc:picChg>
      </pc:sldChg>
      <pc:sldChg chg="addSp delSp modSp add mod modAnim modNotesTx">
        <pc:chgData name="nguyen tran thuy anh" userId="adbedd8b6326ee9f" providerId="LiveId" clId="{AFB75985-A54F-4FF8-9A7D-FE4911FBE2BF}" dt="2024-01-07T06:12:04.334" v="1899" actId="14100"/>
        <pc:sldMkLst>
          <pc:docMk/>
          <pc:sldMk cId="1635447566" sldId="277"/>
        </pc:sldMkLst>
        <pc:spChg chg="mod">
          <ac:chgData name="nguyen tran thuy anh" userId="adbedd8b6326ee9f" providerId="LiveId" clId="{AFB75985-A54F-4FF8-9A7D-FE4911FBE2BF}" dt="2024-01-07T05:59:44.063" v="1556" actId="1076"/>
          <ac:spMkLst>
            <pc:docMk/>
            <pc:sldMk cId="1635447566" sldId="277"/>
            <ac:spMk id="7" creationId="{A51EF904-8202-E63C-6C55-41008E69E5EB}"/>
          </ac:spMkLst>
        </pc:spChg>
        <pc:spChg chg="mod">
          <ac:chgData name="nguyen tran thuy anh" userId="adbedd8b6326ee9f" providerId="LiveId" clId="{AFB75985-A54F-4FF8-9A7D-FE4911FBE2BF}" dt="2024-01-07T06:12:02.225" v="1898" actId="1076"/>
          <ac:spMkLst>
            <pc:docMk/>
            <pc:sldMk cId="1635447566" sldId="277"/>
            <ac:spMk id="10" creationId="{62089B40-19F1-5807-1CFF-68B1CB896826}"/>
          </ac:spMkLst>
        </pc:spChg>
        <pc:picChg chg="add mod">
          <ac:chgData name="nguyen tran thuy anh" userId="adbedd8b6326ee9f" providerId="LiveId" clId="{AFB75985-A54F-4FF8-9A7D-FE4911FBE2BF}" dt="2024-01-07T06:12:04.334" v="1899" actId="14100"/>
          <ac:picMkLst>
            <pc:docMk/>
            <pc:sldMk cId="1635447566" sldId="277"/>
            <ac:picMk id="3" creationId="{770BE770-39B7-5C8A-EAB5-6110A36C8A64}"/>
          </ac:picMkLst>
        </pc:picChg>
        <pc:picChg chg="mod">
          <ac:chgData name="nguyen tran thuy anh" userId="adbedd8b6326ee9f" providerId="LiveId" clId="{AFB75985-A54F-4FF8-9A7D-FE4911FBE2BF}" dt="2024-01-07T06:11:59.797" v="1897" actId="1076"/>
          <ac:picMkLst>
            <pc:docMk/>
            <pc:sldMk cId="1635447566" sldId="277"/>
            <ac:picMk id="11" creationId="{C5EDBB6B-7C5A-EA42-5D04-5EA435556615}"/>
          </ac:picMkLst>
        </pc:picChg>
        <pc:picChg chg="del">
          <ac:chgData name="nguyen tran thuy anh" userId="adbedd8b6326ee9f" providerId="LiveId" clId="{AFB75985-A54F-4FF8-9A7D-FE4911FBE2BF}" dt="2024-01-07T05:59:45.321" v="1557" actId="478"/>
          <ac:picMkLst>
            <pc:docMk/>
            <pc:sldMk cId="1635447566" sldId="277"/>
            <ac:picMk id="11266" creationId="{E71D4776-1ED5-6427-F426-CACE59234916}"/>
          </ac:picMkLst>
        </pc:picChg>
      </pc:sldChg>
      <pc:sldChg chg="addSp delSp modSp add mod ord modAnim">
        <pc:chgData name="nguyen tran thuy anh" userId="adbedd8b6326ee9f" providerId="LiveId" clId="{AFB75985-A54F-4FF8-9A7D-FE4911FBE2BF}" dt="2024-01-07T06:13:14.344" v="1929" actId="1076"/>
        <pc:sldMkLst>
          <pc:docMk/>
          <pc:sldMk cId="1109369646" sldId="278"/>
        </pc:sldMkLst>
        <pc:spChg chg="add del">
          <ac:chgData name="nguyen tran thuy anh" userId="adbedd8b6326ee9f" providerId="LiveId" clId="{AFB75985-A54F-4FF8-9A7D-FE4911FBE2BF}" dt="2024-01-07T06:06:54.986" v="1824" actId="478"/>
          <ac:spMkLst>
            <pc:docMk/>
            <pc:sldMk cId="1109369646" sldId="278"/>
            <ac:spMk id="3" creationId="{3A052EA9-CE81-914C-1F7D-F85228B8B2E4}"/>
          </ac:spMkLst>
        </pc:spChg>
        <pc:spChg chg="mod">
          <ac:chgData name="nguyen tran thuy anh" userId="adbedd8b6326ee9f" providerId="LiveId" clId="{AFB75985-A54F-4FF8-9A7D-FE4911FBE2BF}" dt="2024-01-07T06:13:05.457" v="1925" actId="1076"/>
          <ac:spMkLst>
            <pc:docMk/>
            <pc:sldMk cId="1109369646" sldId="278"/>
            <ac:spMk id="7" creationId="{A51EF904-8202-E63C-6C55-41008E69E5EB}"/>
          </ac:spMkLst>
        </pc:spChg>
        <pc:spChg chg="mod">
          <ac:chgData name="nguyen tran thuy anh" userId="adbedd8b6326ee9f" providerId="LiveId" clId="{AFB75985-A54F-4FF8-9A7D-FE4911FBE2BF}" dt="2024-01-07T06:05:10.799" v="1822" actId="14100"/>
          <ac:spMkLst>
            <pc:docMk/>
            <pc:sldMk cId="1109369646" sldId="278"/>
            <ac:spMk id="10" creationId="{62089B40-19F1-5807-1CFF-68B1CB896826}"/>
          </ac:spMkLst>
        </pc:spChg>
        <pc:picChg chg="add mod">
          <ac:chgData name="nguyen tran thuy anh" userId="adbedd8b6326ee9f" providerId="LiveId" clId="{AFB75985-A54F-4FF8-9A7D-FE4911FBE2BF}" dt="2024-01-07T06:13:14.344" v="1929" actId="1076"/>
          <ac:picMkLst>
            <pc:docMk/>
            <pc:sldMk cId="1109369646" sldId="278"/>
            <ac:picMk id="8" creationId="{1AE92D62-0A29-3F1F-9150-8BD25F574B3A}"/>
          </ac:picMkLst>
        </pc:picChg>
        <pc:picChg chg="mod">
          <ac:chgData name="nguyen tran thuy anh" userId="adbedd8b6326ee9f" providerId="LiveId" clId="{AFB75985-A54F-4FF8-9A7D-FE4911FBE2BF}" dt="2024-01-07T06:13:00.992" v="1923" actId="1076"/>
          <ac:picMkLst>
            <pc:docMk/>
            <pc:sldMk cId="1109369646" sldId="278"/>
            <ac:picMk id="11" creationId="{C5EDBB6B-7C5A-EA42-5D04-5EA435556615}"/>
          </ac:picMkLst>
        </pc:picChg>
        <pc:picChg chg="del">
          <ac:chgData name="nguyen tran thuy anh" userId="adbedd8b6326ee9f" providerId="LiveId" clId="{AFB75985-A54F-4FF8-9A7D-FE4911FBE2BF}" dt="2024-01-07T06:05:03.182" v="1809" actId="478"/>
          <ac:picMkLst>
            <pc:docMk/>
            <pc:sldMk cId="1109369646" sldId="278"/>
            <ac:picMk id="11266" creationId="{E71D4776-1ED5-6427-F426-CACE59234916}"/>
          </ac:picMkLst>
        </pc:picChg>
      </pc:sldChg>
      <pc:sldChg chg="addSp delSp modSp add mod delAnim">
        <pc:chgData name="nguyen tran thuy anh" userId="adbedd8b6326ee9f" providerId="LiveId" clId="{AFB75985-A54F-4FF8-9A7D-FE4911FBE2BF}" dt="2024-01-07T06:13:23.328" v="1932" actId="1076"/>
        <pc:sldMkLst>
          <pc:docMk/>
          <pc:sldMk cId="2137635711" sldId="279"/>
        </pc:sldMkLst>
        <pc:spChg chg="mod">
          <ac:chgData name="nguyen tran thuy anh" userId="adbedd8b6326ee9f" providerId="LiveId" clId="{AFB75985-A54F-4FF8-9A7D-FE4911FBE2BF}" dt="2024-01-07T06:10:16.281" v="1866" actId="14100"/>
          <ac:spMkLst>
            <pc:docMk/>
            <pc:sldMk cId="2137635711" sldId="279"/>
            <ac:spMk id="7" creationId="{A51EF904-8202-E63C-6C55-41008E69E5EB}"/>
          </ac:spMkLst>
        </pc:spChg>
        <pc:spChg chg="mod">
          <ac:chgData name="nguyen tran thuy anh" userId="adbedd8b6326ee9f" providerId="LiveId" clId="{AFB75985-A54F-4FF8-9A7D-FE4911FBE2BF}" dt="2024-01-07T06:08:17.229" v="1861" actId="14100"/>
          <ac:spMkLst>
            <pc:docMk/>
            <pc:sldMk cId="2137635711" sldId="279"/>
            <ac:spMk id="10" creationId="{62089B40-19F1-5807-1CFF-68B1CB896826}"/>
          </ac:spMkLst>
        </pc:spChg>
        <pc:picChg chg="del">
          <ac:chgData name="nguyen tran thuy anh" userId="adbedd8b6326ee9f" providerId="LiveId" clId="{AFB75985-A54F-4FF8-9A7D-FE4911FBE2BF}" dt="2024-01-07T06:10:08.258" v="1862" actId="478"/>
          <ac:picMkLst>
            <pc:docMk/>
            <pc:sldMk cId="2137635711" sldId="279"/>
            <ac:picMk id="8" creationId="{1AE92D62-0A29-3F1F-9150-8BD25F574B3A}"/>
          </ac:picMkLst>
        </pc:picChg>
        <pc:picChg chg="mod">
          <ac:chgData name="nguyen tran thuy anh" userId="adbedd8b6326ee9f" providerId="LiveId" clId="{AFB75985-A54F-4FF8-9A7D-FE4911FBE2BF}" dt="2024-01-07T06:10:22.782" v="1870" actId="1076"/>
          <ac:picMkLst>
            <pc:docMk/>
            <pc:sldMk cId="2137635711" sldId="279"/>
            <ac:picMk id="11" creationId="{C5EDBB6B-7C5A-EA42-5D04-5EA435556615}"/>
          </ac:picMkLst>
        </pc:picChg>
        <pc:picChg chg="add mod">
          <ac:chgData name="nguyen tran thuy anh" userId="adbedd8b6326ee9f" providerId="LiveId" clId="{AFB75985-A54F-4FF8-9A7D-FE4911FBE2BF}" dt="2024-01-07T06:13:23.328" v="1932" actId="1076"/>
          <ac:picMkLst>
            <pc:docMk/>
            <pc:sldMk cId="2137635711" sldId="279"/>
            <ac:picMk id="12290" creationId="{1BD69953-DA94-A9D6-6FC3-926EA2BDA044}"/>
          </ac:picMkLst>
        </pc:picChg>
      </pc:sldChg>
      <pc:sldChg chg="addSp delSp modSp add mod modAnim">
        <pc:chgData name="nguyen tran thuy anh" userId="adbedd8b6326ee9f" providerId="LiveId" clId="{AFB75985-A54F-4FF8-9A7D-FE4911FBE2BF}" dt="2024-01-07T06:19:12.264" v="2017"/>
        <pc:sldMkLst>
          <pc:docMk/>
          <pc:sldMk cId="3533931633" sldId="280"/>
        </pc:sldMkLst>
        <pc:spChg chg="mod">
          <ac:chgData name="nguyen tran thuy anh" userId="adbedd8b6326ee9f" providerId="LiveId" clId="{AFB75985-A54F-4FF8-9A7D-FE4911FBE2BF}" dt="2024-01-07T06:16:42.985" v="1969" actId="2711"/>
          <ac:spMkLst>
            <pc:docMk/>
            <pc:sldMk cId="3533931633" sldId="280"/>
            <ac:spMk id="7" creationId="{A51EF904-8202-E63C-6C55-41008E69E5EB}"/>
          </ac:spMkLst>
        </pc:spChg>
        <pc:spChg chg="mod">
          <ac:chgData name="nguyen tran thuy anh" userId="adbedd8b6326ee9f" providerId="LiveId" clId="{AFB75985-A54F-4FF8-9A7D-FE4911FBE2BF}" dt="2024-01-07T06:16:46.406" v="1970" actId="1076"/>
          <ac:spMkLst>
            <pc:docMk/>
            <pc:sldMk cId="3533931633" sldId="280"/>
            <ac:spMk id="10" creationId="{62089B40-19F1-5807-1CFF-68B1CB896826}"/>
          </ac:spMkLst>
        </pc:spChg>
        <pc:picChg chg="mod">
          <ac:chgData name="nguyen tran thuy anh" userId="adbedd8b6326ee9f" providerId="LiveId" clId="{AFB75985-A54F-4FF8-9A7D-FE4911FBE2BF}" dt="2024-01-07T06:16:48.348" v="1971" actId="1076"/>
          <ac:picMkLst>
            <pc:docMk/>
            <pc:sldMk cId="3533931633" sldId="280"/>
            <ac:picMk id="11" creationId="{C5EDBB6B-7C5A-EA42-5D04-5EA435556615}"/>
          </ac:picMkLst>
        </pc:picChg>
        <pc:picChg chg="del">
          <ac:chgData name="nguyen tran thuy anh" userId="adbedd8b6326ee9f" providerId="LiveId" clId="{AFB75985-A54F-4FF8-9A7D-FE4911FBE2BF}" dt="2024-01-07T06:15:24.383" v="1957" actId="478"/>
          <ac:picMkLst>
            <pc:docMk/>
            <pc:sldMk cId="3533931633" sldId="280"/>
            <ac:picMk id="12290" creationId="{1BD69953-DA94-A9D6-6FC3-926EA2BDA044}"/>
          </ac:picMkLst>
        </pc:picChg>
        <pc:picChg chg="add mod">
          <ac:chgData name="nguyen tran thuy anh" userId="adbedd8b6326ee9f" providerId="LiveId" clId="{AFB75985-A54F-4FF8-9A7D-FE4911FBE2BF}" dt="2024-01-07T06:16:35.773" v="1967" actId="1076"/>
          <ac:picMkLst>
            <pc:docMk/>
            <pc:sldMk cId="3533931633" sldId="280"/>
            <ac:picMk id="15362" creationId="{DC2C49EE-3FD9-F09C-1EC6-CCBF34740569}"/>
          </ac:picMkLst>
        </pc:picChg>
      </pc:sldChg>
      <pc:sldChg chg="addSp delSp modSp add mod modAnim">
        <pc:chgData name="nguyen tran thuy anh" userId="adbedd8b6326ee9f" providerId="LiveId" clId="{AFB75985-A54F-4FF8-9A7D-FE4911FBE2BF}" dt="2024-01-07T06:21:22.139" v="2029"/>
        <pc:sldMkLst>
          <pc:docMk/>
          <pc:sldMk cId="1856182064" sldId="281"/>
        </pc:sldMkLst>
        <pc:spChg chg="mod">
          <ac:chgData name="nguyen tran thuy anh" userId="adbedd8b6326ee9f" providerId="LiveId" clId="{AFB75985-A54F-4FF8-9A7D-FE4911FBE2BF}" dt="2024-01-07T06:18:35.528" v="1976" actId="255"/>
          <ac:spMkLst>
            <pc:docMk/>
            <pc:sldMk cId="1856182064" sldId="281"/>
            <ac:spMk id="7" creationId="{A51EF904-8202-E63C-6C55-41008E69E5EB}"/>
          </ac:spMkLst>
        </pc:spChg>
        <pc:spChg chg="mod">
          <ac:chgData name="nguyen tran thuy anh" userId="adbedd8b6326ee9f" providerId="LiveId" clId="{AFB75985-A54F-4FF8-9A7D-FE4911FBE2BF}" dt="2024-01-07T06:18:55.213" v="2015" actId="1076"/>
          <ac:spMkLst>
            <pc:docMk/>
            <pc:sldMk cId="1856182064" sldId="281"/>
            <ac:spMk id="10" creationId="{62089B40-19F1-5807-1CFF-68B1CB896826}"/>
          </ac:spMkLst>
        </pc:spChg>
        <pc:picChg chg="mod">
          <ac:chgData name="nguyen tran thuy anh" userId="adbedd8b6326ee9f" providerId="LiveId" clId="{AFB75985-A54F-4FF8-9A7D-FE4911FBE2BF}" dt="2024-01-07T06:18:52.545" v="2014" actId="1076"/>
          <ac:picMkLst>
            <pc:docMk/>
            <pc:sldMk cId="1856182064" sldId="281"/>
            <ac:picMk id="11" creationId="{C5EDBB6B-7C5A-EA42-5D04-5EA435556615}"/>
          </ac:picMkLst>
        </pc:picChg>
        <pc:picChg chg="del">
          <ac:chgData name="nguyen tran thuy anh" userId="adbedd8b6326ee9f" providerId="LiveId" clId="{AFB75985-A54F-4FF8-9A7D-FE4911FBE2BF}" dt="2024-01-07T06:20:50.334" v="2018" actId="478"/>
          <ac:picMkLst>
            <pc:docMk/>
            <pc:sldMk cId="1856182064" sldId="281"/>
            <ac:picMk id="15362" creationId="{DC2C49EE-3FD9-F09C-1EC6-CCBF34740569}"/>
          </ac:picMkLst>
        </pc:picChg>
        <pc:picChg chg="add mod">
          <ac:chgData name="nguyen tran thuy anh" userId="adbedd8b6326ee9f" providerId="LiveId" clId="{AFB75985-A54F-4FF8-9A7D-FE4911FBE2BF}" dt="2024-01-07T06:21:08.931" v="2027" actId="14100"/>
          <ac:picMkLst>
            <pc:docMk/>
            <pc:sldMk cId="1856182064" sldId="281"/>
            <ac:picMk id="16386" creationId="{35E6A6C4-B705-4952-0E0B-B733837B99B0}"/>
          </ac:picMkLst>
        </pc:picChg>
      </pc:sldChg>
      <pc:sldChg chg="addSp delSp modSp add mod modAnim">
        <pc:chgData name="nguyen tran thuy anh" userId="adbedd8b6326ee9f" providerId="LiveId" clId="{AFB75985-A54F-4FF8-9A7D-FE4911FBE2BF}" dt="2024-01-07T06:24:25.423" v="2058"/>
        <pc:sldMkLst>
          <pc:docMk/>
          <pc:sldMk cId="746513849" sldId="282"/>
        </pc:sldMkLst>
        <pc:spChg chg="mod">
          <ac:chgData name="nguyen tran thuy anh" userId="adbedd8b6326ee9f" providerId="LiveId" clId="{AFB75985-A54F-4FF8-9A7D-FE4911FBE2BF}" dt="2024-01-07T06:22:59.414" v="2036" actId="1076"/>
          <ac:spMkLst>
            <pc:docMk/>
            <pc:sldMk cId="746513849" sldId="282"/>
            <ac:spMk id="7" creationId="{A51EF904-8202-E63C-6C55-41008E69E5EB}"/>
          </ac:spMkLst>
        </pc:spChg>
        <pc:spChg chg="mod">
          <ac:chgData name="nguyen tran thuy anh" userId="adbedd8b6326ee9f" providerId="LiveId" clId="{AFB75985-A54F-4FF8-9A7D-FE4911FBE2BF}" dt="2024-01-07T06:23:13.490" v="2049" actId="20577"/>
          <ac:spMkLst>
            <pc:docMk/>
            <pc:sldMk cId="746513849" sldId="282"/>
            <ac:spMk id="10" creationId="{62089B40-19F1-5807-1CFF-68B1CB896826}"/>
          </ac:spMkLst>
        </pc:spChg>
        <pc:picChg chg="del">
          <ac:chgData name="nguyen tran thuy anh" userId="adbedd8b6326ee9f" providerId="LiveId" clId="{AFB75985-A54F-4FF8-9A7D-FE4911FBE2BF}" dt="2024-01-07T06:23:15.548" v="2050" actId="478"/>
          <ac:picMkLst>
            <pc:docMk/>
            <pc:sldMk cId="746513849" sldId="282"/>
            <ac:picMk id="16386" creationId="{35E6A6C4-B705-4952-0E0B-B733837B99B0}"/>
          </ac:picMkLst>
        </pc:picChg>
        <pc:picChg chg="add mod">
          <ac:chgData name="nguyen tran thuy anh" userId="adbedd8b6326ee9f" providerId="LiveId" clId="{AFB75985-A54F-4FF8-9A7D-FE4911FBE2BF}" dt="2024-01-07T06:24:14.099" v="2056" actId="14100"/>
          <ac:picMkLst>
            <pc:docMk/>
            <pc:sldMk cId="746513849" sldId="282"/>
            <ac:picMk id="17410" creationId="{4476F325-B912-BA0E-D6B2-30FDFD5BAF9A}"/>
          </ac:picMkLst>
        </pc:picChg>
      </pc:sldChg>
      <pc:sldChg chg="addSp delSp modSp add modAnim">
        <pc:chgData name="nguyen tran thuy anh" userId="adbedd8b6326ee9f" providerId="LiveId" clId="{AFB75985-A54F-4FF8-9A7D-FE4911FBE2BF}" dt="2024-01-07T06:26:19.600" v="2109"/>
        <pc:sldMkLst>
          <pc:docMk/>
          <pc:sldMk cId="1500681504" sldId="283"/>
        </pc:sldMkLst>
        <pc:spChg chg="mod">
          <ac:chgData name="nguyen tran thuy anh" userId="adbedd8b6326ee9f" providerId="LiveId" clId="{AFB75985-A54F-4FF8-9A7D-FE4911FBE2BF}" dt="2024-01-07T06:25:33.322" v="2099" actId="2711"/>
          <ac:spMkLst>
            <pc:docMk/>
            <pc:sldMk cId="1500681504" sldId="283"/>
            <ac:spMk id="7" creationId="{A51EF904-8202-E63C-6C55-41008E69E5EB}"/>
          </ac:spMkLst>
        </pc:spChg>
        <pc:spChg chg="mod">
          <ac:chgData name="nguyen tran thuy anh" userId="adbedd8b6326ee9f" providerId="LiveId" clId="{AFB75985-A54F-4FF8-9A7D-FE4911FBE2BF}" dt="2024-01-07T06:25:16.787" v="2094" actId="20577"/>
          <ac:spMkLst>
            <pc:docMk/>
            <pc:sldMk cId="1500681504" sldId="283"/>
            <ac:spMk id="10" creationId="{62089B40-19F1-5807-1CFF-68B1CB896826}"/>
          </ac:spMkLst>
        </pc:spChg>
        <pc:picChg chg="del">
          <ac:chgData name="nguyen tran thuy anh" userId="adbedd8b6326ee9f" providerId="LiveId" clId="{AFB75985-A54F-4FF8-9A7D-FE4911FBE2BF}" dt="2024-01-07T06:25:35.881" v="2100" actId="478"/>
          <ac:picMkLst>
            <pc:docMk/>
            <pc:sldMk cId="1500681504" sldId="283"/>
            <ac:picMk id="17410" creationId="{4476F325-B912-BA0E-D6B2-30FDFD5BAF9A}"/>
          </ac:picMkLst>
        </pc:picChg>
        <pc:picChg chg="add mod">
          <ac:chgData name="nguyen tran thuy anh" userId="adbedd8b6326ee9f" providerId="LiveId" clId="{AFB75985-A54F-4FF8-9A7D-FE4911FBE2BF}" dt="2024-01-07T06:26:09.499" v="2107" actId="14100"/>
          <ac:picMkLst>
            <pc:docMk/>
            <pc:sldMk cId="1500681504" sldId="283"/>
            <ac:picMk id="18434" creationId="{EDD9BA85-754E-4F56-D77E-E1F605B51725}"/>
          </ac:picMkLst>
        </pc:picChg>
      </pc:sldChg>
      <pc:sldChg chg="addSp delSp modSp add mod delAnim modAnim modNotesTx">
        <pc:chgData name="nguyen tran thuy anh" userId="adbedd8b6326ee9f" providerId="LiveId" clId="{AFB75985-A54F-4FF8-9A7D-FE4911FBE2BF}" dt="2024-01-07T06:40:07.838" v="2249"/>
        <pc:sldMkLst>
          <pc:docMk/>
          <pc:sldMk cId="911982704" sldId="284"/>
        </pc:sldMkLst>
        <pc:spChg chg="add del mod">
          <ac:chgData name="nguyen tran thuy anh" userId="adbedd8b6326ee9f" providerId="LiveId" clId="{AFB75985-A54F-4FF8-9A7D-FE4911FBE2BF}" dt="2024-01-07T06:36:32.681" v="2215" actId="478"/>
          <ac:spMkLst>
            <pc:docMk/>
            <pc:sldMk cId="911982704" sldId="284"/>
            <ac:spMk id="3" creationId="{A62CEB46-9285-6333-0EF5-D6CBCEDF585D}"/>
          </ac:spMkLst>
        </pc:spChg>
        <pc:spChg chg="mod">
          <ac:chgData name="nguyen tran thuy anh" userId="adbedd8b6326ee9f" providerId="LiveId" clId="{AFB75985-A54F-4FF8-9A7D-FE4911FBE2BF}" dt="2024-01-07T06:32:52.778" v="2191" actId="20577"/>
          <ac:spMkLst>
            <pc:docMk/>
            <pc:sldMk cId="911982704" sldId="284"/>
            <ac:spMk id="5" creationId="{643DB68A-6724-DD9C-A496-CEF9BD53F8B7}"/>
          </ac:spMkLst>
        </pc:spChg>
        <pc:spChg chg="mod">
          <ac:chgData name="nguyen tran thuy anh" userId="adbedd8b6326ee9f" providerId="LiveId" clId="{AFB75985-A54F-4FF8-9A7D-FE4911FBE2BF}" dt="2024-01-07T06:29:50.475" v="2114" actId="255"/>
          <ac:spMkLst>
            <pc:docMk/>
            <pc:sldMk cId="911982704" sldId="284"/>
            <ac:spMk id="7" creationId="{A51EF904-8202-E63C-6C55-41008E69E5EB}"/>
          </ac:spMkLst>
        </pc:spChg>
        <pc:spChg chg="add mod">
          <ac:chgData name="nguyen tran thuy anh" userId="adbedd8b6326ee9f" providerId="LiveId" clId="{AFB75985-A54F-4FF8-9A7D-FE4911FBE2BF}" dt="2024-01-07T06:37:20.441" v="2230" actId="1076"/>
          <ac:spMkLst>
            <pc:docMk/>
            <pc:sldMk cId="911982704" sldId="284"/>
            <ac:spMk id="8" creationId="{4B6FE377-928F-FB7E-30BD-416CE6354D2A}"/>
          </ac:spMkLst>
        </pc:spChg>
        <pc:spChg chg="mod">
          <ac:chgData name="nguyen tran thuy anh" userId="adbedd8b6326ee9f" providerId="LiveId" clId="{AFB75985-A54F-4FF8-9A7D-FE4911FBE2BF}" dt="2024-01-07T06:32:04.168" v="2174" actId="1076"/>
          <ac:spMkLst>
            <pc:docMk/>
            <pc:sldMk cId="911982704" sldId="284"/>
            <ac:spMk id="10" creationId="{62089B40-19F1-5807-1CFF-68B1CB896826}"/>
          </ac:spMkLst>
        </pc:spChg>
        <pc:picChg chg="del">
          <ac:chgData name="nguyen tran thuy anh" userId="adbedd8b6326ee9f" providerId="LiveId" clId="{AFB75985-A54F-4FF8-9A7D-FE4911FBE2BF}" dt="2024-01-07T06:30:03.329" v="2138" actId="478"/>
          <ac:picMkLst>
            <pc:docMk/>
            <pc:sldMk cId="911982704" sldId="284"/>
            <ac:picMk id="18434" creationId="{EDD9BA85-754E-4F56-D77E-E1F605B51725}"/>
          </ac:picMkLst>
        </pc:picChg>
        <pc:picChg chg="add del mod">
          <ac:chgData name="nguyen tran thuy anh" userId="adbedd8b6326ee9f" providerId="LiveId" clId="{AFB75985-A54F-4FF8-9A7D-FE4911FBE2BF}" dt="2024-01-07T06:36:30.014" v="2214" actId="478"/>
          <ac:picMkLst>
            <pc:docMk/>
            <pc:sldMk cId="911982704" sldId="284"/>
            <ac:picMk id="19458" creationId="{6C38C97A-C118-0844-D11C-B24F338E632C}"/>
          </ac:picMkLst>
        </pc:picChg>
        <pc:picChg chg="add mod">
          <ac:chgData name="nguyen tran thuy anh" userId="adbedd8b6326ee9f" providerId="LiveId" clId="{AFB75985-A54F-4FF8-9A7D-FE4911FBE2BF}" dt="2024-01-07T06:37:32.714" v="2235" actId="14100"/>
          <ac:picMkLst>
            <pc:docMk/>
            <pc:sldMk cId="911982704" sldId="284"/>
            <ac:picMk id="19460" creationId="{48D5EDAF-A4CA-83C0-22FB-AF5CAA21F3FE}"/>
          </ac:picMkLst>
        </pc:picChg>
      </pc:sldChg>
      <pc:sldChg chg="addSp delSp modSp add mod delAnim modAnim modNotesTx">
        <pc:chgData name="nguyen tran thuy anh" userId="adbedd8b6326ee9f" providerId="LiveId" clId="{AFB75985-A54F-4FF8-9A7D-FE4911FBE2BF}" dt="2024-01-07T06:47:50.546" v="2347"/>
        <pc:sldMkLst>
          <pc:docMk/>
          <pc:sldMk cId="3597021904" sldId="285"/>
        </pc:sldMkLst>
        <pc:spChg chg="del">
          <ac:chgData name="nguyen tran thuy anh" userId="adbedd8b6326ee9f" providerId="LiveId" clId="{AFB75985-A54F-4FF8-9A7D-FE4911FBE2BF}" dt="2024-01-07T06:34:31.297" v="2200" actId="478"/>
          <ac:spMkLst>
            <pc:docMk/>
            <pc:sldMk cId="3597021904" sldId="285"/>
            <ac:spMk id="3" creationId="{A62CEB46-9285-6333-0EF5-D6CBCEDF585D}"/>
          </ac:spMkLst>
        </pc:spChg>
        <pc:spChg chg="mod">
          <ac:chgData name="nguyen tran thuy anh" userId="adbedd8b6326ee9f" providerId="LiveId" clId="{AFB75985-A54F-4FF8-9A7D-FE4911FBE2BF}" dt="2024-01-07T06:44:55.466" v="2308" actId="1076"/>
          <ac:spMkLst>
            <pc:docMk/>
            <pc:sldMk cId="3597021904" sldId="285"/>
            <ac:spMk id="5" creationId="{643DB68A-6724-DD9C-A496-CEF9BD53F8B7}"/>
          </ac:spMkLst>
        </pc:spChg>
        <pc:spChg chg="mod">
          <ac:chgData name="nguyen tran thuy anh" userId="adbedd8b6326ee9f" providerId="LiveId" clId="{AFB75985-A54F-4FF8-9A7D-FE4911FBE2BF}" dt="2024-01-07T06:44:58.818" v="2309" actId="1076"/>
          <ac:spMkLst>
            <pc:docMk/>
            <pc:sldMk cId="3597021904" sldId="285"/>
            <ac:spMk id="7" creationId="{A51EF904-8202-E63C-6C55-41008E69E5EB}"/>
          </ac:spMkLst>
        </pc:spChg>
        <pc:spChg chg="mod">
          <ac:chgData name="nguyen tran thuy anh" userId="adbedd8b6326ee9f" providerId="LiveId" clId="{AFB75985-A54F-4FF8-9A7D-FE4911FBE2BF}" dt="2024-01-07T06:34:39.504" v="2213" actId="20577"/>
          <ac:spMkLst>
            <pc:docMk/>
            <pc:sldMk cId="3597021904" sldId="285"/>
            <ac:spMk id="10" creationId="{62089B40-19F1-5807-1CFF-68B1CB896826}"/>
          </ac:spMkLst>
        </pc:spChg>
        <pc:picChg chg="add mod">
          <ac:chgData name="nguyen tran thuy anh" userId="adbedd8b6326ee9f" providerId="LiveId" clId="{AFB75985-A54F-4FF8-9A7D-FE4911FBE2BF}" dt="2024-01-07T06:42:37.594" v="2255" actId="1076"/>
          <ac:picMkLst>
            <pc:docMk/>
            <pc:sldMk cId="3597021904" sldId="285"/>
            <ac:picMk id="2" creationId="{7BCF42F8-16D0-3DA6-3BE6-C33422AB4D99}"/>
          </ac:picMkLst>
        </pc:picChg>
        <pc:picChg chg="del">
          <ac:chgData name="nguyen tran thuy anh" userId="adbedd8b6326ee9f" providerId="LiveId" clId="{AFB75985-A54F-4FF8-9A7D-FE4911FBE2BF}" dt="2024-01-07T06:34:27.954" v="2199" actId="478"/>
          <ac:picMkLst>
            <pc:docMk/>
            <pc:sldMk cId="3597021904" sldId="285"/>
            <ac:picMk id="19458" creationId="{6C38C97A-C118-0844-D11C-B24F338E632C}"/>
          </ac:picMkLst>
        </pc:picChg>
      </pc:sldChg>
      <pc:sldChg chg="addSp delSp modSp add mod delAnim modAnim modNotesTx">
        <pc:chgData name="nguyen tran thuy anh" userId="adbedd8b6326ee9f" providerId="LiveId" clId="{AFB75985-A54F-4FF8-9A7D-FE4911FBE2BF}" dt="2024-01-07T06:47:40.485" v="2346"/>
        <pc:sldMkLst>
          <pc:docMk/>
          <pc:sldMk cId="3030720961" sldId="286"/>
        </pc:sldMkLst>
        <pc:spChg chg="mod">
          <ac:chgData name="nguyen tran thuy anh" userId="adbedd8b6326ee9f" providerId="LiveId" clId="{AFB75985-A54F-4FF8-9A7D-FE4911FBE2BF}" dt="2024-01-07T06:43:24.012" v="2265" actId="1076"/>
          <ac:spMkLst>
            <pc:docMk/>
            <pc:sldMk cId="3030720961" sldId="286"/>
            <ac:spMk id="5" creationId="{643DB68A-6724-DD9C-A496-CEF9BD53F8B7}"/>
          </ac:spMkLst>
        </pc:spChg>
        <pc:spChg chg="mod">
          <ac:chgData name="nguyen tran thuy anh" userId="adbedd8b6326ee9f" providerId="LiveId" clId="{AFB75985-A54F-4FF8-9A7D-FE4911FBE2BF}" dt="2024-01-07T06:44:30.854" v="2303" actId="20577"/>
          <ac:spMkLst>
            <pc:docMk/>
            <pc:sldMk cId="3030720961" sldId="286"/>
            <ac:spMk id="7" creationId="{A51EF904-8202-E63C-6C55-41008E69E5EB}"/>
          </ac:spMkLst>
        </pc:spChg>
        <pc:spChg chg="mod">
          <ac:chgData name="nguyen tran thuy anh" userId="adbedd8b6326ee9f" providerId="LiveId" clId="{AFB75985-A54F-4FF8-9A7D-FE4911FBE2BF}" dt="2024-01-07T06:44:34.920" v="2304" actId="1076"/>
          <ac:spMkLst>
            <pc:docMk/>
            <pc:sldMk cId="3030720961" sldId="286"/>
            <ac:spMk id="10" creationId="{62089B40-19F1-5807-1CFF-68B1CB896826}"/>
          </ac:spMkLst>
        </pc:spChg>
        <pc:picChg chg="del">
          <ac:chgData name="nguyen tran thuy anh" userId="adbedd8b6326ee9f" providerId="LiveId" clId="{AFB75985-A54F-4FF8-9A7D-FE4911FBE2BF}" dt="2024-01-07T06:43:26.758" v="2266" actId="478"/>
          <ac:picMkLst>
            <pc:docMk/>
            <pc:sldMk cId="3030720961" sldId="286"/>
            <ac:picMk id="2" creationId="{7BCF42F8-16D0-3DA6-3BE6-C33422AB4D99}"/>
          </ac:picMkLst>
        </pc:picChg>
        <pc:picChg chg="mod">
          <ac:chgData name="nguyen tran thuy anh" userId="adbedd8b6326ee9f" providerId="LiveId" clId="{AFB75985-A54F-4FF8-9A7D-FE4911FBE2BF}" dt="2024-01-07T06:44:49.368" v="2307" actId="1076"/>
          <ac:picMkLst>
            <pc:docMk/>
            <pc:sldMk cId="3030720961" sldId="286"/>
            <ac:picMk id="11" creationId="{C5EDBB6B-7C5A-EA42-5D04-5EA435556615}"/>
          </ac:picMkLst>
        </pc:picChg>
        <pc:picChg chg="add mod">
          <ac:chgData name="nguyen tran thuy anh" userId="adbedd8b6326ee9f" providerId="LiveId" clId="{AFB75985-A54F-4FF8-9A7D-FE4911FBE2BF}" dt="2024-01-07T06:47:26.383" v="2345" actId="14100"/>
          <ac:picMkLst>
            <pc:docMk/>
            <pc:sldMk cId="3030720961" sldId="286"/>
            <ac:picMk id="21506" creationId="{172D95EC-3C02-02A5-769F-BB688BB54C60}"/>
          </ac:picMkLst>
        </pc:picChg>
      </pc:sldChg>
      <pc:sldChg chg="addSp delSp modSp add mod modAnim">
        <pc:chgData name="nguyen tran thuy anh" userId="adbedd8b6326ee9f" providerId="LiveId" clId="{AFB75985-A54F-4FF8-9A7D-FE4911FBE2BF}" dt="2024-01-07T06:47:17.743" v="2343"/>
        <pc:sldMkLst>
          <pc:docMk/>
          <pc:sldMk cId="3746746918" sldId="287"/>
        </pc:sldMkLst>
        <pc:spChg chg="mod">
          <ac:chgData name="nguyen tran thuy anh" userId="adbedd8b6326ee9f" providerId="LiveId" clId="{AFB75985-A54F-4FF8-9A7D-FE4911FBE2BF}" dt="2024-01-07T06:45:38.101" v="2317" actId="255"/>
          <ac:spMkLst>
            <pc:docMk/>
            <pc:sldMk cId="3746746918" sldId="287"/>
            <ac:spMk id="7" creationId="{A51EF904-8202-E63C-6C55-41008E69E5EB}"/>
          </ac:spMkLst>
        </pc:spChg>
        <pc:spChg chg="mod">
          <ac:chgData name="nguyen tran thuy anh" userId="adbedd8b6326ee9f" providerId="LiveId" clId="{AFB75985-A54F-4FF8-9A7D-FE4911FBE2BF}" dt="2024-01-07T06:45:47.937" v="2328" actId="20577"/>
          <ac:spMkLst>
            <pc:docMk/>
            <pc:sldMk cId="3746746918" sldId="287"/>
            <ac:spMk id="10" creationId="{62089B40-19F1-5807-1CFF-68B1CB896826}"/>
          </ac:spMkLst>
        </pc:spChg>
        <pc:picChg chg="add mod modCrop">
          <ac:chgData name="nguyen tran thuy anh" userId="adbedd8b6326ee9f" providerId="LiveId" clId="{AFB75985-A54F-4FF8-9A7D-FE4911FBE2BF}" dt="2024-01-07T06:47:04.509" v="2341" actId="1076"/>
          <ac:picMkLst>
            <pc:docMk/>
            <pc:sldMk cId="3746746918" sldId="287"/>
            <ac:picMk id="2" creationId="{9D7F9801-7F5C-E0F4-195F-89450735C7F0}"/>
          </ac:picMkLst>
        </pc:picChg>
        <pc:picChg chg="del">
          <ac:chgData name="nguyen tran thuy anh" userId="adbedd8b6326ee9f" providerId="LiveId" clId="{AFB75985-A54F-4FF8-9A7D-FE4911FBE2BF}" dt="2024-01-07T06:45:50.918" v="2329" actId="478"/>
          <ac:picMkLst>
            <pc:docMk/>
            <pc:sldMk cId="3746746918" sldId="287"/>
            <ac:picMk id="21506" creationId="{172D95EC-3C02-02A5-769F-BB688BB54C60}"/>
          </ac:picMkLst>
        </pc:picChg>
      </pc:sldChg>
      <pc:sldChg chg="addSp delSp modSp add mod delAnim modAnim modNotesTx">
        <pc:chgData name="nguyen tran thuy anh" userId="adbedd8b6326ee9f" providerId="LiveId" clId="{AFB75985-A54F-4FF8-9A7D-FE4911FBE2BF}" dt="2024-01-07T06:50:10.221" v="2391"/>
        <pc:sldMkLst>
          <pc:docMk/>
          <pc:sldMk cId="2956274004" sldId="288"/>
        </pc:sldMkLst>
        <pc:spChg chg="mod">
          <ac:chgData name="nguyen tran thuy anh" userId="adbedd8b6326ee9f" providerId="LiveId" clId="{AFB75985-A54F-4FF8-9A7D-FE4911FBE2BF}" dt="2024-01-07T06:48:33.841" v="2354" actId="255"/>
          <ac:spMkLst>
            <pc:docMk/>
            <pc:sldMk cId="2956274004" sldId="288"/>
            <ac:spMk id="7" creationId="{A51EF904-8202-E63C-6C55-41008E69E5EB}"/>
          </ac:spMkLst>
        </pc:spChg>
        <pc:spChg chg="mod">
          <ac:chgData name="nguyen tran thuy anh" userId="adbedd8b6326ee9f" providerId="LiveId" clId="{AFB75985-A54F-4FF8-9A7D-FE4911FBE2BF}" dt="2024-01-07T06:48:51.567" v="2378" actId="20577"/>
          <ac:spMkLst>
            <pc:docMk/>
            <pc:sldMk cId="2956274004" sldId="288"/>
            <ac:spMk id="10" creationId="{62089B40-19F1-5807-1CFF-68B1CB896826}"/>
          </ac:spMkLst>
        </pc:spChg>
        <pc:picChg chg="del">
          <ac:chgData name="nguyen tran thuy anh" userId="adbedd8b6326ee9f" providerId="LiveId" clId="{AFB75985-A54F-4FF8-9A7D-FE4911FBE2BF}" dt="2024-01-07T06:48:35.812" v="2355" actId="478"/>
          <ac:picMkLst>
            <pc:docMk/>
            <pc:sldMk cId="2956274004" sldId="288"/>
            <ac:picMk id="2" creationId="{9D7F9801-7F5C-E0F4-195F-89450735C7F0}"/>
          </ac:picMkLst>
        </pc:picChg>
        <pc:picChg chg="add del mod">
          <ac:chgData name="nguyen tran thuy anh" userId="adbedd8b6326ee9f" providerId="LiveId" clId="{AFB75985-A54F-4FF8-9A7D-FE4911FBE2BF}" dt="2024-01-07T06:49:48.403" v="2383" actId="478"/>
          <ac:picMkLst>
            <pc:docMk/>
            <pc:sldMk cId="2956274004" sldId="288"/>
            <ac:picMk id="22530" creationId="{4241EE35-D788-367C-E1F8-F9BE3AA03168}"/>
          </ac:picMkLst>
        </pc:picChg>
        <pc:picChg chg="add mod">
          <ac:chgData name="nguyen tran thuy anh" userId="adbedd8b6326ee9f" providerId="LiveId" clId="{AFB75985-A54F-4FF8-9A7D-FE4911FBE2BF}" dt="2024-01-07T06:50:01.533" v="2389" actId="1076"/>
          <ac:picMkLst>
            <pc:docMk/>
            <pc:sldMk cId="2956274004" sldId="288"/>
            <ac:picMk id="22532" creationId="{F2194F62-7BE2-B582-6482-E90F87AD7DF2}"/>
          </ac:picMkLst>
        </pc:picChg>
      </pc:sldChg>
      <pc:sldChg chg="addSp delSp modSp add mod ord">
        <pc:chgData name="nguyen tran thuy anh" userId="adbedd8b6326ee9f" providerId="LiveId" clId="{AFB75985-A54F-4FF8-9A7D-FE4911FBE2BF}" dt="2024-01-07T06:54:24.460" v="2557" actId="1076"/>
        <pc:sldMkLst>
          <pc:docMk/>
          <pc:sldMk cId="1036492622" sldId="289"/>
        </pc:sldMkLst>
        <pc:spChg chg="mod">
          <ac:chgData name="nguyen tran thuy anh" userId="adbedd8b6326ee9f" providerId="LiveId" clId="{AFB75985-A54F-4FF8-9A7D-FE4911FBE2BF}" dt="2024-01-07T06:54:11.492" v="2553" actId="1076"/>
          <ac:spMkLst>
            <pc:docMk/>
            <pc:sldMk cId="1036492622" sldId="289"/>
            <ac:spMk id="20" creationId="{E85ECF03-8DD7-A822-3609-BFF8214C603E}"/>
          </ac:spMkLst>
        </pc:spChg>
        <pc:spChg chg="mod">
          <ac:chgData name="nguyen tran thuy anh" userId="adbedd8b6326ee9f" providerId="LiveId" clId="{AFB75985-A54F-4FF8-9A7D-FE4911FBE2BF}" dt="2024-01-07T06:54:21.937" v="2556" actId="1076"/>
          <ac:spMkLst>
            <pc:docMk/>
            <pc:sldMk cId="1036492622" sldId="289"/>
            <ac:spMk id="32" creationId="{F081478F-5478-9EF8-8813-D68941277B1A}"/>
          </ac:spMkLst>
        </pc:spChg>
        <pc:spChg chg="mod">
          <ac:chgData name="nguyen tran thuy anh" userId="adbedd8b6326ee9f" providerId="LiveId" clId="{AFB75985-A54F-4FF8-9A7D-FE4911FBE2BF}" dt="2024-01-07T06:54:24.460" v="2557" actId="1076"/>
          <ac:spMkLst>
            <pc:docMk/>
            <pc:sldMk cId="1036492622" sldId="289"/>
            <ac:spMk id="34" creationId="{23F774E1-FEFD-007A-27E8-F60E9E0F50F9}"/>
          </ac:spMkLst>
        </pc:spChg>
        <pc:grpChg chg="del">
          <ac:chgData name="nguyen tran thuy anh" userId="adbedd8b6326ee9f" providerId="LiveId" clId="{AFB75985-A54F-4FF8-9A7D-FE4911FBE2BF}" dt="2024-01-07T06:53:56.704" v="2548" actId="478"/>
          <ac:grpSpMkLst>
            <pc:docMk/>
            <pc:sldMk cId="1036492622" sldId="289"/>
            <ac:grpSpMk id="2" creationId="{54DF711A-9026-82A0-53D2-75A66D26DED5}"/>
          </ac:grpSpMkLst>
        </pc:grpChg>
        <pc:picChg chg="add mod">
          <ac:chgData name="nguyen tran thuy anh" userId="adbedd8b6326ee9f" providerId="LiveId" clId="{AFB75985-A54F-4FF8-9A7D-FE4911FBE2BF}" dt="2024-01-07T06:54:14.871" v="2555" actId="14100"/>
          <ac:picMkLst>
            <pc:docMk/>
            <pc:sldMk cId="1036492622" sldId="289"/>
            <ac:picMk id="9" creationId="{7EE1A77B-4494-F014-6224-828ECB8280D9}"/>
          </ac:picMkLst>
        </pc:picChg>
      </pc:sldChg>
      <pc:sldMasterChg chg="addSp modSp mod">
        <pc:chgData name="nguyen tran thuy anh" userId="adbedd8b6326ee9f" providerId="LiveId" clId="{AFB75985-A54F-4FF8-9A7D-FE4911FBE2BF}" dt="2024-01-07T03:33:06.091" v="839" actId="1076"/>
        <pc:sldMasterMkLst>
          <pc:docMk/>
          <pc:sldMasterMk cId="4018146389" sldId="2147483648"/>
        </pc:sldMasterMkLst>
        <pc:picChg chg="add mod">
          <ac:chgData name="nguyen tran thuy anh" userId="adbedd8b6326ee9f" providerId="LiveId" clId="{AFB75985-A54F-4FF8-9A7D-FE4911FBE2BF}" dt="2024-01-07T03:33:06.091" v="839" actId="1076"/>
          <ac:picMkLst>
            <pc:docMk/>
            <pc:sldMasterMk cId="4018146389" sldId="2147483648"/>
            <ac:picMk id="8" creationId="{409EFD7C-7B77-DE51-DB9F-6E43C5702C60}"/>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68BD6-414A-444D-94E8-C06ADF71BB5F}" type="datetimeFigureOut">
              <a:rPr lang="en-US" smtClean="0"/>
              <a:t>15/10/2024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EE6ACE-5425-40E3-B704-567E08196CC4}" type="slidenum">
              <a:rPr lang="en-US" smtClean="0"/>
              <a:t>‹#›</a:t>
            </a:fld>
            <a:endParaRPr lang="en-US"/>
          </a:p>
        </p:txBody>
      </p:sp>
    </p:spTree>
    <p:extLst>
      <p:ext uri="{BB962C8B-B14F-4D97-AF65-F5344CB8AC3E}">
        <p14:creationId xmlns:p14="http://schemas.microsoft.com/office/powerpoint/2010/main" val="377312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nhấn thời gian chạy, sau đó nhấn chuột hiện đáp án</a:t>
            </a:r>
          </a:p>
        </p:txBody>
      </p:sp>
      <p:sp>
        <p:nvSpPr>
          <p:cNvPr id="4" name="Slide Number Placeholder 3"/>
          <p:cNvSpPr>
            <a:spLocks noGrp="1"/>
          </p:cNvSpPr>
          <p:nvPr>
            <p:ph type="sldNum" sz="quarter" idx="5"/>
          </p:nvPr>
        </p:nvSpPr>
        <p:spPr/>
        <p:txBody>
          <a:bodyPr/>
          <a:lstStyle/>
          <a:p>
            <a:fld id="{EDEE6ACE-5425-40E3-B704-567E08196CC4}" type="slidenum">
              <a:rPr lang="en-US" smtClean="0"/>
              <a:t>2</a:t>
            </a:fld>
            <a:endParaRPr lang="en-US"/>
          </a:p>
        </p:txBody>
      </p:sp>
    </p:spTree>
    <p:extLst>
      <p:ext uri="{BB962C8B-B14F-4D97-AF65-F5344CB8AC3E}">
        <p14:creationId xmlns:p14="http://schemas.microsoft.com/office/powerpoint/2010/main" val="1561243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Arial" panose="020B0604020202020204" pitchFamily="34" charset="0"/>
              </a:rPr>
              <a:t>Hình ảnh là </a:t>
            </a:r>
            <a:r>
              <a:rPr lang="vi-VN" b="0" i="0">
                <a:solidFill>
                  <a:srgbClr val="000000"/>
                </a:solidFill>
                <a:effectLst/>
                <a:latin typeface="Arial" panose="020B0604020202020204" pitchFamily="34" charset="0"/>
              </a:rPr>
              <a:t>Voi quỳ trước cổng Cơ Mật Viện trước năm 1945..</a:t>
            </a:r>
            <a:endParaRPr lang="en-US"/>
          </a:p>
        </p:txBody>
      </p:sp>
      <p:sp>
        <p:nvSpPr>
          <p:cNvPr id="4" name="Slide Number Placeholder 3"/>
          <p:cNvSpPr>
            <a:spLocks noGrp="1"/>
          </p:cNvSpPr>
          <p:nvPr>
            <p:ph type="sldNum" sz="quarter" idx="5"/>
          </p:nvPr>
        </p:nvSpPr>
        <p:spPr/>
        <p:txBody>
          <a:bodyPr/>
          <a:lstStyle/>
          <a:p>
            <a:fld id="{EDEE6ACE-5425-40E3-B704-567E08196CC4}" type="slidenum">
              <a:rPr lang="en-US" smtClean="0"/>
              <a:t>28</a:t>
            </a:fld>
            <a:endParaRPr lang="en-US"/>
          </a:p>
        </p:txBody>
      </p:sp>
    </p:spTree>
    <p:extLst>
      <p:ext uri="{BB962C8B-B14F-4D97-AF65-F5344CB8AC3E}">
        <p14:creationId xmlns:p14="http://schemas.microsoft.com/office/powerpoint/2010/main" val="2397195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EE6ACE-5425-40E3-B704-567E08196CC4}" type="slidenum">
              <a:rPr lang="en-US" smtClean="0"/>
              <a:t>29</a:t>
            </a:fld>
            <a:endParaRPr lang="en-US"/>
          </a:p>
        </p:txBody>
      </p:sp>
    </p:spTree>
    <p:extLst>
      <p:ext uri="{BB962C8B-B14F-4D97-AF65-F5344CB8AC3E}">
        <p14:creationId xmlns:p14="http://schemas.microsoft.com/office/powerpoint/2010/main" val="1412740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nhấn thời gian chạy, sau đó nhấn chuột hiện đáp án</a:t>
            </a:r>
          </a:p>
        </p:txBody>
      </p:sp>
      <p:sp>
        <p:nvSpPr>
          <p:cNvPr id="4" name="Slide Number Placeholder 3"/>
          <p:cNvSpPr>
            <a:spLocks noGrp="1"/>
          </p:cNvSpPr>
          <p:nvPr>
            <p:ph type="sldNum" sz="quarter" idx="5"/>
          </p:nvPr>
        </p:nvSpPr>
        <p:spPr/>
        <p:txBody>
          <a:bodyPr/>
          <a:lstStyle/>
          <a:p>
            <a:fld id="{EDEE6ACE-5425-40E3-B704-567E08196CC4}" type="slidenum">
              <a:rPr lang="en-US" smtClean="0"/>
              <a:t>3</a:t>
            </a:fld>
            <a:endParaRPr lang="en-US"/>
          </a:p>
        </p:txBody>
      </p:sp>
    </p:spTree>
    <p:extLst>
      <p:ext uri="{BB962C8B-B14F-4D97-AF65-F5344CB8AC3E}">
        <p14:creationId xmlns:p14="http://schemas.microsoft.com/office/powerpoint/2010/main" val="2149202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nhấn thời gian chạy, sau đó nhấn chuột hiện đáp án</a:t>
            </a:r>
          </a:p>
        </p:txBody>
      </p:sp>
      <p:sp>
        <p:nvSpPr>
          <p:cNvPr id="4" name="Slide Number Placeholder 3"/>
          <p:cNvSpPr>
            <a:spLocks noGrp="1"/>
          </p:cNvSpPr>
          <p:nvPr>
            <p:ph type="sldNum" sz="quarter" idx="5"/>
          </p:nvPr>
        </p:nvSpPr>
        <p:spPr/>
        <p:txBody>
          <a:bodyPr/>
          <a:lstStyle/>
          <a:p>
            <a:fld id="{EDEE6ACE-5425-40E3-B704-567E08196CC4}" type="slidenum">
              <a:rPr lang="en-US" smtClean="0"/>
              <a:t>4</a:t>
            </a:fld>
            <a:endParaRPr lang="en-US"/>
          </a:p>
        </p:txBody>
      </p:sp>
    </p:spTree>
    <p:extLst>
      <p:ext uri="{BB962C8B-B14F-4D97-AF65-F5344CB8AC3E}">
        <p14:creationId xmlns:p14="http://schemas.microsoft.com/office/powerpoint/2010/main" val="382715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8"/>
        <p:cNvGrpSpPr/>
        <p:nvPr/>
      </p:nvGrpSpPr>
      <p:grpSpPr>
        <a:xfrm>
          <a:off x="0" y="0"/>
          <a:ext cx="0" cy="0"/>
          <a:chOff x="0" y="0"/>
          <a:chExt cx="0" cy="0"/>
        </a:xfrm>
      </p:grpSpPr>
      <p:sp>
        <p:nvSpPr>
          <p:cNvPr id="3829" name="Google Shape;382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0" name="Google Shape;383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EE6ACE-5425-40E3-B704-567E08196CC4}" type="slidenum">
              <a:rPr lang="en-US" smtClean="0"/>
              <a:t>16</a:t>
            </a:fld>
            <a:endParaRPr lang="en-US"/>
          </a:p>
        </p:txBody>
      </p:sp>
    </p:spTree>
    <p:extLst>
      <p:ext uri="{BB962C8B-B14F-4D97-AF65-F5344CB8AC3E}">
        <p14:creationId xmlns:p14="http://schemas.microsoft.com/office/powerpoint/2010/main" val="2606823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Thời Tự Đức vẫn tiếp tục duy trì cải cách của Minh Mạng. Tổng đốc Hoàng Diệu của thành Hà Nội thời Tự Đức</a:t>
            </a:r>
          </a:p>
        </p:txBody>
      </p:sp>
      <p:sp>
        <p:nvSpPr>
          <p:cNvPr id="4" name="Slide Number Placeholder 3"/>
          <p:cNvSpPr>
            <a:spLocks noGrp="1"/>
          </p:cNvSpPr>
          <p:nvPr>
            <p:ph type="sldNum" sz="quarter" idx="5"/>
          </p:nvPr>
        </p:nvSpPr>
        <p:spPr/>
        <p:txBody>
          <a:bodyPr/>
          <a:lstStyle/>
          <a:p>
            <a:fld id="{EDEE6ACE-5425-40E3-B704-567E08196CC4}" type="slidenum">
              <a:rPr lang="en-US" smtClean="0"/>
              <a:t>18</a:t>
            </a:fld>
            <a:endParaRPr lang="en-US"/>
          </a:p>
        </p:txBody>
      </p:sp>
    </p:spTree>
    <p:extLst>
      <p:ext uri="{BB962C8B-B14F-4D97-AF65-F5344CB8AC3E}">
        <p14:creationId xmlns:p14="http://schemas.microsoft.com/office/powerpoint/2010/main" val="3622274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Arial" panose="020B0604020202020204" pitchFamily="34" charset="0"/>
              </a:rPr>
              <a:t>Nguồn : https://sdl.thuathienhue.gov.vn/?gd=20&amp;cn=97&amp;tc=75094</a:t>
            </a:r>
            <a:endParaRPr lang="en-US"/>
          </a:p>
        </p:txBody>
      </p:sp>
      <p:sp>
        <p:nvSpPr>
          <p:cNvPr id="4" name="Slide Number Placeholder 3"/>
          <p:cNvSpPr>
            <a:spLocks noGrp="1"/>
          </p:cNvSpPr>
          <p:nvPr>
            <p:ph type="sldNum" sz="quarter" idx="5"/>
          </p:nvPr>
        </p:nvSpPr>
        <p:spPr/>
        <p:txBody>
          <a:bodyPr/>
          <a:lstStyle/>
          <a:p>
            <a:fld id="{EDEE6ACE-5425-40E3-B704-567E08196CC4}" type="slidenum">
              <a:rPr lang="en-US" smtClean="0"/>
              <a:t>25</a:t>
            </a:fld>
            <a:endParaRPr lang="en-US"/>
          </a:p>
        </p:txBody>
      </p:sp>
    </p:spTree>
    <p:extLst>
      <p:ext uri="{BB962C8B-B14F-4D97-AF65-F5344CB8AC3E}">
        <p14:creationId xmlns:p14="http://schemas.microsoft.com/office/powerpoint/2010/main" val="540176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02122"/>
                </a:solidFill>
                <a:effectLst/>
                <a:latin typeface="Arial" panose="020B0604020202020204" pitchFamily="34" charset="0"/>
              </a:rPr>
              <a:t>Quan phục Chánh ngũ phẩm; Tòng ngũ phẩm</a:t>
            </a:r>
            <a:endParaRPr lang="en-US"/>
          </a:p>
        </p:txBody>
      </p:sp>
      <p:sp>
        <p:nvSpPr>
          <p:cNvPr id="4" name="Slide Number Placeholder 3"/>
          <p:cNvSpPr>
            <a:spLocks noGrp="1"/>
          </p:cNvSpPr>
          <p:nvPr>
            <p:ph type="sldNum" sz="quarter" idx="5"/>
          </p:nvPr>
        </p:nvSpPr>
        <p:spPr/>
        <p:txBody>
          <a:bodyPr/>
          <a:lstStyle/>
          <a:p>
            <a:fld id="{EDEE6ACE-5425-40E3-B704-567E08196CC4}" type="slidenum">
              <a:rPr lang="en-US" smtClean="0"/>
              <a:t>26</a:t>
            </a:fld>
            <a:endParaRPr lang="en-US"/>
          </a:p>
        </p:txBody>
      </p:sp>
    </p:spTree>
    <p:extLst>
      <p:ext uri="{BB962C8B-B14F-4D97-AF65-F5344CB8AC3E}">
        <p14:creationId xmlns:p14="http://schemas.microsoft.com/office/powerpoint/2010/main" val="3173370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202122"/>
                </a:solidFill>
                <a:effectLst/>
                <a:latin typeface="Arial" panose="020B0604020202020204" pitchFamily="34" charset="0"/>
              </a:rPr>
              <a:t>Quan phục của Ngũ quân Đô thống phủ Chưởng phủ sự, Cấm binh ngũ doanh Đô thống</a:t>
            </a:r>
            <a:endParaRPr lang="en-US"/>
          </a:p>
        </p:txBody>
      </p:sp>
      <p:sp>
        <p:nvSpPr>
          <p:cNvPr id="4" name="Slide Number Placeholder 3"/>
          <p:cNvSpPr>
            <a:spLocks noGrp="1"/>
          </p:cNvSpPr>
          <p:nvPr>
            <p:ph type="sldNum" sz="quarter" idx="5"/>
          </p:nvPr>
        </p:nvSpPr>
        <p:spPr/>
        <p:txBody>
          <a:bodyPr/>
          <a:lstStyle/>
          <a:p>
            <a:fld id="{EDEE6ACE-5425-40E3-B704-567E08196CC4}" type="slidenum">
              <a:rPr lang="en-US" smtClean="0"/>
              <a:t>27</a:t>
            </a:fld>
            <a:endParaRPr lang="en-US"/>
          </a:p>
        </p:txBody>
      </p:sp>
    </p:spTree>
    <p:extLst>
      <p:ext uri="{BB962C8B-B14F-4D97-AF65-F5344CB8AC3E}">
        <p14:creationId xmlns:p14="http://schemas.microsoft.com/office/powerpoint/2010/main" val="2452145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15/10/2024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15/10/2024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15/10/2024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15/10/2024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15/10/2024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7" name="Google Shape;17;p2"/>
          <p:cNvSpPr txBox="1">
            <a:spLocks noGrp="1"/>
          </p:cNvSpPr>
          <p:nvPr>
            <p:ph type="subTitle" idx="1"/>
          </p:nvPr>
        </p:nvSpPr>
        <p:spPr>
          <a:xfrm>
            <a:off x="1006625" y="4692450"/>
            <a:ext cx="10178700" cy="5865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19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a:endParaRPr/>
          </a:p>
        </p:txBody>
      </p:sp>
      <p:sp>
        <p:nvSpPr>
          <p:cNvPr id="18" name="Google Shape;18;p2"/>
          <p:cNvSpPr txBox="1">
            <a:spLocks noGrp="1"/>
          </p:cNvSpPr>
          <p:nvPr>
            <p:ph type="title"/>
          </p:nvPr>
        </p:nvSpPr>
        <p:spPr>
          <a:xfrm>
            <a:off x="1411500" y="2165550"/>
            <a:ext cx="9369000" cy="2526900"/>
          </a:xfrm>
          <a:prstGeom prst="rect">
            <a:avLst/>
          </a:prstGeom>
          <a:noFill/>
          <a:ln>
            <a:noFill/>
          </a:ln>
        </p:spPr>
        <p:txBody>
          <a:bodyPr spcFirstLastPara="1" wrap="square" lIns="121900" tIns="121900" rIns="121900" bIns="121900" anchor="ctr" anchorCtr="0">
            <a:noAutofit/>
          </a:bodyPr>
          <a:lstStyle>
            <a:lvl1pPr marR="0" lvl="0" algn="ctr">
              <a:lnSpc>
                <a:spcPct val="80000"/>
              </a:lnSpc>
              <a:spcBef>
                <a:spcPts val="0"/>
              </a:spcBef>
              <a:spcAft>
                <a:spcPts val="0"/>
              </a:spcAft>
              <a:buClr>
                <a:schemeClr val="dk1"/>
              </a:buClr>
              <a:buSzPts val="9000"/>
              <a:buFont typeface="Aldrich"/>
              <a:buNone/>
              <a:defRPr sz="75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603916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2" name="9Slide.vn - 2019">
            <a:extLst>
              <a:ext uri="{FF2B5EF4-FFF2-40B4-BE49-F238E27FC236}">
                <a16:creationId xmlns:a16="http://schemas.microsoft.com/office/drawing/2014/main" id="{ED53AA89-918A-6967-5D79-0BD7F163A1F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15/10/2024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blue text&#10;&#10;Description automatically generated">
            <a:extLst>
              <a:ext uri="{FF2B5EF4-FFF2-40B4-BE49-F238E27FC236}">
                <a16:creationId xmlns:a16="http://schemas.microsoft.com/office/drawing/2014/main" id="{409EFD7C-7B77-DE51-DB9F-6E43C5702C6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003675" y="365125"/>
            <a:ext cx="4965955" cy="2025754"/>
          </a:xfrm>
          <a:prstGeom prst="rect">
            <a:avLst/>
          </a:prstGeom>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9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jpe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jpe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jpe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jpe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jpe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jpe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jpe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jpe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alpha val="14000"/>
          </a:srgbClr>
        </a:solidFill>
        <a:effectLst/>
      </p:bgPr>
    </p:bg>
    <p:spTree>
      <p:nvGrpSpPr>
        <p:cNvPr id="1" name=""/>
        <p:cNvGrpSpPr/>
        <p:nvPr/>
      </p:nvGrpSpPr>
      <p:grpSpPr>
        <a:xfrm>
          <a:off x="0" y="0"/>
          <a:ext cx="0" cy="0"/>
          <a:chOff x="0" y="0"/>
          <a:chExt cx="0" cy="0"/>
        </a:xfrm>
      </p:grpSpPr>
      <p:sp>
        <p:nvSpPr>
          <p:cNvPr id="35" name="Google Shape;170;p15">
            <a:extLst>
              <a:ext uri="{FF2B5EF4-FFF2-40B4-BE49-F238E27FC236}">
                <a16:creationId xmlns:a16="http://schemas.microsoft.com/office/drawing/2014/main" id="{848D46F6-5EFD-8E2E-3E61-6320D0978C24}"/>
              </a:ext>
            </a:extLst>
          </p:cNvPr>
          <p:cNvSpPr/>
          <p:nvPr/>
        </p:nvSpPr>
        <p:spPr>
          <a:xfrm flipH="1">
            <a:off x="-362609" y="-318437"/>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1" name="Google Shape;2342;p10">
            <a:extLst>
              <a:ext uri="{FF2B5EF4-FFF2-40B4-BE49-F238E27FC236}">
                <a16:creationId xmlns:a16="http://schemas.microsoft.com/office/drawing/2014/main" id="{BA1CAD37-1F1C-179E-3232-5451211DE6C9}"/>
              </a:ext>
            </a:extLst>
          </p:cNvPr>
          <p:cNvSpPr>
            <a:spLocks noGrp="1" noRot="1" noMove="1" noResize="1" noEditPoints="1" noAdjustHandles="1" noChangeArrowheads="1" noChangeShapeType="1"/>
          </p:cNvSpPr>
          <p:nvPr/>
        </p:nvSpPr>
        <p:spPr>
          <a:xfrm>
            <a:off x="685800" y="792314"/>
            <a:ext cx="10972800" cy="5333999"/>
          </a:xfrm>
          <a:prstGeom prst="round2DiagRect">
            <a:avLst>
              <a:gd name="adj1" fmla="val 50000"/>
              <a:gd name="adj2" fmla="val 0"/>
            </a:avLst>
          </a:prstGeom>
          <a:solidFill>
            <a:srgbClr val="092D6C"/>
          </a:solidFill>
          <a:ln w="2286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 name="TextBox 19">
            <a:extLst>
              <a:ext uri="{FF2B5EF4-FFF2-40B4-BE49-F238E27FC236}">
                <a16:creationId xmlns:a16="http://schemas.microsoft.com/office/drawing/2014/main" id="{E85ECF03-8DD7-A822-3609-BFF8214C603E}"/>
              </a:ext>
            </a:extLst>
          </p:cNvPr>
          <p:cNvSpPr txBox="1"/>
          <p:nvPr/>
        </p:nvSpPr>
        <p:spPr>
          <a:xfrm>
            <a:off x="2043552" y="523241"/>
            <a:ext cx="4988606" cy="1344984"/>
          </a:xfrm>
          <a:prstGeom prst="rect">
            <a:avLst/>
          </a:prstGeom>
          <a:noFill/>
        </p:spPr>
        <p:txBody>
          <a:bodyPr wrap="square">
            <a:spAutoFit/>
          </a:bodyPr>
          <a:lstStyle/>
          <a:p>
            <a:pPr algn="ctr">
              <a:lnSpc>
                <a:spcPct val="200000"/>
              </a:lnSpc>
              <a:spcAft>
                <a:spcPts val="800"/>
              </a:spcAft>
              <a:tabLst>
                <a:tab pos="228600" algn="l"/>
              </a:tabLst>
            </a:pPr>
            <a:r>
              <a:rPr lang="en-US" sz="4800" b="1">
                <a:solidFill>
                  <a:srgbClr val="FFA900"/>
                </a:solidFill>
                <a:latin typeface="#9Slide01 Tieu de ngan" panose="00000800000000000000" pitchFamily="2" charset="0"/>
                <a:ea typeface="Tahoma" panose="020B0604030504040204" pitchFamily="34" charset="0"/>
                <a:cs typeface="Tahoma" panose="020B0604030504040204" pitchFamily="34" charset="0"/>
              </a:rPr>
              <a:t>KHỞI ĐỘNG </a:t>
            </a:r>
            <a:endParaRPr lang="en-US" sz="4800">
              <a:solidFill>
                <a:srgbClr val="FFA900"/>
              </a:solidFill>
              <a:effectLst/>
              <a:latin typeface="#9Slide01 Tieu de ngan" panose="00000800000000000000" pitchFamily="2" charset="0"/>
              <a:ea typeface="Tahoma" panose="020B0604030504040204" pitchFamily="34" charset="0"/>
              <a:cs typeface="Tahoma" panose="020B0604030504040204" pitchFamily="34" charset="0"/>
            </a:endParaRPr>
          </a:p>
        </p:txBody>
      </p:sp>
      <p:grpSp>
        <p:nvGrpSpPr>
          <p:cNvPr id="22" name="Google Shape;4659;p40">
            <a:extLst>
              <a:ext uri="{FF2B5EF4-FFF2-40B4-BE49-F238E27FC236}">
                <a16:creationId xmlns:a16="http://schemas.microsoft.com/office/drawing/2014/main" id="{1BE07C72-1968-A7FA-D8D2-B969F012122C}"/>
              </a:ext>
            </a:extLst>
          </p:cNvPr>
          <p:cNvGrpSpPr/>
          <p:nvPr/>
        </p:nvGrpSpPr>
        <p:grpSpPr>
          <a:xfrm rot="20651914">
            <a:off x="910803" y="2890300"/>
            <a:ext cx="1966944" cy="1925549"/>
            <a:chOff x="898875" y="4399275"/>
            <a:chExt cx="483700" cy="481850"/>
          </a:xfrm>
          <a:solidFill>
            <a:schemeClr val="bg1"/>
          </a:solidFill>
        </p:grpSpPr>
        <p:sp>
          <p:nvSpPr>
            <p:cNvPr id="23" name="Google Shape;4660;p40">
              <a:extLst>
                <a:ext uri="{FF2B5EF4-FFF2-40B4-BE49-F238E27FC236}">
                  <a16:creationId xmlns:a16="http://schemas.microsoft.com/office/drawing/2014/main" id="{C5C55D5C-D157-DF16-31B6-CDC84B8F1F0F}"/>
                </a:ext>
              </a:extLst>
            </p:cNvPr>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 name="Google Shape;4661;p40">
              <a:extLst>
                <a:ext uri="{FF2B5EF4-FFF2-40B4-BE49-F238E27FC236}">
                  <a16:creationId xmlns:a16="http://schemas.microsoft.com/office/drawing/2014/main" id="{09ADA731-F224-33F4-07CA-362382295C5F}"/>
                </a:ext>
              </a:extLst>
            </p:cNvPr>
            <p:cNvSpPr/>
            <p:nvPr/>
          </p:nvSpPr>
          <p:spPr>
            <a:xfrm>
              <a:off x="1138025" y="4763350"/>
              <a:ext cx="25" cy="25"/>
            </a:xfrm>
            <a:custGeom>
              <a:avLst/>
              <a:gdLst/>
              <a:ahLst/>
              <a:cxnLst/>
              <a:rect l="l" t="t" r="r" b="b"/>
              <a:pathLst>
                <a:path w="1" h="1" extrusionOk="0">
                  <a:moveTo>
                    <a:pt x="1" y="0"/>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5" name="Google Shape;4662;p40">
              <a:extLst>
                <a:ext uri="{FF2B5EF4-FFF2-40B4-BE49-F238E27FC236}">
                  <a16:creationId xmlns:a16="http://schemas.microsoft.com/office/drawing/2014/main" id="{570720FD-25B2-B8B9-71CE-791F0BE3BEEB}"/>
                </a:ext>
              </a:extLst>
            </p:cNvPr>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 name="Google Shape;4663;p40">
              <a:extLst>
                <a:ext uri="{FF2B5EF4-FFF2-40B4-BE49-F238E27FC236}">
                  <a16:creationId xmlns:a16="http://schemas.microsoft.com/office/drawing/2014/main" id="{D0800471-C8A2-C77E-083B-8755828C7C03}"/>
                </a:ext>
              </a:extLst>
            </p:cNvPr>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7" name="Google Shape;4664;p40">
              <a:extLst>
                <a:ext uri="{FF2B5EF4-FFF2-40B4-BE49-F238E27FC236}">
                  <a16:creationId xmlns:a16="http://schemas.microsoft.com/office/drawing/2014/main" id="{7D4AAE77-FEFC-CCCB-5D78-B8E6F43BCED5}"/>
                </a:ext>
              </a:extLst>
            </p:cNvPr>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 name="Google Shape;4665;p40">
              <a:extLst>
                <a:ext uri="{FF2B5EF4-FFF2-40B4-BE49-F238E27FC236}">
                  <a16:creationId xmlns:a16="http://schemas.microsoft.com/office/drawing/2014/main" id="{4D08E134-CCD0-D0B4-416D-64DC8468A0C8}"/>
                </a:ext>
              </a:extLst>
            </p:cNvPr>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9" name="Google Shape;4666;p40">
              <a:extLst>
                <a:ext uri="{FF2B5EF4-FFF2-40B4-BE49-F238E27FC236}">
                  <a16:creationId xmlns:a16="http://schemas.microsoft.com/office/drawing/2014/main" id="{21E4687A-AFF2-6C67-9216-FC87259BCA4A}"/>
                </a:ext>
              </a:extLst>
            </p:cNvPr>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0" name="Google Shape;4667;p40">
              <a:extLst>
                <a:ext uri="{FF2B5EF4-FFF2-40B4-BE49-F238E27FC236}">
                  <a16:creationId xmlns:a16="http://schemas.microsoft.com/office/drawing/2014/main" id="{BC6A7271-5E0F-B0AF-081E-5FBEE960AE00}"/>
                </a:ext>
              </a:extLst>
            </p:cNvPr>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2" name="TextBox 31">
            <a:extLst>
              <a:ext uri="{FF2B5EF4-FFF2-40B4-BE49-F238E27FC236}">
                <a16:creationId xmlns:a16="http://schemas.microsoft.com/office/drawing/2014/main" id="{F081478F-5478-9EF8-8813-D68941277B1A}"/>
              </a:ext>
            </a:extLst>
          </p:cNvPr>
          <p:cNvSpPr txBox="1"/>
          <p:nvPr/>
        </p:nvSpPr>
        <p:spPr>
          <a:xfrm>
            <a:off x="5181600" y="1610607"/>
            <a:ext cx="5675586" cy="1107996"/>
          </a:xfrm>
          <a:prstGeom prst="rect">
            <a:avLst/>
          </a:prstGeom>
          <a:noFill/>
        </p:spPr>
        <p:txBody>
          <a:bodyPr wrap="square">
            <a:spAutoFit/>
          </a:bodyPr>
          <a:lstStyle/>
          <a:p>
            <a:r>
              <a:rPr lang="en-US" sz="6600">
                <a:solidFill>
                  <a:schemeClr val="bg1"/>
                </a:solidFill>
                <a:effectLst/>
                <a:latin typeface="#9Slide05 SVNJourney" pitchFamily="2" charset="0"/>
                <a:ea typeface="Times New Roman" panose="02020603050405020304" pitchFamily="18" charset="0"/>
              </a:rPr>
              <a:t>Đi  tìm  nhân  vật  lịch  sử</a:t>
            </a:r>
            <a:endParaRPr lang="en-US" sz="6600">
              <a:solidFill>
                <a:schemeClr val="bg1"/>
              </a:solidFill>
              <a:latin typeface="#9Slide05 SVNJourney" pitchFamily="2" charset="0"/>
            </a:endParaRPr>
          </a:p>
        </p:txBody>
      </p:sp>
      <p:sp>
        <p:nvSpPr>
          <p:cNvPr id="34" name="TextBox 33">
            <a:extLst>
              <a:ext uri="{FF2B5EF4-FFF2-40B4-BE49-F238E27FC236}">
                <a16:creationId xmlns:a16="http://schemas.microsoft.com/office/drawing/2014/main" id="{23F774E1-FEFD-007A-27E8-F60E9E0F50F9}"/>
              </a:ext>
            </a:extLst>
          </p:cNvPr>
          <p:cNvSpPr txBox="1"/>
          <p:nvPr/>
        </p:nvSpPr>
        <p:spPr>
          <a:xfrm>
            <a:off x="3062943" y="2658877"/>
            <a:ext cx="7694058" cy="3457357"/>
          </a:xfrm>
          <a:prstGeom prst="rect">
            <a:avLst/>
          </a:prstGeom>
          <a:noFill/>
        </p:spPr>
        <p:txBody>
          <a:bodyPr wrap="square">
            <a:spAutoFit/>
          </a:bodyPr>
          <a:lstStyle/>
          <a:p>
            <a:pPr marR="91440" algn="just">
              <a:lnSpc>
                <a:spcPct val="150000"/>
              </a:lnSpc>
              <a:spcAft>
                <a:spcPts val="800"/>
              </a:spcAft>
            </a:pPr>
            <a:r>
              <a:rPr lang="en-US" sz="2800">
                <a:solidFill>
                  <a:schemeClr val="bg1"/>
                </a:solidFill>
                <a:effectLst/>
                <a:ea typeface="Times New Roman" panose="02020603050405020304" pitchFamily="18" charset="0"/>
              </a:rPr>
              <a:t>+ HS tham gia trò chơi hình thức cá nhân.</a:t>
            </a:r>
            <a:endParaRPr lang="en-US" sz="2800">
              <a:solidFill>
                <a:schemeClr val="bg1"/>
              </a:solidFill>
              <a:effectLst/>
              <a:ea typeface="Calibri" panose="020F0502020204030204" pitchFamily="34" charset="0"/>
            </a:endParaRPr>
          </a:p>
          <a:p>
            <a:pPr marR="91440" algn="just">
              <a:lnSpc>
                <a:spcPct val="150000"/>
              </a:lnSpc>
              <a:spcAft>
                <a:spcPts val="800"/>
              </a:spcAft>
            </a:pPr>
            <a:r>
              <a:rPr lang="en-US" sz="2800">
                <a:solidFill>
                  <a:schemeClr val="bg1"/>
                </a:solidFill>
                <a:effectLst/>
                <a:ea typeface="Times New Roman" panose="02020603050405020304" pitchFamily="18" charset="0"/>
              </a:rPr>
              <a:t>+ Mỗi nhân vật lịch sử có 3 dữ kiện gợi ý với thời gian 30 giây.</a:t>
            </a:r>
            <a:endParaRPr lang="en-US" sz="2800">
              <a:solidFill>
                <a:schemeClr val="bg1"/>
              </a:solidFill>
              <a:effectLst/>
              <a:ea typeface="Calibri" panose="020F0502020204030204" pitchFamily="34" charset="0"/>
            </a:endParaRPr>
          </a:p>
          <a:p>
            <a:pPr marR="91440" algn="just">
              <a:lnSpc>
                <a:spcPct val="150000"/>
              </a:lnSpc>
              <a:spcAft>
                <a:spcPts val="800"/>
              </a:spcAft>
            </a:pPr>
            <a:r>
              <a:rPr lang="en-US" sz="2800">
                <a:solidFill>
                  <a:schemeClr val="bg1"/>
                </a:solidFill>
                <a:effectLst/>
                <a:ea typeface="Times New Roman" panose="02020603050405020304" pitchFamily="18" charset="0"/>
              </a:rPr>
              <a:t>+ HS trả lời đúng nhân vật lịch sử cộng 0,5 điểm.</a:t>
            </a:r>
            <a:endParaRPr lang="en-US" sz="280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3161941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48A8036C-B63B-A99E-C3C7-045A708A1041}"/>
              </a:ext>
            </a:extLst>
          </p:cNvPr>
          <p:cNvSpPr/>
          <p:nvPr/>
        </p:nvSpPr>
        <p:spPr>
          <a:xfrm flipH="1">
            <a:off x="-457200" y="-1975137"/>
            <a:ext cx="2895600" cy="10808273"/>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8979788-0754-11C2-4298-784C3D9B86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10972800" cy="5902223"/>
          </a:xfrm>
          <a:prstGeom prst="rect">
            <a:avLst/>
          </a:prstGeom>
          <a:noFill/>
        </p:spPr>
      </p:pic>
    </p:spTree>
    <p:extLst>
      <p:ext uri="{BB962C8B-B14F-4D97-AF65-F5344CB8AC3E}">
        <p14:creationId xmlns:p14="http://schemas.microsoft.com/office/powerpoint/2010/main" val="2317575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48A8036C-B63B-A99E-C3C7-045A708A1041}"/>
              </a:ext>
            </a:extLst>
          </p:cNvPr>
          <p:cNvSpPr/>
          <p:nvPr/>
        </p:nvSpPr>
        <p:spPr>
          <a:xfrm flipH="1">
            <a:off x="-457200" y="-1975137"/>
            <a:ext cx="2895600" cy="10808273"/>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108F6430-304A-FC84-1B0E-74E7D14B1F7B}"/>
              </a:ext>
            </a:extLst>
          </p:cNvPr>
          <p:cNvPicPr>
            <a:picLocks noChangeAspect="1"/>
          </p:cNvPicPr>
          <p:nvPr/>
        </p:nvPicPr>
        <p:blipFill rotWithShape="1">
          <a:blip r:embed="rId2">
            <a:extLst>
              <a:ext uri="{28A0092B-C50C-407E-A947-70E740481C1C}">
                <a14:useLocalDpi xmlns:a14="http://schemas.microsoft.com/office/drawing/2010/main" val="0"/>
              </a:ext>
            </a:extLst>
          </a:blip>
          <a:srcRect r="5113"/>
          <a:stretch/>
        </p:blipFill>
        <p:spPr bwMode="auto">
          <a:xfrm>
            <a:off x="609600" y="685800"/>
            <a:ext cx="10972800" cy="6019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5642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48A8036C-B63B-A99E-C3C7-045A708A1041}"/>
              </a:ext>
            </a:extLst>
          </p:cNvPr>
          <p:cNvSpPr/>
          <p:nvPr/>
        </p:nvSpPr>
        <p:spPr>
          <a:xfrm flipH="1">
            <a:off x="-457200" y="-1975137"/>
            <a:ext cx="2895600" cy="10808273"/>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1EFBE08-7E56-9B07-6EF0-D1804BC8A3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609602"/>
            <a:ext cx="4718812" cy="5908876"/>
          </a:xfrm>
          <a:prstGeom prst="rect">
            <a:avLst/>
          </a:prstGeom>
          <a:noFill/>
          <a:ln>
            <a:noFill/>
          </a:ln>
        </p:spPr>
      </p:pic>
      <p:pic>
        <p:nvPicPr>
          <p:cNvPr id="4" name="Picture 3">
            <a:extLst>
              <a:ext uri="{FF2B5EF4-FFF2-40B4-BE49-F238E27FC236}">
                <a16:creationId xmlns:a16="http://schemas.microsoft.com/office/drawing/2014/main" id="{D5804D56-4869-6673-106E-92F239B7D0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1526" y="609601"/>
            <a:ext cx="4718812" cy="5908876"/>
          </a:xfrm>
          <a:prstGeom prst="rect">
            <a:avLst/>
          </a:prstGeom>
          <a:noFill/>
          <a:ln>
            <a:noFill/>
          </a:ln>
        </p:spPr>
      </p:pic>
    </p:spTree>
    <p:extLst>
      <p:ext uri="{BB962C8B-B14F-4D97-AF65-F5344CB8AC3E}">
        <p14:creationId xmlns:p14="http://schemas.microsoft.com/office/powerpoint/2010/main" val="703027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27DF1A1-0BA8-5BCE-C799-318BF1D90216}"/>
              </a:ext>
            </a:extLst>
          </p:cNvPr>
          <p:cNvSpPr/>
          <p:nvPr/>
        </p:nvSpPr>
        <p:spPr>
          <a:xfrm>
            <a:off x="872588" y="-190500"/>
            <a:ext cx="4038600" cy="7239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Google Shape;2342;p10">
            <a:extLst>
              <a:ext uri="{FF2B5EF4-FFF2-40B4-BE49-F238E27FC236}">
                <a16:creationId xmlns:a16="http://schemas.microsoft.com/office/drawing/2014/main" id="{4D51ABC3-6882-B02C-C408-AD75487E5E95}"/>
              </a:ext>
            </a:extLst>
          </p:cNvPr>
          <p:cNvSpPr/>
          <p:nvPr/>
        </p:nvSpPr>
        <p:spPr>
          <a:xfrm>
            <a:off x="5571903" y="685800"/>
            <a:ext cx="5791200" cy="1752600"/>
          </a:xfrm>
          <a:prstGeom prst="round2DiagRect">
            <a:avLst>
              <a:gd name="adj1" fmla="val 50000"/>
              <a:gd name="adj2" fmla="val 49364"/>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 name="Google Shape;2342;p10">
            <a:extLst>
              <a:ext uri="{FF2B5EF4-FFF2-40B4-BE49-F238E27FC236}">
                <a16:creationId xmlns:a16="http://schemas.microsoft.com/office/drawing/2014/main" id="{E85D9036-5184-6B98-A66A-4D3DB68FE1FA}"/>
              </a:ext>
            </a:extLst>
          </p:cNvPr>
          <p:cNvSpPr/>
          <p:nvPr/>
        </p:nvSpPr>
        <p:spPr>
          <a:xfrm>
            <a:off x="5575620" y="4374027"/>
            <a:ext cx="5791200" cy="1828800"/>
          </a:xfrm>
          <a:prstGeom prst="round2DiagRect">
            <a:avLst>
              <a:gd name="adj1" fmla="val 35976"/>
              <a:gd name="adj2" fmla="val 49364"/>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 name="Google Shape;13;p2">
            <a:extLst>
              <a:ext uri="{FF2B5EF4-FFF2-40B4-BE49-F238E27FC236}">
                <a16:creationId xmlns:a16="http://schemas.microsoft.com/office/drawing/2014/main" id="{90ECF1E3-9A90-EF86-467D-61295B53CE43}"/>
              </a:ext>
            </a:extLst>
          </p:cNvPr>
          <p:cNvSpPr/>
          <p:nvPr/>
        </p:nvSpPr>
        <p:spPr>
          <a:xfrm>
            <a:off x="165194" y="981626"/>
            <a:ext cx="1730760" cy="271208"/>
          </a:xfrm>
          <a:custGeom>
            <a:avLst/>
            <a:gdLst/>
            <a:ahLst/>
            <a:cxnLst/>
            <a:rect l="l" t="t" r="r" b="b"/>
            <a:pathLst>
              <a:path w="933863" h="146335" extrusionOk="0">
                <a:moveTo>
                  <a:pt x="0" y="146335"/>
                </a:moveTo>
                <a:lnTo>
                  <a:pt x="0" y="50156"/>
                </a:lnTo>
                <a:cubicBezTo>
                  <a:pt x="24770" y="50156"/>
                  <a:pt x="34344" y="43955"/>
                  <a:pt x="51789" y="32749"/>
                </a:cubicBezTo>
                <a:cubicBezTo>
                  <a:pt x="73222" y="18931"/>
                  <a:pt x="102598" y="0"/>
                  <a:pt x="155692" y="0"/>
                </a:cubicBezTo>
                <a:cubicBezTo>
                  <a:pt x="208786" y="0"/>
                  <a:pt x="238126" y="18931"/>
                  <a:pt x="259596" y="32749"/>
                </a:cubicBezTo>
                <a:cubicBezTo>
                  <a:pt x="277004" y="43991"/>
                  <a:pt x="286614" y="50156"/>
                  <a:pt x="311384" y="50156"/>
                </a:cubicBezTo>
                <a:cubicBezTo>
                  <a:pt x="336154" y="50156"/>
                  <a:pt x="345729" y="43955"/>
                  <a:pt x="363137" y="32749"/>
                </a:cubicBezTo>
                <a:cubicBezTo>
                  <a:pt x="384570" y="18931"/>
                  <a:pt x="413946" y="0"/>
                  <a:pt x="467004" y="0"/>
                </a:cubicBezTo>
                <a:cubicBezTo>
                  <a:pt x="520062" y="0"/>
                  <a:pt x="549438" y="18931"/>
                  <a:pt x="570871" y="32749"/>
                </a:cubicBezTo>
                <a:cubicBezTo>
                  <a:pt x="588279" y="43991"/>
                  <a:pt x="597890" y="50156"/>
                  <a:pt x="622624" y="50156"/>
                </a:cubicBezTo>
                <a:cubicBezTo>
                  <a:pt x="647358" y="50156"/>
                  <a:pt x="656968" y="43955"/>
                  <a:pt x="674376" y="32749"/>
                </a:cubicBezTo>
                <a:cubicBezTo>
                  <a:pt x="695810" y="18931"/>
                  <a:pt x="725185" y="0"/>
                  <a:pt x="778243" y="0"/>
                </a:cubicBezTo>
                <a:cubicBezTo>
                  <a:pt x="831301" y="0"/>
                  <a:pt x="860677" y="18931"/>
                  <a:pt x="882111" y="32749"/>
                </a:cubicBezTo>
                <a:cubicBezTo>
                  <a:pt x="899519" y="43991"/>
                  <a:pt x="909129" y="50156"/>
                  <a:pt x="933863" y="50156"/>
                </a:cubicBezTo>
                <a:lnTo>
                  <a:pt x="933863" y="146335"/>
                </a:lnTo>
                <a:cubicBezTo>
                  <a:pt x="880805" y="146335"/>
                  <a:pt x="851429" y="127404"/>
                  <a:pt x="829996" y="113587"/>
                </a:cubicBezTo>
                <a:cubicBezTo>
                  <a:pt x="812588" y="102344"/>
                  <a:pt x="802977" y="96179"/>
                  <a:pt x="778243" y="96179"/>
                </a:cubicBezTo>
                <a:cubicBezTo>
                  <a:pt x="753510" y="96179"/>
                  <a:pt x="743899" y="102380"/>
                  <a:pt x="726491" y="113587"/>
                </a:cubicBezTo>
                <a:cubicBezTo>
                  <a:pt x="705058" y="127404"/>
                  <a:pt x="675682" y="146335"/>
                  <a:pt x="622624" y="146335"/>
                </a:cubicBezTo>
                <a:cubicBezTo>
                  <a:pt x="569566" y="146335"/>
                  <a:pt x="540190" y="127404"/>
                  <a:pt x="518756" y="113587"/>
                </a:cubicBezTo>
                <a:cubicBezTo>
                  <a:pt x="501348" y="102344"/>
                  <a:pt x="491738" y="96179"/>
                  <a:pt x="467004" y="96179"/>
                </a:cubicBezTo>
                <a:cubicBezTo>
                  <a:pt x="442270" y="96179"/>
                  <a:pt x="432660" y="102380"/>
                  <a:pt x="415252" y="113587"/>
                </a:cubicBezTo>
                <a:cubicBezTo>
                  <a:pt x="393818" y="127404"/>
                  <a:pt x="364442" y="146335"/>
                  <a:pt x="311384" y="146335"/>
                </a:cubicBezTo>
                <a:cubicBezTo>
                  <a:pt x="258326" y="146335"/>
                  <a:pt x="228951" y="127404"/>
                  <a:pt x="207481" y="113587"/>
                </a:cubicBezTo>
                <a:cubicBezTo>
                  <a:pt x="190073" y="102344"/>
                  <a:pt x="180462" y="96179"/>
                  <a:pt x="155692" y="96179"/>
                </a:cubicBezTo>
                <a:cubicBezTo>
                  <a:pt x="130922" y="96179"/>
                  <a:pt x="121348" y="102380"/>
                  <a:pt x="103904" y="113587"/>
                </a:cubicBezTo>
                <a:cubicBezTo>
                  <a:pt x="82470" y="127404"/>
                  <a:pt x="53094" y="146335"/>
                  <a:pt x="0" y="146335"/>
                </a:cubicBezTo>
                <a:close/>
              </a:path>
            </a:pathLst>
          </a:custGeom>
          <a:solidFill>
            <a:srgbClr val="FFA900"/>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 name="Google Shape;14;p2">
            <a:extLst>
              <a:ext uri="{FF2B5EF4-FFF2-40B4-BE49-F238E27FC236}">
                <a16:creationId xmlns:a16="http://schemas.microsoft.com/office/drawing/2014/main" id="{5FCA628C-C7CA-53D3-8E3E-3E93D7F12275}"/>
              </a:ext>
            </a:extLst>
          </p:cNvPr>
          <p:cNvSpPr/>
          <p:nvPr/>
        </p:nvSpPr>
        <p:spPr>
          <a:xfrm>
            <a:off x="165194" y="1398882"/>
            <a:ext cx="1730760" cy="271208"/>
          </a:xfrm>
          <a:custGeom>
            <a:avLst/>
            <a:gdLst/>
            <a:ahLst/>
            <a:cxnLst/>
            <a:rect l="l" t="t" r="r" b="b"/>
            <a:pathLst>
              <a:path w="933863" h="146335" extrusionOk="0">
                <a:moveTo>
                  <a:pt x="0" y="146336"/>
                </a:moveTo>
                <a:lnTo>
                  <a:pt x="0" y="50157"/>
                </a:lnTo>
                <a:cubicBezTo>
                  <a:pt x="24770" y="50157"/>
                  <a:pt x="34344" y="43955"/>
                  <a:pt x="51789" y="32749"/>
                </a:cubicBezTo>
                <a:cubicBezTo>
                  <a:pt x="73222" y="18931"/>
                  <a:pt x="102598" y="0"/>
                  <a:pt x="155692" y="0"/>
                </a:cubicBezTo>
                <a:cubicBezTo>
                  <a:pt x="208786" y="0"/>
                  <a:pt x="238126" y="18931"/>
                  <a:pt x="259596" y="32749"/>
                </a:cubicBezTo>
                <a:cubicBezTo>
                  <a:pt x="277004" y="43991"/>
                  <a:pt x="286614" y="50157"/>
                  <a:pt x="311384" y="50157"/>
                </a:cubicBezTo>
                <a:cubicBezTo>
                  <a:pt x="336154" y="50157"/>
                  <a:pt x="345729" y="43955"/>
                  <a:pt x="363137" y="32749"/>
                </a:cubicBezTo>
                <a:cubicBezTo>
                  <a:pt x="384570" y="18931"/>
                  <a:pt x="413946" y="0"/>
                  <a:pt x="467004" y="0"/>
                </a:cubicBezTo>
                <a:cubicBezTo>
                  <a:pt x="520062" y="0"/>
                  <a:pt x="549438" y="18931"/>
                  <a:pt x="570871" y="32749"/>
                </a:cubicBezTo>
                <a:cubicBezTo>
                  <a:pt x="588279" y="43991"/>
                  <a:pt x="597890" y="50157"/>
                  <a:pt x="622624" y="50157"/>
                </a:cubicBezTo>
                <a:cubicBezTo>
                  <a:pt x="647358" y="50157"/>
                  <a:pt x="656968" y="43955"/>
                  <a:pt x="674376" y="32749"/>
                </a:cubicBezTo>
                <a:cubicBezTo>
                  <a:pt x="695810" y="18931"/>
                  <a:pt x="725185" y="0"/>
                  <a:pt x="778243" y="0"/>
                </a:cubicBezTo>
                <a:cubicBezTo>
                  <a:pt x="831301" y="0"/>
                  <a:pt x="860677" y="18931"/>
                  <a:pt x="882111" y="32749"/>
                </a:cubicBezTo>
                <a:cubicBezTo>
                  <a:pt x="899519" y="43991"/>
                  <a:pt x="909129" y="50157"/>
                  <a:pt x="933863" y="50157"/>
                </a:cubicBezTo>
                <a:lnTo>
                  <a:pt x="933863" y="146336"/>
                </a:lnTo>
                <a:cubicBezTo>
                  <a:pt x="880805" y="146336"/>
                  <a:pt x="851429" y="127404"/>
                  <a:pt x="829996" y="113587"/>
                </a:cubicBezTo>
                <a:cubicBezTo>
                  <a:pt x="812588" y="102344"/>
                  <a:pt x="802977" y="96179"/>
                  <a:pt x="778243" y="96179"/>
                </a:cubicBezTo>
                <a:cubicBezTo>
                  <a:pt x="753510" y="96179"/>
                  <a:pt x="743899" y="102381"/>
                  <a:pt x="726491" y="113587"/>
                </a:cubicBezTo>
                <a:cubicBezTo>
                  <a:pt x="705058" y="127404"/>
                  <a:pt x="675682" y="146336"/>
                  <a:pt x="622624" y="146336"/>
                </a:cubicBezTo>
                <a:cubicBezTo>
                  <a:pt x="569566" y="146336"/>
                  <a:pt x="540190" y="127404"/>
                  <a:pt x="518756" y="113587"/>
                </a:cubicBezTo>
                <a:cubicBezTo>
                  <a:pt x="501348" y="102344"/>
                  <a:pt x="491738" y="96179"/>
                  <a:pt x="467004" y="96179"/>
                </a:cubicBezTo>
                <a:cubicBezTo>
                  <a:pt x="442270" y="96179"/>
                  <a:pt x="432660" y="102381"/>
                  <a:pt x="415252" y="113587"/>
                </a:cubicBezTo>
                <a:cubicBezTo>
                  <a:pt x="393818" y="127404"/>
                  <a:pt x="364442" y="146336"/>
                  <a:pt x="311384" y="146336"/>
                </a:cubicBezTo>
                <a:cubicBezTo>
                  <a:pt x="258326" y="146336"/>
                  <a:pt x="228951" y="127404"/>
                  <a:pt x="207481" y="113587"/>
                </a:cubicBezTo>
                <a:cubicBezTo>
                  <a:pt x="190073" y="102344"/>
                  <a:pt x="180462" y="96179"/>
                  <a:pt x="155692" y="96179"/>
                </a:cubicBezTo>
                <a:cubicBezTo>
                  <a:pt x="130922" y="96179"/>
                  <a:pt x="121348" y="102381"/>
                  <a:pt x="103904" y="113587"/>
                </a:cubicBezTo>
                <a:cubicBezTo>
                  <a:pt x="82470" y="127404"/>
                  <a:pt x="53094" y="146336"/>
                  <a:pt x="0" y="146336"/>
                </a:cubicBezTo>
                <a:close/>
              </a:path>
            </a:pathLst>
          </a:custGeom>
          <a:solidFill>
            <a:srgbClr val="FFA900"/>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13;p2">
            <a:extLst>
              <a:ext uri="{FF2B5EF4-FFF2-40B4-BE49-F238E27FC236}">
                <a16:creationId xmlns:a16="http://schemas.microsoft.com/office/drawing/2014/main" id="{F73DF32A-88DA-D845-2738-CDAF92CF4C5E}"/>
              </a:ext>
            </a:extLst>
          </p:cNvPr>
          <p:cNvSpPr/>
          <p:nvPr/>
        </p:nvSpPr>
        <p:spPr>
          <a:xfrm>
            <a:off x="-40200" y="5105400"/>
            <a:ext cx="1730760" cy="271208"/>
          </a:xfrm>
          <a:custGeom>
            <a:avLst/>
            <a:gdLst/>
            <a:ahLst/>
            <a:cxnLst/>
            <a:rect l="l" t="t" r="r" b="b"/>
            <a:pathLst>
              <a:path w="933863" h="146335" extrusionOk="0">
                <a:moveTo>
                  <a:pt x="0" y="146335"/>
                </a:moveTo>
                <a:lnTo>
                  <a:pt x="0" y="50156"/>
                </a:lnTo>
                <a:cubicBezTo>
                  <a:pt x="24770" y="50156"/>
                  <a:pt x="34344" y="43955"/>
                  <a:pt x="51789" y="32749"/>
                </a:cubicBezTo>
                <a:cubicBezTo>
                  <a:pt x="73222" y="18931"/>
                  <a:pt x="102598" y="0"/>
                  <a:pt x="155692" y="0"/>
                </a:cubicBezTo>
                <a:cubicBezTo>
                  <a:pt x="208786" y="0"/>
                  <a:pt x="238126" y="18931"/>
                  <a:pt x="259596" y="32749"/>
                </a:cubicBezTo>
                <a:cubicBezTo>
                  <a:pt x="277004" y="43991"/>
                  <a:pt x="286614" y="50156"/>
                  <a:pt x="311384" y="50156"/>
                </a:cubicBezTo>
                <a:cubicBezTo>
                  <a:pt x="336154" y="50156"/>
                  <a:pt x="345729" y="43955"/>
                  <a:pt x="363137" y="32749"/>
                </a:cubicBezTo>
                <a:cubicBezTo>
                  <a:pt x="384570" y="18931"/>
                  <a:pt x="413946" y="0"/>
                  <a:pt x="467004" y="0"/>
                </a:cubicBezTo>
                <a:cubicBezTo>
                  <a:pt x="520062" y="0"/>
                  <a:pt x="549438" y="18931"/>
                  <a:pt x="570871" y="32749"/>
                </a:cubicBezTo>
                <a:cubicBezTo>
                  <a:pt x="588279" y="43991"/>
                  <a:pt x="597890" y="50156"/>
                  <a:pt x="622624" y="50156"/>
                </a:cubicBezTo>
                <a:cubicBezTo>
                  <a:pt x="647358" y="50156"/>
                  <a:pt x="656968" y="43955"/>
                  <a:pt x="674376" y="32749"/>
                </a:cubicBezTo>
                <a:cubicBezTo>
                  <a:pt x="695810" y="18931"/>
                  <a:pt x="725185" y="0"/>
                  <a:pt x="778243" y="0"/>
                </a:cubicBezTo>
                <a:cubicBezTo>
                  <a:pt x="831301" y="0"/>
                  <a:pt x="860677" y="18931"/>
                  <a:pt x="882111" y="32749"/>
                </a:cubicBezTo>
                <a:cubicBezTo>
                  <a:pt x="899519" y="43991"/>
                  <a:pt x="909129" y="50156"/>
                  <a:pt x="933863" y="50156"/>
                </a:cubicBezTo>
                <a:lnTo>
                  <a:pt x="933863" y="146335"/>
                </a:lnTo>
                <a:cubicBezTo>
                  <a:pt x="880805" y="146335"/>
                  <a:pt x="851429" y="127404"/>
                  <a:pt x="829996" y="113587"/>
                </a:cubicBezTo>
                <a:cubicBezTo>
                  <a:pt x="812588" y="102344"/>
                  <a:pt x="802977" y="96179"/>
                  <a:pt x="778243" y="96179"/>
                </a:cubicBezTo>
                <a:cubicBezTo>
                  <a:pt x="753510" y="96179"/>
                  <a:pt x="743899" y="102380"/>
                  <a:pt x="726491" y="113587"/>
                </a:cubicBezTo>
                <a:cubicBezTo>
                  <a:pt x="705058" y="127404"/>
                  <a:pt x="675682" y="146335"/>
                  <a:pt x="622624" y="146335"/>
                </a:cubicBezTo>
                <a:cubicBezTo>
                  <a:pt x="569566" y="146335"/>
                  <a:pt x="540190" y="127404"/>
                  <a:pt x="518756" y="113587"/>
                </a:cubicBezTo>
                <a:cubicBezTo>
                  <a:pt x="501348" y="102344"/>
                  <a:pt x="491738" y="96179"/>
                  <a:pt x="467004" y="96179"/>
                </a:cubicBezTo>
                <a:cubicBezTo>
                  <a:pt x="442270" y="96179"/>
                  <a:pt x="432660" y="102380"/>
                  <a:pt x="415252" y="113587"/>
                </a:cubicBezTo>
                <a:cubicBezTo>
                  <a:pt x="393818" y="127404"/>
                  <a:pt x="364442" y="146335"/>
                  <a:pt x="311384" y="146335"/>
                </a:cubicBezTo>
                <a:cubicBezTo>
                  <a:pt x="258326" y="146335"/>
                  <a:pt x="228951" y="127404"/>
                  <a:pt x="207481" y="113587"/>
                </a:cubicBezTo>
                <a:cubicBezTo>
                  <a:pt x="190073" y="102344"/>
                  <a:pt x="180462" y="96179"/>
                  <a:pt x="155692" y="96179"/>
                </a:cubicBezTo>
                <a:cubicBezTo>
                  <a:pt x="130922" y="96179"/>
                  <a:pt x="121348" y="102380"/>
                  <a:pt x="103904" y="113587"/>
                </a:cubicBezTo>
                <a:cubicBezTo>
                  <a:pt x="82470" y="127404"/>
                  <a:pt x="53094" y="146335"/>
                  <a:pt x="0" y="146335"/>
                </a:cubicBezTo>
                <a:close/>
              </a:path>
            </a:pathLst>
          </a:custGeom>
          <a:solidFill>
            <a:srgbClr val="FFA900"/>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 name="Google Shape;14;p2">
            <a:extLst>
              <a:ext uri="{FF2B5EF4-FFF2-40B4-BE49-F238E27FC236}">
                <a16:creationId xmlns:a16="http://schemas.microsoft.com/office/drawing/2014/main" id="{EF981F67-7A01-39E6-0094-E8B7646A3620}"/>
              </a:ext>
            </a:extLst>
          </p:cNvPr>
          <p:cNvSpPr/>
          <p:nvPr/>
        </p:nvSpPr>
        <p:spPr>
          <a:xfrm>
            <a:off x="-40200" y="5481071"/>
            <a:ext cx="1730760" cy="271208"/>
          </a:xfrm>
          <a:custGeom>
            <a:avLst/>
            <a:gdLst/>
            <a:ahLst/>
            <a:cxnLst/>
            <a:rect l="l" t="t" r="r" b="b"/>
            <a:pathLst>
              <a:path w="933863" h="146335" extrusionOk="0">
                <a:moveTo>
                  <a:pt x="0" y="146336"/>
                </a:moveTo>
                <a:lnTo>
                  <a:pt x="0" y="50157"/>
                </a:lnTo>
                <a:cubicBezTo>
                  <a:pt x="24770" y="50157"/>
                  <a:pt x="34344" y="43955"/>
                  <a:pt x="51789" y="32749"/>
                </a:cubicBezTo>
                <a:cubicBezTo>
                  <a:pt x="73222" y="18931"/>
                  <a:pt x="102598" y="0"/>
                  <a:pt x="155692" y="0"/>
                </a:cubicBezTo>
                <a:cubicBezTo>
                  <a:pt x="208786" y="0"/>
                  <a:pt x="238126" y="18931"/>
                  <a:pt x="259596" y="32749"/>
                </a:cubicBezTo>
                <a:cubicBezTo>
                  <a:pt x="277004" y="43991"/>
                  <a:pt x="286614" y="50157"/>
                  <a:pt x="311384" y="50157"/>
                </a:cubicBezTo>
                <a:cubicBezTo>
                  <a:pt x="336154" y="50157"/>
                  <a:pt x="345729" y="43955"/>
                  <a:pt x="363137" y="32749"/>
                </a:cubicBezTo>
                <a:cubicBezTo>
                  <a:pt x="384570" y="18931"/>
                  <a:pt x="413946" y="0"/>
                  <a:pt x="467004" y="0"/>
                </a:cubicBezTo>
                <a:cubicBezTo>
                  <a:pt x="520062" y="0"/>
                  <a:pt x="549438" y="18931"/>
                  <a:pt x="570871" y="32749"/>
                </a:cubicBezTo>
                <a:cubicBezTo>
                  <a:pt x="588279" y="43991"/>
                  <a:pt x="597890" y="50157"/>
                  <a:pt x="622624" y="50157"/>
                </a:cubicBezTo>
                <a:cubicBezTo>
                  <a:pt x="647358" y="50157"/>
                  <a:pt x="656968" y="43955"/>
                  <a:pt x="674376" y="32749"/>
                </a:cubicBezTo>
                <a:cubicBezTo>
                  <a:pt x="695810" y="18931"/>
                  <a:pt x="725185" y="0"/>
                  <a:pt x="778243" y="0"/>
                </a:cubicBezTo>
                <a:cubicBezTo>
                  <a:pt x="831301" y="0"/>
                  <a:pt x="860677" y="18931"/>
                  <a:pt x="882111" y="32749"/>
                </a:cubicBezTo>
                <a:cubicBezTo>
                  <a:pt x="899519" y="43991"/>
                  <a:pt x="909129" y="50157"/>
                  <a:pt x="933863" y="50157"/>
                </a:cubicBezTo>
                <a:lnTo>
                  <a:pt x="933863" y="146336"/>
                </a:lnTo>
                <a:cubicBezTo>
                  <a:pt x="880805" y="146336"/>
                  <a:pt x="851429" y="127404"/>
                  <a:pt x="829996" y="113587"/>
                </a:cubicBezTo>
                <a:cubicBezTo>
                  <a:pt x="812588" y="102344"/>
                  <a:pt x="802977" y="96179"/>
                  <a:pt x="778243" y="96179"/>
                </a:cubicBezTo>
                <a:cubicBezTo>
                  <a:pt x="753510" y="96179"/>
                  <a:pt x="743899" y="102381"/>
                  <a:pt x="726491" y="113587"/>
                </a:cubicBezTo>
                <a:cubicBezTo>
                  <a:pt x="705058" y="127404"/>
                  <a:pt x="675682" y="146336"/>
                  <a:pt x="622624" y="146336"/>
                </a:cubicBezTo>
                <a:cubicBezTo>
                  <a:pt x="569566" y="146336"/>
                  <a:pt x="540190" y="127404"/>
                  <a:pt x="518756" y="113587"/>
                </a:cubicBezTo>
                <a:cubicBezTo>
                  <a:pt x="501348" y="102344"/>
                  <a:pt x="491738" y="96179"/>
                  <a:pt x="467004" y="96179"/>
                </a:cubicBezTo>
                <a:cubicBezTo>
                  <a:pt x="442270" y="96179"/>
                  <a:pt x="432660" y="102381"/>
                  <a:pt x="415252" y="113587"/>
                </a:cubicBezTo>
                <a:cubicBezTo>
                  <a:pt x="393818" y="127404"/>
                  <a:pt x="364442" y="146336"/>
                  <a:pt x="311384" y="146336"/>
                </a:cubicBezTo>
                <a:cubicBezTo>
                  <a:pt x="258326" y="146336"/>
                  <a:pt x="228951" y="127404"/>
                  <a:pt x="207481" y="113587"/>
                </a:cubicBezTo>
                <a:cubicBezTo>
                  <a:pt x="190073" y="102344"/>
                  <a:pt x="180462" y="96179"/>
                  <a:pt x="155692" y="96179"/>
                </a:cubicBezTo>
                <a:cubicBezTo>
                  <a:pt x="130922" y="96179"/>
                  <a:pt x="121348" y="102381"/>
                  <a:pt x="103904" y="113587"/>
                </a:cubicBezTo>
                <a:cubicBezTo>
                  <a:pt x="82470" y="127404"/>
                  <a:pt x="53094" y="146336"/>
                  <a:pt x="0" y="146336"/>
                </a:cubicBezTo>
                <a:close/>
              </a:path>
            </a:pathLst>
          </a:custGeom>
          <a:solidFill>
            <a:srgbClr val="FFA900"/>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 name="TextBox 14">
            <a:extLst>
              <a:ext uri="{FF2B5EF4-FFF2-40B4-BE49-F238E27FC236}">
                <a16:creationId xmlns:a16="http://schemas.microsoft.com/office/drawing/2014/main" id="{CEAEFECA-8072-07F1-2A76-4649F02AE0FF}"/>
              </a:ext>
            </a:extLst>
          </p:cNvPr>
          <p:cNvSpPr txBox="1"/>
          <p:nvPr/>
        </p:nvSpPr>
        <p:spPr>
          <a:xfrm>
            <a:off x="1289542" y="-442268"/>
            <a:ext cx="3319624" cy="7300268"/>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800"/>
              </a:spcAft>
              <a:buClrTx/>
              <a:buSzTx/>
              <a:buFontTx/>
              <a:buNone/>
              <a:tabLst>
                <a:tab pos="228600" algn="l"/>
              </a:tabLst>
              <a:defRPr/>
            </a:pPr>
            <a:r>
              <a:rPr kumimoji="0" lang="en-US" sz="6000" b="1"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CẤU TRÚC </a:t>
            </a:r>
          </a:p>
          <a:p>
            <a:pPr marL="0" marR="0" lvl="0" indent="0" algn="ctr" defTabSz="914400" rtl="0" eaLnBrk="1" fontAlgn="auto" latinLnBrk="0" hangingPunct="1">
              <a:lnSpc>
                <a:spcPct val="200000"/>
              </a:lnSpc>
              <a:spcBef>
                <a:spcPts val="0"/>
              </a:spcBef>
              <a:spcAft>
                <a:spcPts val="800"/>
              </a:spcAft>
              <a:buClrTx/>
              <a:buSzTx/>
              <a:buFontTx/>
              <a:buNone/>
              <a:tabLst>
                <a:tab pos="228600" algn="l"/>
              </a:tabLst>
              <a:defRPr/>
            </a:pPr>
            <a:r>
              <a:rPr kumimoji="0" lang="en-US" sz="6000" b="1"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BÀI HỌC</a:t>
            </a: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4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6" name="Google Shape;141;p26">
            <a:extLst>
              <a:ext uri="{FF2B5EF4-FFF2-40B4-BE49-F238E27FC236}">
                <a16:creationId xmlns:a16="http://schemas.microsoft.com/office/drawing/2014/main" id="{053E0E76-2917-4884-8ED2-A8ACF47D912D}"/>
              </a:ext>
            </a:extLst>
          </p:cNvPr>
          <p:cNvSpPr/>
          <p:nvPr/>
        </p:nvSpPr>
        <p:spPr>
          <a:xfrm>
            <a:off x="5068143" y="972790"/>
            <a:ext cx="879900" cy="879600"/>
          </a:xfrm>
          <a:prstGeom prst="ellipse">
            <a:avLst/>
          </a:prstGeom>
          <a:gradFill>
            <a:gsLst>
              <a:gs pos="0">
                <a:schemeClr val="l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Google Shape;144;p26">
            <a:extLst>
              <a:ext uri="{FF2B5EF4-FFF2-40B4-BE49-F238E27FC236}">
                <a16:creationId xmlns:a16="http://schemas.microsoft.com/office/drawing/2014/main" id="{6E5D8D4A-18E7-C5C8-0E68-5E0E9A7BC3AF}"/>
              </a:ext>
            </a:extLst>
          </p:cNvPr>
          <p:cNvSpPr/>
          <p:nvPr/>
        </p:nvSpPr>
        <p:spPr>
          <a:xfrm>
            <a:off x="5115226" y="4848477"/>
            <a:ext cx="879900" cy="879900"/>
          </a:xfrm>
          <a:prstGeom prst="ellipse">
            <a:avLst/>
          </a:prstGeom>
          <a:gradFill>
            <a:gsLst>
              <a:gs pos="0">
                <a:schemeClr val="l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8" name="Google Shape;3441;p37">
            <a:extLst>
              <a:ext uri="{FF2B5EF4-FFF2-40B4-BE49-F238E27FC236}">
                <a16:creationId xmlns:a16="http://schemas.microsoft.com/office/drawing/2014/main" id="{53C3E4D1-08AC-D9FE-137C-0F7630A60C51}"/>
              </a:ext>
            </a:extLst>
          </p:cNvPr>
          <p:cNvSpPr txBox="1">
            <a:spLocks/>
          </p:cNvSpPr>
          <p:nvPr/>
        </p:nvSpPr>
        <p:spPr>
          <a:xfrm>
            <a:off x="5267308" y="748744"/>
            <a:ext cx="575735" cy="95124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Poppins"/>
              <a:buNone/>
              <a:tabLst/>
              <a:defRPr/>
            </a:pPr>
            <a:r>
              <a:rPr kumimoji="0" lang="en" sz="2800" b="0" i="0" u="none" strike="noStrike" kern="0" cap="none" spc="0" normalizeH="0" baseline="0" noProof="0" dirty="0">
                <a:ln>
                  <a:noFill/>
                </a:ln>
                <a:solidFill>
                  <a:srgbClr val="092D6C"/>
                </a:solidFill>
                <a:effectLst/>
                <a:uLnTx/>
                <a:uFillTx/>
                <a:latin typeface="#9Slide03 Maven Pro Black" panose="00000A00000000000000" pitchFamily="2" charset="0"/>
                <a:cs typeface="Poppins"/>
                <a:sym typeface="Poppins"/>
              </a:rPr>
              <a:t>1</a:t>
            </a:r>
          </a:p>
        </p:txBody>
      </p:sp>
      <p:sp>
        <p:nvSpPr>
          <p:cNvPr id="19" name="Google Shape;3441;p37">
            <a:extLst>
              <a:ext uri="{FF2B5EF4-FFF2-40B4-BE49-F238E27FC236}">
                <a16:creationId xmlns:a16="http://schemas.microsoft.com/office/drawing/2014/main" id="{E89BF88E-2A50-A531-2B0F-A46ED60F0416}"/>
              </a:ext>
            </a:extLst>
          </p:cNvPr>
          <p:cNvSpPr txBox="1">
            <a:spLocks/>
          </p:cNvSpPr>
          <p:nvPr/>
        </p:nvSpPr>
        <p:spPr>
          <a:xfrm>
            <a:off x="5328141" y="4694679"/>
            <a:ext cx="575735" cy="95124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Poppins"/>
              <a:buNone/>
              <a:tabLst/>
              <a:defRPr/>
            </a:pPr>
            <a:r>
              <a:rPr kumimoji="0" lang="en" sz="2800" b="0" i="0" u="none" strike="noStrike" kern="0" cap="none" spc="0" normalizeH="0" baseline="0" noProof="0">
                <a:ln>
                  <a:noFill/>
                </a:ln>
                <a:solidFill>
                  <a:srgbClr val="092D6C"/>
                </a:solidFill>
                <a:effectLst/>
                <a:uLnTx/>
                <a:uFillTx/>
                <a:latin typeface="#9Slide03 Maven Pro Black" panose="00000A00000000000000" pitchFamily="2" charset="0"/>
                <a:cs typeface="Poppins"/>
                <a:sym typeface="Poppins"/>
              </a:rPr>
              <a:t>2</a:t>
            </a:r>
            <a:endParaRPr kumimoji="0" lang="en" sz="2800" b="0" i="0" u="none" strike="noStrike" kern="0" cap="none" spc="0" normalizeH="0" baseline="0" noProof="0" dirty="0">
              <a:ln>
                <a:noFill/>
              </a:ln>
              <a:solidFill>
                <a:srgbClr val="092D6C"/>
              </a:solidFill>
              <a:effectLst/>
              <a:uLnTx/>
              <a:uFillTx/>
              <a:latin typeface="#9Slide03 Maven Pro Black" panose="00000A00000000000000" pitchFamily="2" charset="0"/>
              <a:cs typeface="Poppins"/>
              <a:sym typeface="Poppins"/>
            </a:endParaRPr>
          </a:p>
        </p:txBody>
      </p:sp>
      <p:sp>
        <p:nvSpPr>
          <p:cNvPr id="21" name="TextBox 20">
            <a:extLst>
              <a:ext uri="{FF2B5EF4-FFF2-40B4-BE49-F238E27FC236}">
                <a16:creationId xmlns:a16="http://schemas.microsoft.com/office/drawing/2014/main" id="{B4E859BE-4453-B809-7902-6F393A634F5F}"/>
              </a:ext>
            </a:extLst>
          </p:cNvPr>
          <p:cNvSpPr txBox="1"/>
          <p:nvPr/>
        </p:nvSpPr>
        <p:spPr>
          <a:xfrm>
            <a:off x="5980258" y="748744"/>
            <a:ext cx="5135137" cy="16541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A622E"/>
                </a:solidFill>
                <a:effectLst/>
                <a:uLnTx/>
                <a:uFillTx/>
                <a:latin typeface="Times New Roman" panose="02020603050405020304" pitchFamily="18" charset="0"/>
                <a:ea typeface="Calibri" panose="020F0502020204030204" pitchFamily="34" charset="0"/>
                <a:cs typeface="+mn-cs"/>
              </a:rPr>
              <a:t>Hệ thống hoá các kiến thức chủ đề đã học</a:t>
            </a:r>
            <a:endParaRPr kumimoji="0" lang="en-US" sz="3600" b="0" i="0" u="none" strike="noStrike" kern="1200" cap="none" spc="0" normalizeH="0" baseline="0" noProof="0">
              <a:ln>
                <a:noFill/>
              </a:ln>
              <a:solidFill>
                <a:srgbClr val="DA622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id="{DBD2FD1D-4B06-8D9B-2AAE-A8268A4FE0F0}"/>
              </a:ext>
            </a:extLst>
          </p:cNvPr>
          <p:cNvSpPr txBox="1"/>
          <p:nvPr/>
        </p:nvSpPr>
        <p:spPr>
          <a:xfrm>
            <a:off x="5960556" y="4965261"/>
            <a:ext cx="541742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A622E"/>
                </a:solidFill>
                <a:effectLst/>
                <a:uLnTx/>
                <a:uFillTx/>
                <a:latin typeface="Times New Roman" panose="02020603050405020304" pitchFamily="18" charset="0"/>
                <a:ea typeface="Calibri" panose="020F0502020204030204" pitchFamily="34" charset="0"/>
                <a:cs typeface="+mn-cs"/>
              </a:rPr>
              <a:t>Rung chuông</a:t>
            </a:r>
            <a:r>
              <a:rPr kumimoji="0" lang="en-US" sz="3600" b="1" i="0" u="none" strike="noStrike" kern="1200" cap="none" spc="0" normalizeH="0" noProof="0">
                <a:ln>
                  <a:noFill/>
                </a:ln>
                <a:solidFill>
                  <a:srgbClr val="DA622E"/>
                </a:solidFill>
                <a:effectLst/>
                <a:uLnTx/>
                <a:uFillTx/>
                <a:latin typeface="Times New Roman" panose="02020603050405020304" pitchFamily="18" charset="0"/>
                <a:ea typeface="Calibri" panose="020F0502020204030204" pitchFamily="34" charset="0"/>
                <a:cs typeface="+mn-cs"/>
              </a:rPr>
              <a:t> vàng</a:t>
            </a:r>
            <a:r>
              <a:rPr kumimoji="0" lang="en-US" sz="3600" b="1" i="0" u="none" strike="noStrike" kern="1200" cap="none" spc="0" normalizeH="0" baseline="0" noProof="0">
                <a:ln>
                  <a:noFill/>
                </a:ln>
                <a:solidFill>
                  <a:srgbClr val="DA622E"/>
                </a:solidFill>
                <a:effectLst/>
                <a:uLnTx/>
                <a:uFillTx/>
                <a:latin typeface="Times New Roman" panose="02020603050405020304" pitchFamily="18" charset="0"/>
                <a:ea typeface="Calibri" panose="020F0502020204030204" pitchFamily="34" charset="0"/>
                <a:cs typeface="+mn-cs"/>
              </a:rPr>
              <a:t> </a:t>
            </a:r>
            <a:endParaRPr kumimoji="0" lang="en-US" sz="3600" b="1" i="0" u="none" strike="noStrike" kern="1200" cap="none" spc="0" normalizeH="0" baseline="0" noProof="0">
              <a:ln>
                <a:noFill/>
              </a:ln>
              <a:solidFill>
                <a:srgbClr val="DA622E"/>
              </a:solidFill>
              <a:effectLst/>
              <a:uLnTx/>
              <a:uFillTx/>
              <a:latin typeface="#9Slide02 Noi dung dai"/>
              <a:ea typeface="+mn-ea"/>
              <a:cs typeface="+mn-cs"/>
            </a:endParaRPr>
          </a:p>
        </p:txBody>
      </p:sp>
    </p:spTree>
    <p:extLst>
      <p:ext uri="{BB962C8B-B14F-4D97-AF65-F5344CB8AC3E}">
        <p14:creationId xmlns:p14="http://schemas.microsoft.com/office/powerpoint/2010/main" val="151539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Google Shape;10;p2">
            <a:extLst>
              <a:ext uri="{FF2B5EF4-FFF2-40B4-BE49-F238E27FC236}">
                <a16:creationId xmlns:a16="http://schemas.microsoft.com/office/drawing/2014/main" id="{76FF97A5-0DD5-2D1D-8FEB-43527547D746}"/>
              </a:ext>
            </a:extLst>
          </p:cNvPr>
          <p:cNvSpPr>
            <a:spLocks noGrp="1" noRot="1" noMove="1" noResize="1" noEditPoints="1" noAdjustHandles="1" noChangeArrowheads="1" noChangeShapeType="1"/>
          </p:cNvSpPr>
          <p:nvPr/>
        </p:nvSpPr>
        <p:spPr>
          <a:xfrm flipH="1">
            <a:off x="-273673" y="-1676400"/>
            <a:ext cx="2895600" cy="10808273"/>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pic>
        <p:nvPicPr>
          <p:cNvPr id="5" name="Picture 4" descr="A yellow bell with a black background&#10;&#10;Description automatically generated">
            <a:extLst>
              <a:ext uri="{FF2B5EF4-FFF2-40B4-BE49-F238E27FC236}">
                <a16:creationId xmlns:a16="http://schemas.microsoft.com/office/drawing/2014/main" id="{49047AA1-38DF-CA3C-9170-82E56F796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807" y="2133600"/>
            <a:ext cx="3600427" cy="3946723"/>
          </a:xfrm>
          <a:prstGeom prst="rect">
            <a:avLst/>
          </a:prstGeom>
          <a:solidFill>
            <a:schemeClr val="bg1"/>
          </a:solidFill>
        </p:spPr>
      </p:pic>
      <p:sp>
        <p:nvSpPr>
          <p:cNvPr id="6" name="TextBox 5">
            <a:extLst>
              <a:ext uri="{FF2B5EF4-FFF2-40B4-BE49-F238E27FC236}">
                <a16:creationId xmlns:a16="http://schemas.microsoft.com/office/drawing/2014/main" id="{B03C2593-3007-F871-A436-783CC211912F}"/>
              </a:ext>
            </a:extLst>
          </p:cNvPr>
          <p:cNvSpPr txBox="1"/>
          <p:nvPr/>
        </p:nvSpPr>
        <p:spPr>
          <a:xfrm>
            <a:off x="4357874" y="421059"/>
            <a:ext cx="7620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DA622E"/>
                </a:solidFill>
                <a:effectLst/>
                <a:uLnTx/>
                <a:uFillTx/>
                <a:latin typeface="Times New Roman" panose="02020603050405020304" pitchFamily="18" charset="0"/>
                <a:ea typeface="Calibri" panose="020F0502020204030204" pitchFamily="34" charset="0"/>
                <a:cs typeface="+mn-cs"/>
              </a:rPr>
              <a:t>Rung chuông</a:t>
            </a:r>
            <a:r>
              <a:rPr kumimoji="0" lang="en-US" sz="7200" b="1" i="0" u="none" strike="noStrike" kern="1200" cap="none" spc="0" normalizeH="0" noProof="0">
                <a:ln>
                  <a:noFill/>
                </a:ln>
                <a:solidFill>
                  <a:srgbClr val="DA622E"/>
                </a:solidFill>
                <a:effectLst/>
                <a:uLnTx/>
                <a:uFillTx/>
                <a:latin typeface="Times New Roman" panose="02020603050405020304" pitchFamily="18" charset="0"/>
                <a:ea typeface="Calibri" panose="020F0502020204030204" pitchFamily="34" charset="0"/>
                <a:cs typeface="+mn-cs"/>
              </a:rPr>
              <a:t> vàng</a:t>
            </a:r>
            <a:r>
              <a:rPr kumimoji="0" lang="en-US" sz="7200" b="1" i="0" u="none" strike="noStrike" kern="1200" cap="none" spc="0" normalizeH="0" baseline="0" noProof="0">
                <a:ln>
                  <a:noFill/>
                </a:ln>
                <a:solidFill>
                  <a:srgbClr val="DA622E"/>
                </a:solidFill>
                <a:effectLst/>
                <a:uLnTx/>
                <a:uFillTx/>
                <a:latin typeface="Times New Roman" panose="02020603050405020304" pitchFamily="18" charset="0"/>
                <a:ea typeface="Calibri" panose="020F0502020204030204" pitchFamily="34" charset="0"/>
                <a:cs typeface="+mn-cs"/>
              </a:rPr>
              <a:t> </a:t>
            </a:r>
            <a:endParaRPr kumimoji="0" lang="en-US" sz="7200" b="1" i="0" u="none" strike="noStrike" kern="1200" cap="none" spc="0" normalizeH="0" baseline="0" noProof="0">
              <a:ln>
                <a:noFill/>
              </a:ln>
              <a:solidFill>
                <a:srgbClr val="DA622E"/>
              </a:solidFill>
              <a:effectLst/>
              <a:uLnTx/>
              <a:uFillTx/>
              <a:latin typeface="#9Slide02 Noi dung dai"/>
              <a:cs typeface="+mn-cs"/>
            </a:endParaRPr>
          </a:p>
        </p:txBody>
      </p:sp>
      <p:sp>
        <p:nvSpPr>
          <p:cNvPr id="120" name="TextBox 119">
            <a:extLst>
              <a:ext uri="{FF2B5EF4-FFF2-40B4-BE49-F238E27FC236}">
                <a16:creationId xmlns:a16="http://schemas.microsoft.com/office/drawing/2014/main" id="{287586B0-F1F3-1047-47A8-DB84DD2DCCF3}"/>
              </a:ext>
            </a:extLst>
          </p:cNvPr>
          <p:cNvSpPr txBox="1"/>
          <p:nvPr/>
        </p:nvSpPr>
        <p:spPr>
          <a:xfrm>
            <a:off x="4878608" y="2206906"/>
            <a:ext cx="6815479" cy="3246914"/>
          </a:xfrm>
          <a:prstGeom prst="rect">
            <a:avLst/>
          </a:prstGeom>
          <a:noFill/>
        </p:spPr>
        <p:txBody>
          <a:bodyPr wrap="square">
            <a:spAutoFit/>
          </a:bodyPr>
          <a:lstStyle/>
          <a:p>
            <a:pPr marL="285750" indent="-285750" algn="just">
              <a:lnSpc>
                <a:spcPct val="200000"/>
              </a:lnSpc>
              <a:buFont typeface="Wingdings" panose="05000000000000000000" pitchFamily="2" charset="2"/>
              <a:buChar char="v"/>
            </a:pPr>
            <a:r>
              <a:rPr lang="en-US" sz="3600">
                <a:effectLst/>
                <a:latin typeface="Times New Roman" panose="02020603050405020304" pitchFamily="18" charset="0"/>
                <a:ea typeface="Calibri" panose="020F0502020204030204" pitchFamily="34" charset="0"/>
              </a:rPr>
              <a:t>HS làm việc cá nhân</a:t>
            </a:r>
            <a:endParaRPr lang="en-US" sz="3600">
              <a:latin typeface="Times New Roman" panose="02020603050405020304" pitchFamily="18" charset="0"/>
              <a:ea typeface="Calibri" panose="020F0502020204030204" pitchFamily="34" charset="0"/>
            </a:endParaRPr>
          </a:p>
          <a:p>
            <a:pPr marL="285750" indent="-285750" algn="just">
              <a:lnSpc>
                <a:spcPct val="200000"/>
              </a:lnSpc>
              <a:buFont typeface="Wingdings" panose="05000000000000000000" pitchFamily="2" charset="2"/>
              <a:buChar char="v"/>
            </a:pPr>
            <a:r>
              <a:rPr lang="en-US" sz="3600">
                <a:effectLst/>
                <a:latin typeface="Times New Roman" panose="02020603050405020304" pitchFamily="18" charset="0"/>
                <a:ea typeface="Calibri" panose="020F0502020204030204" pitchFamily="34" charset="0"/>
              </a:rPr>
              <a:t>Trả lời câu hỏi trong thời gian 40 giây/câu hỏi</a:t>
            </a:r>
            <a:endParaRPr lang="en-US" sz="3600"/>
          </a:p>
        </p:txBody>
      </p:sp>
      <p:grpSp>
        <p:nvGrpSpPr>
          <p:cNvPr id="127" name="Group 126">
            <a:extLst>
              <a:ext uri="{FF2B5EF4-FFF2-40B4-BE49-F238E27FC236}">
                <a16:creationId xmlns:a16="http://schemas.microsoft.com/office/drawing/2014/main" id="{8865D1ED-711B-3F40-5253-39338EA2B136}"/>
              </a:ext>
            </a:extLst>
          </p:cNvPr>
          <p:cNvGrpSpPr/>
          <p:nvPr/>
        </p:nvGrpSpPr>
        <p:grpSpPr>
          <a:xfrm>
            <a:off x="450239" y="228600"/>
            <a:ext cx="1447775" cy="900551"/>
            <a:chOff x="11547729" y="479512"/>
            <a:chExt cx="1447775" cy="900551"/>
          </a:xfrm>
        </p:grpSpPr>
        <p:sp>
          <p:nvSpPr>
            <p:cNvPr id="121" name="Google Shape;17;p2">
              <a:extLst>
                <a:ext uri="{FF2B5EF4-FFF2-40B4-BE49-F238E27FC236}">
                  <a16:creationId xmlns:a16="http://schemas.microsoft.com/office/drawing/2014/main" id="{399F7B05-8B84-FF5D-C987-3AAFDC9CCA5B}"/>
                </a:ext>
              </a:extLst>
            </p:cNvPr>
            <p:cNvSpPr/>
            <p:nvPr/>
          </p:nvSpPr>
          <p:spPr>
            <a:xfrm>
              <a:off x="11547729" y="479512"/>
              <a:ext cx="126446" cy="900551"/>
            </a:xfrm>
            <a:custGeom>
              <a:avLst/>
              <a:gdLst/>
              <a:ahLst/>
              <a:cxnLst/>
              <a:rect l="l" t="t" r="r" b="b"/>
              <a:pathLst>
                <a:path w="86205" h="613956" extrusionOk="0">
                  <a:moveTo>
                    <a:pt x="0" y="0"/>
                  </a:moveTo>
                  <a:lnTo>
                    <a:pt x="86206" y="0"/>
                  </a:lnTo>
                  <a:lnTo>
                    <a:pt x="86206" y="613956"/>
                  </a:lnTo>
                  <a:lnTo>
                    <a:pt x="0" y="61395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2" name="Google Shape;18;p2">
              <a:extLst>
                <a:ext uri="{FF2B5EF4-FFF2-40B4-BE49-F238E27FC236}">
                  <a16:creationId xmlns:a16="http://schemas.microsoft.com/office/drawing/2014/main" id="{8D30B9FA-D8F4-1826-81F4-40F5B1C47962}"/>
                </a:ext>
              </a:extLst>
            </p:cNvPr>
            <p:cNvSpPr/>
            <p:nvPr/>
          </p:nvSpPr>
          <p:spPr>
            <a:xfrm>
              <a:off x="11812166" y="479512"/>
              <a:ext cx="126446" cy="900551"/>
            </a:xfrm>
            <a:custGeom>
              <a:avLst/>
              <a:gdLst/>
              <a:ahLst/>
              <a:cxnLst/>
              <a:rect l="l" t="t" r="r" b="b"/>
              <a:pathLst>
                <a:path w="86205" h="613956" extrusionOk="0">
                  <a:moveTo>
                    <a:pt x="0" y="0"/>
                  </a:moveTo>
                  <a:lnTo>
                    <a:pt x="86206" y="0"/>
                  </a:lnTo>
                  <a:lnTo>
                    <a:pt x="86206" y="613956"/>
                  </a:lnTo>
                  <a:lnTo>
                    <a:pt x="0" y="61395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3" name="Google Shape;19;p2">
              <a:extLst>
                <a:ext uri="{FF2B5EF4-FFF2-40B4-BE49-F238E27FC236}">
                  <a16:creationId xmlns:a16="http://schemas.microsoft.com/office/drawing/2014/main" id="{4DE54F87-0AFA-BF12-81CE-81A9532C87C6}"/>
                </a:ext>
              </a:extLst>
            </p:cNvPr>
            <p:cNvSpPr/>
            <p:nvPr/>
          </p:nvSpPr>
          <p:spPr>
            <a:xfrm>
              <a:off x="12076550" y="479512"/>
              <a:ext cx="126446" cy="900551"/>
            </a:xfrm>
            <a:custGeom>
              <a:avLst/>
              <a:gdLst/>
              <a:ahLst/>
              <a:cxnLst/>
              <a:rect l="l" t="t" r="r" b="b"/>
              <a:pathLst>
                <a:path w="86205" h="613956" extrusionOk="0">
                  <a:moveTo>
                    <a:pt x="0" y="0"/>
                  </a:moveTo>
                  <a:lnTo>
                    <a:pt x="86206" y="0"/>
                  </a:lnTo>
                  <a:lnTo>
                    <a:pt x="86206" y="613956"/>
                  </a:lnTo>
                  <a:lnTo>
                    <a:pt x="0" y="61395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4" name="Google Shape;20;p2">
              <a:extLst>
                <a:ext uri="{FF2B5EF4-FFF2-40B4-BE49-F238E27FC236}">
                  <a16:creationId xmlns:a16="http://schemas.microsoft.com/office/drawing/2014/main" id="{C04E6D00-F0F0-6556-0658-DBD25E3C047D}"/>
                </a:ext>
              </a:extLst>
            </p:cNvPr>
            <p:cNvSpPr/>
            <p:nvPr/>
          </p:nvSpPr>
          <p:spPr>
            <a:xfrm>
              <a:off x="12340984" y="479512"/>
              <a:ext cx="126446" cy="900551"/>
            </a:xfrm>
            <a:custGeom>
              <a:avLst/>
              <a:gdLst/>
              <a:ahLst/>
              <a:cxnLst/>
              <a:rect l="l" t="t" r="r" b="b"/>
              <a:pathLst>
                <a:path w="86205" h="613956" extrusionOk="0">
                  <a:moveTo>
                    <a:pt x="0" y="0"/>
                  </a:moveTo>
                  <a:lnTo>
                    <a:pt x="86206" y="0"/>
                  </a:lnTo>
                  <a:lnTo>
                    <a:pt x="86206" y="613956"/>
                  </a:lnTo>
                  <a:lnTo>
                    <a:pt x="0" y="61395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5" name="Google Shape;21;p2">
              <a:extLst>
                <a:ext uri="{FF2B5EF4-FFF2-40B4-BE49-F238E27FC236}">
                  <a16:creationId xmlns:a16="http://schemas.microsoft.com/office/drawing/2014/main" id="{7F0828CC-6974-44AE-BCD1-9E2B4293DED2}"/>
                </a:ext>
              </a:extLst>
            </p:cNvPr>
            <p:cNvSpPr/>
            <p:nvPr/>
          </p:nvSpPr>
          <p:spPr>
            <a:xfrm>
              <a:off x="12605421" y="479512"/>
              <a:ext cx="126446" cy="900551"/>
            </a:xfrm>
            <a:custGeom>
              <a:avLst/>
              <a:gdLst/>
              <a:ahLst/>
              <a:cxnLst/>
              <a:rect l="l" t="t" r="r" b="b"/>
              <a:pathLst>
                <a:path w="86205" h="613956" extrusionOk="0">
                  <a:moveTo>
                    <a:pt x="0" y="0"/>
                  </a:moveTo>
                  <a:lnTo>
                    <a:pt x="86206" y="0"/>
                  </a:lnTo>
                  <a:lnTo>
                    <a:pt x="86206" y="613956"/>
                  </a:lnTo>
                  <a:lnTo>
                    <a:pt x="0" y="61395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6" name="Google Shape;22;p2">
              <a:extLst>
                <a:ext uri="{FF2B5EF4-FFF2-40B4-BE49-F238E27FC236}">
                  <a16:creationId xmlns:a16="http://schemas.microsoft.com/office/drawing/2014/main" id="{102A695D-E895-DB4C-9257-FDE1040E66CB}"/>
                </a:ext>
              </a:extLst>
            </p:cNvPr>
            <p:cNvSpPr/>
            <p:nvPr/>
          </p:nvSpPr>
          <p:spPr>
            <a:xfrm>
              <a:off x="12869058" y="479512"/>
              <a:ext cx="126446" cy="900551"/>
            </a:xfrm>
            <a:custGeom>
              <a:avLst/>
              <a:gdLst/>
              <a:ahLst/>
              <a:cxnLst/>
              <a:rect l="l" t="t" r="r" b="b"/>
              <a:pathLst>
                <a:path w="86205" h="613956" extrusionOk="0">
                  <a:moveTo>
                    <a:pt x="0" y="0"/>
                  </a:moveTo>
                  <a:lnTo>
                    <a:pt x="86206" y="0"/>
                  </a:lnTo>
                  <a:lnTo>
                    <a:pt x="86206" y="613956"/>
                  </a:lnTo>
                  <a:lnTo>
                    <a:pt x="0" y="61395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048946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57213"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4380051" y="1477029"/>
            <a:ext cx="6632161" cy="2766463"/>
          </a:xfrm>
          <a:prstGeom prst="rect">
            <a:avLst/>
          </a:prstGeom>
          <a:noFill/>
        </p:spPr>
        <p:txBody>
          <a:bodyPr wrap="square">
            <a:spAutoFit/>
          </a:bodyPr>
          <a:lstStyle/>
          <a:p>
            <a:pPr algn="just">
              <a:lnSpc>
                <a:spcPct val="150000"/>
              </a:lnSpc>
            </a:pPr>
            <a:r>
              <a:rPr lang="en-US" sz="4000" b="1">
                <a:solidFill>
                  <a:srgbClr val="0070C0"/>
                </a:solidFill>
                <a:effectLst/>
                <a:latin typeface="#9Slide03 AmpleSoft Bold" panose="02000000000000000000" pitchFamily="2" charset="0"/>
                <a:ea typeface="Calibri" panose="020F0502020204030204" pitchFamily="34" charset="0"/>
                <a:cs typeface="#9Slide03 Cousine Bold" panose="02070709020205020404" pitchFamily="49" charset="0"/>
              </a:rPr>
              <a:t>Câu</a:t>
            </a:r>
            <a:r>
              <a:rPr lang="en-US" sz="4000">
                <a:solidFill>
                  <a:srgbClr val="0070C0"/>
                </a:solidFill>
                <a:effectLst/>
                <a:latin typeface="#9Slide03 AmpleSoft Bold" panose="02000000000000000000" pitchFamily="2" charset="0"/>
                <a:ea typeface="Calibri" panose="020F0502020204030204" pitchFamily="34" charset="0"/>
                <a:cs typeface="#9Slide03 Cousine Bold" panose="02070709020205020404" pitchFamily="49" charset="0"/>
              </a:rPr>
              <a:t> </a:t>
            </a:r>
            <a:r>
              <a:rPr lang="en-US" sz="4000" b="1">
                <a:solidFill>
                  <a:srgbClr val="0070C0"/>
                </a:solidFill>
                <a:effectLst/>
                <a:latin typeface="#9Slide03 AmpleSoft Bold" panose="02000000000000000000" pitchFamily="2" charset="0"/>
                <a:ea typeface="Calibri" panose="020F0502020204030204" pitchFamily="34" charset="0"/>
                <a:cs typeface="#9Slide03 Cousine Bold" panose="02070709020205020404" pitchFamily="49" charset="0"/>
              </a:rPr>
              <a:t>1.</a:t>
            </a:r>
            <a:r>
              <a:rPr lang="en-US" sz="4000">
                <a:solidFill>
                  <a:srgbClr val="0070C0"/>
                </a:solidFill>
                <a:effectLst/>
                <a:latin typeface="#9Slide03 AmpleSoft Bold" panose="02000000000000000000" pitchFamily="2" charset="0"/>
                <a:ea typeface="Calibri" panose="020F0502020204030204" pitchFamily="34" charset="0"/>
                <a:cs typeface="#9Slide03 Cousine Bold" panose="02070709020205020404" pitchFamily="49" charset="0"/>
              </a:rPr>
              <a:t> Ai là người tiến hành cải cách đất nước cuối thế kỉ XV ?</a:t>
            </a:r>
            <a:endParaRPr lang="en-US" sz="4000">
              <a:solidFill>
                <a:srgbClr val="0070C0"/>
              </a:solidFill>
              <a:latin typeface="#9Slide03 AmpleSoft Bold" panose="02000000000000000000" pitchFamily="2"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5146501" y="4673085"/>
            <a:ext cx="4036671" cy="707886"/>
          </a:xfrm>
          <a:prstGeom prst="rect">
            <a:avLst/>
          </a:prstGeom>
          <a:noFill/>
        </p:spPr>
        <p:txBody>
          <a:bodyPr wrap="square">
            <a:spAutoFit/>
          </a:bodyPr>
          <a:lstStyle/>
          <a:p>
            <a:r>
              <a:rPr lang="en-US" sz="4000" b="1">
                <a:solidFill>
                  <a:srgbClr val="DA622E"/>
                </a:solidFill>
                <a:effectLst/>
                <a:latin typeface="Times New Roman" panose="02020603050405020304" pitchFamily="18" charset="0"/>
                <a:ea typeface="Calibri" panose="020F0502020204030204" pitchFamily="34" charset="0"/>
              </a:rPr>
              <a:t>Lê Thánh Tông</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83172" y="4536437"/>
            <a:ext cx="1286663" cy="723748"/>
          </a:xfrm>
          <a:prstGeom prst="rect">
            <a:avLst/>
          </a:prstGeom>
        </p:spPr>
      </p:pic>
      <p:pic>
        <p:nvPicPr>
          <p:cNvPr id="7170" name="Picture 2" descr="Lê Thánh Tông- Một khuôn mặt hai nhân cách | Nghiên Cứu Lịch Sử">
            <a:extLst>
              <a:ext uri="{FF2B5EF4-FFF2-40B4-BE49-F238E27FC236}">
                <a16:creationId xmlns:a16="http://schemas.microsoft.com/office/drawing/2014/main" id="{60435486-0C3F-683F-F36D-D1BC5B9062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199" y="2320660"/>
            <a:ext cx="3124199" cy="3507711"/>
          </a:xfrm>
          <a:prstGeom prst="round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77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57213"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4063377" y="1424894"/>
            <a:ext cx="6953324" cy="2967800"/>
          </a:xfrm>
          <a:prstGeom prst="rect">
            <a:avLst/>
          </a:prstGeom>
          <a:noFill/>
        </p:spPr>
        <p:txBody>
          <a:bodyPr wrap="square">
            <a:spAutoFit/>
          </a:bodyPr>
          <a:lstStyle/>
          <a:p>
            <a:pPr algn="just">
              <a:lnSpc>
                <a:spcPct val="150000"/>
              </a:lnSpc>
            </a:pPr>
            <a:r>
              <a:rPr lang="en-US" sz="3200" b="1">
                <a:solidFill>
                  <a:srgbClr val="0070C0"/>
                </a:solidFill>
                <a:effectLst/>
                <a:latin typeface="#9Slide03 Ample" panose="02000000000000000000" pitchFamily="2" charset="0"/>
                <a:ea typeface="Calibri" panose="020F0502020204030204" pitchFamily="34" charset="0"/>
              </a:rPr>
              <a:t>Câu</a:t>
            </a:r>
            <a:r>
              <a:rPr lang="en-US" sz="3200">
                <a:solidFill>
                  <a:srgbClr val="0070C0"/>
                </a:solidFill>
                <a:effectLst/>
                <a:latin typeface="#9Slide03 Ample" panose="02000000000000000000" pitchFamily="2" charset="0"/>
                <a:ea typeface="Calibri" panose="020F0502020204030204" pitchFamily="34" charset="0"/>
              </a:rPr>
              <a:t> </a:t>
            </a:r>
            <a:r>
              <a:rPr lang="en-US" sz="3200" b="1">
                <a:solidFill>
                  <a:srgbClr val="0070C0"/>
                </a:solidFill>
                <a:effectLst/>
                <a:latin typeface="#9Slide03 Ample" panose="02000000000000000000" pitchFamily="2" charset="0"/>
                <a:ea typeface="Calibri" panose="020F0502020204030204" pitchFamily="34" charset="0"/>
              </a:rPr>
              <a:t>2.</a:t>
            </a:r>
            <a:r>
              <a:rPr lang="en-US" sz="3200">
                <a:solidFill>
                  <a:srgbClr val="0070C0"/>
                </a:solidFill>
                <a:effectLst/>
                <a:latin typeface="#9Slide03 Ample" panose="02000000000000000000" pitchFamily="2" charset="0"/>
                <a:ea typeface="Calibri" panose="020F0502020204030204" pitchFamily="34" charset="0"/>
              </a:rPr>
              <a:t> Để hạn chế sự phát triển chế độ sở hữu lớn về về ruộng đất trong các điền trang, thái ấp của quý tộc, Hồ Quý Ly đã thực hiện chính sách nào?</a:t>
            </a:r>
            <a:endParaRPr lang="en-US" sz="3200">
              <a:solidFill>
                <a:srgbClr val="0070C0"/>
              </a:solidFill>
              <a:latin typeface="#9Slide03 Ample" panose="02000000000000000000" pitchFamily="2"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4495801" y="4623122"/>
            <a:ext cx="4835904" cy="707886"/>
          </a:xfrm>
          <a:prstGeom prst="rect">
            <a:avLst/>
          </a:prstGeom>
          <a:noFill/>
        </p:spPr>
        <p:txBody>
          <a:bodyPr wrap="square">
            <a:spAutoFit/>
          </a:bodyPr>
          <a:lstStyle/>
          <a:p>
            <a:r>
              <a:rPr lang="en-US" sz="4000" b="1">
                <a:solidFill>
                  <a:srgbClr val="DA622E"/>
                </a:solidFill>
                <a:effectLst/>
                <a:latin typeface="Times New Roman" panose="02020603050405020304" pitchFamily="18" charset="0"/>
                <a:ea typeface="Calibri" panose="020F0502020204030204" pitchFamily="34" charset="0"/>
              </a:rPr>
              <a:t>Chính sách hạn điền </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93618" y="4773795"/>
            <a:ext cx="990600" cy="557213"/>
          </a:xfrm>
          <a:prstGeom prst="rect">
            <a:avLst/>
          </a:prstGeom>
        </p:spPr>
      </p:pic>
      <p:pic>
        <p:nvPicPr>
          <p:cNvPr id="10242" name="Picture 2" descr="Hồ Quý Ly - cách tân hay bạo chúa? - Tạp chí Sông Hương">
            <a:extLst>
              <a:ext uri="{FF2B5EF4-FFF2-40B4-BE49-F238E27FC236}">
                <a16:creationId xmlns:a16="http://schemas.microsoft.com/office/drawing/2014/main" id="{B0AC0FAA-3E85-E8F4-D5E6-1CB28C8ACE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1604" y="1752600"/>
            <a:ext cx="2849859" cy="3886200"/>
          </a:xfrm>
          <a:prstGeom prst="round2DiagRect">
            <a:avLst>
              <a:gd name="adj1" fmla="val 39360"/>
              <a:gd name="adj2" fmla="val 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56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57213"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4505163" y="1517592"/>
            <a:ext cx="6479760" cy="2497222"/>
          </a:xfrm>
          <a:prstGeom prst="rect">
            <a:avLst/>
          </a:prstGeom>
          <a:noFill/>
        </p:spPr>
        <p:txBody>
          <a:bodyPr wrap="square">
            <a:spAutoFit/>
          </a:bodyPr>
          <a:lstStyle/>
          <a:p>
            <a:pPr algn="just">
              <a:lnSpc>
                <a:spcPct val="150000"/>
              </a:lnSpc>
            </a:pPr>
            <a:r>
              <a:rPr lang="en-US" sz="3600" b="1">
                <a:solidFill>
                  <a:srgbClr val="0070C0"/>
                </a:solidFill>
                <a:effectLst/>
                <a:latin typeface="#9Slide03 Ample" panose="02000000000000000000" pitchFamily="2" charset="0"/>
                <a:ea typeface="Calibri" panose="020F0502020204030204" pitchFamily="34" charset="0"/>
              </a:rPr>
              <a:t>Câu</a:t>
            </a:r>
            <a:r>
              <a:rPr lang="en-US" sz="3600">
                <a:solidFill>
                  <a:srgbClr val="0070C0"/>
                </a:solidFill>
                <a:effectLst/>
                <a:latin typeface="#9Slide03 Ample" panose="02000000000000000000" pitchFamily="2" charset="0"/>
                <a:ea typeface="Calibri" panose="020F0502020204030204" pitchFamily="34" charset="0"/>
              </a:rPr>
              <a:t> </a:t>
            </a:r>
            <a:r>
              <a:rPr lang="en-US" sz="3600" b="1">
                <a:solidFill>
                  <a:srgbClr val="0070C0"/>
                </a:solidFill>
                <a:effectLst/>
                <a:latin typeface="#9Slide03 Ample" panose="02000000000000000000" pitchFamily="2" charset="0"/>
                <a:ea typeface="Calibri" panose="020F0502020204030204" pitchFamily="34" charset="0"/>
              </a:rPr>
              <a:t>3.</a:t>
            </a:r>
            <a:r>
              <a:rPr lang="en-US" sz="3600">
                <a:solidFill>
                  <a:srgbClr val="0070C0"/>
                </a:solidFill>
                <a:effectLst/>
                <a:latin typeface="#9Slide03 Ample" panose="02000000000000000000" pitchFamily="2" charset="0"/>
                <a:ea typeface="Calibri" panose="020F0502020204030204" pitchFamily="34" charset="0"/>
              </a:rPr>
              <a:t>Năm 1471, vua Lê Thánh Tông chia nước thành bao nhiêu đạo?</a:t>
            </a:r>
            <a:endParaRPr lang="en-US" sz="3600">
              <a:solidFill>
                <a:srgbClr val="0070C0"/>
              </a:solidFill>
              <a:latin typeface="#9Slide03 Ample" panose="02000000000000000000" pitchFamily="2"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5638800" y="4473994"/>
            <a:ext cx="1708943" cy="707886"/>
          </a:xfrm>
          <a:prstGeom prst="rect">
            <a:avLst/>
          </a:prstGeom>
          <a:noFill/>
        </p:spPr>
        <p:txBody>
          <a:bodyPr wrap="square">
            <a:spAutoFit/>
          </a:bodyPr>
          <a:lstStyle/>
          <a:p>
            <a:r>
              <a:rPr lang="en-US" sz="4000" b="1">
                <a:solidFill>
                  <a:srgbClr val="DA622E"/>
                </a:solidFill>
                <a:effectLst/>
                <a:latin typeface="Times New Roman" panose="02020603050405020304" pitchFamily="18" charset="0"/>
                <a:ea typeface="Calibri" panose="020F0502020204030204" pitchFamily="34" charset="0"/>
              </a:rPr>
              <a:t>13 đạo </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1600" y="4624667"/>
            <a:ext cx="990600" cy="557213"/>
          </a:xfrm>
          <a:prstGeom prst="rect">
            <a:avLst/>
          </a:prstGeom>
        </p:spPr>
      </p:pic>
      <p:pic>
        <p:nvPicPr>
          <p:cNvPr id="11266" name="Picture 2" descr="Quan sát lược đồ nước Đại Việt thời Lê Sơ và danh sách 13 đạo thừa tuyên,  em thấy có gì khác với nước Đại Việt thời Trần? | SGK Lịch sử">
            <a:extLst>
              <a:ext uri="{FF2B5EF4-FFF2-40B4-BE49-F238E27FC236}">
                <a16:creationId xmlns:a16="http://schemas.microsoft.com/office/drawing/2014/main" id="{E71D4776-1ED5-6427-F426-CACE59234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8575" y="1772930"/>
            <a:ext cx="3068384" cy="4323069"/>
          </a:xfrm>
          <a:prstGeom prst="round2DiagRect">
            <a:avLst>
              <a:gd name="adj1" fmla="val 27074"/>
              <a:gd name="adj2" fmla="val 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3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57213"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4509145" y="1621612"/>
            <a:ext cx="6479760" cy="1481175"/>
          </a:xfrm>
          <a:prstGeom prst="rect">
            <a:avLst/>
          </a:prstGeom>
          <a:noFill/>
        </p:spPr>
        <p:txBody>
          <a:bodyPr wrap="square">
            <a:spAutoFit/>
          </a:bodyPr>
          <a:lstStyle/>
          <a:p>
            <a:pPr algn="just">
              <a:lnSpc>
                <a:spcPct val="150000"/>
              </a:lnSpc>
            </a:pPr>
            <a:r>
              <a:rPr lang="en-US" sz="3200" b="1">
                <a:solidFill>
                  <a:srgbClr val="0070C0"/>
                </a:solidFill>
                <a:effectLst/>
                <a:latin typeface="#9Slide03 Ample" panose="02000000000000000000" pitchFamily="2" charset="0"/>
                <a:ea typeface="Calibri" panose="020F0502020204030204" pitchFamily="34" charset="0"/>
              </a:rPr>
              <a:t>Câu 4</a:t>
            </a:r>
            <a:r>
              <a:rPr lang="en-US" sz="3200">
                <a:solidFill>
                  <a:srgbClr val="0070C0"/>
                </a:solidFill>
                <a:effectLst/>
                <a:latin typeface="#9Slide03 Ample" panose="02000000000000000000" pitchFamily="2" charset="0"/>
                <a:ea typeface="Calibri" panose="020F0502020204030204" pitchFamily="34" charset="0"/>
              </a:rPr>
              <a:t>. Người trực tiếp cai trị một tỉnh thời Minh Mạng gọi là gì ?</a:t>
            </a:r>
            <a:r>
              <a:rPr lang="en-US" sz="1800">
                <a:solidFill>
                  <a:srgbClr val="000000"/>
                </a:solidFill>
                <a:effectLst/>
                <a:latin typeface="Times New Roman" panose="02020603050405020304" pitchFamily="18" charset="0"/>
                <a:ea typeface="Calibri" panose="020F0502020204030204" pitchFamily="34" charset="0"/>
              </a:rPr>
              <a:t> </a:t>
            </a:r>
            <a:endParaRPr lang="en-US" sz="3600">
              <a:solidFill>
                <a:srgbClr val="0070C0"/>
              </a:solidFill>
              <a:latin typeface="#9Slide03 Ample" panose="02000000000000000000" pitchFamily="2"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5218264" y="4022312"/>
            <a:ext cx="2743200" cy="707886"/>
          </a:xfrm>
          <a:prstGeom prst="rect">
            <a:avLst/>
          </a:prstGeom>
          <a:noFill/>
        </p:spPr>
        <p:txBody>
          <a:bodyPr wrap="square">
            <a:spAutoFit/>
          </a:bodyPr>
          <a:lstStyle/>
          <a:p>
            <a:r>
              <a:rPr lang="en-US" sz="4000" b="1">
                <a:solidFill>
                  <a:srgbClr val="DA622E"/>
                </a:solidFill>
                <a:effectLst/>
                <a:latin typeface="Times New Roman" panose="02020603050405020304" pitchFamily="18" charset="0"/>
                <a:ea typeface="Calibri" panose="020F0502020204030204" pitchFamily="34" charset="0"/>
              </a:rPr>
              <a:t>Tổng đốc</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15400" y="4180701"/>
            <a:ext cx="990600" cy="557213"/>
          </a:xfrm>
          <a:prstGeom prst="rect">
            <a:avLst/>
          </a:prstGeom>
        </p:spPr>
      </p:pic>
      <p:pic>
        <p:nvPicPr>
          <p:cNvPr id="3" name="Picture 2" descr="A portrait of a person in a traditional garment&#10;&#10;Description automatically generated">
            <a:extLst>
              <a:ext uri="{FF2B5EF4-FFF2-40B4-BE49-F238E27FC236}">
                <a16:creationId xmlns:a16="http://schemas.microsoft.com/office/drawing/2014/main" id="{770BE770-39B7-5C8A-EAB5-6110A36C8A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4311" y="1676399"/>
            <a:ext cx="3334834" cy="4573053"/>
          </a:xfrm>
          <a:prstGeom prst="round2DiagRect">
            <a:avLst>
              <a:gd name="adj1" fmla="val 50000"/>
              <a:gd name="adj2" fmla="val 0"/>
            </a:avLst>
          </a:prstGeom>
        </p:spPr>
      </p:pic>
    </p:spTree>
    <p:extLst>
      <p:ext uri="{BB962C8B-B14F-4D97-AF65-F5344CB8AC3E}">
        <p14:creationId xmlns:p14="http://schemas.microsoft.com/office/powerpoint/2010/main" val="163544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57213"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5187017" y="1483563"/>
            <a:ext cx="5788544" cy="1960921"/>
          </a:xfrm>
          <a:prstGeom prst="rect">
            <a:avLst/>
          </a:prstGeom>
          <a:noFill/>
        </p:spPr>
        <p:txBody>
          <a:bodyPr wrap="square">
            <a:spAutoFit/>
          </a:bodyPr>
          <a:lstStyle/>
          <a:p>
            <a:pPr algn="just">
              <a:lnSpc>
                <a:spcPct val="150000"/>
              </a:lnSpc>
            </a:pPr>
            <a:r>
              <a:rPr lang="en-US" sz="2800" b="1">
                <a:solidFill>
                  <a:srgbClr val="0070C0"/>
                </a:solidFill>
                <a:effectLst/>
                <a:latin typeface="#9Slide03 Ample" panose="02000000000000000000" pitchFamily="2" charset="0"/>
                <a:ea typeface="Calibri" panose="020F0502020204030204" pitchFamily="34" charset="0"/>
              </a:rPr>
              <a:t>Câu 5</a:t>
            </a:r>
            <a:r>
              <a:rPr lang="en-US" sz="2800">
                <a:solidFill>
                  <a:srgbClr val="0070C0"/>
                </a:solidFill>
                <a:effectLst/>
                <a:latin typeface="#9Slide03 Ample" panose="02000000000000000000" pitchFamily="2" charset="0"/>
                <a:ea typeface="Calibri" panose="020F0502020204030204" pitchFamily="34" charset="0"/>
              </a:rPr>
              <a:t>. Chính sách nào của nhà Hồ qui định số lượng gia nô được sở hữu của mỗi vương hầu, quý tộc, quan lại ? </a:t>
            </a:r>
            <a:endParaRPr lang="en-US" sz="2800">
              <a:solidFill>
                <a:srgbClr val="0070C0"/>
              </a:solidFill>
              <a:latin typeface="#9Slide03 Ample" panose="02000000000000000000" pitchFamily="2"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6324600" y="4014814"/>
            <a:ext cx="2286000" cy="707886"/>
          </a:xfrm>
          <a:prstGeom prst="rect">
            <a:avLst/>
          </a:prstGeom>
          <a:noFill/>
        </p:spPr>
        <p:txBody>
          <a:bodyPr wrap="square">
            <a:spAutoFit/>
          </a:bodyPr>
          <a:lstStyle/>
          <a:p>
            <a:r>
              <a:rPr lang="en-US" sz="4000" b="1">
                <a:solidFill>
                  <a:srgbClr val="DA622E"/>
                </a:solidFill>
                <a:latin typeface="Times New Roman" panose="02020603050405020304" pitchFamily="18" charset="0"/>
              </a:rPr>
              <a:t>Hạn nô</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39200" y="4140409"/>
            <a:ext cx="990600" cy="557213"/>
          </a:xfrm>
          <a:prstGeom prst="rect">
            <a:avLst/>
          </a:prstGeom>
        </p:spPr>
      </p:pic>
      <p:pic>
        <p:nvPicPr>
          <p:cNvPr id="8" name="Picture 7" descr="A group of people standing in a line&#10;&#10;Description automatically generated">
            <a:extLst>
              <a:ext uri="{FF2B5EF4-FFF2-40B4-BE49-F238E27FC236}">
                <a16:creationId xmlns:a16="http://schemas.microsoft.com/office/drawing/2014/main" id="{1AE92D62-0A29-3F1F-9150-8BD25F574B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992" y="1772879"/>
            <a:ext cx="4047086" cy="4267200"/>
          </a:xfrm>
          <a:prstGeom prst="round2DiagRect">
            <a:avLst>
              <a:gd name="adj1" fmla="val 35607"/>
              <a:gd name="adj2" fmla="val 0"/>
            </a:avLst>
          </a:prstGeom>
        </p:spPr>
      </p:pic>
    </p:spTree>
    <p:extLst>
      <p:ext uri="{BB962C8B-B14F-4D97-AF65-F5344CB8AC3E}">
        <p14:creationId xmlns:p14="http://schemas.microsoft.com/office/powerpoint/2010/main" val="110936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Google Shape;170;p15">
            <a:extLst>
              <a:ext uri="{FF2B5EF4-FFF2-40B4-BE49-F238E27FC236}">
                <a16:creationId xmlns:a16="http://schemas.microsoft.com/office/drawing/2014/main" id="{10F06D9A-A991-FED8-F102-6CA0FF6136EE}"/>
              </a:ext>
            </a:extLst>
          </p:cNvPr>
          <p:cNvSpPr/>
          <p:nvPr/>
        </p:nvSpPr>
        <p:spPr>
          <a:xfrm flipH="1">
            <a:off x="-362609" y="-318437"/>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lang="en-US" sz="1400">
              <a:solidFill>
                <a:schemeClr val="dk1"/>
              </a:solidFill>
              <a:latin typeface="Calibri"/>
              <a:ea typeface="Calibri"/>
              <a:cs typeface="Calibri"/>
              <a:sym typeface="Calibri"/>
            </a:endParaRPr>
          </a:p>
        </p:txBody>
      </p:sp>
      <p:sp>
        <p:nvSpPr>
          <p:cNvPr id="4" name="Google Shape;2342;p10">
            <a:extLst>
              <a:ext uri="{FF2B5EF4-FFF2-40B4-BE49-F238E27FC236}">
                <a16:creationId xmlns:a16="http://schemas.microsoft.com/office/drawing/2014/main" id="{A2161437-B810-0C72-5689-8E4BC33656E4}"/>
              </a:ext>
            </a:extLst>
          </p:cNvPr>
          <p:cNvSpPr>
            <a:spLocks noGrp="1" noRot="1" noMove="1" noResize="1" noEditPoints="1" noAdjustHandles="1" noChangeArrowheads="1" noChangeShapeType="1"/>
          </p:cNvSpPr>
          <p:nvPr/>
        </p:nvSpPr>
        <p:spPr>
          <a:xfrm>
            <a:off x="762000" y="7620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 name="TextBox 5">
            <a:extLst>
              <a:ext uri="{FF2B5EF4-FFF2-40B4-BE49-F238E27FC236}">
                <a16:creationId xmlns:a16="http://schemas.microsoft.com/office/drawing/2014/main" id="{D7897386-1126-8C43-36AE-1CCC4FB8C950}"/>
              </a:ext>
            </a:extLst>
          </p:cNvPr>
          <p:cNvSpPr txBox="1"/>
          <p:nvPr/>
        </p:nvSpPr>
        <p:spPr>
          <a:xfrm>
            <a:off x="5087664" y="871679"/>
            <a:ext cx="5675586" cy="1107996"/>
          </a:xfrm>
          <a:prstGeom prst="rect">
            <a:avLst/>
          </a:prstGeom>
          <a:noFill/>
        </p:spPr>
        <p:txBody>
          <a:bodyPr wrap="square">
            <a:spAutoFit/>
          </a:bodyPr>
          <a:lstStyle/>
          <a:p>
            <a:r>
              <a:rPr lang="en-US" sz="6600">
                <a:solidFill>
                  <a:srgbClr val="DA622E"/>
                </a:solidFill>
                <a:latin typeface="#9Slide05 SVNJourney" pitchFamily="2" charset="0"/>
              </a:rPr>
              <a:t>Xin chào ! Tôi là ai ?</a:t>
            </a:r>
          </a:p>
        </p:txBody>
      </p:sp>
      <p:pic>
        <p:nvPicPr>
          <p:cNvPr id="1026" name="Picture 2" descr="Bí quyết tìm đúng con của vua Minh Mạng">
            <a:extLst>
              <a:ext uri="{FF2B5EF4-FFF2-40B4-BE49-F238E27FC236}">
                <a16:creationId xmlns:a16="http://schemas.microsoft.com/office/drawing/2014/main" id="{20E0A8E6-8AA5-B933-982F-13834F9EF9B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42" b="89899" l="10000" r="93889">
                        <a14:foregroundMark x1="28889" y1="34141" x2="25556" y2="22222"/>
                        <a14:foregroundMark x1="25556" y1="22222" x2="29444" y2="9495"/>
                        <a14:foregroundMark x1="29444" y1="9495" x2="63889" y2="4444"/>
                        <a14:foregroundMark x1="63889" y1="4444" x2="65833" y2="13131"/>
                        <a14:foregroundMark x1="18611" y1="68081" x2="9167" y2="76768"/>
                        <a14:foregroundMark x1="9167" y1="76768" x2="40833" y2="89899"/>
                        <a14:foregroundMark x1="40833" y1="89899" x2="64444" y2="88283"/>
                        <a14:foregroundMark x1="64444" y1="88283" x2="79167" y2="88283"/>
                        <a14:foregroundMark x1="79167" y1="88283" x2="93889" y2="82626"/>
                        <a14:foregroundMark x1="93889" y1="82626" x2="92222" y2="64848"/>
                        <a14:backgroundMark x1="27500" y1="35960" x2="21667" y2="30101"/>
                      </a14:backgroundRemoval>
                    </a14:imgEffect>
                  </a14:imgLayer>
                </a14:imgProps>
              </a:ext>
              <a:ext uri="{28A0092B-C50C-407E-A947-70E740481C1C}">
                <a14:useLocalDpi xmlns:a14="http://schemas.microsoft.com/office/drawing/2010/main" val="0"/>
              </a:ext>
            </a:extLst>
          </a:blip>
          <a:srcRect/>
          <a:stretch>
            <a:fillRect/>
          </a:stretch>
        </p:blipFill>
        <p:spPr bwMode="auto">
          <a:xfrm>
            <a:off x="1009650" y="1360951"/>
            <a:ext cx="3429000" cy="4714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í quyết tìm đúng con của vua Minh Mạng">
            <a:extLst>
              <a:ext uri="{FF2B5EF4-FFF2-40B4-BE49-F238E27FC236}">
                <a16:creationId xmlns:a16="http://schemas.microsoft.com/office/drawing/2014/main" id="{55E95BA9-3FF9-6E57-27A4-0D5748FE5252}"/>
              </a:ext>
            </a:extLst>
          </p:cNvPr>
          <p:cNvPicPr>
            <a:picLocks noChangeAspect="1" noChangeArrowheads="1"/>
          </p:cNvPicPr>
          <p:nvPr/>
        </p:nvPicPr>
        <p:blipFill>
          <a:blip r:embed="rId7">
            <a:biLevel thresh="75000"/>
            <a:extLst>
              <a:ext uri="{BEBA8EAE-BF5A-486C-A8C5-ECC9F3942E4B}">
                <a14:imgProps xmlns:a14="http://schemas.microsoft.com/office/drawing/2010/main">
                  <a14:imgLayer r:embed="rId6">
                    <a14:imgEffect>
                      <a14:backgroundRemoval t="4242" b="89899" l="10000" r="93889">
                        <a14:foregroundMark x1="28889" y1="34141" x2="25556" y2="22222"/>
                        <a14:foregroundMark x1="25556" y1="22222" x2="29444" y2="9495"/>
                        <a14:foregroundMark x1="29444" y1="9495" x2="63889" y2="4444"/>
                        <a14:foregroundMark x1="63889" y1="4444" x2="65833" y2="13131"/>
                        <a14:foregroundMark x1="18611" y1="68081" x2="9167" y2="76768"/>
                        <a14:foregroundMark x1="9167" y1="76768" x2="40833" y2="89899"/>
                        <a14:foregroundMark x1="40833" y1="89899" x2="64444" y2="88283"/>
                        <a14:foregroundMark x1="64444" y1="88283" x2="79167" y2="88283"/>
                        <a14:foregroundMark x1="79167" y1="88283" x2="93889" y2="82626"/>
                        <a14:foregroundMark x1="93889" y1="82626" x2="92222" y2="64848"/>
                        <a14:backgroundMark x1="27500" y1="35960" x2="21667" y2="30101"/>
                      </a14:backgroundRemoval>
                    </a14:imgEffect>
                    <a14:imgEffect>
                      <a14:colorTemperature colorTemp="115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73126" y="1360950"/>
            <a:ext cx="3429000" cy="47148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F325EFD-73DA-EA46-A190-E4E49B694609}"/>
              </a:ext>
            </a:extLst>
          </p:cNvPr>
          <p:cNvSpPr txBox="1"/>
          <p:nvPr/>
        </p:nvSpPr>
        <p:spPr>
          <a:xfrm>
            <a:off x="4554923" y="1863501"/>
            <a:ext cx="6361386" cy="964367"/>
          </a:xfrm>
          <a:prstGeom prst="rect">
            <a:avLst/>
          </a:prstGeom>
          <a:noFill/>
        </p:spPr>
        <p:txBody>
          <a:bodyPr wrap="square">
            <a:spAutoFit/>
          </a:bodyPr>
          <a:lstStyle/>
          <a:p>
            <a:pPr marR="91440" algn="just">
              <a:lnSpc>
                <a:spcPct val="150000"/>
              </a:lnSpc>
              <a:spcAft>
                <a:spcPts val="800"/>
              </a:spcAft>
            </a:pPr>
            <a:r>
              <a:rPr lang="en-US" sz="2000">
                <a:effectLst/>
                <a:latin typeface="#9Slide02 Noi dung dai" panose="02000000000000000000" pitchFamily="2" charset="0"/>
                <a:ea typeface="#9Slide02 Noi dung dai" panose="02000000000000000000" pitchFamily="2" charset="0"/>
              </a:rPr>
              <a:t>1 – Tôi đã đưa ra chính sách đối ngoại “bế quan toả cảng” trong thời kì trị vì đất nước.</a:t>
            </a:r>
            <a:endParaRPr lang="en-US" sz="1600">
              <a:effectLst/>
              <a:latin typeface="#9Slide02 Noi dung dai" panose="02000000000000000000" pitchFamily="2" charset="0"/>
              <a:ea typeface="#9Slide02 Noi dung dai" panose="02000000000000000000" pitchFamily="2" charset="0"/>
            </a:endParaRPr>
          </a:p>
        </p:txBody>
      </p:sp>
      <p:pic>
        <p:nvPicPr>
          <p:cNvPr id="10" name="30 seconds countdown (Đồng hồ đếm ngược 30 giây)">
            <a:hlinkClick r:id="" action="ppaction://media"/>
            <a:extLst>
              <a:ext uri="{FF2B5EF4-FFF2-40B4-BE49-F238E27FC236}">
                <a16:creationId xmlns:a16="http://schemas.microsoft.com/office/drawing/2014/main" id="{1BCCC15D-F9BC-6466-F497-24887575E30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852892" y="4879594"/>
            <a:ext cx="1324570" cy="745070"/>
          </a:xfrm>
          <a:prstGeom prst="rect">
            <a:avLst/>
          </a:prstGeom>
        </p:spPr>
      </p:pic>
      <p:sp>
        <p:nvSpPr>
          <p:cNvPr id="11" name="Rectangle 10">
            <a:extLst>
              <a:ext uri="{FF2B5EF4-FFF2-40B4-BE49-F238E27FC236}">
                <a16:creationId xmlns:a16="http://schemas.microsoft.com/office/drawing/2014/main" id="{62C7D3A0-902B-3275-3540-EDBDC76C0402}"/>
              </a:ext>
            </a:extLst>
          </p:cNvPr>
          <p:cNvSpPr/>
          <p:nvPr/>
        </p:nvSpPr>
        <p:spPr>
          <a:xfrm>
            <a:off x="4487630" y="4746687"/>
            <a:ext cx="3608680"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Minh Mạng</a:t>
            </a:r>
          </a:p>
        </p:txBody>
      </p:sp>
      <p:sp>
        <p:nvSpPr>
          <p:cNvPr id="2" name="TextBox 1">
            <a:extLst>
              <a:ext uri="{FF2B5EF4-FFF2-40B4-BE49-F238E27FC236}">
                <a16:creationId xmlns:a16="http://schemas.microsoft.com/office/drawing/2014/main" id="{B2C705BA-0602-B0F4-8A11-D55610DE2EA9}"/>
              </a:ext>
            </a:extLst>
          </p:cNvPr>
          <p:cNvSpPr txBox="1"/>
          <p:nvPr/>
        </p:nvSpPr>
        <p:spPr>
          <a:xfrm>
            <a:off x="4564489" y="2850864"/>
            <a:ext cx="6361386" cy="964367"/>
          </a:xfrm>
          <a:prstGeom prst="rect">
            <a:avLst/>
          </a:prstGeom>
          <a:noFill/>
        </p:spPr>
        <p:txBody>
          <a:bodyPr wrap="square">
            <a:spAutoFit/>
          </a:bodyPr>
          <a:lstStyle/>
          <a:p>
            <a:pPr marL="0" marR="91440" lvl="0" indent="0" algn="just" defTabSz="914400" rtl="0" eaLnBrk="1" fontAlgn="auto" latinLnBrk="0" hangingPunct="1">
              <a:lnSpc>
                <a:spcPct val="150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9Slide02 Noi dung dai" panose="02000000000000000000" pitchFamily="2" charset="0"/>
                <a:ea typeface="#9Slide02 Noi dung dai" panose="02000000000000000000" pitchFamily="2" charset="0"/>
                <a:cs typeface="+mn-cs"/>
              </a:rPr>
              <a:t>2 – Tôi đã thực hiện chính sách đối nội gây chia rẻ khối đoàn kết dân tộc.</a:t>
            </a:r>
            <a:endParaRPr kumimoji="0" lang="en-US" sz="1600" b="0" i="0" u="none" strike="noStrike" kern="1200" cap="none" spc="0" normalizeH="0" baseline="0" noProof="0">
              <a:ln>
                <a:noFill/>
              </a:ln>
              <a:solidFill>
                <a:prstClr val="black"/>
              </a:solidFill>
              <a:effectLst/>
              <a:uLnTx/>
              <a:uFillTx/>
              <a:latin typeface="#9Slide02 Noi dung dai" panose="02000000000000000000" pitchFamily="2" charset="0"/>
              <a:ea typeface="#9Slide02 Noi dung dai" panose="02000000000000000000" pitchFamily="2" charset="0"/>
              <a:cs typeface="+mn-cs"/>
            </a:endParaRPr>
          </a:p>
        </p:txBody>
      </p:sp>
      <p:sp>
        <p:nvSpPr>
          <p:cNvPr id="3" name="TextBox 2">
            <a:extLst>
              <a:ext uri="{FF2B5EF4-FFF2-40B4-BE49-F238E27FC236}">
                <a16:creationId xmlns:a16="http://schemas.microsoft.com/office/drawing/2014/main" id="{7C8BE301-4BF3-E913-D6C5-FAA2A4454CE9}"/>
              </a:ext>
            </a:extLst>
          </p:cNvPr>
          <p:cNvSpPr txBox="1"/>
          <p:nvPr/>
        </p:nvSpPr>
        <p:spPr>
          <a:xfrm>
            <a:off x="4585403" y="3838227"/>
            <a:ext cx="6361386" cy="964367"/>
          </a:xfrm>
          <a:prstGeom prst="rect">
            <a:avLst/>
          </a:prstGeom>
          <a:noFill/>
        </p:spPr>
        <p:txBody>
          <a:bodyPr wrap="square">
            <a:spAutoFit/>
          </a:bodyPr>
          <a:lstStyle/>
          <a:p>
            <a:pPr marL="0" marR="91440" lvl="0" indent="0" algn="just" defTabSz="914400" rtl="0" eaLnBrk="1" fontAlgn="auto" latinLnBrk="0" hangingPunct="1">
              <a:lnSpc>
                <a:spcPct val="150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9Slide02 Noi dung dai" panose="02000000000000000000" pitchFamily="2" charset="0"/>
                <a:ea typeface="#9Slide02 Noi dung dai" panose="02000000000000000000" pitchFamily="2" charset="0"/>
                <a:cs typeface="+mn-cs"/>
              </a:rPr>
              <a:t>3 – Tôi đã thực hiện cải cách hành chính lớn thế kỉ XIX.</a:t>
            </a:r>
          </a:p>
        </p:txBody>
      </p:sp>
    </p:spTree>
    <p:extLst>
      <p:ext uri="{BB962C8B-B14F-4D97-AF65-F5344CB8AC3E}">
        <p14:creationId xmlns:p14="http://schemas.microsoft.com/office/powerpoint/2010/main" val="228243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0"/>
                </p:tgtEl>
              </p:cMediaNode>
            </p:video>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0"/>
                                        </p:tgtEl>
                                      </p:cBhvr>
                                    </p:cmd>
                                  </p:childTnLst>
                                </p:cTn>
                              </p:par>
                            </p:childTnLst>
                          </p:cTn>
                        </p:par>
                      </p:childTnLst>
                    </p:cTn>
                  </p:par>
                </p:childTnLst>
              </p:cTn>
              <p:nextCondLst>
                <p:cond evt="onClick" delay="0">
                  <p:tgtEl>
                    <p:spTgt spid="10"/>
                  </p:tgtEl>
                </p:cond>
              </p:nextCondLst>
            </p:seq>
          </p:childTnLst>
        </p:cTn>
      </p:par>
    </p:tnLst>
    <p:bldLst>
      <p:bldP spid="9" grpId="0"/>
      <p:bldP spid="11" grpId="0"/>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57213"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6324599" y="1266153"/>
            <a:ext cx="4650961" cy="2227854"/>
          </a:xfrm>
          <a:prstGeom prst="rect">
            <a:avLst/>
          </a:prstGeom>
          <a:noFill/>
        </p:spPr>
        <p:txBody>
          <a:bodyPr wrap="square">
            <a:spAutoFit/>
          </a:bodyPr>
          <a:lstStyle/>
          <a:p>
            <a:pPr algn="just">
              <a:lnSpc>
                <a:spcPct val="150000"/>
              </a:lnSpc>
            </a:pPr>
            <a:r>
              <a:rPr lang="en-US" sz="3200" b="1">
                <a:solidFill>
                  <a:srgbClr val="0070C0"/>
                </a:solidFill>
                <a:effectLst/>
                <a:latin typeface="#9Slide03 Ample" panose="02000000000000000000" pitchFamily="2" charset="0"/>
                <a:ea typeface="Calibri" panose="020F0502020204030204" pitchFamily="34" charset="0"/>
              </a:rPr>
              <a:t>Câu 6</a:t>
            </a:r>
            <a:r>
              <a:rPr lang="en-US" sz="3200">
                <a:solidFill>
                  <a:srgbClr val="0070C0"/>
                </a:solidFill>
                <a:effectLst/>
                <a:latin typeface="#9Slide03 Ample" panose="02000000000000000000" pitchFamily="2" charset="0"/>
                <a:ea typeface="Calibri" panose="020F0502020204030204" pitchFamily="34" charset="0"/>
              </a:rPr>
              <a:t>.Để tôn vinh những người đỗ đạt khoa cử, vua Lê Thánh Tông cho….</a:t>
            </a:r>
            <a:endParaRPr lang="en-US" sz="3200">
              <a:solidFill>
                <a:srgbClr val="0070C0"/>
              </a:solidFill>
              <a:latin typeface="#9Slide03 Ample" panose="02000000000000000000" pitchFamily="2"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6324600" y="4014814"/>
            <a:ext cx="3200400" cy="707886"/>
          </a:xfrm>
          <a:prstGeom prst="rect">
            <a:avLst/>
          </a:prstGeom>
          <a:noFill/>
        </p:spPr>
        <p:txBody>
          <a:bodyPr wrap="square">
            <a:spAutoFit/>
          </a:bodyPr>
          <a:lstStyle/>
          <a:p>
            <a:r>
              <a:rPr lang="en-US" sz="4000" b="1">
                <a:solidFill>
                  <a:srgbClr val="DA622E"/>
                </a:solidFill>
                <a:latin typeface="Times New Roman" panose="02020603050405020304" pitchFamily="18" charset="0"/>
              </a:rPr>
              <a:t>Dựng bia đá</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81800" y="5118836"/>
            <a:ext cx="990600" cy="557213"/>
          </a:xfrm>
          <a:prstGeom prst="rect">
            <a:avLst/>
          </a:prstGeom>
        </p:spPr>
      </p:pic>
      <p:pic>
        <p:nvPicPr>
          <p:cNvPr id="12290" name="Picture 2">
            <a:extLst>
              <a:ext uri="{FF2B5EF4-FFF2-40B4-BE49-F238E27FC236}">
                <a16:creationId xmlns:a16="http://schemas.microsoft.com/office/drawing/2014/main" id="{1BD69953-DA94-A9D6-6FC3-926EA2BDA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599" y="1772075"/>
            <a:ext cx="4900614" cy="4075849"/>
          </a:xfrm>
          <a:prstGeom prst="round2DiagRect">
            <a:avLst>
              <a:gd name="adj1" fmla="val 37578"/>
              <a:gd name="adj2" fmla="val 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6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57213"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5930761" y="1266153"/>
            <a:ext cx="5044799" cy="2960298"/>
          </a:xfrm>
          <a:prstGeom prst="rect">
            <a:avLst/>
          </a:prstGeom>
          <a:noFill/>
        </p:spPr>
        <p:txBody>
          <a:bodyPr wrap="square">
            <a:spAutoFit/>
          </a:bodyPr>
          <a:lstStyle/>
          <a:p>
            <a:pPr algn="just">
              <a:lnSpc>
                <a:spcPct val="150000"/>
              </a:lnSpc>
            </a:pPr>
            <a:r>
              <a:rPr lang="en-US" sz="3200" b="1">
                <a:solidFill>
                  <a:srgbClr val="0070C0"/>
                </a:solidFill>
                <a:effectLst/>
                <a:latin typeface="#9Slide03 AllRoundGothic" panose="020B0703020202020104" pitchFamily="34" charset="0"/>
                <a:ea typeface="Calibri" panose="020F0502020204030204" pitchFamily="34" charset="0"/>
              </a:rPr>
              <a:t>Câu 7</a:t>
            </a:r>
            <a:r>
              <a:rPr lang="en-US" sz="3200">
                <a:solidFill>
                  <a:srgbClr val="0070C0"/>
                </a:solidFill>
                <a:effectLst/>
                <a:latin typeface="#9Slide03 AllRoundGothic" panose="020B0703020202020104" pitchFamily="34" charset="0"/>
                <a:ea typeface="Calibri" panose="020F0502020204030204" pitchFamily="34" charset="0"/>
              </a:rPr>
              <a:t>. Thời vua Minh Mạng, cả nước chia thành 30 tỉnh và một phủ ………</a:t>
            </a:r>
            <a:endParaRPr lang="en-US" sz="3200">
              <a:solidFill>
                <a:srgbClr val="0070C0"/>
              </a:solidFill>
              <a:latin typeface="#9Slide03 AllRoundGothic" panose="020B0703020202020104" pitchFamily="34"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5676900" y="4946943"/>
            <a:ext cx="3200400" cy="707886"/>
          </a:xfrm>
          <a:prstGeom prst="rect">
            <a:avLst/>
          </a:prstGeom>
          <a:noFill/>
        </p:spPr>
        <p:txBody>
          <a:bodyPr wrap="square">
            <a:spAutoFit/>
          </a:bodyPr>
          <a:lstStyle/>
          <a:p>
            <a:r>
              <a:rPr lang="en-US" sz="4000" b="1">
                <a:solidFill>
                  <a:srgbClr val="DA622E"/>
                </a:solidFill>
                <a:latin typeface="Times New Roman" panose="02020603050405020304" pitchFamily="18" charset="0"/>
              </a:rPr>
              <a:t>Thừa Thiên</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85352" y="5026699"/>
            <a:ext cx="990600" cy="557213"/>
          </a:xfrm>
          <a:prstGeom prst="rect">
            <a:avLst/>
          </a:prstGeom>
        </p:spPr>
      </p:pic>
      <p:pic>
        <p:nvPicPr>
          <p:cNvPr id="15362" name="Picture 2" descr="Không có mô tả ảnh.">
            <a:extLst>
              <a:ext uri="{FF2B5EF4-FFF2-40B4-BE49-F238E27FC236}">
                <a16:creationId xmlns:a16="http://schemas.microsoft.com/office/drawing/2014/main" id="{DC2C49EE-3FD9-F09C-1EC6-CCBF34740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527" y="1269047"/>
            <a:ext cx="3593021" cy="5080802"/>
          </a:xfrm>
          <a:prstGeom prst="round2DiagRect">
            <a:avLst>
              <a:gd name="adj1" fmla="val 30271"/>
              <a:gd name="adj2" fmla="val 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93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57213"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5930761" y="1266153"/>
            <a:ext cx="5044799" cy="3698961"/>
          </a:xfrm>
          <a:prstGeom prst="rect">
            <a:avLst/>
          </a:prstGeom>
          <a:noFill/>
        </p:spPr>
        <p:txBody>
          <a:bodyPr wrap="square">
            <a:spAutoFit/>
          </a:bodyPr>
          <a:lstStyle/>
          <a:p>
            <a:pPr algn="just">
              <a:lnSpc>
                <a:spcPct val="150000"/>
              </a:lnSpc>
            </a:pPr>
            <a:r>
              <a:rPr lang="en-US" sz="3200" b="1">
                <a:solidFill>
                  <a:srgbClr val="0070C0"/>
                </a:solidFill>
                <a:effectLst/>
                <a:latin typeface="#9Slide03 AllRoundGothic" panose="020B0703020202020104" pitchFamily="34" charset="0"/>
                <a:ea typeface="Calibri" panose="020F0502020204030204" pitchFamily="34" charset="0"/>
              </a:rPr>
              <a:t>Câu 8.</a:t>
            </a:r>
            <a:r>
              <a:rPr lang="en-US" sz="3200">
                <a:solidFill>
                  <a:srgbClr val="0070C0"/>
                </a:solidFill>
                <a:effectLst/>
                <a:latin typeface="#9Slide03 AllRoundGothic" panose="020B0703020202020104" pitchFamily="34" charset="0"/>
                <a:ea typeface="Calibri" panose="020F0502020204030204" pitchFamily="34" charset="0"/>
              </a:rPr>
              <a:t>  Chế độ ban cấp ruộng đất làm bổng lộc cho quý tộc, quan lại cấp cao từ tứ phẩm trở lên được gọi là …. </a:t>
            </a:r>
            <a:endParaRPr lang="en-US" sz="3200">
              <a:solidFill>
                <a:srgbClr val="0070C0"/>
              </a:solidFill>
              <a:latin typeface="#9Slide03 AllRoundGothic" panose="020B0703020202020104" pitchFamily="34"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6426452" y="5031045"/>
            <a:ext cx="3695700" cy="707886"/>
          </a:xfrm>
          <a:prstGeom prst="rect">
            <a:avLst/>
          </a:prstGeom>
          <a:noFill/>
        </p:spPr>
        <p:txBody>
          <a:bodyPr wrap="square">
            <a:spAutoFit/>
          </a:bodyPr>
          <a:lstStyle/>
          <a:p>
            <a:r>
              <a:rPr lang="en-US" sz="4000" b="1">
                <a:solidFill>
                  <a:srgbClr val="DA622E"/>
                </a:solidFill>
                <a:latin typeface="Times New Roman" panose="02020603050405020304" pitchFamily="18" charset="0"/>
              </a:rPr>
              <a:t>Chế độ lộc điền </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08780" y="5772380"/>
            <a:ext cx="990600" cy="557213"/>
          </a:xfrm>
          <a:prstGeom prst="rect">
            <a:avLst/>
          </a:prstGeom>
        </p:spPr>
      </p:pic>
      <p:pic>
        <p:nvPicPr>
          <p:cNvPr id="16386" name="Picture 2" descr="Trình bày tình hình nông nghiệp thời Lê sơ và nhận xét">
            <a:extLst>
              <a:ext uri="{FF2B5EF4-FFF2-40B4-BE49-F238E27FC236}">
                <a16:creationId xmlns:a16="http://schemas.microsoft.com/office/drawing/2014/main" id="{35E6A6C4-B705-4952-0E0B-B733837B99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719" y="1828800"/>
            <a:ext cx="4936966" cy="4003876"/>
          </a:xfrm>
          <a:prstGeom prst="round2DiagRect">
            <a:avLst>
              <a:gd name="adj1" fmla="val 46540"/>
              <a:gd name="adj2" fmla="val 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18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57213"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5924972" y="1676400"/>
            <a:ext cx="5044799" cy="1481175"/>
          </a:xfrm>
          <a:prstGeom prst="rect">
            <a:avLst/>
          </a:prstGeom>
          <a:noFill/>
        </p:spPr>
        <p:txBody>
          <a:bodyPr wrap="square">
            <a:spAutoFit/>
          </a:bodyPr>
          <a:lstStyle/>
          <a:p>
            <a:pPr algn="just">
              <a:lnSpc>
                <a:spcPct val="150000"/>
              </a:lnSpc>
            </a:pPr>
            <a:r>
              <a:rPr lang="en-US" sz="3200" b="1">
                <a:solidFill>
                  <a:srgbClr val="0070C0"/>
                </a:solidFill>
                <a:effectLst/>
                <a:latin typeface="#9Slide03 Ample" panose="02000000000000000000" pitchFamily="2" charset="0"/>
                <a:ea typeface="Calibri" panose="020F0502020204030204" pitchFamily="34" charset="0"/>
              </a:rPr>
              <a:t>Câu 9.</a:t>
            </a:r>
            <a:r>
              <a:rPr lang="en-US" sz="3200">
                <a:solidFill>
                  <a:srgbClr val="0070C0"/>
                </a:solidFill>
                <a:effectLst/>
                <a:latin typeface="#9Slide03 Ample" panose="02000000000000000000" pitchFamily="2" charset="0"/>
                <a:ea typeface="Calibri" panose="020F0502020204030204" pitchFamily="34" charset="0"/>
              </a:rPr>
              <a:t> Chữ viết nào được đề cao dưới triều Hồ ?</a:t>
            </a:r>
            <a:r>
              <a:rPr lang="en-US" sz="1800">
                <a:solidFill>
                  <a:srgbClr val="000000"/>
                </a:solidFill>
                <a:effectLst/>
                <a:latin typeface="Times New Roman" panose="02020603050405020304" pitchFamily="18" charset="0"/>
                <a:ea typeface="Calibri" panose="020F0502020204030204" pitchFamily="34" charset="0"/>
              </a:rPr>
              <a:t> </a:t>
            </a:r>
            <a:endParaRPr lang="en-US" sz="3200">
              <a:solidFill>
                <a:srgbClr val="0070C0"/>
              </a:solidFill>
              <a:latin typeface="#9Slide03 AllRoundGothic" panose="020B0703020202020104" pitchFamily="34"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6349317" y="3948551"/>
            <a:ext cx="3695700" cy="707886"/>
          </a:xfrm>
          <a:prstGeom prst="rect">
            <a:avLst/>
          </a:prstGeom>
          <a:noFill/>
        </p:spPr>
        <p:txBody>
          <a:bodyPr wrap="square">
            <a:spAutoFit/>
          </a:bodyPr>
          <a:lstStyle/>
          <a:p>
            <a:r>
              <a:rPr lang="en-US" sz="4000" b="1">
                <a:solidFill>
                  <a:srgbClr val="DA622E"/>
                </a:solidFill>
                <a:latin typeface="Times New Roman" panose="02020603050405020304" pitchFamily="18" charset="0"/>
              </a:rPr>
              <a:t>Chữ Nôm  </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08780" y="5772380"/>
            <a:ext cx="990600" cy="557213"/>
          </a:xfrm>
          <a:prstGeom prst="rect">
            <a:avLst/>
          </a:prstGeom>
        </p:spPr>
      </p:pic>
      <p:pic>
        <p:nvPicPr>
          <p:cNvPr id="17410" name="Picture 2" descr="Chữ Nôm – Wikipedia tiếng Việt">
            <a:extLst>
              <a:ext uri="{FF2B5EF4-FFF2-40B4-BE49-F238E27FC236}">
                <a16:creationId xmlns:a16="http://schemas.microsoft.com/office/drawing/2014/main" id="{4476F325-B912-BA0E-D6B2-30FDFD5BAF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4559" y="1612038"/>
            <a:ext cx="3117850" cy="4395924"/>
          </a:xfrm>
          <a:prstGeom prst="round2DiagRect">
            <a:avLst>
              <a:gd name="adj1" fmla="val 21493"/>
              <a:gd name="adj2" fmla="val 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51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57213"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5924972" y="1676400"/>
            <a:ext cx="5044799" cy="1666225"/>
          </a:xfrm>
          <a:prstGeom prst="rect">
            <a:avLst/>
          </a:prstGeom>
          <a:noFill/>
        </p:spPr>
        <p:txBody>
          <a:bodyPr wrap="square">
            <a:spAutoFit/>
          </a:bodyPr>
          <a:lstStyle/>
          <a:p>
            <a:pPr algn="just">
              <a:lnSpc>
                <a:spcPct val="150000"/>
              </a:lnSpc>
            </a:pPr>
            <a:r>
              <a:rPr lang="en-US" sz="3600" b="1">
                <a:solidFill>
                  <a:srgbClr val="0070C0"/>
                </a:solidFill>
                <a:latin typeface="#9Slide03 Ample" panose="02000000000000000000" pitchFamily="2" charset="0"/>
              </a:rPr>
              <a:t>Câu 10.</a:t>
            </a:r>
            <a:r>
              <a:rPr lang="en-US" sz="3600">
                <a:solidFill>
                  <a:srgbClr val="0070C0"/>
                </a:solidFill>
                <a:latin typeface="#9Slide03 Ample" panose="02000000000000000000" pitchFamily="2" charset="0"/>
              </a:rPr>
              <a:t> Năm 1483, vua Lê Thánh Tông ban hành ….</a:t>
            </a:r>
            <a:r>
              <a:rPr lang="en-US" sz="3600">
                <a:solidFill>
                  <a:srgbClr val="0070C0"/>
                </a:solidFill>
                <a:effectLst/>
                <a:latin typeface="#9Slide03 Ample" panose="02000000000000000000" pitchFamily="2" charset="0"/>
                <a:ea typeface="Calibri" panose="020F0502020204030204" pitchFamily="34" charset="0"/>
              </a:rPr>
              <a:t> </a:t>
            </a:r>
            <a:endParaRPr lang="en-US" sz="3600">
              <a:solidFill>
                <a:srgbClr val="0070C0"/>
              </a:solidFill>
              <a:latin typeface="#9Slide03 Ample" panose="02000000000000000000" pitchFamily="2"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6349317" y="3948551"/>
            <a:ext cx="3695700" cy="707886"/>
          </a:xfrm>
          <a:prstGeom prst="rect">
            <a:avLst/>
          </a:prstGeom>
          <a:noFill/>
        </p:spPr>
        <p:txBody>
          <a:bodyPr wrap="square">
            <a:spAutoFit/>
          </a:bodyPr>
          <a:lstStyle/>
          <a:p>
            <a:r>
              <a:rPr lang="en-US" sz="4000" b="1">
                <a:solidFill>
                  <a:srgbClr val="DA622E"/>
                </a:solidFill>
                <a:latin typeface="Times New Roman" panose="02020603050405020304" pitchFamily="18" charset="0"/>
              </a:rPr>
              <a:t>Luật Hồng Đức  </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08780" y="5772380"/>
            <a:ext cx="990600" cy="557213"/>
          </a:xfrm>
          <a:prstGeom prst="rect">
            <a:avLst/>
          </a:prstGeom>
        </p:spPr>
      </p:pic>
      <p:pic>
        <p:nvPicPr>
          <p:cNvPr id="18434" name="Picture 2" descr="Luật Hồng Đức cái mẫu để trị nước, cái khuôn phép để buộc dân'">
            <a:extLst>
              <a:ext uri="{FF2B5EF4-FFF2-40B4-BE49-F238E27FC236}">
                <a16:creationId xmlns:a16="http://schemas.microsoft.com/office/drawing/2014/main" id="{EDD9BA85-754E-4F56-D77E-E1F605B51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9802" y="1608394"/>
            <a:ext cx="3604198" cy="4574070"/>
          </a:xfrm>
          <a:prstGeom prst="round2DiagRect">
            <a:avLst>
              <a:gd name="adj1" fmla="val 31232"/>
              <a:gd name="adj2" fmla="val 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68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57213"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5924972" y="1676400"/>
            <a:ext cx="5044799" cy="2230034"/>
          </a:xfrm>
          <a:prstGeom prst="rect">
            <a:avLst/>
          </a:prstGeom>
          <a:noFill/>
        </p:spPr>
        <p:txBody>
          <a:bodyPr wrap="square">
            <a:spAutoFit/>
          </a:bodyPr>
          <a:lstStyle/>
          <a:p>
            <a:pPr algn="just">
              <a:lnSpc>
                <a:spcPct val="150000"/>
              </a:lnSpc>
            </a:pPr>
            <a:r>
              <a:rPr lang="en-US" sz="3200" b="1">
                <a:solidFill>
                  <a:srgbClr val="0070C0"/>
                </a:solidFill>
                <a:effectLst/>
                <a:latin typeface="#9Slide03 Ample" panose="02000000000000000000" pitchFamily="2" charset="0"/>
                <a:ea typeface="Calibri" panose="020F0502020204030204" pitchFamily="34" charset="0"/>
              </a:rPr>
              <a:t>Câu 11.</a:t>
            </a:r>
            <a:r>
              <a:rPr lang="en-US" sz="3200">
                <a:solidFill>
                  <a:srgbClr val="0070C0"/>
                </a:solidFill>
                <a:effectLst/>
                <a:latin typeface="#9Slide03 Ample" panose="02000000000000000000" pitchFamily="2" charset="0"/>
                <a:ea typeface="Calibri" panose="020F0502020204030204" pitchFamily="34" charset="0"/>
              </a:rPr>
              <a:t> Cơ quan tư vấn tối cao cho nhà vua thời Nguyễn là </a:t>
            </a:r>
            <a:endParaRPr lang="en-US" sz="3200">
              <a:solidFill>
                <a:srgbClr val="0070C0"/>
              </a:solidFill>
              <a:latin typeface="#9Slide03 Ample" panose="02000000000000000000" pitchFamily="2"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6599521" y="4398457"/>
            <a:ext cx="3695700" cy="707886"/>
          </a:xfrm>
          <a:prstGeom prst="rect">
            <a:avLst/>
          </a:prstGeom>
          <a:noFill/>
        </p:spPr>
        <p:txBody>
          <a:bodyPr wrap="square">
            <a:spAutoFit/>
          </a:bodyPr>
          <a:lstStyle/>
          <a:p>
            <a:r>
              <a:rPr lang="en-US" sz="4000" b="1">
                <a:solidFill>
                  <a:srgbClr val="DA622E"/>
                </a:solidFill>
                <a:latin typeface="Times New Roman" panose="02020603050405020304" pitchFamily="18" charset="0"/>
              </a:rPr>
              <a:t>Cơ mật viện  </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08780" y="5772380"/>
            <a:ext cx="990600" cy="557213"/>
          </a:xfrm>
          <a:prstGeom prst="rect">
            <a:avLst/>
          </a:prstGeom>
        </p:spPr>
      </p:pic>
      <p:pic>
        <p:nvPicPr>
          <p:cNvPr id="19460" name="Picture 4">
            <a:extLst>
              <a:ext uri="{FF2B5EF4-FFF2-40B4-BE49-F238E27FC236}">
                <a16:creationId xmlns:a16="http://schemas.microsoft.com/office/drawing/2014/main" id="{48D5EDAF-A4CA-83C0-22FB-AF5CAA21F3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0660" y="1676401"/>
            <a:ext cx="4570539" cy="3048028"/>
          </a:xfrm>
          <a:prstGeom prst="round2DiagRect">
            <a:avLst>
              <a:gd name="adj1" fmla="val 37474"/>
              <a:gd name="adj2" fmla="val 0"/>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6FE377-928F-FB7E-30BD-416CE6354D2A}"/>
              </a:ext>
            </a:extLst>
          </p:cNvPr>
          <p:cNvSpPr txBox="1"/>
          <p:nvPr/>
        </p:nvSpPr>
        <p:spPr>
          <a:xfrm>
            <a:off x="1065513" y="4724428"/>
            <a:ext cx="5103471" cy="1669496"/>
          </a:xfrm>
          <a:prstGeom prst="rect">
            <a:avLst/>
          </a:prstGeom>
          <a:noFill/>
        </p:spPr>
        <p:txBody>
          <a:bodyPr wrap="square">
            <a:spAutoFit/>
          </a:bodyPr>
          <a:lstStyle/>
          <a:p>
            <a:pPr algn="just">
              <a:lnSpc>
                <a:spcPct val="150000"/>
              </a:lnSpc>
            </a:pPr>
            <a:r>
              <a:rPr lang="vi-VN" sz="1400" b="0" i="1">
                <a:solidFill>
                  <a:srgbClr val="000000"/>
                </a:solidFill>
                <a:effectLst/>
                <a:latin typeface="Times New Roman" panose="02020603050405020304" pitchFamily="18" charset="0"/>
                <a:cs typeface="Times New Roman" panose="02020603050405020304" pitchFamily="18" charset="0"/>
              </a:rPr>
              <a:t>Bức tranh này vẽ Viện Cơ mật, là một cơ quan thành lập năm 1834 dưới thời vua Minh Mạng. Đây là cơ quan tư vấn của nhà vua, do bốn đại thần điều hành. Các vị đại thần của viện Cơ mật thường mang danh hiệu Đại học sĩ của các điện Đông Các, Văn Minh, Võ Hiển và Cần Chánh.</a:t>
            </a:r>
            <a:endParaRPr lang="en-US"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198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457200" y="9144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5836440" y="1835405"/>
            <a:ext cx="5044799" cy="2230034"/>
          </a:xfrm>
          <a:prstGeom prst="rect">
            <a:avLst/>
          </a:prstGeom>
          <a:noFill/>
        </p:spPr>
        <p:txBody>
          <a:bodyPr wrap="square">
            <a:spAutoFit/>
          </a:bodyPr>
          <a:lstStyle/>
          <a:p>
            <a:pPr algn="just">
              <a:lnSpc>
                <a:spcPct val="150000"/>
              </a:lnSpc>
            </a:pPr>
            <a:r>
              <a:rPr lang="en-US" sz="3200" b="1">
                <a:solidFill>
                  <a:srgbClr val="0070C0"/>
                </a:solidFill>
                <a:effectLst/>
                <a:latin typeface="#9Slide03 Ample" panose="02000000000000000000" pitchFamily="2" charset="0"/>
                <a:ea typeface="Calibri" panose="020F0502020204030204" pitchFamily="34" charset="0"/>
              </a:rPr>
              <a:t>Câu 12.</a:t>
            </a:r>
            <a:r>
              <a:rPr lang="en-US" sz="3200">
                <a:solidFill>
                  <a:srgbClr val="0070C0"/>
                </a:solidFill>
                <a:effectLst/>
                <a:latin typeface="#9Slide03 Ample" panose="02000000000000000000" pitchFamily="2" charset="0"/>
                <a:ea typeface="Calibri" panose="020F0502020204030204" pitchFamily="34" charset="0"/>
              </a:rPr>
              <a:t> Vua Minh Mạng thực hiện chính sách cai trị gì đối với vùng dân tộc thiểu số </a:t>
            </a:r>
            <a:endParaRPr lang="en-US" sz="3200">
              <a:solidFill>
                <a:srgbClr val="0070C0"/>
              </a:solidFill>
              <a:latin typeface="#9Slide03 Ample" panose="02000000000000000000" pitchFamily="2"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6599521" y="4398457"/>
            <a:ext cx="3695700" cy="707886"/>
          </a:xfrm>
          <a:prstGeom prst="rect">
            <a:avLst/>
          </a:prstGeom>
          <a:noFill/>
        </p:spPr>
        <p:txBody>
          <a:bodyPr wrap="square">
            <a:spAutoFit/>
          </a:bodyPr>
          <a:lstStyle/>
          <a:p>
            <a:r>
              <a:rPr lang="en-US" sz="4000" b="1">
                <a:solidFill>
                  <a:srgbClr val="DA622E"/>
                </a:solidFill>
                <a:latin typeface="Times New Roman" panose="02020603050405020304" pitchFamily="18" charset="0"/>
              </a:rPr>
              <a:t>Lưu quan   </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08780" y="5772380"/>
            <a:ext cx="990600" cy="557213"/>
          </a:xfrm>
          <a:prstGeom prst="rect">
            <a:avLst/>
          </a:prstGeom>
        </p:spPr>
      </p:pic>
      <p:pic>
        <p:nvPicPr>
          <p:cNvPr id="2" name="Picture 1">
            <a:extLst>
              <a:ext uri="{FF2B5EF4-FFF2-40B4-BE49-F238E27FC236}">
                <a16:creationId xmlns:a16="http://schemas.microsoft.com/office/drawing/2014/main" id="{7BCF42F8-16D0-3DA6-3BE6-C33422AB4D99}"/>
              </a:ext>
            </a:extLst>
          </p:cNvPr>
          <p:cNvPicPr>
            <a:picLocks noChangeAspect="1"/>
          </p:cNvPicPr>
          <p:nvPr/>
        </p:nvPicPr>
        <p:blipFill>
          <a:blip r:embed="rId6"/>
          <a:stretch>
            <a:fillRect/>
          </a:stretch>
        </p:blipFill>
        <p:spPr>
          <a:xfrm>
            <a:off x="1401480" y="2057400"/>
            <a:ext cx="4191000" cy="3196520"/>
          </a:xfrm>
          <a:prstGeom prst="round2DiagRect">
            <a:avLst>
              <a:gd name="adj1" fmla="val 29109"/>
              <a:gd name="adj2" fmla="val 0"/>
            </a:avLst>
          </a:prstGeom>
        </p:spPr>
      </p:pic>
    </p:spTree>
    <p:extLst>
      <p:ext uri="{BB962C8B-B14F-4D97-AF65-F5344CB8AC3E}">
        <p14:creationId xmlns:p14="http://schemas.microsoft.com/office/powerpoint/2010/main" val="359702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90972"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5924972" y="1676400"/>
            <a:ext cx="5044799" cy="1491370"/>
          </a:xfrm>
          <a:prstGeom prst="rect">
            <a:avLst/>
          </a:prstGeom>
          <a:noFill/>
        </p:spPr>
        <p:txBody>
          <a:bodyPr wrap="square">
            <a:spAutoFit/>
          </a:bodyPr>
          <a:lstStyle/>
          <a:p>
            <a:pPr>
              <a:lnSpc>
                <a:spcPct val="150000"/>
              </a:lnSpc>
            </a:pPr>
            <a:r>
              <a:rPr lang="en-US" sz="3200" b="1">
                <a:solidFill>
                  <a:srgbClr val="0070C0"/>
                </a:solidFill>
                <a:effectLst/>
                <a:latin typeface="#9Slide03 Ample" panose="02000000000000000000" pitchFamily="2" charset="0"/>
                <a:ea typeface="Calibri" panose="020F0502020204030204" pitchFamily="34" charset="0"/>
              </a:rPr>
              <a:t>Câu 13.</a:t>
            </a:r>
            <a:r>
              <a:rPr lang="en-US" sz="3200">
                <a:solidFill>
                  <a:srgbClr val="0070C0"/>
                </a:solidFill>
                <a:effectLst/>
                <a:latin typeface="#9Slide03 Ample" panose="02000000000000000000" pitchFamily="2" charset="0"/>
                <a:ea typeface="Calibri" panose="020F0502020204030204" pitchFamily="34" charset="0"/>
              </a:rPr>
              <a:t> Quân thường trực bảo vệ kinh thành gọi là …. </a:t>
            </a:r>
            <a:endParaRPr lang="en-US" sz="3200">
              <a:solidFill>
                <a:srgbClr val="0070C0"/>
              </a:solidFill>
              <a:latin typeface="#9Slide03 Ample" panose="02000000000000000000" pitchFamily="2"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6096000" y="3853570"/>
            <a:ext cx="5266021" cy="707886"/>
          </a:xfrm>
          <a:prstGeom prst="rect">
            <a:avLst/>
          </a:prstGeom>
          <a:noFill/>
        </p:spPr>
        <p:txBody>
          <a:bodyPr wrap="square">
            <a:spAutoFit/>
          </a:bodyPr>
          <a:lstStyle/>
          <a:p>
            <a:r>
              <a:rPr lang="en-US" sz="4000" b="1">
                <a:solidFill>
                  <a:srgbClr val="DA622E"/>
                </a:solidFill>
                <a:latin typeface="Times New Roman" panose="02020603050405020304" pitchFamily="18" charset="0"/>
              </a:rPr>
              <a:t>Cấm binh/ thân binh  </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67600" y="4888849"/>
            <a:ext cx="1524000" cy="857251"/>
          </a:xfrm>
          <a:prstGeom prst="rect">
            <a:avLst/>
          </a:prstGeom>
        </p:spPr>
      </p:pic>
      <p:pic>
        <p:nvPicPr>
          <p:cNvPr id="21506" name="Picture 2">
            <a:extLst>
              <a:ext uri="{FF2B5EF4-FFF2-40B4-BE49-F238E27FC236}">
                <a16:creationId xmlns:a16="http://schemas.microsoft.com/office/drawing/2014/main" id="{172D95EC-3C02-02A5-769F-BB688BB54C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164" y="1905000"/>
            <a:ext cx="4113338" cy="3518588"/>
          </a:xfrm>
          <a:prstGeom prst="round2DiagRect">
            <a:avLst>
              <a:gd name="adj1" fmla="val 38618"/>
              <a:gd name="adj2" fmla="val 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90972"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5924972" y="1676400"/>
            <a:ext cx="5044799" cy="1962781"/>
          </a:xfrm>
          <a:prstGeom prst="rect">
            <a:avLst/>
          </a:prstGeom>
          <a:noFill/>
        </p:spPr>
        <p:txBody>
          <a:bodyPr wrap="square">
            <a:spAutoFit/>
          </a:bodyPr>
          <a:lstStyle/>
          <a:p>
            <a:pPr>
              <a:lnSpc>
                <a:spcPct val="150000"/>
              </a:lnSpc>
            </a:pPr>
            <a:r>
              <a:rPr lang="en-US" sz="2800" b="1">
                <a:solidFill>
                  <a:srgbClr val="0070C0"/>
                </a:solidFill>
                <a:latin typeface="#9Slide03 Ample" panose="02000000000000000000" pitchFamily="2" charset="0"/>
              </a:rPr>
              <a:t>Câu 14.</a:t>
            </a:r>
            <a:r>
              <a:rPr lang="en-US" sz="2800">
                <a:solidFill>
                  <a:srgbClr val="0070C0"/>
                </a:solidFill>
                <a:latin typeface="#9Slide03 Ample" panose="02000000000000000000" pitchFamily="2" charset="0"/>
              </a:rPr>
              <a:t> Việc tuyển chọn quan lại trong bộ máy nhà nước thông qua hình thức nào ? </a:t>
            </a:r>
            <a:endParaRPr lang="en-US" sz="2800">
              <a:solidFill>
                <a:srgbClr val="0070C0"/>
              </a:solidFill>
              <a:latin typeface="#9Slide03 Ample" panose="02000000000000000000" pitchFamily="2"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6096000" y="3853570"/>
            <a:ext cx="5266021" cy="707886"/>
          </a:xfrm>
          <a:prstGeom prst="rect">
            <a:avLst/>
          </a:prstGeom>
          <a:noFill/>
        </p:spPr>
        <p:txBody>
          <a:bodyPr wrap="square">
            <a:spAutoFit/>
          </a:bodyPr>
          <a:lstStyle/>
          <a:p>
            <a:r>
              <a:rPr lang="en-US" sz="4000" b="1">
                <a:solidFill>
                  <a:srgbClr val="DA622E"/>
                </a:solidFill>
                <a:latin typeface="Times New Roman" panose="02020603050405020304" pitchFamily="18" charset="0"/>
              </a:rPr>
              <a:t>Khoa cử  </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67600" y="4888849"/>
            <a:ext cx="1524000" cy="857251"/>
          </a:xfrm>
          <a:prstGeom prst="rect">
            <a:avLst/>
          </a:prstGeom>
        </p:spPr>
      </p:pic>
      <p:pic>
        <p:nvPicPr>
          <p:cNvPr id="2" name="Picture 1">
            <a:extLst>
              <a:ext uri="{FF2B5EF4-FFF2-40B4-BE49-F238E27FC236}">
                <a16:creationId xmlns:a16="http://schemas.microsoft.com/office/drawing/2014/main" id="{9D7F9801-7F5C-E0F4-195F-89450735C7F0}"/>
              </a:ext>
            </a:extLst>
          </p:cNvPr>
          <p:cNvPicPr>
            <a:picLocks noChangeAspect="1"/>
          </p:cNvPicPr>
          <p:nvPr/>
        </p:nvPicPr>
        <p:blipFill rotWithShape="1">
          <a:blip r:embed="rId6"/>
          <a:srcRect r="53125"/>
          <a:stretch/>
        </p:blipFill>
        <p:spPr>
          <a:xfrm>
            <a:off x="1600200" y="1676400"/>
            <a:ext cx="3876886" cy="4294467"/>
          </a:xfrm>
          <a:prstGeom prst="round2DiagRect">
            <a:avLst>
              <a:gd name="adj1" fmla="val 33976"/>
              <a:gd name="adj2" fmla="val 0"/>
            </a:avLst>
          </a:prstGeom>
        </p:spPr>
      </p:pic>
    </p:spTree>
    <p:extLst>
      <p:ext uri="{BB962C8B-B14F-4D97-AF65-F5344CB8AC3E}">
        <p14:creationId xmlns:p14="http://schemas.microsoft.com/office/powerpoint/2010/main" val="374674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p15">
            <a:extLst>
              <a:ext uri="{FF2B5EF4-FFF2-40B4-BE49-F238E27FC236}">
                <a16:creationId xmlns:a16="http://schemas.microsoft.com/office/drawing/2014/main" id="{102095AA-5812-DDF6-4A56-0F3BE0344416}"/>
              </a:ext>
            </a:extLst>
          </p:cNvPr>
          <p:cNvSpPr/>
          <p:nvPr/>
        </p:nvSpPr>
        <p:spPr>
          <a:xfrm flipH="1">
            <a:off x="0" y="-533400"/>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342;p10">
            <a:extLst>
              <a:ext uri="{FF2B5EF4-FFF2-40B4-BE49-F238E27FC236}">
                <a16:creationId xmlns:a16="http://schemas.microsoft.com/office/drawing/2014/main" id="{643DB68A-6724-DD9C-A496-CEF9BD53F8B7}"/>
              </a:ext>
            </a:extLst>
          </p:cNvPr>
          <p:cNvSpPr/>
          <p:nvPr/>
        </p:nvSpPr>
        <p:spPr>
          <a:xfrm>
            <a:off x="590972" y="9906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A51EF904-8202-E63C-6C55-41008E69E5EB}"/>
              </a:ext>
            </a:extLst>
          </p:cNvPr>
          <p:cNvSpPr txBox="1"/>
          <p:nvPr/>
        </p:nvSpPr>
        <p:spPr>
          <a:xfrm>
            <a:off x="5859133" y="1745317"/>
            <a:ext cx="5044799" cy="1491370"/>
          </a:xfrm>
          <a:prstGeom prst="rect">
            <a:avLst/>
          </a:prstGeom>
          <a:noFill/>
        </p:spPr>
        <p:txBody>
          <a:bodyPr wrap="square">
            <a:spAutoFit/>
          </a:bodyPr>
          <a:lstStyle/>
          <a:p>
            <a:pPr>
              <a:lnSpc>
                <a:spcPct val="150000"/>
              </a:lnSpc>
            </a:pPr>
            <a:r>
              <a:rPr lang="en-US" sz="3200" b="1">
                <a:solidFill>
                  <a:srgbClr val="0070C0"/>
                </a:solidFill>
                <a:effectLst/>
                <a:latin typeface="#9Slide03 Ample" panose="02000000000000000000" pitchFamily="2" charset="0"/>
                <a:ea typeface="Calibri" panose="020F0502020204030204" pitchFamily="34" charset="0"/>
              </a:rPr>
              <a:t>Câu 15.</a:t>
            </a:r>
            <a:r>
              <a:rPr lang="en-US" sz="3200">
                <a:solidFill>
                  <a:srgbClr val="0070C0"/>
                </a:solidFill>
                <a:effectLst/>
                <a:latin typeface="#9Slide03 Ample" panose="02000000000000000000" pitchFamily="2" charset="0"/>
                <a:ea typeface="Calibri" panose="020F0502020204030204" pitchFamily="34" charset="0"/>
              </a:rPr>
              <a:t> Nêu tên vị trạng nguyên thời Hồ…</a:t>
            </a:r>
            <a:r>
              <a:rPr lang="en-US" sz="1800">
                <a:solidFill>
                  <a:srgbClr val="000000"/>
                </a:solidFill>
                <a:effectLst/>
                <a:latin typeface="Times New Roman" panose="02020603050405020304" pitchFamily="18" charset="0"/>
                <a:ea typeface="Calibri" panose="020F0502020204030204" pitchFamily="34" charset="0"/>
              </a:rPr>
              <a:t>. </a:t>
            </a:r>
            <a:endParaRPr lang="en-US" sz="2800">
              <a:solidFill>
                <a:srgbClr val="0070C0"/>
              </a:solidFill>
              <a:latin typeface="#9Slide03 Ample" panose="02000000000000000000" pitchFamily="2" charset="0"/>
              <a:cs typeface="#9Slide03 Cousine Bold" panose="02070709020205020404" pitchFamily="49" charset="0"/>
            </a:endParaRPr>
          </a:p>
        </p:txBody>
      </p:sp>
      <p:sp>
        <p:nvSpPr>
          <p:cNvPr id="10" name="TextBox 9">
            <a:extLst>
              <a:ext uri="{FF2B5EF4-FFF2-40B4-BE49-F238E27FC236}">
                <a16:creationId xmlns:a16="http://schemas.microsoft.com/office/drawing/2014/main" id="{62089B40-19F1-5807-1CFF-68B1CB896826}"/>
              </a:ext>
            </a:extLst>
          </p:cNvPr>
          <p:cNvSpPr txBox="1"/>
          <p:nvPr/>
        </p:nvSpPr>
        <p:spPr>
          <a:xfrm>
            <a:off x="6096000" y="3853570"/>
            <a:ext cx="5266021" cy="707886"/>
          </a:xfrm>
          <a:prstGeom prst="rect">
            <a:avLst/>
          </a:prstGeom>
          <a:noFill/>
        </p:spPr>
        <p:txBody>
          <a:bodyPr wrap="square">
            <a:spAutoFit/>
          </a:bodyPr>
          <a:lstStyle/>
          <a:p>
            <a:r>
              <a:rPr lang="en-US" sz="4000" b="1">
                <a:solidFill>
                  <a:srgbClr val="DA622E"/>
                </a:solidFill>
                <a:latin typeface="Times New Roman" panose="02020603050405020304" pitchFamily="18" charset="0"/>
              </a:rPr>
              <a:t>Lưu Thúc Kiệm  </a:t>
            </a:r>
            <a:endParaRPr lang="en-US" sz="4000" b="1">
              <a:solidFill>
                <a:srgbClr val="DA622E"/>
              </a:solidFill>
            </a:endParaRPr>
          </a:p>
        </p:txBody>
      </p:sp>
      <p:pic>
        <p:nvPicPr>
          <p:cNvPr id="11" name="Đồng hồ đếm ngược 40 giây">
            <a:hlinkClick r:id="" action="ppaction://media"/>
            <a:extLst>
              <a:ext uri="{FF2B5EF4-FFF2-40B4-BE49-F238E27FC236}">
                <a16:creationId xmlns:a16="http://schemas.microsoft.com/office/drawing/2014/main" id="{C5EDBB6B-7C5A-EA42-5D04-5EA4355566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67600" y="4888849"/>
            <a:ext cx="1524000" cy="857251"/>
          </a:xfrm>
          <a:prstGeom prst="rect">
            <a:avLst/>
          </a:prstGeom>
        </p:spPr>
      </p:pic>
      <p:pic>
        <p:nvPicPr>
          <p:cNvPr id="22532" name="Picture 4" descr="Nguyễn Viết Cử - Danh Nhân Kinh Bắc - YouTube">
            <a:extLst>
              <a:ext uri="{FF2B5EF4-FFF2-40B4-BE49-F238E27FC236}">
                <a16:creationId xmlns:a16="http://schemas.microsoft.com/office/drawing/2014/main" id="{F2194F62-7BE2-B582-6482-E90F87AD7D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419" y="1971675"/>
            <a:ext cx="4629150" cy="3676650"/>
          </a:xfrm>
          <a:prstGeom prst="round2DiagRect">
            <a:avLst>
              <a:gd name="adj1" fmla="val 50000"/>
              <a:gd name="adj2" fmla="val 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27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4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Google Shape;170;p15">
            <a:extLst>
              <a:ext uri="{FF2B5EF4-FFF2-40B4-BE49-F238E27FC236}">
                <a16:creationId xmlns:a16="http://schemas.microsoft.com/office/drawing/2014/main" id="{10F06D9A-A991-FED8-F102-6CA0FF6136EE}"/>
              </a:ext>
            </a:extLst>
          </p:cNvPr>
          <p:cNvSpPr/>
          <p:nvPr/>
        </p:nvSpPr>
        <p:spPr>
          <a:xfrm flipH="1">
            <a:off x="-362609" y="-318437"/>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 name="Google Shape;2342;p10">
            <a:extLst>
              <a:ext uri="{FF2B5EF4-FFF2-40B4-BE49-F238E27FC236}">
                <a16:creationId xmlns:a16="http://schemas.microsoft.com/office/drawing/2014/main" id="{A2161437-B810-0C72-5689-8E4BC33656E4}"/>
              </a:ext>
            </a:extLst>
          </p:cNvPr>
          <p:cNvSpPr>
            <a:spLocks noGrp="1" noRot="1" noMove="1" noResize="1" noEditPoints="1" noAdjustHandles="1" noChangeArrowheads="1" noChangeShapeType="1"/>
          </p:cNvSpPr>
          <p:nvPr/>
        </p:nvSpPr>
        <p:spPr>
          <a:xfrm>
            <a:off x="762000" y="7620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 name="TextBox 5">
            <a:extLst>
              <a:ext uri="{FF2B5EF4-FFF2-40B4-BE49-F238E27FC236}">
                <a16:creationId xmlns:a16="http://schemas.microsoft.com/office/drawing/2014/main" id="{D7897386-1126-8C43-36AE-1CCC4FB8C950}"/>
              </a:ext>
            </a:extLst>
          </p:cNvPr>
          <p:cNvSpPr txBox="1"/>
          <p:nvPr/>
        </p:nvSpPr>
        <p:spPr>
          <a:xfrm>
            <a:off x="4902498" y="767899"/>
            <a:ext cx="5675586" cy="1107996"/>
          </a:xfrm>
          <a:prstGeom prst="rect">
            <a:avLst/>
          </a:prstGeom>
          <a:noFill/>
        </p:spPr>
        <p:txBody>
          <a:bodyPr wrap="square">
            <a:spAutoFit/>
          </a:bodyPr>
          <a:lstStyle/>
          <a:p>
            <a:r>
              <a:rPr lang="en-US" sz="6600">
                <a:solidFill>
                  <a:srgbClr val="DA622E"/>
                </a:solidFill>
                <a:latin typeface="#9Slide05 SVNJourney" pitchFamily="2" charset="0"/>
              </a:rPr>
              <a:t>Xin chào ! Tôi là ai ?</a:t>
            </a:r>
          </a:p>
        </p:txBody>
      </p:sp>
      <p:sp>
        <p:nvSpPr>
          <p:cNvPr id="9" name="TextBox 8">
            <a:extLst>
              <a:ext uri="{FF2B5EF4-FFF2-40B4-BE49-F238E27FC236}">
                <a16:creationId xmlns:a16="http://schemas.microsoft.com/office/drawing/2014/main" id="{0F325EFD-73DA-EA46-A190-E4E49B694609}"/>
              </a:ext>
            </a:extLst>
          </p:cNvPr>
          <p:cNvSpPr txBox="1"/>
          <p:nvPr/>
        </p:nvSpPr>
        <p:spPr>
          <a:xfrm>
            <a:off x="4623016" y="3838520"/>
            <a:ext cx="6361386" cy="964367"/>
          </a:xfrm>
          <a:prstGeom prst="rect">
            <a:avLst/>
          </a:prstGeom>
          <a:noFill/>
        </p:spPr>
        <p:txBody>
          <a:bodyPr wrap="square">
            <a:spAutoFit/>
          </a:bodyPr>
          <a:lstStyle/>
          <a:p>
            <a:pPr marR="91440" algn="just">
              <a:lnSpc>
                <a:spcPct val="150000"/>
              </a:lnSpc>
              <a:spcAft>
                <a:spcPts val="800"/>
              </a:spcAft>
            </a:pPr>
            <a:r>
              <a:rPr lang="en-US" sz="2000">
                <a:effectLst/>
                <a:ea typeface="Times New Roman" panose="02020603050405020304" pitchFamily="18" charset="0"/>
              </a:rPr>
              <a:t>3 – Tôi là người khai sinh ra tiền giấy đầu tiên ở Việt Nam.</a:t>
            </a:r>
            <a:endParaRPr lang="en-US" sz="2000">
              <a:effectLst/>
              <a:ea typeface="Calibri" panose="020F0502020204030204" pitchFamily="34" charset="0"/>
            </a:endParaRPr>
          </a:p>
        </p:txBody>
      </p:sp>
      <p:pic>
        <p:nvPicPr>
          <p:cNvPr id="10" name="30 seconds countdown (Đồng hồ đếm ngược 30 giây)">
            <a:hlinkClick r:id="" action="ppaction://media"/>
            <a:extLst>
              <a:ext uri="{FF2B5EF4-FFF2-40B4-BE49-F238E27FC236}">
                <a16:creationId xmlns:a16="http://schemas.microsoft.com/office/drawing/2014/main" id="{1BCCC15D-F9BC-6466-F497-24887575E3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52892" y="4879594"/>
            <a:ext cx="1324570" cy="745070"/>
          </a:xfrm>
          <a:prstGeom prst="rect">
            <a:avLst/>
          </a:prstGeom>
        </p:spPr>
      </p:pic>
      <p:sp>
        <p:nvSpPr>
          <p:cNvPr id="11" name="Rectangle 10">
            <a:extLst>
              <a:ext uri="{FF2B5EF4-FFF2-40B4-BE49-F238E27FC236}">
                <a16:creationId xmlns:a16="http://schemas.microsoft.com/office/drawing/2014/main" id="{62C7D3A0-902B-3275-3540-EDBDC76C0402}"/>
              </a:ext>
            </a:extLst>
          </p:cNvPr>
          <p:cNvSpPr/>
          <p:nvPr/>
        </p:nvSpPr>
        <p:spPr>
          <a:xfrm>
            <a:off x="4577944" y="4746687"/>
            <a:ext cx="3428054"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Hồ Quý Ly</a:t>
            </a:r>
          </a:p>
        </p:txBody>
      </p:sp>
      <p:pic>
        <p:nvPicPr>
          <p:cNvPr id="2050" name="Picture 2" descr="Hồ Quý Ly là ai? Tiểu sử của Hồ Quý Ly">
            <a:extLst>
              <a:ext uri="{FF2B5EF4-FFF2-40B4-BE49-F238E27FC236}">
                <a16:creationId xmlns:a16="http://schemas.microsoft.com/office/drawing/2014/main" id="{7399088A-22FF-D463-98D5-F4B085BFFD2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398" b="89806" l="9836" r="89754">
                        <a14:foregroundMark x1="40164" y1="19903" x2="45492" y2="3398"/>
                        <a14:foregroundMark x1="45492" y1="3398" x2="56967" y2="15534"/>
                        <a14:foregroundMark x1="56967" y1="15534" x2="57787" y2="17961"/>
                      </a14:backgroundRemoval>
                    </a14:imgEffect>
                  </a14:imgLayer>
                </a14:imgProps>
              </a:ext>
              <a:ext uri="{28A0092B-C50C-407E-A947-70E740481C1C}">
                <a14:useLocalDpi xmlns:a14="http://schemas.microsoft.com/office/drawing/2010/main" val="0"/>
              </a:ext>
            </a:extLst>
          </a:blip>
          <a:srcRect/>
          <a:stretch>
            <a:fillRect/>
          </a:stretch>
        </p:blipFill>
        <p:spPr bwMode="auto">
          <a:xfrm>
            <a:off x="874786" y="1846780"/>
            <a:ext cx="3914926" cy="42492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ồ Quý Ly là ai? Tiểu sử của Hồ Quý Ly">
            <a:extLst>
              <a:ext uri="{FF2B5EF4-FFF2-40B4-BE49-F238E27FC236}">
                <a16:creationId xmlns:a16="http://schemas.microsoft.com/office/drawing/2014/main" id="{B30C18AC-1C0B-D681-0249-282CBE94B0D4}"/>
              </a:ext>
            </a:extLst>
          </p:cNvPr>
          <p:cNvPicPr>
            <a:picLocks noChangeAspect="1" noChangeArrowheads="1"/>
          </p:cNvPicPr>
          <p:nvPr/>
        </p:nvPicPr>
        <p:blipFill>
          <a:blip r:embed="rId8">
            <a:biLevel thresh="75000"/>
            <a:extLst>
              <a:ext uri="{BEBA8EAE-BF5A-486C-A8C5-ECC9F3942E4B}">
                <a14:imgProps xmlns:a14="http://schemas.microsoft.com/office/drawing/2010/main">
                  <a14:imgLayer r:embed="rId7">
                    <a14:imgEffect>
                      <a14:backgroundRemoval t="3398" b="89806" l="9836" r="89754">
                        <a14:foregroundMark x1="40164" y1="19903" x2="45492" y2="3398"/>
                        <a14:foregroundMark x1="45492" y1="3398" x2="56967" y2="15534"/>
                        <a14:foregroundMark x1="56967" y1="15534" x2="57787" y2="17961"/>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95864" y="1811994"/>
            <a:ext cx="4072770" cy="43187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65029B-3D3B-005C-F03D-F40C45AFF9EB}"/>
              </a:ext>
            </a:extLst>
          </p:cNvPr>
          <p:cNvSpPr txBox="1"/>
          <p:nvPr/>
        </p:nvSpPr>
        <p:spPr>
          <a:xfrm>
            <a:off x="4572659" y="1722404"/>
            <a:ext cx="6166124" cy="502702"/>
          </a:xfrm>
          <a:prstGeom prst="rect">
            <a:avLst/>
          </a:prstGeom>
          <a:noFill/>
        </p:spPr>
        <p:txBody>
          <a:bodyPr wrap="square">
            <a:spAutoFit/>
          </a:bodyPr>
          <a:lstStyle/>
          <a:p>
            <a:pPr marR="91440" algn="just">
              <a:lnSpc>
                <a:spcPct val="150000"/>
              </a:lnSpc>
              <a:spcAft>
                <a:spcPts val="800"/>
              </a:spcAft>
            </a:pPr>
            <a:r>
              <a:rPr lang="en-US" sz="2000">
                <a:latin typeface="#9Slide02 Noi dung dai" panose="02000000000000000000" pitchFamily="2" charset="0"/>
                <a:ea typeface="#9Slide02 Noi dung dai" panose="02000000000000000000" pitchFamily="2" charset="0"/>
              </a:rPr>
              <a:t>1 – Tôi là một vị quan đại thần thời Trần.</a:t>
            </a:r>
          </a:p>
        </p:txBody>
      </p:sp>
      <p:sp>
        <p:nvSpPr>
          <p:cNvPr id="3" name="TextBox 2">
            <a:extLst>
              <a:ext uri="{FF2B5EF4-FFF2-40B4-BE49-F238E27FC236}">
                <a16:creationId xmlns:a16="http://schemas.microsoft.com/office/drawing/2014/main" id="{2C7927D1-3E99-0E5E-4F4B-49A78C71C0E0}"/>
              </a:ext>
            </a:extLst>
          </p:cNvPr>
          <p:cNvSpPr txBox="1"/>
          <p:nvPr/>
        </p:nvSpPr>
        <p:spPr>
          <a:xfrm>
            <a:off x="4572659" y="2358205"/>
            <a:ext cx="6166124" cy="1426031"/>
          </a:xfrm>
          <a:prstGeom prst="rect">
            <a:avLst/>
          </a:prstGeom>
          <a:noFill/>
        </p:spPr>
        <p:txBody>
          <a:bodyPr wrap="square">
            <a:spAutoFit/>
          </a:bodyPr>
          <a:lstStyle/>
          <a:p>
            <a:pPr marR="91440" algn="just">
              <a:lnSpc>
                <a:spcPct val="150000"/>
              </a:lnSpc>
              <a:spcAft>
                <a:spcPts val="800"/>
              </a:spcAft>
            </a:pPr>
            <a:r>
              <a:rPr lang="vi-VN" sz="2000">
                <a:latin typeface="#9Slide02 Noi dung dai" panose="02000000000000000000" pitchFamily="2" charset="0"/>
                <a:ea typeface="#9Slide02 Noi dung dai" panose="02000000000000000000" pitchFamily="2" charset="0"/>
              </a:rPr>
              <a:t>2</a:t>
            </a:r>
            <a:r>
              <a:rPr lang="en-US" sz="2000">
                <a:latin typeface="#9Slide02 Noi dung dai" panose="02000000000000000000" pitchFamily="2" charset="0"/>
                <a:ea typeface="#9Slide02 Noi dung dai" panose="02000000000000000000" pitchFamily="2" charset="0"/>
              </a:rPr>
              <a:t> – </a:t>
            </a:r>
            <a:r>
              <a:rPr lang="vi-VN" sz="2000">
                <a:latin typeface="#9Slide02 Noi dung dai" panose="02000000000000000000" pitchFamily="2" charset="0"/>
                <a:ea typeface="#9Slide02 Noi dung dai" panose="02000000000000000000" pitchFamily="2" charset="0"/>
              </a:rPr>
              <a:t>Tôi là người cho xây dựng công trình kiến trúc được UNESCO ghi danh là di sản văn hoá thế giới năm 2011.</a:t>
            </a:r>
            <a:endParaRPr lang="en-US" sz="2000">
              <a:latin typeface="#9Slide02 Noi dung dai" panose="02000000000000000000" pitchFamily="2" charset="0"/>
              <a:ea typeface="#9Slide02 Noi dung dai" panose="02000000000000000000" pitchFamily="2" charset="0"/>
            </a:endParaRPr>
          </a:p>
        </p:txBody>
      </p:sp>
    </p:spTree>
    <p:extLst>
      <p:ext uri="{BB962C8B-B14F-4D97-AF65-F5344CB8AC3E}">
        <p14:creationId xmlns:p14="http://schemas.microsoft.com/office/powerpoint/2010/main" val="203438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0"/>
                </p:tgtEl>
              </p:cMediaNode>
            </p:video>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0"/>
                                        </p:tgtEl>
                                      </p:cBhvr>
                                    </p:cmd>
                                  </p:childTnLst>
                                </p:cTn>
                              </p:par>
                            </p:childTnLst>
                          </p:cTn>
                        </p:par>
                      </p:childTnLst>
                    </p:cTn>
                  </p:par>
                </p:childTnLst>
              </p:cTn>
              <p:nextCondLst>
                <p:cond evt="onClick" delay="0">
                  <p:tgtEl>
                    <p:spTgt spid="10"/>
                  </p:tgtEl>
                </p:cond>
              </p:nextCondLst>
            </p:seq>
          </p:childTnLst>
        </p:cTn>
      </p:par>
    </p:tnLst>
    <p:bldLst>
      <p:bldP spid="9" grpId="0"/>
      <p:bldP spid="11" grpId="0"/>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C0">
            <a:alpha val="14000"/>
          </a:srgbClr>
        </a:solidFill>
        <a:effectLst/>
      </p:bgPr>
    </p:bg>
    <p:spTree>
      <p:nvGrpSpPr>
        <p:cNvPr id="1" name=""/>
        <p:cNvGrpSpPr/>
        <p:nvPr/>
      </p:nvGrpSpPr>
      <p:grpSpPr>
        <a:xfrm>
          <a:off x="0" y="0"/>
          <a:ext cx="0" cy="0"/>
          <a:chOff x="0" y="0"/>
          <a:chExt cx="0" cy="0"/>
        </a:xfrm>
      </p:grpSpPr>
      <p:sp>
        <p:nvSpPr>
          <p:cNvPr id="35" name="Google Shape;170;p15">
            <a:extLst>
              <a:ext uri="{FF2B5EF4-FFF2-40B4-BE49-F238E27FC236}">
                <a16:creationId xmlns:a16="http://schemas.microsoft.com/office/drawing/2014/main" id="{848D46F6-5EFD-8E2E-3E61-6320D0978C24}"/>
              </a:ext>
            </a:extLst>
          </p:cNvPr>
          <p:cNvSpPr/>
          <p:nvPr/>
        </p:nvSpPr>
        <p:spPr>
          <a:xfrm flipH="1">
            <a:off x="-362609" y="-318437"/>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 name="Google Shape;2342;p10">
            <a:extLst>
              <a:ext uri="{FF2B5EF4-FFF2-40B4-BE49-F238E27FC236}">
                <a16:creationId xmlns:a16="http://schemas.microsoft.com/office/drawing/2014/main" id="{BA1CAD37-1F1C-179E-3232-5451211DE6C9}"/>
              </a:ext>
            </a:extLst>
          </p:cNvPr>
          <p:cNvSpPr>
            <a:spLocks noGrp="1" noRot="1" noMove="1" noResize="1" noEditPoints="1" noAdjustHandles="1" noChangeArrowheads="1" noChangeShapeType="1"/>
          </p:cNvSpPr>
          <p:nvPr/>
        </p:nvSpPr>
        <p:spPr>
          <a:xfrm>
            <a:off x="685800" y="792314"/>
            <a:ext cx="10972800" cy="5333999"/>
          </a:xfrm>
          <a:prstGeom prst="round2DiagRect">
            <a:avLst>
              <a:gd name="adj1" fmla="val 50000"/>
              <a:gd name="adj2" fmla="val 0"/>
            </a:avLst>
          </a:prstGeom>
          <a:solidFill>
            <a:srgbClr val="092D6C"/>
          </a:solidFill>
          <a:ln w="2286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 name="TextBox 19">
            <a:extLst>
              <a:ext uri="{FF2B5EF4-FFF2-40B4-BE49-F238E27FC236}">
                <a16:creationId xmlns:a16="http://schemas.microsoft.com/office/drawing/2014/main" id="{E85ECF03-8DD7-A822-3609-BFF8214C603E}"/>
              </a:ext>
            </a:extLst>
          </p:cNvPr>
          <p:cNvSpPr txBox="1"/>
          <p:nvPr/>
        </p:nvSpPr>
        <p:spPr>
          <a:xfrm>
            <a:off x="2326594" y="652756"/>
            <a:ext cx="3319624" cy="1147815"/>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800"/>
              </a:spcAft>
              <a:buClrTx/>
              <a:buSzTx/>
              <a:buFontTx/>
              <a:buNone/>
              <a:tabLst>
                <a:tab pos="228600" algn="l"/>
              </a:tabLst>
              <a:defRPr/>
            </a:pPr>
            <a:r>
              <a:rPr kumimoji="0" lang="en-US" sz="4000" b="1" i="0" u="none" strike="noStrike" kern="1200" cap="none" spc="0" normalizeH="0" baseline="0" noProof="0">
                <a:ln>
                  <a:noFill/>
                </a:ln>
                <a:solidFill>
                  <a:srgbClr val="FFA900"/>
                </a:solidFill>
                <a:effectLst/>
                <a:uLnTx/>
                <a:uFillTx/>
                <a:latin typeface="Times New Roman" panose="02020603050405020304" pitchFamily="18" charset="0"/>
                <a:ea typeface="Calibri" panose="020F0502020204030204" pitchFamily="34" charset="0"/>
                <a:cs typeface="+mn-cs"/>
              </a:rPr>
              <a:t>LUYỆN TẬP </a:t>
            </a:r>
            <a:endParaRPr kumimoji="0" lang="en-US" sz="4000" b="0" i="0" u="none" strike="noStrike" kern="1200" cap="none" spc="0" normalizeH="0" baseline="0" noProof="0">
              <a:ln>
                <a:noFill/>
              </a:ln>
              <a:solidFill>
                <a:srgbClr val="FFA900"/>
              </a:solidFill>
              <a:effectLst/>
              <a:uLnTx/>
              <a:uFillTx/>
              <a:latin typeface="Calibri" panose="020F0502020204030204" pitchFamily="34" charset="0"/>
              <a:ea typeface="Calibri" panose="020F0502020204030204" pitchFamily="34" charset="0"/>
              <a:cs typeface="+mn-cs"/>
            </a:endParaRPr>
          </a:p>
        </p:txBody>
      </p:sp>
      <p:sp>
        <p:nvSpPr>
          <p:cNvPr id="32" name="TextBox 31">
            <a:extLst>
              <a:ext uri="{FF2B5EF4-FFF2-40B4-BE49-F238E27FC236}">
                <a16:creationId xmlns:a16="http://schemas.microsoft.com/office/drawing/2014/main" id="{F081478F-5478-9EF8-8813-D68941277B1A}"/>
              </a:ext>
            </a:extLst>
          </p:cNvPr>
          <p:cNvSpPr txBox="1"/>
          <p:nvPr/>
        </p:nvSpPr>
        <p:spPr>
          <a:xfrm>
            <a:off x="5181600" y="1610607"/>
            <a:ext cx="567558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a:solidFill>
                  <a:prstClr val="white"/>
                </a:solidFill>
                <a:latin typeface="#9Slide05 SVNJourney" pitchFamily="2" charset="0"/>
              </a:rPr>
              <a:t>Tạo  sản phẩm cá nhân </a:t>
            </a:r>
            <a:endParaRPr kumimoji="0" lang="en-US" sz="6600" b="0" i="0" u="none" strike="noStrike" kern="1200" cap="none" spc="0" normalizeH="0" baseline="0" noProof="0">
              <a:ln>
                <a:noFill/>
              </a:ln>
              <a:solidFill>
                <a:prstClr val="white"/>
              </a:solidFill>
              <a:effectLst/>
              <a:uLnTx/>
              <a:uFillTx/>
              <a:latin typeface="#9Slide05 SVNJourney" pitchFamily="2" charset="0"/>
              <a:ea typeface="+mn-ea"/>
              <a:cs typeface="+mn-cs"/>
            </a:endParaRPr>
          </a:p>
        </p:txBody>
      </p:sp>
      <p:sp>
        <p:nvSpPr>
          <p:cNvPr id="34" name="TextBox 33">
            <a:extLst>
              <a:ext uri="{FF2B5EF4-FFF2-40B4-BE49-F238E27FC236}">
                <a16:creationId xmlns:a16="http://schemas.microsoft.com/office/drawing/2014/main" id="{23F774E1-FEFD-007A-27E8-F60E9E0F50F9}"/>
              </a:ext>
            </a:extLst>
          </p:cNvPr>
          <p:cNvSpPr txBox="1"/>
          <p:nvPr/>
        </p:nvSpPr>
        <p:spPr>
          <a:xfrm>
            <a:off x="3062943" y="2658877"/>
            <a:ext cx="7694058" cy="3030766"/>
          </a:xfrm>
          <a:prstGeom prst="rect">
            <a:avLst/>
          </a:prstGeom>
          <a:noFill/>
        </p:spPr>
        <p:txBody>
          <a:bodyPr wrap="square">
            <a:spAutoFit/>
          </a:bodyPr>
          <a:lstStyle/>
          <a:p>
            <a:pPr marL="0" marR="91440" lvl="0" indent="0" algn="just" defTabSz="914400" rtl="0" eaLnBrk="1" fontAlgn="auto" latinLnBrk="0" hangingPunct="1">
              <a:lnSpc>
                <a:spcPct val="150000"/>
              </a:lnSpc>
              <a:spcBef>
                <a:spcPts val="0"/>
              </a:spcBef>
              <a:spcAft>
                <a:spcPts val="800"/>
              </a:spcAft>
              <a:buClrTx/>
              <a:buSzTx/>
              <a:buFontTx/>
              <a:buNone/>
              <a:tabLst/>
              <a:defRPr/>
            </a:pPr>
            <a:r>
              <a:rPr lang="en-US" sz="4400">
                <a:solidFill>
                  <a:schemeClr val="bg1"/>
                </a:solidFill>
                <a:latin typeface="Times New Roman" panose="02020603050405020304" pitchFamily="18" charset="0"/>
                <a:ea typeface="Calibri" panose="020F0502020204030204" pitchFamily="34" charset="0"/>
              </a:rPr>
              <a:t>L</a:t>
            </a:r>
            <a:r>
              <a:rPr lang="en-US" sz="4400">
                <a:solidFill>
                  <a:schemeClr val="bg1"/>
                </a:solidFill>
                <a:effectLst/>
                <a:latin typeface="Times New Roman" panose="02020603050405020304" pitchFamily="18" charset="0"/>
                <a:ea typeface="Calibri" panose="020F0502020204030204" pitchFamily="34" charset="0"/>
              </a:rPr>
              <a:t>ập hồ sơ tư liệu các nhà cải cách lớn trong lịch sử Việt Nam trước 1858</a:t>
            </a:r>
            <a:endParaRPr kumimoji="0" lang="en-US" sz="44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mn-cs"/>
            </a:endParaRPr>
          </a:p>
        </p:txBody>
      </p:sp>
      <p:grpSp>
        <p:nvGrpSpPr>
          <p:cNvPr id="2" name="Google Shape;4803;p53">
            <a:extLst>
              <a:ext uri="{FF2B5EF4-FFF2-40B4-BE49-F238E27FC236}">
                <a16:creationId xmlns:a16="http://schemas.microsoft.com/office/drawing/2014/main" id="{54DF711A-9026-82A0-53D2-75A66D26DED5}"/>
              </a:ext>
            </a:extLst>
          </p:cNvPr>
          <p:cNvGrpSpPr/>
          <p:nvPr/>
        </p:nvGrpSpPr>
        <p:grpSpPr>
          <a:xfrm>
            <a:off x="1143000" y="2963697"/>
            <a:ext cx="1578216" cy="1962123"/>
            <a:chOff x="-40748275" y="3238700"/>
            <a:chExt cx="322600" cy="316950"/>
          </a:xfrm>
          <a:solidFill>
            <a:schemeClr val="bg1"/>
          </a:solidFill>
        </p:grpSpPr>
        <p:sp>
          <p:nvSpPr>
            <p:cNvPr id="3" name="Google Shape;4804;p53">
              <a:extLst>
                <a:ext uri="{FF2B5EF4-FFF2-40B4-BE49-F238E27FC236}">
                  <a16:creationId xmlns:a16="http://schemas.microsoft.com/office/drawing/2014/main" id="{5A0AE546-90F1-CEB5-85EB-45E7E957F1D5}"/>
                </a:ext>
              </a:extLst>
            </p:cNvPr>
            <p:cNvSpPr/>
            <p:nvPr/>
          </p:nvSpPr>
          <p:spPr>
            <a:xfrm>
              <a:off x="-40709675" y="3273750"/>
              <a:ext cx="84300" cy="84300"/>
            </a:xfrm>
            <a:custGeom>
              <a:avLst/>
              <a:gdLst/>
              <a:ahLst/>
              <a:cxnLst/>
              <a:rect l="l" t="t" r="r" b="b"/>
              <a:pathLst>
                <a:path w="3372" h="3372" extrusionOk="0">
                  <a:moveTo>
                    <a:pt x="2710" y="0"/>
                  </a:moveTo>
                  <a:lnTo>
                    <a:pt x="1" y="2710"/>
                  </a:lnTo>
                  <a:lnTo>
                    <a:pt x="694" y="3371"/>
                  </a:lnTo>
                  <a:lnTo>
                    <a:pt x="3372" y="662"/>
                  </a:lnTo>
                  <a:lnTo>
                    <a:pt x="27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Google Shape;4805;p53">
              <a:extLst>
                <a:ext uri="{FF2B5EF4-FFF2-40B4-BE49-F238E27FC236}">
                  <a16:creationId xmlns:a16="http://schemas.microsoft.com/office/drawing/2014/main" id="{4B6BD93E-A389-30C3-0ABF-C764DE57A705}"/>
                </a:ext>
              </a:extLst>
            </p:cNvPr>
            <p:cNvSpPr/>
            <p:nvPr/>
          </p:nvSpPr>
          <p:spPr>
            <a:xfrm>
              <a:off x="-40578925" y="3247175"/>
              <a:ext cx="151250" cy="149475"/>
            </a:xfrm>
            <a:custGeom>
              <a:avLst/>
              <a:gdLst/>
              <a:ahLst/>
              <a:cxnLst/>
              <a:rect l="l" t="t" r="r" b="b"/>
              <a:pathLst>
                <a:path w="6050" h="5979" extrusionOk="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 name="Google Shape;4806;p53">
              <a:extLst>
                <a:ext uri="{FF2B5EF4-FFF2-40B4-BE49-F238E27FC236}">
                  <a16:creationId xmlns:a16="http://schemas.microsoft.com/office/drawing/2014/main" id="{50259B36-B373-0C26-5E6D-70882349865F}"/>
                </a:ext>
              </a:extLst>
            </p:cNvPr>
            <p:cNvSpPr/>
            <p:nvPr/>
          </p:nvSpPr>
          <p:spPr>
            <a:xfrm>
              <a:off x="-40678175" y="3305250"/>
              <a:ext cx="213475" cy="213475"/>
            </a:xfrm>
            <a:custGeom>
              <a:avLst/>
              <a:gdLst/>
              <a:ahLst/>
              <a:cxnLst/>
              <a:rect l="l" t="t" r="r" b="b"/>
              <a:pathLst>
                <a:path w="8539" h="8539" extrusionOk="0">
                  <a:moveTo>
                    <a:pt x="2679" y="0"/>
                  </a:moveTo>
                  <a:lnTo>
                    <a:pt x="1" y="2678"/>
                  </a:lnTo>
                  <a:lnTo>
                    <a:pt x="5861" y="8538"/>
                  </a:lnTo>
                  <a:lnTo>
                    <a:pt x="8539" y="5860"/>
                  </a:lnTo>
                  <a:lnTo>
                    <a:pt x="26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 name="Google Shape;4807;p53">
              <a:extLst>
                <a:ext uri="{FF2B5EF4-FFF2-40B4-BE49-F238E27FC236}">
                  <a16:creationId xmlns:a16="http://schemas.microsoft.com/office/drawing/2014/main" id="{BCB19A99-238D-723C-4AA5-B170A48543EC}"/>
                </a:ext>
              </a:extLst>
            </p:cNvPr>
            <p:cNvSpPr/>
            <p:nvPr/>
          </p:nvSpPr>
          <p:spPr>
            <a:xfrm>
              <a:off x="-40513550" y="3469850"/>
              <a:ext cx="87875" cy="85800"/>
            </a:xfrm>
            <a:custGeom>
              <a:avLst/>
              <a:gdLst/>
              <a:ahLst/>
              <a:cxnLst/>
              <a:rect l="l" t="t" r="r" b="b"/>
              <a:pathLst>
                <a:path w="3515" h="3432" extrusionOk="0">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 name="Google Shape;4808;p53">
              <a:extLst>
                <a:ext uri="{FF2B5EF4-FFF2-40B4-BE49-F238E27FC236}">
                  <a16:creationId xmlns:a16="http://schemas.microsoft.com/office/drawing/2014/main" id="{91FA6CAE-3406-516B-574C-3FBE0891DDCB}"/>
                </a:ext>
              </a:extLst>
            </p:cNvPr>
            <p:cNvSpPr/>
            <p:nvPr/>
          </p:nvSpPr>
          <p:spPr>
            <a:xfrm>
              <a:off x="-40738025" y="3404500"/>
              <a:ext cx="150450" cy="149475"/>
            </a:xfrm>
            <a:custGeom>
              <a:avLst/>
              <a:gdLst/>
              <a:ahLst/>
              <a:cxnLst/>
              <a:rect l="l" t="t" r="r" b="b"/>
              <a:pathLst>
                <a:path w="6018" h="5979" extrusionOk="0">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8" name="Google Shape;4809;p53">
              <a:extLst>
                <a:ext uri="{FF2B5EF4-FFF2-40B4-BE49-F238E27FC236}">
                  <a16:creationId xmlns:a16="http://schemas.microsoft.com/office/drawing/2014/main" id="{554FE836-7BDD-BD6D-D4F6-6A592B845671}"/>
                </a:ext>
              </a:extLst>
            </p:cNvPr>
            <p:cNvSpPr/>
            <p:nvPr/>
          </p:nvSpPr>
          <p:spPr>
            <a:xfrm>
              <a:off x="-40748275" y="3238700"/>
              <a:ext cx="92175" cy="87850"/>
            </a:xfrm>
            <a:custGeom>
              <a:avLst/>
              <a:gdLst/>
              <a:ahLst/>
              <a:cxnLst/>
              <a:rect l="l" t="t" r="r" b="b"/>
              <a:pathLst>
                <a:path w="3687" h="3514" extrusionOk="0">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Tree>
    <p:extLst>
      <p:ext uri="{BB962C8B-B14F-4D97-AF65-F5344CB8AC3E}">
        <p14:creationId xmlns:p14="http://schemas.microsoft.com/office/powerpoint/2010/main" val="3579190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47E902-4473-1EB2-9E07-649BFFB64740}"/>
              </a:ext>
            </a:extLst>
          </p:cNvPr>
          <p:cNvSpPr txBox="1"/>
          <p:nvPr/>
        </p:nvSpPr>
        <p:spPr>
          <a:xfrm>
            <a:off x="3581400" y="0"/>
            <a:ext cx="8496300" cy="2138919"/>
          </a:xfrm>
          <a:prstGeom prst="rect">
            <a:avLst/>
          </a:prstGeom>
          <a:noFill/>
        </p:spPr>
        <p:txBody>
          <a:bodyPr wrap="square">
            <a:spAutoFit/>
          </a:bodyPr>
          <a:lstStyle/>
          <a:p>
            <a:pPr algn="just">
              <a:lnSpc>
                <a:spcPct val="200000"/>
              </a:lnSpc>
            </a:pPr>
            <a:r>
              <a:rPr lang="en-US" sz="3600">
                <a:effectLst/>
                <a:latin typeface="Times New Roman" panose="02020603050405020304" pitchFamily="18" charset="0"/>
                <a:ea typeface="Calibri" panose="020F0502020204030204" pitchFamily="34" charset="0"/>
              </a:rPr>
              <a:t>Thiết kế hồ s</a:t>
            </a:r>
            <a:r>
              <a:rPr lang="en-US" sz="3600">
                <a:latin typeface="Times New Roman" panose="02020603050405020304" pitchFamily="18" charset="0"/>
                <a:ea typeface="Calibri" panose="020F0502020204030204" pitchFamily="34" charset="0"/>
              </a:rPr>
              <a:t>ơ các nhà cải cách</a:t>
            </a:r>
            <a:r>
              <a:rPr lang="en-US" sz="3600">
                <a:effectLst/>
                <a:latin typeface="Times New Roman" panose="02020603050405020304" pitchFamily="18" charset="0"/>
                <a:ea typeface="Calibri" panose="020F0502020204030204" pitchFamily="34" charset="0"/>
              </a:rPr>
              <a:t>, dựa trên kiến thức đã học… trong thời gian </a:t>
            </a:r>
            <a:r>
              <a:rPr lang="en-US" sz="3600" b="1">
                <a:effectLst/>
                <a:latin typeface="Times New Roman" panose="02020603050405020304" pitchFamily="18" charset="0"/>
                <a:ea typeface="Calibri" panose="020F0502020204030204" pitchFamily="34" charset="0"/>
              </a:rPr>
              <a:t>15 phút</a:t>
            </a:r>
            <a:endParaRPr lang="en-US" sz="3600"/>
          </a:p>
        </p:txBody>
      </p:sp>
      <p:sp>
        <p:nvSpPr>
          <p:cNvPr id="6" name="Google Shape;10;p2">
            <a:extLst>
              <a:ext uri="{FF2B5EF4-FFF2-40B4-BE49-F238E27FC236}">
                <a16:creationId xmlns:a16="http://schemas.microsoft.com/office/drawing/2014/main" id="{A7FDCABF-2113-4E8D-3EB5-C7E3489BD64A}"/>
              </a:ext>
            </a:extLst>
          </p:cNvPr>
          <p:cNvSpPr/>
          <p:nvPr/>
        </p:nvSpPr>
        <p:spPr>
          <a:xfrm flipH="1">
            <a:off x="-457200" y="-1975137"/>
            <a:ext cx="2895600" cy="10808273"/>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pic>
        <p:nvPicPr>
          <p:cNvPr id="8" name="Picture 7" descr="A light bulb and circles&#10;&#10;Description automatically generated">
            <a:extLst>
              <a:ext uri="{FF2B5EF4-FFF2-40B4-BE49-F238E27FC236}">
                <a16:creationId xmlns:a16="http://schemas.microsoft.com/office/drawing/2014/main" id="{7D445CB7-BBAD-FC96-F310-1F47F79C9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173643"/>
            <a:ext cx="4009663" cy="4009663"/>
          </a:xfrm>
          <a:prstGeom prst="rect">
            <a:avLst/>
          </a:prstGeom>
          <a:solidFill>
            <a:schemeClr val="bg1"/>
          </a:solidFill>
        </p:spPr>
      </p:pic>
      <p:pic>
        <p:nvPicPr>
          <p:cNvPr id="9" name="Picture 8">
            <a:extLst>
              <a:ext uri="{FF2B5EF4-FFF2-40B4-BE49-F238E27FC236}">
                <a16:creationId xmlns:a16="http://schemas.microsoft.com/office/drawing/2014/main" id="{A36F79DC-5A0F-CAEE-3EE5-CE15B6A7A6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700331"/>
            <a:ext cx="6189980" cy="3482975"/>
          </a:xfrm>
          <a:prstGeom prst="rect">
            <a:avLst/>
          </a:prstGeom>
          <a:noFill/>
          <a:ln>
            <a:noFill/>
          </a:ln>
        </p:spPr>
      </p:pic>
    </p:spTree>
    <p:extLst>
      <p:ext uri="{BB962C8B-B14F-4D97-AF65-F5344CB8AC3E}">
        <p14:creationId xmlns:p14="http://schemas.microsoft.com/office/powerpoint/2010/main" val="1539704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alpha val="14000"/>
          </a:srgbClr>
        </a:solidFill>
        <a:effectLst/>
      </p:bgPr>
    </p:bg>
    <p:spTree>
      <p:nvGrpSpPr>
        <p:cNvPr id="1" name=""/>
        <p:cNvGrpSpPr/>
        <p:nvPr/>
      </p:nvGrpSpPr>
      <p:grpSpPr>
        <a:xfrm>
          <a:off x="0" y="0"/>
          <a:ext cx="0" cy="0"/>
          <a:chOff x="0" y="0"/>
          <a:chExt cx="0" cy="0"/>
        </a:xfrm>
      </p:grpSpPr>
      <p:sp>
        <p:nvSpPr>
          <p:cNvPr id="35" name="Google Shape;170;p15">
            <a:extLst>
              <a:ext uri="{FF2B5EF4-FFF2-40B4-BE49-F238E27FC236}">
                <a16:creationId xmlns:a16="http://schemas.microsoft.com/office/drawing/2014/main" id="{848D46F6-5EFD-8E2E-3E61-6320D0978C24}"/>
              </a:ext>
            </a:extLst>
          </p:cNvPr>
          <p:cNvSpPr/>
          <p:nvPr/>
        </p:nvSpPr>
        <p:spPr>
          <a:xfrm flipH="1">
            <a:off x="-362609" y="-318437"/>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 name="Google Shape;2342;p10">
            <a:extLst>
              <a:ext uri="{FF2B5EF4-FFF2-40B4-BE49-F238E27FC236}">
                <a16:creationId xmlns:a16="http://schemas.microsoft.com/office/drawing/2014/main" id="{BA1CAD37-1F1C-179E-3232-5451211DE6C9}"/>
              </a:ext>
            </a:extLst>
          </p:cNvPr>
          <p:cNvSpPr>
            <a:spLocks noGrp="1" noRot="1" noMove="1" noResize="1" noEditPoints="1" noAdjustHandles="1" noChangeArrowheads="1" noChangeShapeType="1"/>
          </p:cNvSpPr>
          <p:nvPr/>
        </p:nvSpPr>
        <p:spPr>
          <a:xfrm>
            <a:off x="685800" y="792314"/>
            <a:ext cx="10972800" cy="5333999"/>
          </a:xfrm>
          <a:prstGeom prst="round2DiagRect">
            <a:avLst>
              <a:gd name="adj1" fmla="val 50000"/>
              <a:gd name="adj2" fmla="val 0"/>
            </a:avLst>
          </a:prstGeom>
          <a:solidFill>
            <a:srgbClr val="092D6C"/>
          </a:solidFill>
          <a:ln w="2286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 name="TextBox 19">
            <a:extLst>
              <a:ext uri="{FF2B5EF4-FFF2-40B4-BE49-F238E27FC236}">
                <a16:creationId xmlns:a16="http://schemas.microsoft.com/office/drawing/2014/main" id="{E85ECF03-8DD7-A822-3609-BFF8214C603E}"/>
              </a:ext>
            </a:extLst>
          </p:cNvPr>
          <p:cNvSpPr txBox="1"/>
          <p:nvPr/>
        </p:nvSpPr>
        <p:spPr>
          <a:xfrm>
            <a:off x="5791200" y="491750"/>
            <a:ext cx="3319624" cy="1147815"/>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800"/>
              </a:spcAft>
              <a:buClrTx/>
              <a:buSzTx/>
              <a:buFontTx/>
              <a:buNone/>
              <a:tabLst>
                <a:tab pos="228600" algn="l"/>
              </a:tabLst>
              <a:defRPr/>
            </a:pPr>
            <a:r>
              <a:rPr kumimoji="0" lang="en-US" sz="4000" b="1" i="0" u="none" strike="noStrike" kern="1200" cap="none" spc="0" normalizeH="0" baseline="0" noProof="0">
                <a:ln>
                  <a:noFill/>
                </a:ln>
                <a:solidFill>
                  <a:srgbClr val="FFA900"/>
                </a:solidFill>
                <a:effectLst/>
                <a:uLnTx/>
                <a:uFillTx/>
                <a:latin typeface="Times New Roman" panose="02020603050405020304" pitchFamily="18" charset="0"/>
                <a:ea typeface="Calibri" panose="020F0502020204030204" pitchFamily="34" charset="0"/>
                <a:cs typeface="+mn-cs"/>
              </a:rPr>
              <a:t>VẬN DỤNG</a:t>
            </a:r>
            <a:endParaRPr kumimoji="0" lang="en-US" sz="4000" b="0" i="0" u="none" strike="noStrike" kern="1200" cap="none" spc="0" normalizeH="0" baseline="0" noProof="0">
              <a:ln>
                <a:noFill/>
              </a:ln>
              <a:solidFill>
                <a:srgbClr val="FFA900"/>
              </a:solidFill>
              <a:effectLst/>
              <a:uLnTx/>
              <a:uFillTx/>
              <a:latin typeface="Calibri" panose="020F0502020204030204" pitchFamily="34" charset="0"/>
              <a:ea typeface="Calibri" panose="020F0502020204030204" pitchFamily="34" charset="0"/>
              <a:cs typeface="+mn-cs"/>
            </a:endParaRPr>
          </a:p>
        </p:txBody>
      </p:sp>
      <p:sp>
        <p:nvSpPr>
          <p:cNvPr id="32" name="TextBox 31">
            <a:extLst>
              <a:ext uri="{FF2B5EF4-FFF2-40B4-BE49-F238E27FC236}">
                <a16:creationId xmlns:a16="http://schemas.microsoft.com/office/drawing/2014/main" id="{F081478F-5478-9EF8-8813-D68941277B1A}"/>
              </a:ext>
            </a:extLst>
          </p:cNvPr>
          <p:cNvSpPr txBox="1"/>
          <p:nvPr/>
        </p:nvSpPr>
        <p:spPr>
          <a:xfrm>
            <a:off x="5281904" y="1828800"/>
            <a:ext cx="567558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9Slide05 SVNJourney" pitchFamily="2" charset="0"/>
                <a:ea typeface="+mn-ea"/>
                <a:cs typeface="+mn-cs"/>
              </a:rPr>
              <a:t>PH</a:t>
            </a:r>
            <a:r>
              <a:rPr lang="en-US" sz="6600">
                <a:solidFill>
                  <a:prstClr val="white"/>
                </a:solidFill>
                <a:latin typeface="#9Slide05 SVNJourney" pitchFamily="2" charset="0"/>
              </a:rPr>
              <a:t>ẢN  HỒI  BÀI  HỌC </a:t>
            </a:r>
            <a:endParaRPr kumimoji="0" lang="en-US" sz="6600" b="0" i="0" u="none" strike="noStrike" kern="1200" cap="none" spc="0" normalizeH="0" baseline="0" noProof="0">
              <a:ln>
                <a:noFill/>
              </a:ln>
              <a:solidFill>
                <a:prstClr val="white"/>
              </a:solidFill>
              <a:effectLst/>
              <a:uLnTx/>
              <a:uFillTx/>
              <a:latin typeface="#9Slide05 SVNJourney" pitchFamily="2" charset="0"/>
              <a:ea typeface="+mn-ea"/>
              <a:cs typeface="+mn-cs"/>
            </a:endParaRPr>
          </a:p>
        </p:txBody>
      </p:sp>
      <p:sp>
        <p:nvSpPr>
          <p:cNvPr id="34" name="TextBox 33">
            <a:extLst>
              <a:ext uri="{FF2B5EF4-FFF2-40B4-BE49-F238E27FC236}">
                <a16:creationId xmlns:a16="http://schemas.microsoft.com/office/drawing/2014/main" id="{23F774E1-FEFD-007A-27E8-F60E9E0F50F9}"/>
              </a:ext>
            </a:extLst>
          </p:cNvPr>
          <p:cNvSpPr txBox="1"/>
          <p:nvPr/>
        </p:nvSpPr>
        <p:spPr>
          <a:xfrm>
            <a:off x="5547291" y="3039995"/>
            <a:ext cx="5410199" cy="2015103"/>
          </a:xfrm>
          <a:prstGeom prst="rect">
            <a:avLst/>
          </a:prstGeom>
          <a:noFill/>
        </p:spPr>
        <p:txBody>
          <a:bodyPr wrap="square">
            <a:spAutoFit/>
          </a:bodyPr>
          <a:lstStyle/>
          <a:p>
            <a:pPr marL="0" marR="91440" lvl="0" indent="0" algn="just" defTabSz="914400" rtl="0" eaLnBrk="1" fontAlgn="auto" latinLnBrk="0" hangingPunct="1">
              <a:lnSpc>
                <a:spcPct val="150000"/>
              </a:lnSpc>
              <a:spcBef>
                <a:spcPts val="0"/>
              </a:spcBef>
              <a:spcAft>
                <a:spcPts val="800"/>
              </a:spcAft>
              <a:buClrTx/>
              <a:buSzTx/>
              <a:buFontTx/>
              <a:buNone/>
              <a:tabLst/>
              <a:defRPr/>
            </a:pPr>
            <a:r>
              <a:rPr kumimoji="0" lang="en-US" sz="4400" b="0"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mn-cs"/>
              </a:rPr>
              <a:t>Ho</a:t>
            </a:r>
            <a:r>
              <a:rPr lang="en-US" sz="4400">
                <a:solidFill>
                  <a:schemeClr val="bg1"/>
                </a:solidFill>
                <a:latin typeface="Times New Roman" panose="02020603050405020304" pitchFamily="18" charset="0"/>
                <a:ea typeface="Calibri" panose="020F0502020204030204" pitchFamily="34" charset="0"/>
              </a:rPr>
              <a:t>àn thành phiếu học tập theo mẫu</a:t>
            </a:r>
            <a:endParaRPr kumimoji="0" lang="en-US" sz="44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mn-cs"/>
            </a:endParaRPr>
          </a:p>
        </p:txBody>
      </p:sp>
      <p:pic>
        <p:nvPicPr>
          <p:cNvPr id="9" name="Picture 8">
            <a:extLst>
              <a:ext uri="{FF2B5EF4-FFF2-40B4-BE49-F238E27FC236}">
                <a16:creationId xmlns:a16="http://schemas.microsoft.com/office/drawing/2014/main" id="{7EE1A77B-4494-F014-6224-828ECB8280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4902" y="1610607"/>
            <a:ext cx="2938097" cy="4155254"/>
          </a:xfrm>
          <a:prstGeom prst="rect">
            <a:avLst/>
          </a:prstGeom>
          <a:noFill/>
          <a:ln>
            <a:noFill/>
          </a:ln>
        </p:spPr>
      </p:pic>
    </p:spTree>
    <p:extLst>
      <p:ext uri="{BB962C8B-B14F-4D97-AF65-F5344CB8AC3E}">
        <p14:creationId xmlns:p14="http://schemas.microsoft.com/office/powerpoint/2010/main" val="1036492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Google Shape;170;p15">
            <a:extLst>
              <a:ext uri="{FF2B5EF4-FFF2-40B4-BE49-F238E27FC236}">
                <a16:creationId xmlns:a16="http://schemas.microsoft.com/office/drawing/2014/main" id="{10F06D9A-A991-FED8-F102-6CA0FF6136EE}"/>
              </a:ext>
            </a:extLst>
          </p:cNvPr>
          <p:cNvSpPr/>
          <p:nvPr/>
        </p:nvSpPr>
        <p:spPr>
          <a:xfrm flipH="1">
            <a:off x="-362609" y="-318437"/>
            <a:ext cx="2441322" cy="8106205"/>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 name="Google Shape;2342;p10">
            <a:extLst>
              <a:ext uri="{FF2B5EF4-FFF2-40B4-BE49-F238E27FC236}">
                <a16:creationId xmlns:a16="http://schemas.microsoft.com/office/drawing/2014/main" id="{A2161437-B810-0C72-5689-8E4BC33656E4}"/>
              </a:ext>
            </a:extLst>
          </p:cNvPr>
          <p:cNvSpPr>
            <a:spLocks noGrp="1" noRot="1" noMove="1" noResize="1" noEditPoints="1" noAdjustHandles="1" noChangeArrowheads="1" noChangeShapeType="1"/>
          </p:cNvSpPr>
          <p:nvPr/>
        </p:nvSpPr>
        <p:spPr>
          <a:xfrm>
            <a:off x="762000" y="762000"/>
            <a:ext cx="10668000" cy="5638800"/>
          </a:xfrm>
          <a:prstGeom prst="round2DiagRect">
            <a:avLst>
              <a:gd name="adj1" fmla="val 50000"/>
              <a:gd name="adj2" fmla="val 0"/>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 name="TextBox 5">
            <a:extLst>
              <a:ext uri="{FF2B5EF4-FFF2-40B4-BE49-F238E27FC236}">
                <a16:creationId xmlns:a16="http://schemas.microsoft.com/office/drawing/2014/main" id="{D7897386-1126-8C43-36AE-1CCC4FB8C950}"/>
              </a:ext>
            </a:extLst>
          </p:cNvPr>
          <p:cNvSpPr txBox="1"/>
          <p:nvPr/>
        </p:nvSpPr>
        <p:spPr>
          <a:xfrm>
            <a:off x="4720772" y="753426"/>
            <a:ext cx="5675586" cy="1107996"/>
          </a:xfrm>
          <a:prstGeom prst="rect">
            <a:avLst/>
          </a:prstGeom>
          <a:noFill/>
        </p:spPr>
        <p:txBody>
          <a:bodyPr wrap="square">
            <a:spAutoFit/>
          </a:bodyPr>
          <a:lstStyle/>
          <a:p>
            <a:r>
              <a:rPr lang="en-US" sz="6600">
                <a:solidFill>
                  <a:srgbClr val="DA622E"/>
                </a:solidFill>
                <a:latin typeface="#9Slide05 SVNJourney" pitchFamily="2" charset="0"/>
              </a:rPr>
              <a:t>Xin chào ! Tôi là ai ?</a:t>
            </a:r>
          </a:p>
        </p:txBody>
      </p:sp>
      <p:sp>
        <p:nvSpPr>
          <p:cNvPr id="9" name="TextBox 8">
            <a:extLst>
              <a:ext uri="{FF2B5EF4-FFF2-40B4-BE49-F238E27FC236}">
                <a16:creationId xmlns:a16="http://schemas.microsoft.com/office/drawing/2014/main" id="{0F325EFD-73DA-EA46-A190-E4E49B694609}"/>
              </a:ext>
            </a:extLst>
          </p:cNvPr>
          <p:cNvSpPr txBox="1"/>
          <p:nvPr/>
        </p:nvSpPr>
        <p:spPr>
          <a:xfrm>
            <a:off x="4572659" y="3623294"/>
            <a:ext cx="6361386" cy="964367"/>
          </a:xfrm>
          <a:prstGeom prst="rect">
            <a:avLst/>
          </a:prstGeom>
          <a:noFill/>
        </p:spPr>
        <p:txBody>
          <a:bodyPr wrap="square">
            <a:spAutoFit/>
          </a:bodyPr>
          <a:lstStyle/>
          <a:p>
            <a:pPr>
              <a:lnSpc>
                <a:spcPct val="150000"/>
              </a:lnSpc>
            </a:pPr>
            <a:r>
              <a:rPr lang="vi-VN" sz="2000">
                <a:cs typeface="Times New Roman" panose="02020603050405020304" pitchFamily="18" charset="0"/>
              </a:rPr>
              <a:t>3 - </a:t>
            </a:r>
            <a:r>
              <a:rPr lang="en-US" sz="2000">
                <a:cs typeface="Times New Roman" panose="02020603050405020304" pitchFamily="18" charset="0"/>
              </a:rPr>
              <a:t>Tôi là người đã xuống chiếu giải oan cho Nguyễn Trãi.</a:t>
            </a:r>
          </a:p>
        </p:txBody>
      </p:sp>
      <p:pic>
        <p:nvPicPr>
          <p:cNvPr id="10" name="30 seconds countdown (Đồng hồ đếm ngược 30 giây)">
            <a:hlinkClick r:id="" action="ppaction://media"/>
            <a:extLst>
              <a:ext uri="{FF2B5EF4-FFF2-40B4-BE49-F238E27FC236}">
                <a16:creationId xmlns:a16="http://schemas.microsoft.com/office/drawing/2014/main" id="{1BCCC15D-F9BC-6466-F497-24887575E3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52892" y="4879594"/>
            <a:ext cx="1324570" cy="745070"/>
          </a:xfrm>
          <a:prstGeom prst="rect">
            <a:avLst/>
          </a:prstGeom>
        </p:spPr>
      </p:pic>
      <p:sp>
        <p:nvSpPr>
          <p:cNvPr id="11" name="Rectangle 10">
            <a:extLst>
              <a:ext uri="{FF2B5EF4-FFF2-40B4-BE49-F238E27FC236}">
                <a16:creationId xmlns:a16="http://schemas.microsoft.com/office/drawing/2014/main" id="{62C7D3A0-902B-3275-3540-EDBDC76C0402}"/>
              </a:ext>
            </a:extLst>
          </p:cNvPr>
          <p:cNvSpPr/>
          <p:nvPr/>
        </p:nvSpPr>
        <p:spPr>
          <a:xfrm>
            <a:off x="3883622" y="4746687"/>
            <a:ext cx="4816703"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Lê Thánh Tông</a:t>
            </a:r>
          </a:p>
        </p:txBody>
      </p:sp>
      <p:pic>
        <p:nvPicPr>
          <p:cNvPr id="3076" name="Picture 4" descr="Lê Thánh Tông nhà thơ hoàng đế - TRANG THÔNG TIN ĐIỆN TỬ CỦA HỘI ĐỒNG HỌ LÊ  VIỆT NAM">
            <a:extLst>
              <a:ext uri="{FF2B5EF4-FFF2-40B4-BE49-F238E27FC236}">
                <a16:creationId xmlns:a16="http://schemas.microsoft.com/office/drawing/2014/main" id="{EC03F03A-D5CE-4F76-6AC5-20C45FF7E51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235" b="96914" l="3859" r="89711">
                        <a14:foregroundMark x1="25723" y1="42593" x2="25723" y2="28395"/>
                        <a14:foregroundMark x1="25723" y1="28395" x2="20579" y2="14815"/>
                        <a14:foregroundMark x1="20579" y1="14815" x2="26045" y2="1235"/>
                        <a14:foregroundMark x1="26045" y1="1235" x2="38585" y2="12963"/>
                        <a14:foregroundMark x1="38585" y1="12963" x2="44051" y2="27778"/>
                        <a14:foregroundMark x1="44051" y1="27778" x2="43408" y2="32099"/>
                        <a14:foregroundMark x1="52412" y1="66667" x2="63987" y2="98765"/>
                        <a14:foregroundMark x1="63987" y1="98765" x2="3859" y2="96914"/>
                        <a14:foregroundMark x1="3859" y1="96914" x2="14148" y2="50617"/>
                      </a14:backgroundRemoval>
                    </a14:imgEffect>
                  </a14:imgLayer>
                </a14:imgProps>
              </a:ext>
              <a:ext uri="{28A0092B-C50C-407E-A947-70E740481C1C}">
                <a14:useLocalDpi xmlns:a14="http://schemas.microsoft.com/office/drawing/2010/main" val="0"/>
              </a:ext>
            </a:extLst>
          </a:blip>
          <a:srcRect/>
          <a:stretch>
            <a:fillRect/>
          </a:stretch>
        </p:blipFill>
        <p:spPr bwMode="auto">
          <a:xfrm>
            <a:off x="1806726" y="1828800"/>
            <a:ext cx="2962275" cy="38412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Lê Thánh Tông nhà thơ hoàng đế - TRANG THÔNG TIN ĐIỆN TỬ CỦA HỘI ĐỒNG HỌ LÊ  VIỆT NAM">
            <a:extLst>
              <a:ext uri="{FF2B5EF4-FFF2-40B4-BE49-F238E27FC236}">
                <a16:creationId xmlns:a16="http://schemas.microsoft.com/office/drawing/2014/main" id="{3E7AFEC5-0D9A-8F15-AD9F-AC95B928B9AA}"/>
              </a:ext>
            </a:extLst>
          </p:cNvPr>
          <p:cNvPicPr>
            <a:picLocks noChangeAspect="1" noChangeArrowheads="1"/>
          </p:cNvPicPr>
          <p:nvPr/>
        </p:nvPicPr>
        <p:blipFill>
          <a:blip r:embed="rId8">
            <a:biLevel thresh="75000"/>
            <a:extLst>
              <a:ext uri="{BEBA8EAE-BF5A-486C-A8C5-ECC9F3942E4B}">
                <a14:imgProps xmlns:a14="http://schemas.microsoft.com/office/drawing/2010/main">
                  <a14:imgLayer r:embed="rId7">
                    <a14:imgEffect>
                      <a14:backgroundRemoval t="1235" b="96914" l="3859" r="89711">
                        <a14:foregroundMark x1="25723" y1="42593" x2="25723" y2="28395"/>
                        <a14:foregroundMark x1="25723" y1="28395" x2="20579" y2="14815"/>
                        <a14:foregroundMark x1="20579" y1="14815" x2="26045" y2="1235"/>
                        <a14:foregroundMark x1="26045" y1="1235" x2="38585" y2="12963"/>
                        <a14:foregroundMark x1="38585" y1="12963" x2="44051" y2="27778"/>
                        <a14:foregroundMark x1="44051" y1="27778" x2="43408" y2="32099"/>
                        <a14:foregroundMark x1="52412" y1="66667" x2="63987" y2="98765"/>
                        <a14:foregroundMark x1="63987" y1="98765" x2="3859" y2="96914"/>
                        <a14:foregroundMark x1="3859" y1="96914" x2="14148" y2="5061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806725" y="1814056"/>
            <a:ext cx="2962275" cy="38412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F38CDC-63BB-CC69-2426-1D8DF57E7199}"/>
              </a:ext>
            </a:extLst>
          </p:cNvPr>
          <p:cNvSpPr txBox="1"/>
          <p:nvPr/>
        </p:nvSpPr>
        <p:spPr>
          <a:xfrm>
            <a:off x="4572659" y="1722404"/>
            <a:ext cx="6166124" cy="964367"/>
          </a:xfrm>
          <a:prstGeom prst="rect">
            <a:avLst/>
          </a:prstGeom>
          <a:noFill/>
        </p:spPr>
        <p:txBody>
          <a:bodyPr wrap="square">
            <a:spAutoFit/>
          </a:bodyPr>
          <a:lstStyle/>
          <a:p>
            <a:pPr marR="91440" algn="just">
              <a:lnSpc>
                <a:spcPct val="150000"/>
              </a:lnSpc>
              <a:spcAft>
                <a:spcPts val="800"/>
              </a:spcAft>
            </a:pPr>
            <a:r>
              <a:rPr lang="en-US" sz="2000">
                <a:latin typeface="#9Slide02 Noi dung dai" panose="02000000000000000000" pitchFamily="2" charset="0"/>
                <a:ea typeface="#9Slide02 Noi dung dai" panose="02000000000000000000" pitchFamily="2" charset="0"/>
              </a:rPr>
              <a:t>1 – </a:t>
            </a:r>
            <a:r>
              <a:rPr lang="vi-VN" sz="2000">
                <a:latin typeface="#9Slide02 Noi dung dai" panose="02000000000000000000" pitchFamily="2" charset="0"/>
                <a:ea typeface="#9Slide02 Noi dung dai" panose="02000000000000000000" pitchFamily="2" charset="0"/>
              </a:rPr>
              <a:t>Tôi được hậu thế đánh giá là bậc vua anh hùng tài lược.</a:t>
            </a:r>
            <a:endParaRPr lang="en-US" sz="2000">
              <a:latin typeface="#9Slide02 Noi dung dai" panose="02000000000000000000" pitchFamily="2" charset="0"/>
              <a:ea typeface="#9Slide02 Noi dung dai" panose="02000000000000000000" pitchFamily="2" charset="0"/>
            </a:endParaRPr>
          </a:p>
        </p:txBody>
      </p:sp>
      <p:sp>
        <p:nvSpPr>
          <p:cNvPr id="7" name="TextBox 6">
            <a:extLst>
              <a:ext uri="{FF2B5EF4-FFF2-40B4-BE49-F238E27FC236}">
                <a16:creationId xmlns:a16="http://schemas.microsoft.com/office/drawing/2014/main" id="{D12474D3-7F61-4F0B-B95D-48E13A45B8FD}"/>
              </a:ext>
            </a:extLst>
          </p:cNvPr>
          <p:cNvSpPr txBox="1"/>
          <p:nvPr/>
        </p:nvSpPr>
        <p:spPr>
          <a:xfrm>
            <a:off x="4572659" y="2599583"/>
            <a:ext cx="6166124" cy="964367"/>
          </a:xfrm>
          <a:prstGeom prst="rect">
            <a:avLst/>
          </a:prstGeom>
          <a:noFill/>
        </p:spPr>
        <p:txBody>
          <a:bodyPr wrap="square">
            <a:spAutoFit/>
          </a:bodyPr>
          <a:lstStyle/>
          <a:p>
            <a:pPr marR="91440" algn="just">
              <a:lnSpc>
                <a:spcPct val="150000"/>
              </a:lnSpc>
              <a:spcAft>
                <a:spcPts val="800"/>
              </a:spcAft>
            </a:pPr>
            <a:r>
              <a:rPr lang="vi-VN" sz="2000">
                <a:latin typeface="#9Slide02 Noi dung dai" panose="02000000000000000000" pitchFamily="2" charset="0"/>
                <a:ea typeface="#9Slide02 Noi dung dai" panose="02000000000000000000" pitchFamily="2" charset="0"/>
              </a:rPr>
              <a:t>2</a:t>
            </a:r>
            <a:r>
              <a:rPr lang="en-US" sz="2000">
                <a:latin typeface="#9Slide02 Noi dung dai" panose="02000000000000000000" pitchFamily="2" charset="0"/>
                <a:ea typeface="#9Slide02 Noi dung dai" panose="02000000000000000000" pitchFamily="2" charset="0"/>
              </a:rPr>
              <a:t> – Trong thời kì trị vì tôi đã ban hành bộ Quốc triều hình luật. </a:t>
            </a:r>
          </a:p>
        </p:txBody>
      </p:sp>
    </p:spTree>
    <p:extLst>
      <p:ext uri="{BB962C8B-B14F-4D97-AF65-F5344CB8AC3E}">
        <p14:creationId xmlns:p14="http://schemas.microsoft.com/office/powerpoint/2010/main" val="363249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0"/>
                </p:tgtEl>
              </p:cMediaNode>
            </p:video>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0"/>
                                        </p:tgtEl>
                                      </p:cBhvr>
                                    </p:cmd>
                                  </p:childTnLst>
                                </p:cTn>
                              </p:par>
                            </p:childTnLst>
                          </p:cTn>
                        </p:par>
                      </p:childTnLst>
                    </p:cTn>
                  </p:par>
                </p:childTnLst>
              </p:cTn>
              <p:nextCondLst>
                <p:cond evt="onClick" delay="0">
                  <p:tgtEl>
                    <p:spTgt spid="10"/>
                  </p:tgtEl>
                </p:cond>
              </p:nextCondLst>
            </p:seq>
          </p:childTnLst>
        </p:cTn>
      </p:par>
    </p:tnLst>
    <p:bldLst>
      <p:bldP spid="9" grpId="0"/>
      <p:bldP spid="11" grpId="0"/>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31"/>
        <p:cNvGrpSpPr/>
        <p:nvPr/>
      </p:nvGrpSpPr>
      <p:grpSpPr>
        <a:xfrm>
          <a:off x="0" y="0"/>
          <a:ext cx="0" cy="0"/>
          <a:chOff x="0" y="0"/>
          <a:chExt cx="0" cy="0"/>
        </a:xfrm>
      </p:grpSpPr>
      <p:sp>
        <p:nvSpPr>
          <p:cNvPr id="18" name="Google Shape;10;p2">
            <a:extLst>
              <a:ext uri="{FF2B5EF4-FFF2-40B4-BE49-F238E27FC236}">
                <a16:creationId xmlns:a16="http://schemas.microsoft.com/office/drawing/2014/main" id="{720EEBEE-C31C-702F-4ADD-74FF1495F135}"/>
              </a:ext>
            </a:extLst>
          </p:cNvPr>
          <p:cNvSpPr/>
          <p:nvPr/>
        </p:nvSpPr>
        <p:spPr>
          <a:xfrm flipH="1">
            <a:off x="0" y="-152399"/>
            <a:ext cx="2971800" cy="7010400"/>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 name="Rectangle: Rounded Corners 6">
            <a:extLst>
              <a:ext uri="{FF2B5EF4-FFF2-40B4-BE49-F238E27FC236}">
                <a16:creationId xmlns:a16="http://schemas.microsoft.com/office/drawing/2014/main" id="{D30BBE07-8719-9F8F-0E76-CDEFA67AA465}"/>
              </a:ext>
            </a:extLst>
          </p:cNvPr>
          <p:cNvSpPr/>
          <p:nvPr/>
        </p:nvSpPr>
        <p:spPr>
          <a:xfrm>
            <a:off x="1447800" y="1219200"/>
            <a:ext cx="10210800" cy="5029200"/>
          </a:xfrm>
          <a:prstGeom prst="roundRect">
            <a:avLst/>
          </a:prstGeom>
          <a:solidFill>
            <a:schemeClr val="bg1">
              <a:lumMod val="95000"/>
            </a:schemeClr>
          </a:solidFill>
          <a:ln>
            <a:noFill/>
          </a:ln>
          <a:scene3d>
            <a:camera prst="orthographicFront"/>
            <a:lightRig rig="threePt" dir="t"/>
          </a:scene3d>
          <a:sp3d extrusionH="76200">
            <a:bevelT/>
            <a:bevelB prst="angl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028EDED-4D38-BF4D-F176-00D2E9A2F6A6}"/>
              </a:ext>
            </a:extLst>
          </p:cNvPr>
          <p:cNvSpPr txBox="1"/>
          <p:nvPr/>
        </p:nvSpPr>
        <p:spPr>
          <a:xfrm>
            <a:off x="1752600" y="1752600"/>
            <a:ext cx="10082119" cy="4416145"/>
          </a:xfrm>
          <a:prstGeom prst="rect">
            <a:avLst/>
          </a:prstGeom>
          <a:noFill/>
        </p:spPr>
        <p:txBody>
          <a:bodyPr wrap="square">
            <a:spAutoFit/>
          </a:bodyPr>
          <a:lstStyle/>
          <a:p>
            <a:pPr algn="ctr">
              <a:lnSpc>
                <a:spcPct val="200000"/>
              </a:lnSpc>
              <a:spcAft>
                <a:spcPts val="800"/>
              </a:spcAft>
              <a:tabLst>
                <a:tab pos="228600" algn="l"/>
              </a:tabLst>
            </a:pPr>
            <a:r>
              <a:rPr lang="en-US" sz="4800" b="1">
                <a:solidFill>
                  <a:srgbClr val="092D6C"/>
                </a:solidFill>
                <a:effectLst/>
                <a:latin typeface="Times New Roman" panose="02020603050405020304" pitchFamily="18" charset="0"/>
                <a:ea typeface="Times New Roman" panose="02020603050405020304" pitchFamily="18" charset="0"/>
              </a:rPr>
              <a:t>MỘT SỐ CUỘC CẢI CÁCH LỚN TRONG LỊCH SỬ VIỆT NAM </a:t>
            </a:r>
            <a:endParaRPr lang="en-US" sz="4800">
              <a:solidFill>
                <a:srgbClr val="092D6C"/>
              </a:solidFill>
              <a:effectLst/>
              <a:latin typeface="Calibri" panose="020F0502020204030204" pitchFamily="34" charset="0"/>
              <a:ea typeface="Calibri" panose="020F0502020204030204" pitchFamily="34" charset="0"/>
            </a:endParaRPr>
          </a:p>
          <a:p>
            <a:pPr algn="ctr">
              <a:lnSpc>
                <a:spcPct val="200000"/>
              </a:lnSpc>
              <a:spcAft>
                <a:spcPts val="800"/>
              </a:spcAft>
              <a:tabLst>
                <a:tab pos="228600" algn="l"/>
              </a:tabLst>
            </a:pPr>
            <a:r>
              <a:rPr lang="en-US" sz="4800" b="1">
                <a:solidFill>
                  <a:srgbClr val="092D6C"/>
                </a:solidFill>
                <a:effectLst/>
                <a:latin typeface="Times New Roman" panose="02020603050405020304" pitchFamily="18" charset="0"/>
                <a:ea typeface="Times New Roman" panose="02020603050405020304" pitchFamily="18" charset="0"/>
              </a:rPr>
              <a:t>(TRƯỚC NĂM 1858)</a:t>
            </a:r>
            <a:endParaRPr lang="en-US" sz="4800">
              <a:solidFill>
                <a:srgbClr val="092D6C"/>
              </a:solidFill>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7056BF00-5719-8A30-8261-DF9CF69901BC}"/>
              </a:ext>
            </a:extLst>
          </p:cNvPr>
          <p:cNvSpPr txBox="1"/>
          <p:nvPr/>
        </p:nvSpPr>
        <p:spPr>
          <a:xfrm>
            <a:off x="4114800" y="1213945"/>
            <a:ext cx="5675586" cy="825803"/>
          </a:xfrm>
          <a:prstGeom prst="rect">
            <a:avLst/>
          </a:prstGeom>
          <a:noFill/>
        </p:spPr>
        <p:txBody>
          <a:bodyPr wrap="square">
            <a:spAutoFit/>
          </a:bodyPr>
          <a:lstStyle/>
          <a:p>
            <a:pPr>
              <a:lnSpc>
                <a:spcPct val="150000"/>
              </a:lnSpc>
            </a:pPr>
            <a:r>
              <a:rPr lang="en-US" sz="3600">
                <a:solidFill>
                  <a:srgbClr val="FFA900"/>
                </a:solidFill>
                <a:latin typeface="#9Slide03 AllRoundGothic" panose="020B0703020202020104" pitchFamily="34" charset="0"/>
              </a:rPr>
              <a:t>THỰC HÀNH CHỦ ĐỀ 5</a:t>
            </a:r>
          </a:p>
        </p:txBody>
      </p:sp>
      <p:grpSp>
        <p:nvGrpSpPr>
          <p:cNvPr id="17" name="Group 16">
            <a:extLst>
              <a:ext uri="{FF2B5EF4-FFF2-40B4-BE49-F238E27FC236}">
                <a16:creationId xmlns:a16="http://schemas.microsoft.com/office/drawing/2014/main" id="{D5795919-84E6-4A90-589D-5231882BB6CB}"/>
              </a:ext>
            </a:extLst>
          </p:cNvPr>
          <p:cNvGrpSpPr/>
          <p:nvPr/>
        </p:nvGrpSpPr>
        <p:grpSpPr>
          <a:xfrm>
            <a:off x="10134600" y="-15766"/>
            <a:ext cx="1901288" cy="950643"/>
            <a:chOff x="2221663" y="-295628"/>
            <a:chExt cx="1901288" cy="950643"/>
          </a:xfrm>
        </p:grpSpPr>
        <p:sp>
          <p:nvSpPr>
            <p:cNvPr id="15" name="Google Shape;24;p2">
              <a:extLst>
                <a:ext uri="{FF2B5EF4-FFF2-40B4-BE49-F238E27FC236}">
                  <a16:creationId xmlns:a16="http://schemas.microsoft.com/office/drawing/2014/main" id="{D2C1264B-C183-9362-758B-E19E00A62BF5}"/>
                </a:ext>
              </a:extLst>
            </p:cNvPr>
            <p:cNvSpPr/>
            <p:nvPr/>
          </p:nvSpPr>
          <p:spPr>
            <a:xfrm>
              <a:off x="2221663" y="-295628"/>
              <a:ext cx="1901288" cy="950643"/>
            </a:xfrm>
            <a:custGeom>
              <a:avLst/>
              <a:gdLst/>
              <a:ahLst/>
              <a:cxnLst/>
              <a:rect l="l" t="t" r="r" b="b"/>
              <a:pathLst>
                <a:path w="1203323" h="601661" extrusionOk="0">
                  <a:moveTo>
                    <a:pt x="1101196" y="0"/>
                  </a:moveTo>
                  <a:cubicBezTo>
                    <a:pt x="1101196" y="275880"/>
                    <a:pt x="877541" y="499535"/>
                    <a:pt x="601661" y="499535"/>
                  </a:cubicBezTo>
                  <a:cubicBezTo>
                    <a:pt x="325782" y="499535"/>
                    <a:pt x="102126" y="275880"/>
                    <a:pt x="102126" y="0"/>
                  </a:cubicBezTo>
                  <a:lnTo>
                    <a:pt x="0" y="0"/>
                  </a:lnTo>
                  <a:cubicBezTo>
                    <a:pt x="0" y="332274"/>
                    <a:pt x="269388" y="601662"/>
                    <a:pt x="601661" y="601662"/>
                  </a:cubicBezTo>
                  <a:cubicBezTo>
                    <a:pt x="933936" y="601662"/>
                    <a:pt x="1203324" y="332274"/>
                    <a:pt x="1203324" y="0"/>
                  </a:cubicBezTo>
                  <a:lnTo>
                    <a:pt x="1101196"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 name="Google Shape;25;p2">
              <a:extLst>
                <a:ext uri="{FF2B5EF4-FFF2-40B4-BE49-F238E27FC236}">
                  <a16:creationId xmlns:a16="http://schemas.microsoft.com/office/drawing/2014/main" id="{098F5325-1495-91A1-1C38-E649FF98AD60}"/>
                </a:ext>
              </a:extLst>
            </p:cNvPr>
            <p:cNvSpPr/>
            <p:nvPr/>
          </p:nvSpPr>
          <p:spPr>
            <a:xfrm>
              <a:off x="2658288" y="-295628"/>
              <a:ext cx="1093670" cy="546835"/>
            </a:xfrm>
            <a:custGeom>
              <a:avLst/>
              <a:gdLst/>
              <a:ahLst/>
              <a:cxnLst/>
              <a:rect l="l" t="t" r="r" b="b"/>
              <a:pathLst>
                <a:path w="692183" h="346091" extrusionOk="0">
                  <a:moveTo>
                    <a:pt x="346091" y="222858"/>
                  </a:moveTo>
                  <a:cubicBezTo>
                    <a:pt x="223003" y="222858"/>
                    <a:pt x="123234" y="123089"/>
                    <a:pt x="123234" y="0"/>
                  </a:cubicBezTo>
                  <a:lnTo>
                    <a:pt x="0" y="0"/>
                  </a:lnTo>
                  <a:cubicBezTo>
                    <a:pt x="0" y="191161"/>
                    <a:pt x="154967" y="346091"/>
                    <a:pt x="346091" y="346091"/>
                  </a:cubicBezTo>
                  <a:cubicBezTo>
                    <a:pt x="537216" y="346091"/>
                    <a:pt x="692183" y="191125"/>
                    <a:pt x="692183" y="0"/>
                  </a:cubicBezTo>
                  <a:lnTo>
                    <a:pt x="568949" y="0"/>
                  </a:lnTo>
                  <a:cubicBezTo>
                    <a:pt x="568949" y="123089"/>
                    <a:pt x="469180" y="222858"/>
                    <a:pt x="346091" y="222858"/>
                  </a:cubicBezTo>
                  <a:close/>
                </a:path>
              </a:pathLst>
            </a:custGeom>
            <a:solidFill>
              <a:srgbClr val="FFA9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27DF1A1-0BA8-5BCE-C799-318BF1D90216}"/>
              </a:ext>
            </a:extLst>
          </p:cNvPr>
          <p:cNvSpPr/>
          <p:nvPr/>
        </p:nvSpPr>
        <p:spPr>
          <a:xfrm>
            <a:off x="872588" y="-190500"/>
            <a:ext cx="4038600" cy="7239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42;p10">
            <a:extLst>
              <a:ext uri="{FF2B5EF4-FFF2-40B4-BE49-F238E27FC236}">
                <a16:creationId xmlns:a16="http://schemas.microsoft.com/office/drawing/2014/main" id="{4D51ABC3-6882-B02C-C408-AD75487E5E95}"/>
              </a:ext>
            </a:extLst>
          </p:cNvPr>
          <p:cNvSpPr/>
          <p:nvPr/>
        </p:nvSpPr>
        <p:spPr>
          <a:xfrm>
            <a:off x="5571903" y="685800"/>
            <a:ext cx="5791200" cy="1752600"/>
          </a:xfrm>
          <a:prstGeom prst="round2DiagRect">
            <a:avLst>
              <a:gd name="adj1" fmla="val 50000"/>
              <a:gd name="adj2" fmla="val 49364"/>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 name="Google Shape;2342;p10">
            <a:extLst>
              <a:ext uri="{FF2B5EF4-FFF2-40B4-BE49-F238E27FC236}">
                <a16:creationId xmlns:a16="http://schemas.microsoft.com/office/drawing/2014/main" id="{E85D9036-5184-6B98-A66A-4D3DB68FE1FA}"/>
              </a:ext>
            </a:extLst>
          </p:cNvPr>
          <p:cNvSpPr/>
          <p:nvPr/>
        </p:nvSpPr>
        <p:spPr>
          <a:xfrm>
            <a:off x="5575620" y="4374027"/>
            <a:ext cx="5791200" cy="1828800"/>
          </a:xfrm>
          <a:prstGeom prst="round2DiagRect">
            <a:avLst>
              <a:gd name="adj1" fmla="val 35976"/>
              <a:gd name="adj2" fmla="val 49364"/>
            </a:avLst>
          </a:prstGeom>
          <a:solidFill>
            <a:schemeClr val="bg1"/>
          </a:solidFill>
          <a:ln w="228600" cap="flat" cmpd="sng">
            <a:solidFill>
              <a:srgbClr val="092D6C"/>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 name="Google Shape;13;p2">
            <a:extLst>
              <a:ext uri="{FF2B5EF4-FFF2-40B4-BE49-F238E27FC236}">
                <a16:creationId xmlns:a16="http://schemas.microsoft.com/office/drawing/2014/main" id="{90ECF1E3-9A90-EF86-467D-61295B53CE43}"/>
              </a:ext>
            </a:extLst>
          </p:cNvPr>
          <p:cNvSpPr/>
          <p:nvPr/>
        </p:nvSpPr>
        <p:spPr>
          <a:xfrm>
            <a:off x="165194" y="981626"/>
            <a:ext cx="1730760" cy="271208"/>
          </a:xfrm>
          <a:custGeom>
            <a:avLst/>
            <a:gdLst/>
            <a:ahLst/>
            <a:cxnLst/>
            <a:rect l="l" t="t" r="r" b="b"/>
            <a:pathLst>
              <a:path w="933863" h="146335" extrusionOk="0">
                <a:moveTo>
                  <a:pt x="0" y="146335"/>
                </a:moveTo>
                <a:lnTo>
                  <a:pt x="0" y="50156"/>
                </a:lnTo>
                <a:cubicBezTo>
                  <a:pt x="24770" y="50156"/>
                  <a:pt x="34344" y="43955"/>
                  <a:pt x="51789" y="32749"/>
                </a:cubicBezTo>
                <a:cubicBezTo>
                  <a:pt x="73222" y="18931"/>
                  <a:pt x="102598" y="0"/>
                  <a:pt x="155692" y="0"/>
                </a:cubicBezTo>
                <a:cubicBezTo>
                  <a:pt x="208786" y="0"/>
                  <a:pt x="238126" y="18931"/>
                  <a:pt x="259596" y="32749"/>
                </a:cubicBezTo>
                <a:cubicBezTo>
                  <a:pt x="277004" y="43991"/>
                  <a:pt x="286614" y="50156"/>
                  <a:pt x="311384" y="50156"/>
                </a:cubicBezTo>
                <a:cubicBezTo>
                  <a:pt x="336154" y="50156"/>
                  <a:pt x="345729" y="43955"/>
                  <a:pt x="363137" y="32749"/>
                </a:cubicBezTo>
                <a:cubicBezTo>
                  <a:pt x="384570" y="18931"/>
                  <a:pt x="413946" y="0"/>
                  <a:pt x="467004" y="0"/>
                </a:cubicBezTo>
                <a:cubicBezTo>
                  <a:pt x="520062" y="0"/>
                  <a:pt x="549438" y="18931"/>
                  <a:pt x="570871" y="32749"/>
                </a:cubicBezTo>
                <a:cubicBezTo>
                  <a:pt x="588279" y="43991"/>
                  <a:pt x="597890" y="50156"/>
                  <a:pt x="622624" y="50156"/>
                </a:cubicBezTo>
                <a:cubicBezTo>
                  <a:pt x="647358" y="50156"/>
                  <a:pt x="656968" y="43955"/>
                  <a:pt x="674376" y="32749"/>
                </a:cubicBezTo>
                <a:cubicBezTo>
                  <a:pt x="695810" y="18931"/>
                  <a:pt x="725185" y="0"/>
                  <a:pt x="778243" y="0"/>
                </a:cubicBezTo>
                <a:cubicBezTo>
                  <a:pt x="831301" y="0"/>
                  <a:pt x="860677" y="18931"/>
                  <a:pt x="882111" y="32749"/>
                </a:cubicBezTo>
                <a:cubicBezTo>
                  <a:pt x="899519" y="43991"/>
                  <a:pt x="909129" y="50156"/>
                  <a:pt x="933863" y="50156"/>
                </a:cubicBezTo>
                <a:lnTo>
                  <a:pt x="933863" y="146335"/>
                </a:lnTo>
                <a:cubicBezTo>
                  <a:pt x="880805" y="146335"/>
                  <a:pt x="851429" y="127404"/>
                  <a:pt x="829996" y="113587"/>
                </a:cubicBezTo>
                <a:cubicBezTo>
                  <a:pt x="812588" y="102344"/>
                  <a:pt x="802977" y="96179"/>
                  <a:pt x="778243" y="96179"/>
                </a:cubicBezTo>
                <a:cubicBezTo>
                  <a:pt x="753510" y="96179"/>
                  <a:pt x="743899" y="102380"/>
                  <a:pt x="726491" y="113587"/>
                </a:cubicBezTo>
                <a:cubicBezTo>
                  <a:pt x="705058" y="127404"/>
                  <a:pt x="675682" y="146335"/>
                  <a:pt x="622624" y="146335"/>
                </a:cubicBezTo>
                <a:cubicBezTo>
                  <a:pt x="569566" y="146335"/>
                  <a:pt x="540190" y="127404"/>
                  <a:pt x="518756" y="113587"/>
                </a:cubicBezTo>
                <a:cubicBezTo>
                  <a:pt x="501348" y="102344"/>
                  <a:pt x="491738" y="96179"/>
                  <a:pt x="467004" y="96179"/>
                </a:cubicBezTo>
                <a:cubicBezTo>
                  <a:pt x="442270" y="96179"/>
                  <a:pt x="432660" y="102380"/>
                  <a:pt x="415252" y="113587"/>
                </a:cubicBezTo>
                <a:cubicBezTo>
                  <a:pt x="393818" y="127404"/>
                  <a:pt x="364442" y="146335"/>
                  <a:pt x="311384" y="146335"/>
                </a:cubicBezTo>
                <a:cubicBezTo>
                  <a:pt x="258326" y="146335"/>
                  <a:pt x="228951" y="127404"/>
                  <a:pt x="207481" y="113587"/>
                </a:cubicBezTo>
                <a:cubicBezTo>
                  <a:pt x="190073" y="102344"/>
                  <a:pt x="180462" y="96179"/>
                  <a:pt x="155692" y="96179"/>
                </a:cubicBezTo>
                <a:cubicBezTo>
                  <a:pt x="130922" y="96179"/>
                  <a:pt x="121348" y="102380"/>
                  <a:pt x="103904" y="113587"/>
                </a:cubicBezTo>
                <a:cubicBezTo>
                  <a:pt x="82470" y="127404"/>
                  <a:pt x="53094" y="146335"/>
                  <a:pt x="0" y="146335"/>
                </a:cubicBezTo>
                <a:close/>
              </a:path>
            </a:pathLst>
          </a:custGeom>
          <a:solidFill>
            <a:srgbClr val="FFA9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 name="Google Shape;14;p2">
            <a:extLst>
              <a:ext uri="{FF2B5EF4-FFF2-40B4-BE49-F238E27FC236}">
                <a16:creationId xmlns:a16="http://schemas.microsoft.com/office/drawing/2014/main" id="{5FCA628C-C7CA-53D3-8E3E-3E93D7F12275}"/>
              </a:ext>
            </a:extLst>
          </p:cNvPr>
          <p:cNvSpPr/>
          <p:nvPr/>
        </p:nvSpPr>
        <p:spPr>
          <a:xfrm>
            <a:off x="165194" y="1398882"/>
            <a:ext cx="1730760" cy="271208"/>
          </a:xfrm>
          <a:custGeom>
            <a:avLst/>
            <a:gdLst/>
            <a:ahLst/>
            <a:cxnLst/>
            <a:rect l="l" t="t" r="r" b="b"/>
            <a:pathLst>
              <a:path w="933863" h="146335" extrusionOk="0">
                <a:moveTo>
                  <a:pt x="0" y="146336"/>
                </a:moveTo>
                <a:lnTo>
                  <a:pt x="0" y="50157"/>
                </a:lnTo>
                <a:cubicBezTo>
                  <a:pt x="24770" y="50157"/>
                  <a:pt x="34344" y="43955"/>
                  <a:pt x="51789" y="32749"/>
                </a:cubicBezTo>
                <a:cubicBezTo>
                  <a:pt x="73222" y="18931"/>
                  <a:pt x="102598" y="0"/>
                  <a:pt x="155692" y="0"/>
                </a:cubicBezTo>
                <a:cubicBezTo>
                  <a:pt x="208786" y="0"/>
                  <a:pt x="238126" y="18931"/>
                  <a:pt x="259596" y="32749"/>
                </a:cubicBezTo>
                <a:cubicBezTo>
                  <a:pt x="277004" y="43991"/>
                  <a:pt x="286614" y="50157"/>
                  <a:pt x="311384" y="50157"/>
                </a:cubicBezTo>
                <a:cubicBezTo>
                  <a:pt x="336154" y="50157"/>
                  <a:pt x="345729" y="43955"/>
                  <a:pt x="363137" y="32749"/>
                </a:cubicBezTo>
                <a:cubicBezTo>
                  <a:pt x="384570" y="18931"/>
                  <a:pt x="413946" y="0"/>
                  <a:pt x="467004" y="0"/>
                </a:cubicBezTo>
                <a:cubicBezTo>
                  <a:pt x="520062" y="0"/>
                  <a:pt x="549438" y="18931"/>
                  <a:pt x="570871" y="32749"/>
                </a:cubicBezTo>
                <a:cubicBezTo>
                  <a:pt x="588279" y="43991"/>
                  <a:pt x="597890" y="50157"/>
                  <a:pt x="622624" y="50157"/>
                </a:cubicBezTo>
                <a:cubicBezTo>
                  <a:pt x="647358" y="50157"/>
                  <a:pt x="656968" y="43955"/>
                  <a:pt x="674376" y="32749"/>
                </a:cubicBezTo>
                <a:cubicBezTo>
                  <a:pt x="695810" y="18931"/>
                  <a:pt x="725185" y="0"/>
                  <a:pt x="778243" y="0"/>
                </a:cubicBezTo>
                <a:cubicBezTo>
                  <a:pt x="831301" y="0"/>
                  <a:pt x="860677" y="18931"/>
                  <a:pt x="882111" y="32749"/>
                </a:cubicBezTo>
                <a:cubicBezTo>
                  <a:pt x="899519" y="43991"/>
                  <a:pt x="909129" y="50157"/>
                  <a:pt x="933863" y="50157"/>
                </a:cubicBezTo>
                <a:lnTo>
                  <a:pt x="933863" y="146336"/>
                </a:lnTo>
                <a:cubicBezTo>
                  <a:pt x="880805" y="146336"/>
                  <a:pt x="851429" y="127404"/>
                  <a:pt x="829996" y="113587"/>
                </a:cubicBezTo>
                <a:cubicBezTo>
                  <a:pt x="812588" y="102344"/>
                  <a:pt x="802977" y="96179"/>
                  <a:pt x="778243" y="96179"/>
                </a:cubicBezTo>
                <a:cubicBezTo>
                  <a:pt x="753510" y="96179"/>
                  <a:pt x="743899" y="102381"/>
                  <a:pt x="726491" y="113587"/>
                </a:cubicBezTo>
                <a:cubicBezTo>
                  <a:pt x="705058" y="127404"/>
                  <a:pt x="675682" y="146336"/>
                  <a:pt x="622624" y="146336"/>
                </a:cubicBezTo>
                <a:cubicBezTo>
                  <a:pt x="569566" y="146336"/>
                  <a:pt x="540190" y="127404"/>
                  <a:pt x="518756" y="113587"/>
                </a:cubicBezTo>
                <a:cubicBezTo>
                  <a:pt x="501348" y="102344"/>
                  <a:pt x="491738" y="96179"/>
                  <a:pt x="467004" y="96179"/>
                </a:cubicBezTo>
                <a:cubicBezTo>
                  <a:pt x="442270" y="96179"/>
                  <a:pt x="432660" y="102381"/>
                  <a:pt x="415252" y="113587"/>
                </a:cubicBezTo>
                <a:cubicBezTo>
                  <a:pt x="393818" y="127404"/>
                  <a:pt x="364442" y="146336"/>
                  <a:pt x="311384" y="146336"/>
                </a:cubicBezTo>
                <a:cubicBezTo>
                  <a:pt x="258326" y="146336"/>
                  <a:pt x="228951" y="127404"/>
                  <a:pt x="207481" y="113587"/>
                </a:cubicBezTo>
                <a:cubicBezTo>
                  <a:pt x="190073" y="102344"/>
                  <a:pt x="180462" y="96179"/>
                  <a:pt x="155692" y="96179"/>
                </a:cubicBezTo>
                <a:cubicBezTo>
                  <a:pt x="130922" y="96179"/>
                  <a:pt x="121348" y="102381"/>
                  <a:pt x="103904" y="113587"/>
                </a:cubicBezTo>
                <a:cubicBezTo>
                  <a:pt x="82470" y="127404"/>
                  <a:pt x="53094" y="146336"/>
                  <a:pt x="0" y="146336"/>
                </a:cubicBezTo>
                <a:close/>
              </a:path>
            </a:pathLst>
          </a:custGeom>
          <a:solidFill>
            <a:srgbClr val="FFA9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 name="Google Shape;13;p2">
            <a:extLst>
              <a:ext uri="{FF2B5EF4-FFF2-40B4-BE49-F238E27FC236}">
                <a16:creationId xmlns:a16="http://schemas.microsoft.com/office/drawing/2014/main" id="{F73DF32A-88DA-D845-2738-CDAF92CF4C5E}"/>
              </a:ext>
            </a:extLst>
          </p:cNvPr>
          <p:cNvSpPr/>
          <p:nvPr/>
        </p:nvSpPr>
        <p:spPr>
          <a:xfrm>
            <a:off x="-40200" y="5105400"/>
            <a:ext cx="1730760" cy="271208"/>
          </a:xfrm>
          <a:custGeom>
            <a:avLst/>
            <a:gdLst/>
            <a:ahLst/>
            <a:cxnLst/>
            <a:rect l="l" t="t" r="r" b="b"/>
            <a:pathLst>
              <a:path w="933863" h="146335" extrusionOk="0">
                <a:moveTo>
                  <a:pt x="0" y="146335"/>
                </a:moveTo>
                <a:lnTo>
                  <a:pt x="0" y="50156"/>
                </a:lnTo>
                <a:cubicBezTo>
                  <a:pt x="24770" y="50156"/>
                  <a:pt x="34344" y="43955"/>
                  <a:pt x="51789" y="32749"/>
                </a:cubicBezTo>
                <a:cubicBezTo>
                  <a:pt x="73222" y="18931"/>
                  <a:pt x="102598" y="0"/>
                  <a:pt x="155692" y="0"/>
                </a:cubicBezTo>
                <a:cubicBezTo>
                  <a:pt x="208786" y="0"/>
                  <a:pt x="238126" y="18931"/>
                  <a:pt x="259596" y="32749"/>
                </a:cubicBezTo>
                <a:cubicBezTo>
                  <a:pt x="277004" y="43991"/>
                  <a:pt x="286614" y="50156"/>
                  <a:pt x="311384" y="50156"/>
                </a:cubicBezTo>
                <a:cubicBezTo>
                  <a:pt x="336154" y="50156"/>
                  <a:pt x="345729" y="43955"/>
                  <a:pt x="363137" y="32749"/>
                </a:cubicBezTo>
                <a:cubicBezTo>
                  <a:pt x="384570" y="18931"/>
                  <a:pt x="413946" y="0"/>
                  <a:pt x="467004" y="0"/>
                </a:cubicBezTo>
                <a:cubicBezTo>
                  <a:pt x="520062" y="0"/>
                  <a:pt x="549438" y="18931"/>
                  <a:pt x="570871" y="32749"/>
                </a:cubicBezTo>
                <a:cubicBezTo>
                  <a:pt x="588279" y="43991"/>
                  <a:pt x="597890" y="50156"/>
                  <a:pt x="622624" y="50156"/>
                </a:cubicBezTo>
                <a:cubicBezTo>
                  <a:pt x="647358" y="50156"/>
                  <a:pt x="656968" y="43955"/>
                  <a:pt x="674376" y="32749"/>
                </a:cubicBezTo>
                <a:cubicBezTo>
                  <a:pt x="695810" y="18931"/>
                  <a:pt x="725185" y="0"/>
                  <a:pt x="778243" y="0"/>
                </a:cubicBezTo>
                <a:cubicBezTo>
                  <a:pt x="831301" y="0"/>
                  <a:pt x="860677" y="18931"/>
                  <a:pt x="882111" y="32749"/>
                </a:cubicBezTo>
                <a:cubicBezTo>
                  <a:pt x="899519" y="43991"/>
                  <a:pt x="909129" y="50156"/>
                  <a:pt x="933863" y="50156"/>
                </a:cubicBezTo>
                <a:lnTo>
                  <a:pt x="933863" y="146335"/>
                </a:lnTo>
                <a:cubicBezTo>
                  <a:pt x="880805" y="146335"/>
                  <a:pt x="851429" y="127404"/>
                  <a:pt x="829996" y="113587"/>
                </a:cubicBezTo>
                <a:cubicBezTo>
                  <a:pt x="812588" y="102344"/>
                  <a:pt x="802977" y="96179"/>
                  <a:pt x="778243" y="96179"/>
                </a:cubicBezTo>
                <a:cubicBezTo>
                  <a:pt x="753510" y="96179"/>
                  <a:pt x="743899" y="102380"/>
                  <a:pt x="726491" y="113587"/>
                </a:cubicBezTo>
                <a:cubicBezTo>
                  <a:pt x="705058" y="127404"/>
                  <a:pt x="675682" y="146335"/>
                  <a:pt x="622624" y="146335"/>
                </a:cubicBezTo>
                <a:cubicBezTo>
                  <a:pt x="569566" y="146335"/>
                  <a:pt x="540190" y="127404"/>
                  <a:pt x="518756" y="113587"/>
                </a:cubicBezTo>
                <a:cubicBezTo>
                  <a:pt x="501348" y="102344"/>
                  <a:pt x="491738" y="96179"/>
                  <a:pt x="467004" y="96179"/>
                </a:cubicBezTo>
                <a:cubicBezTo>
                  <a:pt x="442270" y="96179"/>
                  <a:pt x="432660" y="102380"/>
                  <a:pt x="415252" y="113587"/>
                </a:cubicBezTo>
                <a:cubicBezTo>
                  <a:pt x="393818" y="127404"/>
                  <a:pt x="364442" y="146335"/>
                  <a:pt x="311384" y="146335"/>
                </a:cubicBezTo>
                <a:cubicBezTo>
                  <a:pt x="258326" y="146335"/>
                  <a:pt x="228951" y="127404"/>
                  <a:pt x="207481" y="113587"/>
                </a:cubicBezTo>
                <a:cubicBezTo>
                  <a:pt x="190073" y="102344"/>
                  <a:pt x="180462" y="96179"/>
                  <a:pt x="155692" y="96179"/>
                </a:cubicBezTo>
                <a:cubicBezTo>
                  <a:pt x="130922" y="96179"/>
                  <a:pt x="121348" y="102380"/>
                  <a:pt x="103904" y="113587"/>
                </a:cubicBezTo>
                <a:cubicBezTo>
                  <a:pt x="82470" y="127404"/>
                  <a:pt x="53094" y="146335"/>
                  <a:pt x="0" y="146335"/>
                </a:cubicBezTo>
                <a:close/>
              </a:path>
            </a:pathLst>
          </a:custGeom>
          <a:solidFill>
            <a:srgbClr val="FFA9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 name="Google Shape;14;p2">
            <a:extLst>
              <a:ext uri="{FF2B5EF4-FFF2-40B4-BE49-F238E27FC236}">
                <a16:creationId xmlns:a16="http://schemas.microsoft.com/office/drawing/2014/main" id="{EF981F67-7A01-39E6-0094-E8B7646A3620}"/>
              </a:ext>
            </a:extLst>
          </p:cNvPr>
          <p:cNvSpPr/>
          <p:nvPr/>
        </p:nvSpPr>
        <p:spPr>
          <a:xfrm>
            <a:off x="-40200" y="5481071"/>
            <a:ext cx="1730760" cy="271208"/>
          </a:xfrm>
          <a:custGeom>
            <a:avLst/>
            <a:gdLst/>
            <a:ahLst/>
            <a:cxnLst/>
            <a:rect l="l" t="t" r="r" b="b"/>
            <a:pathLst>
              <a:path w="933863" h="146335" extrusionOk="0">
                <a:moveTo>
                  <a:pt x="0" y="146336"/>
                </a:moveTo>
                <a:lnTo>
                  <a:pt x="0" y="50157"/>
                </a:lnTo>
                <a:cubicBezTo>
                  <a:pt x="24770" y="50157"/>
                  <a:pt x="34344" y="43955"/>
                  <a:pt x="51789" y="32749"/>
                </a:cubicBezTo>
                <a:cubicBezTo>
                  <a:pt x="73222" y="18931"/>
                  <a:pt x="102598" y="0"/>
                  <a:pt x="155692" y="0"/>
                </a:cubicBezTo>
                <a:cubicBezTo>
                  <a:pt x="208786" y="0"/>
                  <a:pt x="238126" y="18931"/>
                  <a:pt x="259596" y="32749"/>
                </a:cubicBezTo>
                <a:cubicBezTo>
                  <a:pt x="277004" y="43991"/>
                  <a:pt x="286614" y="50157"/>
                  <a:pt x="311384" y="50157"/>
                </a:cubicBezTo>
                <a:cubicBezTo>
                  <a:pt x="336154" y="50157"/>
                  <a:pt x="345729" y="43955"/>
                  <a:pt x="363137" y="32749"/>
                </a:cubicBezTo>
                <a:cubicBezTo>
                  <a:pt x="384570" y="18931"/>
                  <a:pt x="413946" y="0"/>
                  <a:pt x="467004" y="0"/>
                </a:cubicBezTo>
                <a:cubicBezTo>
                  <a:pt x="520062" y="0"/>
                  <a:pt x="549438" y="18931"/>
                  <a:pt x="570871" y="32749"/>
                </a:cubicBezTo>
                <a:cubicBezTo>
                  <a:pt x="588279" y="43991"/>
                  <a:pt x="597890" y="50157"/>
                  <a:pt x="622624" y="50157"/>
                </a:cubicBezTo>
                <a:cubicBezTo>
                  <a:pt x="647358" y="50157"/>
                  <a:pt x="656968" y="43955"/>
                  <a:pt x="674376" y="32749"/>
                </a:cubicBezTo>
                <a:cubicBezTo>
                  <a:pt x="695810" y="18931"/>
                  <a:pt x="725185" y="0"/>
                  <a:pt x="778243" y="0"/>
                </a:cubicBezTo>
                <a:cubicBezTo>
                  <a:pt x="831301" y="0"/>
                  <a:pt x="860677" y="18931"/>
                  <a:pt x="882111" y="32749"/>
                </a:cubicBezTo>
                <a:cubicBezTo>
                  <a:pt x="899519" y="43991"/>
                  <a:pt x="909129" y="50157"/>
                  <a:pt x="933863" y="50157"/>
                </a:cubicBezTo>
                <a:lnTo>
                  <a:pt x="933863" y="146336"/>
                </a:lnTo>
                <a:cubicBezTo>
                  <a:pt x="880805" y="146336"/>
                  <a:pt x="851429" y="127404"/>
                  <a:pt x="829996" y="113587"/>
                </a:cubicBezTo>
                <a:cubicBezTo>
                  <a:pt x="812588" y="102344"/>
                  <a:pt x="802977" y="96179"/>
                  <a:pt x="778243" y="96179"/>
                </a:cubicBezTo>
                <a:cubicBezTo>
                  <a:pt x="753510" y="96179"/>
                  <a:pt x="743899" y="102381"/>
                  <a:pt x="726491" y="113587"/>
                </a:cubicBezTo>
                <a:cubicBezTo>
                  <a:pt x="705058" y="127404"/>
                  <a:pt x="675682" y="146336"/>
                  <a:pt x="622624" y="146336"/>
                </a:cubicBezTo>
                <a:cubicBezTo>
                  <a:pt x="569566" y="146336"/>
                  <a:pt x="540190" y="127404"/>
                  <a:pt x="518756" y="113587"/>
                </a:cubicBezTo>
                <a:cubicBezTo>
                  <a:pt x="501348" y="102344"/>
                  <a:pt x="491738" y="96179"/>
                  <a:pt x="467004" y="96179"/>
                </a:cubicBezTo>
                <a:cubicBezTo>
                  <a:pt x="442270" y="96179"/>
                  <a:pt x="432660" y="102381"/>
                  <a:pt x="415252" y="113587"/>
                </a:cubicBezTo>
                <a:cubicBezTo>
                  <a:pt x="393818" y="127404"/>
                  <a:pt x="364442" y="146336"/>
                  <a:pt x="311384" y="146336"/>
                </a:cubicBezTo>
                <a:cubicBezTo>
                  <a:pt x="258326" y="146336"/>
                  <a:pt x="228951" y="127404"/>
                  <a:pt x="207481" y="113587"/>
                </a:cubicBezTo>
                <a:cubicBezTo>
                  <a:pt x="190073" y="102344"/>
                  <a:pt x="180462" y="96179"/>
                  <a:pt x="155692" y="96179"/>
                </a:cubicBezTo>
                <a:cubicBezTo>
                  <a:pt x="130922" y="96179"/>
                  <a:pt x="121348" y="102381"/>
                  <a:pt x="103904" y="113587"/>
                </a:cubicBezTo>
                <a:cubicBezTo>
                  <a:pt x="82470" y="127404"/>
                  <a:pt x="53094" y="146336"/>
                  <a:pt x="0" y="146336"/>
                </a:cubicBezTo>
                <a:close/>
              </a:path>
            </a:pathLst>
          </a:custGeom>
          <a:solidFill>
            <a:srgbClr val="FFA9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 name="TextBox 14">
            <a:extLst>
              <a:ext uri="{FF2B5EF4-FFF2-40B4-BE49-F238E27FC236}">
                <a16:creationId xmlns:a16="http://schemas.microsoft.com/office/drawing/2014/main" id="{CEAEFECA-8072-07F1-2A76-4649F02AE0FF}"/>
              </a:ext>
            </a:extLst>
          </p:cNvPr>
          <p:cNvSpPr txBox="1"/>
          <p:nvPr/>
        </p:nvSpPr>
        <p:spPr>
          <a:xfrm>
            <a:off x="1289542" y="-442268"/>
            <a:ext cx="3319624" cy="7300268"/>
          </a:xfrm>
          <a:prstGeom prst="rect">
            <a:avLst/>
          </a:prstGeom>
          <a:noFill/>
        </p:spPr>
        <p:txBody>
          <a:bodyPr wrap="square">
            <a:spAutoFit/>
          </a:bodyPr>
          <a:lstStyle/>
          <a:p>
            <a:pPr algn="ctr">
              <a:lnSpc>
                <a:spcPct val="200000"/>
              </a:lnSpc>
              <a:spcAft>
                <a:spcPts val="800"/>
              </a:spcAft>
              <a:tabLst>
                <a:tab pos="228600" algn="l"/>
              </a:tabLst>
            </a:pPr>
            <a:r>
              <a:rPr lang="en-US" sz="6000" b="1">
                <a:solidFill>
                  <a:schemeClr val="bg1"/>
                </a:solidFill>
                <a:latin typeface="Times New Roman" panose="02020603050405020304" pitchFamily="18" charset="0"/>
                <a:ea typeface="Calibri" panose="020F0502020204030204" pitchFamily="34" charset="0"/>
              </a:rPr>
              <a:t>CẤU TRÚC </a:t>
            </a:r>
          </a:p>
          <a:p>
            <a:pPr algn="ctr">
              <a:lnSpc>
                <a:spcPct val="200000"/>
              </a:lnSpc>
              <a:spcAft>
                <a:spcPts val="800"/>
              </a:spcAft>
              <a:tabLst>
                <a:tab pos="228600" algn="l"/>
              </a:tabLst>
            </a:pPr>
            <a:r>
              <a:rPr lang="en-US" sz="6000" b="1">
                <a:solidFill>
                  <a:schemeClr val="bg1"/>
                </a:solidFill>
                <a:latin typeface="Times New Roman" panose="02020603050405020304" pitchFamily="18" charset="0"/>
                <a:ea typeface="Calibri" panose="020F0502020204030204" pitchFamily="34" charset="0"/>
              </a:rPr>
              <a:t>BÀI HỌC</a:t>
            </a:r>
            <a:r>
              <a:rPr lang="en-US" sz="4000" b="1">
                <a:solidFill>
                  <a:schemeClr val="bg1"/>
                </a:solidFill>
                <a:latin typeface="Times New Roman" panose="02020603050405020304" pitchFamily="18" charset="0"/>
                <a:ea typeface="Calibri" panose="020F0502020204030204" pitchFamily="34" charset="0"/>
              </a:rPr>
              <a:t> </a:t>
            </a:r>
            <a:endParaRPr lang="en-US" sz="4000">
              <a:solidFill>
                <a:schemeClr val="bg1"/>
              </a:solidFill>
              <a:effectLst/>
              <a:latin typeface="Calibri" panose="020F0502020204030204" pitchFamily="34" charset="0"/>
              <a:ea typeface="Calibri" panose="020F0502020204030204" pitchFamily="34" charset="0"/>
            </a:endParaRPr>
          </a:p>
        </p:txBody>
      </p:sp>
      <p:sp>
        <p:nvSpPr>
          <p:cNvPr id="16" name="Google Shape;141;p26">
            <a:extLst>
              <a:ext uri="{FF2B5EF4-FFF2-40B4-BE49-F238E27FC236}">
                <a16:creationId xmlns:a16="http://schemas.microsoft.com/office/drawing/2014/main" id="{053E0E76-2917-4884-8ED2-A8ACF47D912D}"/>
              </a:ext>
            </a:extLst>
          </p:cNvPr>
          <p:cNvSpPr/>
          <p:nvPr/>
        </p:nvSpPr>
        <p:spPr>
          <a:xfrm>
            <a:off x="5068143" y="972790"/>
            <a:ext cx="879900" cy="879600"/>
          </a:xfrm>
          <a:prstGeom prst="ellipse">
            <a:avLst/>
          </a:prstGeom>
          <a:gradFill>
            <a:gsLst>
              <a:gs pos="0">
                <a:schemeClr val="lt2"/>
              </a:gs>
              <a:gs pos="100000">
                <a:schemeClr val="accent1"/>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 name="Google Shape;144;p26">
            <a:extLst>
              <a:ext uri="{FF2B5EF4-FFF2-40B4-BE49-F238E27FC236}">
                <a16:creationId xmlns:a16="http://schemas.microsoft.com/office/drawing/2014/main" id="{6E5D8D4A-18E7-C5C8-0E68-5E0E9A7BC3AF}"/>
              </a:ext>
            </a:extLst>
          </p:cNvPr>
          <p:cNvSpPr/>
          <p:nvPr/>
        </p:nvSpPr>
        <p:spPr>
          <a:xfrm>
            <a:off x="5115226" y="4848477"/>
            <a:ext cx="879900" cy="879900"/>
          </a:xfrm>
          <a:prstGeom prst="ellipse">
            <a:avLst/>
          </a:prstGeom>
          <a:gradFill>
            <a:gsLst>
              <a:gs pos="0">
                <a:schemeClr val="lt2"/>
              </a:gs>
              <a:gs pos="100000">
                <a:schemeClr val="accent1"/>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 name="Google Shape;3441;p37">
            <a:extLst>
              <a:ext uri="{FF2B5EF4-FFF2-40B4-BE49-F238E27FC236}">
                <a16:creationId xmlns:a16="http://schemas.microsoft.com/office/drawing/2014/main" id="{53C3E4D1-08AC-D9FE-137C-0F7630A60C51}"/>
              </a:ext>
            </a:extLst>
          </p:cNvPr>
          <p:cNvSpPr txBox="1">
            <a:spLocks/>
          </p:cNvSpPr>
          <p:nvPr/>
        </p:nvSpPr>
        <p:spPr>
          <a:xfrm>
            <a:off x="5267308" y="748744"/>
            <a:ext cx="575735" cy="95124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kern="0" dirty="0">
                <a:solidFill>
                  <a:srgbClr val="092D6C"/>
                </a:solidFill>
                <a:latin typeface="#9Slide03 Maven Pro Black" panose="00000A00000000000000" pitchFamily="2" charset="0"/>
              </a:rPr>
              <a:t>1</a:t>
            </a:r>
          </a:p>
        </p:txBody>
      </p:sp>
      <p:sp>
        <p:nvSpPr>
          <p:cNvPr id="19" name="Google Shape;3441;p37">
            <a:extLst>
              <a:ext uri="{FF2B5EF4-FFF2-40B4-BE49-F238E27FC236}">
                <a16:creationId xmlns:a16="http://schemas.microsoft.com/office/drawing/2014/main" id="{E89BF88E-2A50-A531-2B0F-A46ED60F0416}"/>
              </a:ext>
            </a:extLst>
          </p:cNvPr>
          <p:cNvSpPr txBox="1">
            <a:spLocks/>
          </p:cNvSpPr>
          <p:nvPr/>
        </p:nvSpPr>
        <p:spPr>
          <a:xfrm>
            <a:off x="5328141" y="4694679"/>
            <a:ext cx="575735" cy="95124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kern="0">
                <a:solidFill>
                  <a:srgbClr val="092D6C"/>
                </a:solidFill>
                <a:latin typeface="#9Slide03 Maven Pro Black" panose="00000A00000000000000" pitchFamily="2" charset="0"/>
              </a:rPr>
              <a:t>2</a:t>
            </a:r>
            <a:endParaRPr lang="en" kern="0" dirty="0">
              <a:solidFill>
                <a:srgbClr val="092D6C"/>
              </a:solidFill>
              <a:latin typeface="#9Slide03 Maven Pro Black" panose="00000A00000000000000" pitchFamily="2" charset="0"/>
            </a:endParaRPr>
          </a:p>
        </p:txBody>
      </p:sp>
      <p:sp>
        <p:nvSpPr>
          <p:cNvPr id="21" name="TextBox 20">
            <a:extLst>
              <a:ext uri="{FF2B5EF4-FFF2-40B4-BE49-F238E27FC236}">
                <a16:creationId xmlns:a16="http://schemas.microsoft.com/office/drawing/2014/main" id="{B4E859BE-4453-B809-7902-6F393A634F5F}"/>
              </a:ext>
            </a:extLst>
          </p:cNvPr>
          <p:cNvSpPr txBox="1"/>
          <p:nvPr/>
        </p:nvSpPr>
        <p:spPr>
          <a:xfrm>
            <a:off x="5980258" y="748744"/>
            <a:ext cx="5135137" cy="1654171"/>
          </a:xfrm>
          <a:prstGeom prst="rect">
            <a:avLst/>
          </a:prstGeom>
          <a:noFill/>
        </p:spPr>
        <p:txBody>
          <a:bodyPr wrap="square">
            <a:spAutoFit/>
          </a:bodyPr>
          <a:lstStyle/>
          <a:p>
            <a:pPr algn="just">
              <a:lnSpc>
                <a:spcPct val="150000"/>
              </a:lnSpc>
            </a:pPr>
            <a:r>
              <a:rPr lang="en-US" sz="3600" b="1">
                <a:solidFill>
                  <a:srgbClr val="DA622E"/>
                </a:solidFill>
                <a:effectLst/>
                <a:latin typeface="Times New Roman" panose="02020603050405020304" pitchFamily="18" charset="0"/>
                <a:ea typeface="Calibri" panose="020F0502020204030204" pitchFamily="34" charset="0"/>
              </a:rPr>
              <a:t>Hệ thống hoá các kiến thức chủ đề đã học</a:t>
            </a:r>
            <a:endParaRPr lang="en-US" sz="3600">
              <a:solidFill>
                <a:srgbClr val="DA622E"/>
              </a:solidFill>
            </a:endParaRPr>
          </a:p>
        </p:txBody>
      </p:sp>
      <p:sp>
        <p:nvSpPr>
          <p:cNvPr id="23" name="TextBox 22">
            <a:extLst>
              <a:ext uri="{FF2B5EF4-FFF2-40B4-BE49-F238E27FC236}">
                <a16:creationId xmlns:a16="http://schemas.microsoft.com/office/drawing/2014/main" id="{DBD2FD1D-4B06-8D9B-2AAE-A8268A4FE0F0}"/>
              </a:ext>
            </a:extLst>
          </p:cNvPr>
          <p:cNvSpPr txBox="1"/>
          <p:nvPr/>
        </p:nvSpPr>
        <p:spPr>
          <a:xfrm>
            <a:off x="5960556" y="4965261"/>
            <a:ext cx="5417423" cy="646331"/>
          </a:xfrm>
          <a:prstGeom prst="rect">
            <a:avLst/>
          </a:prstGeom>
          <a:noFill/>
        </p:spPr>
        <p:txBody>
          <a:bodyPr wrap="square">
            <a:spAutoFit/>
          </a:bodyPr>
          <a:lstStyle/>
          <a:p>
            <a:r>
              <a:rPr lang="en-US" sz="3600" b="1">
                <a:solidFill>
                  <a:srgbClr val="DA622E"/>
                </a:solidFill>
                <a:effectLst/>
                <a:latin typeface="Times New Roman" panose="02020603050405020304" pitchFamily="18" charset="0"/>
                <a:ea typeface="Calibri" panose="020F0502020204030204" pitchFamily="34" charset="0"/>
              </a:rPr>
              <a:t>Thiết kế sản phẩm học tập </a:t>
            </a:r>
            <a:endParaRPr lang="en-US" sz="3600" b="1">
              <a:solidFill>
                <a:srgbClr val="DA622E"/>
              </a:solidFill>
            </a:endParaRPr>
          </a:p>
        </p:txBody>
      </p:sp>
    </p:spTree>
    <p:extLst>
      <p:ext uri="{BB962C8B-B14F-4D97-AF65-F5344CB8AC3E}">
        <p14:creationId xmlns:p14="http://schemas.microsoft.com/office/powerpoint/2010/main" val="406198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916402C9-7741-D27A-FEE7-5A3FDEDC8FEB}"/>
              </a:ext>
            </a:extLst>
          </p:cNvPr>
          <p:cNvSpPr/>
          <p:nvPr/>
        </p:nvSpPr>
        <p:spPr>
          <a:xfrm flipH="1">
            <a:off x="-457200" y="-1975137"/>
            <a:ext cx="2895600" cy="10808273"/>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 name="TextBox 5">
            <a:extLst>
              <a:ext uri="{FF2B5EF4-FFF2-40B4-BE49-F238E27FC236}">
                <a16:creationId xmlns:a16="http://schemas.microsoft.com/office/drawing/2014/main" id="{BC6FED20-1C3C-50A7-83DE-C44F68AC8BAA}"/>
              </a:ext>
            </a:extLst>
          </p:cNvPr>
          <p:cNvSpPr txBox="1"/>
          <p:nvPr/>
        </p:nvSpPr>
        <p:spPr>
          <a:xfrm>
            <a:off x="2743200" y="385709"/>
            <a:ext cx="7450720" cy="1081899"/>
          </a:xfrm>
          <a:prstGeom prst="rect">
            <a:avLst/>
          </a:prstGeom>
          <a:noFill/>
        </p:spPr>
        <p:txBody>
          <a:bodyPr wrap="square">
            <a:spAutoFit/>
          </a:bodyPr>
          <a:lstStyle/>
          <a:p>
            <a:pPr algn="ctr">
              <a:lnSpc>
                <a:spcPct val="150000"/>
              </a:lnSpc>
              <a:spcAft>
                <a:spcPts val="800"/>
              </a:spcAft>
              <a:tabLst>
                <a:tab pos="228600" algn="l"/>
              </a:tabLst>
            </a:pPr>
            <a:r>
              <a:rPr lang="en-US" sz="4800" b="1">
                <a:solidFill>
                  <a:srgbClr val="DA622E"/>
                </a:solidFill>
                <a:latin typeface="Times New Roman" panose="02020603050405020304" pitchFamily="18" charset="0"/>
                <a:ea typeface="Calibri" panose="020F0502020204030204" pitchFamily="34" charset="0"/>
              </a:rPr>
              <a:t>HOẠT ĐỘNG</a:t>
            </a:r>
            <a:r>
              <a:rPr lang="vi-VN" sz="4800" b="1">
                <a:solidFill>
                  <a:srgbClr val="DA622E"/>
                </a:solidFill>
                <a:latin typeface="Times New Roman" panose="02020603050405020304" pitchFamily="18" charset="0"/>
                <a:ea typeface="Calibri" panose="020F0502020204030204" pitchFamily="34" charset="0"/>
              </a:rPr>
              <a:t> </a:t>
            </a:r>
            <a:r>
              <a:rPr lang="en-US" sz="4800" b="1">
                <a:solidFill>
                  <a:srgbClr val="DA622E"/>
                </a:solidFill>
                <a:latin typeface="Times New Roman" panose="02020603050405020304" pitchFamily="18" charset="0"/>
                <a:ea typeface="Calibri" panose="020F0502020204030204" pitchFamily="34" charset="0"/>
              </a:rPr>
              <a:t>NHÓM</a:t>
            </a:r>
            <a:r>
              <a:rPr lang="en-US" sz="4800" b="1">
                <a:solidFill>
                  <a:srgbClr val="092D6C"/>
                </a:solidFill>
                <a:latin typeface="Times New Roman" panose="02020603050405020304" pitchFamily="18" charset="0"/>
                <a:ea typeface="Calibri" panose="020F0502020204030204" pitchFamily="34" charset="0"/>
              </a:rPr>
              <a:t> </a:t>
            </a:r>
            <a:endParaRPr lang="en-US" sz="4800">
              <a:solidFill>
                <a:srgbClr val="092D6C"/>
              </a:solidFill>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38B34D2B-76D9-3188-EA40-9C0480A31789}"/>
              </a:ext>
            </a:extLst>
          </p:cNvPr>
          <p:cNvSpPr txBox="1"/>
          <p:nvPr/>
        </p:nvSpPr>
        <p:spPr>
          <a:xfrm>
            <a:off x="3617130" y="1697236"/>
            <a:ext cx="7853342" cy="4585871"/>
          </a:xfrm>
          <a:prstGeom prst="rect">
            <a:avLst/>
          </a:prstGeom>
          <a:noFill/>
        </p:spPr>
        <p:txBody>
          <a:bodyPr wrap="square" lIns="0" tIns="0" rIns="0" bIns="0" rtlCol="0">
            <a:spAutoFit/>
          </a:bodyPr>
          <a:lstStyle/>
          <a:p>
            <a:pPr marL="342900" indent="-342900" algn="just">
              <a:lnSpc>
                <a:spcPct val="150000"/>
              </a:lnSpc>
              <a:buFont typeface="Wingdings" panose="05000000000000000000" pitchFamily="2" charset="2"/>
              <a:buChar char="v"/>
            </a:pPr>
            <a:r>
              <a:rPr lang="en-US" sz="3600">
                <a:effectLst/>
                <a:latin typeface="#9Slide02 Noi dung dai" panose="02000000000000000000" pitchFamily="2" charset="0"/>
                <a:ea typeface="#9Slide02 Noi dung dai" panose="02000000000000000000" pitchFamily="2" charset="0"/>
              </a:rPr>
              <a:t>6 HS/nhóm</a:t>
            </a:r>
          </a:p>
          <a:p>
            <a:pPr marL="342900" indent="-342900" algn="just">
              <a:lnSpc>
                <a:spcPct val="150000"/>
              </a:lnSpc>
              <a:buFont typeface="Wingdings" panose="05000000000000000000" pitchFamily="2" charset="2"/>
              <a:buChar char="v"/>
            </a:pPr>
            <a:r>
              <a:rPr lang="en-US" sz="3600">
                <a:effectLst/>
                <a:latin typeface="#9Slide02 Noi dung dai" panose="02000000000000000000" pitchFamily="2" charset="0"/>
                <a:ea typeface="#9Slide02 Noi dung dai" panose="02000000000000000000" pitchFamily="2" charset="0"/>
              </a:rPr>
              <a:t>Mỗi </a:t>
            </a:r>
            <a:r>
              <a:rPr lang="vi-VN" sz="3600">
                <a:latin typeface="#9Slide02 Noi dung dai" panose="02000000000000000000" pitchFamily="2" charset="0"/>
                <a:ea typeface="#9Slide02 Noi dung dai" panose="02000000000000000000" pitchFamily="2" charset="0"/>
              </a:rPr>
              <a:t>nhóm HS thiết kế sơ đồ tư duy về các cuộc cải cách trong lịch sử Việt Nam trước 1858</a:t>
            </a:r>
            <a:endParaRPr lang="en-US" sz="3600">
              <a:latin typeface="#9Slide02 Noi dung dai" panose="02000000000000000000" pitchFamily="2" charset="0"/>
              <a:ea typeface="#9Slide02 Noi dung dai" panose="02000000000000000000" pitchFamily="2" charset="0"/>
            </a:endParaRPr>
          </a:p>
          <a:p>
            <a:pPr marL="342900" indent="-342900" algn="just">
              <a:lnSpc>
                <a:spcPct val="150000"/>
              </a:lnSpc>
              <a:buFont typeface="Wingdings" panose="05000000000000000000" pitchFamily="2" charset="2"/>
              <a:buChar char="v"/>
            </a:pPr>
            <a:r>
              <a:rPr lang="en-US" sz="3600">
                <a:latin typeface="#9Slide02 Noi dung dai" panose="02000000000000000000" pitchFamily="2" charset="0"/>
                <a:ea typeface="#9Slide02 Noi dung dai" panose="02000000000000000000" pitchFamily="2" charset="0"/>
              </a:rPr>
              <a:t>Thời gian : 15 phút</a:t>
            </a:r>
            <a:endParaRPr lang="en-US" sz="3600">
              <a:effectLst/>
              <a:latin typeface="#9Slide02 Noi dung dai" panose="02000000000000000000" pitchFamily="2" charset="0"/>
              <a:ea typeface="#9Slide02 Noi dung dai" panose="02000000000000000000" pitchFamily="2" charset="0"/>
            </a:endParaRPr>
          </a:p>
          <a:p>
            <a:pPr algn="l"/>
            <a:endParaRPr lang="en-US" sz="2800">
              <a:solidFill>
                <a:schemeClr val="tx1">
                  <a:lumMod val="50000"/>
                  <a:lumOff val="50000"/>
                </a:schemeClr>
              </a:solidFill>
              <a:latin typeface="#9Slide02 Noi dung dai" panose="02000000000000000000" pitchFamily="2" charset="0"/>
              <a:ea typeface="#9Slide02 Noi dung dai" panose="02000000000000000000" pitchFamily="2" charset="0"/>
            </a:endParaRPr>
          </a:p>
        </p:txBody>
      </p:sp>
      <p:pic>
        <p:nvPicPr>
          <p:cNvPr id="8" name="Đồng hồ đếm ngược 15 phút - 15 Minutes">
            <a:hlinkClick r:id="" action="ppaction://media"/>
            <a:extLst>
              <a:ext uri="{FF2B5EF4-FFF2-40B4-BE49-F238E27FC236}">
                <a16:creationId xmlns:a16="http://schemas.microsoft.com/office/drawing/2014/main" id="{1BBD85D7-3C98-F40D-55AD-AADF640EFB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1529" y="381000"/>
            <a:ext cx="2339975" cy="1316236"/>
          </a:xfrm>
          <a:prstGeom prst="round2DiagRect">
            <a:avLst>
              <a:gd name="adj1" fmla="val 50000"/>
              <a:gd name="adj2" fmla="val 0"/>
            </a:avLst>
          </a:prstGeom>
          <a:ln w="38100">
            <a:solidFill>
              <a:schemeClr val="bg1"/>
            </a:solidFill>
          </a:ln>
        </p:spPr>
      </p:pic>
    </p:spTree>
    <p:extLst>
      <p:ext uri="{BB962C8B-B14F-4D97-AF65-F5344CB8AC3E}">
        <p14:creationId xmlns:p14="http://schemas.microsoft.com/office/powerpoint/2010/main" val="127206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8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EB198AC-123D-3660-FAB2-6648847F8F2A}"/>
              </a:ext>
            </a:extLst>
          </p:cNvPr>
          <p:cNvGrpSpPr/>
          <p:nvPr/>
        </p:nvGrpSpPr>
        <p:grpSpPr>
          <a:xfrm>
            <a:off x="-609600" y="685800"/>
            <a:ext cx="5943600" cy="6019800"/>
            <a:chOff x="-591908" y="4490208"/>
            <a:chExt cx="2375108" cy="2367791"/>
          </a:xfrm>
        </p:grpSpPr>
        <p:sp>
          <p:nvSpPr>
            <p:cNvPr id="4" name="Google Shape;107;p8">
              <a:extLst>
                <a:ext uri="{FF2B5EF4-FFF2-40B4-BE49-F238E27FC236}">
                  <a16:creationId xmlns:a16="http://schemas.microsoft.com/office/drawing/2014/main" id="{4F69E44E-A32E-063D-B51B-F4D302973C63}"/>
                </a:ext>
              </a:extLst>
            </p:cNvPr>
            <p:cNvSpPr/>
            <p:nvPr/>
          </p:nvSpPr>
          <p:spPr>
            <a:xfrm rot="16200000" flipH="1">
              <a:off x="-1183897" y="5082197"/>
              <a:ext cx="2367791" cy="1183814"/>
            </a:xfrm>
            <a:custGeom>
              <a:avLst/>
              <a:gdLst/>
              <a:ahLst/>
              <a:cxnLst/>
              <a:rect l="l" t="t" r="r" b="b"/>
              <a:pathLst>
                <a:path w="1070805" h="535402" extrusionOk="0">
                  <a:moveTo>
                    <a:pt x="90884" y="535403"/>
                  </a:moveTo>
                  <a:cubicBezTo>
                    <a:pt x="90884" y="289915"/>
                    <a:pt x="289914" y="90884"/>
                    <a:pt x="535402" y="90884"/>
                  </a:cubicBezTo>
                  <a:cubicBezTo>
                    <a:pt x="780890" y="90884"/>
                    <a:pt x="979921" y="289915"/>
                    <a:pt x="979921" y="535403"/>
                  </a:cubicBezTo>
                  <a:lnTo>
                    <a:pt x="1070806" y="535403"/>
                  </a:lnTo>
                  <a:cubicBezTo>
                    <a:pt x="1070806" y="239722"/>
                    <a:pt x="831120" y="0"/>
                    <a:pt x="535402" y="0"/>
                  </a:cubicBezTo>
                  <a:cubicBezTo>
                    <a:pt x="239685" y="0"/>
                    <a:pt x="0" y="239685"/>
                    <a:pt x="0" y="535403"/>
                  </a:cubicBezTo>
                  <a:lnTo>
                    <a:pt x="90884" y="535403"/>
                  </a:lnTo>
                  <a:close/>
                </a:path>
              </a:pathLst>
            </a:custGeom>
            <a:solidFill>
              <a:srgbClr val="092D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57;p13">
              <a:extLst>
                <a:ext uri="{FF2B5EF4-FFF2-40B4-BE49-F238E27FC236}">
                  <a16:creationId xmlns:a16="http://schemas.microsoft.com/office/drawing/2014/main" id="{1F047E40-6F8C-D6E6-7273-A7E07A2B5DEA}"/>
                </a:ext>
              </a:extLst>
            </p:cNvPr>
            <p:cNvSpPr/>
            <p:nvPr/>
          </p:nvSpPr>
          <p:spPr>
            <a:xfrm>
              <a:off x="-381000" y="4592004"/>
              <a:ext cx="2164200" cy="2164200"/>
            </a:xfrm>
            <a:prstGeom prst="donut">
              <a:avLst>
                <a:gd name="adj" fmla="val 16825"/>
              </a:avLst>
            </a:pr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00B0C467-FA8C-B8A6-E258-A3CDE4A9F294}"/>
              </a:ext>
            </a:extLst>
          </p:cNvPr>
          <p:cNvPicPr>
            <a:picLocks noChangeAspect="1"/>
          </p:cNvPicPr>
          <p:nvPr/>
        </p:nvPicPr>
        <p:blipFill rotWithShape="1">
          <a:blip r:embed="rId2"/>
          <a:srcRect l="10516" t="20466" r="52675" b="14064"/>
          <a:stretch/>
        </p:blipFill>
        <p:spPr>
          <a:xfrm>
            <a:off x="719403" y="1941410"/>
            <a:ext cx="3813382" cy="3813382"/>
          </a:xfrm>
          <a:prstGeom prst="ellipse">
            <a:avLst/>
          </a:prstGeom>
        </p:spPr>
      </p:pic>
      <p:sp>
        <p:nvSpPr>
          <p:cNvPr id="8" name="TextBox 7">
            <a:extLst>
              <a:ext uri="{FF2B5EF4-FFF2-40B4-BE49-F238E27FC236}">
                <a16:creationId xmlns:a16="http://schemas.microsoft.com/office/drawing/2014/main" id="{F7B93A7C-0E67-0853-2BFB-601857803293}"/>
              </a:ext>
            </a:extLst>
          </p:cNvPr>
          <p:cNvSpPr txBox="1"/>
          <p:nvPr/>
        </p:nvSpPr>
        <p:spPr>
          <a:xfrm>
            <a:off x="5847322" y="1295400"/>
            <a:ext cx="5440802" cy="4083234"/>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092D6C"/>
                </a:solidFill>
                <a:effectLst/>
                <a:uLnTx/>
                <a:uFillTx/>
                <a:latin typeface="#9Slide03 IcielPanton Black" panose="00000A00000000000000" pitchFamily="2" charset="0"/>
                <a:ea typeface="Times New Roman" panose="02020603050405020304" pitchFamily="18" charset="0"/>
              </a:rPr>
              <a:t>BÁO</a:t>
            </a:r>
            <a:r>
              <a:rPr kumimoji="0" lang="en-US" sz="7000" b="0" i="0" u="none" strike="noStrike" kern="1200" cap="none" spc="0" normalizeH="0" noProof="0" dirty="0">
                <a:ln>
                  <a:noFill/>
                </a:ln>
                <a:solidFill>
                  <a:srgbClr val="092D6C"/>
                </a:solidFill>
                <a:effectLst/>
                <a:uLnTx/>
                <a:uFillTx/>
                <a:latin typeface="#9Slide03 IcielPanton Black" panose="00000A00000000000000" pitchFamily="2" charset="0"/>
                <a:ea typeface="Times New Roman" panose="02020603050405020304" pitchFamily="18" charset="0"/>
              </a:rPr>
              <a:t> CÁO </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7000" baseline="0" dirty="0">
                <a:solidFill>
                  <a:srgbClr val="092D6C"/>
                </a:solidFill>
                <a:latin typeface="#9Slide03 IcielPanton Black" panose="00000A00000000000000" pitchFamily="2" charset="0"/>
                <a:ea typeface="Times New Roman" panose="02020603050405020304" pitchFamily="18" charset="0"/>
              </a:rPr>
              <a:t>SẢN</a:t>
            </a:r>
            <a:r>
              <a:rPr lang="en-US" sz="7000" dirty="0">
                <a:solidFill>
                  <a:srgbClr val="092D6C"/>
                </a:solidFill>
                <a:latin typeface="#9Slide03 IcielPanton Black" panose="00000A00000000000000" pitchFamily="2" charset="0"/>
                <a:ea typeface="Times New Roman" panose="02020603050405020304" pitchFamily="18" charset="0"/>
              </a:rPr>
              <a:t> PHẨM</a:t>
            </a:r>
            <a:endParaRPr kumimoji="0" lang="en-US" sz="7000" b="0" i="0" u="none" strike="noStrike" kern="1200" cap="none" spc="0" normalizeH="0" baseline="0" noProof="0" dirty="0">
              <a:ln>
                <a:noFill/>
              </a:ln>
              <a:solidFill>
                <a:srgbClr val="092D6C"/>
              </a:solidFill>
              <a:effectLst/>
              <a:uLnTx/>
              <a:uFillTx/>
              <a:latin typeface="#9Slide03 IcielPanton Black" panose="00000A00000000000000" pitchFamily="2" charset="0"/>
              <a:ea typeface="Times New Roman" panose="02020603050405020304" pitchFamily="18" charset="0"/>
            </a:endParaRPr>
          </a:p>
        </p:txBody>
      </p:sp>
    </p:spTree>
    <p:extLst>
      <p:ext uri="{BB962C8B-B14F-4D97-AF65-F5344CB8AC3E}">
        <p14:creationId xmlns:p14="http://schemas.microsoft.com/office/powerpoint/2010/main" val="122931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mph" presetSubtype="0" fill="hold" grpId="1" nodeType="withEffect">
                                  <p:stCondLst>
                                    <p:cond delay="0"/>
                                  </p:stCondLst>
                                  <p:childTnLst>
                                    <p:animScale>
                                      <p:cBhvr>
                                        <p:cTn id="9" dur="10" fill="hold"/>
                                        <p:tgtEl>
                                          <p:spTgt spid="8"/>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8"/>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48A8036C-B63B-A99E-C3C7-045A708A1041}"/>
              </a:ext>
            </a:extLst>
          </p:cNvPr>
          <p:cNvSpPr/>
          <p:nvPr/>
        </p:nvSpPr>
        <p:spPr>
          <a:xfrm flipH="1">
            <a:off x="-457200" y="-1975137"/>
            <a:ext cx="2895600" cy="10808273"/>
          </a:xfrm>
          <a:custGeom>
            <a:avLst/>
            <a:gdLst/>
            <a:ahLst/>
            <a:cxnLst/>
            <a:rect l="l" t="t" r="r" b="b"/>
            <a:pathLst>
              <a:path w="1513998" h="5027104" extrusionOk="0">
                <a:moveTo>
                  <a:pt x="245650" y="0"/>
                </a:moveTo>
                <a:cubicBezTo>
                  <a:pt x="148780" y="191834"/>
                  <a:pt x="0" y="303276"/>
                  <a:pt x="0" y="645414"/>
                </a:cubicBezTo>
                <a:cubicBezTo>
                  <a:pt x="0" y="1152811"/>
                  <a:pt x="327184" y="1152811"/>
                  <a:pt x="327184" y="1660303"/>
                </a:cubicBezTo>
                <a:cubicBezTo>
                  <a:pt x="327184" y="2167795"/>
                  <a:pt x="0" y="2167795"/>
                  <a:pt x="0" y="2675191"/>
                </a:cubicBezTo>
                <a:cubicBezTo>
                  <a:pt x="0" y="3182588"/>
                  <a:pt x="327184" y="3182588"/>
                  <a:pt x="327184" y="3690080"/>
                </a:cubicBezTo>
                <a:cubicBezTo>
                  <a:pt x="327184" y="4197573"/>
                  <a:pt x="0" y="4197573"/>
                  <a:pt x="0" y="4705065"/>
                </a:cubicBezTo>
                <a:cubicBezTo>
                  <a:pt x="0" y="4843177"/>
                  <a:pt x="24289" y="4943666"/>
                  <a:pt x="59531" y="5027105"/>
                </a:cubicBezTo>
                <a:lnTo>
                  <a:pt x="1513998" y="5027105"/>
                </a:lnTo>
                <a:lnTo>
                  <a:pt x="1513998" y="0"/>
                </a:lnTo>
                <a:lnTo>
                  <a:pt x="245555" y="0"/>
                </a:lnTo>
                <a:close/>
              </a:path>
            </a:pathLst>
          </a:custGeom>
          <a:solidFill>
            <a:srgbClr val="0070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DBDF659-6A0F-1E37-102F-1F58FA48E5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90623"/>
            <a:ext cx="11125200" cy="6172200"/>
          </a:xfrm>
          <a:prstGeom prst="rect">
            <a:avLst/>
          </a:prstGeom>
          <a:noFill/>
        </p:spPr>
      </p:pic>
    </p:spTree>
    <p:extLst>
      <p:ext uri="{BB962C8B-B14F-4D97-AF65-F5344CB8AC3E}">
        <p14:creationId xmlns:p14="http://schemas.microsoft.com/office/powerpoint/2010/main" val="4216692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336</TotalTime>
  <Words>953</Words>
  <Application>Microsoft Office PowerPoint</Application>
  <PresentationFormat>Widescreen</PresentationFormat>
  <Paragraphs>100</Paragraphs>
  <Slides>32</Slides>
  <Notes>11</Notes>
  <HiddenSlides>0</HiddenSlides>
  <MMClips>19</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32</vt:i4>
      </vt:variant>
    </vt:vector>
  </HeadingPairs>
  <TitlesOfParts>
    <vt:vector size="50" baseType="lpstr">
      <vt:lpstr>#9Slide01 Tieu de ngan</vt:lpstr>
      <vt:lpstr>#9Slide02 Noi dung dai</vt:lpstr>
      <vt:lpstr>#9Slide02 Tieu de dai</vt:lpstr>
      <vt:lpstr>#9Slide03 AllRoundGothic</vt:lpstr>
      <vt:lpstr>#9Slide03 Ample</vt:lpstr>
      <vt:lpstr>#9Slide03 AmpleSoft Bold</vt:lpstr>
      <vt:lpstr>#9Slide03 IcielPanton Black</vt:lpstr>
      <vt:lpstr>#9Slide03 Maven Pro Black</vt:lpstr>
      <vt:lpstr>#9Slide05 SVNJourney</vt:lpstr>
      <vt:lpstr>Abril Fatface</vt:lpstr>
      <vt:lpstr>Aldrich</vt:lpstr>
      <vt:lpstr>Aptos</vt:lpstr>
      <vt:lpstr>Arial</vt:lpstr>
      <vt:lpstr>Calibri</vt:lpstr>
      <vt:lpstr>Poppins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THAM GIA LỚP HỌC MÔN LỊCH SỬ 11</dc:title>
  <dc:subject>9Slide.vn</dc:subject>
  <dc:creator>HP</dc:creator>
  <cp:keywords>9Slide</cp:keywords>
  <dc:description>9Slide.vn</dc:description>
  <cp:lastModifiedBy>Admin</cp:lastModifiedBy>
  <cp:revision>2</cp:revision>
  <dcterms:created xsi:type="dcterms:W3CDTF">2024-01-07T01:34:12Z</dcterms:created>
  <dcterms:modified xsi:type="dcterms:W3CDTF">2024-10-15T04:12:25Z</dcterms:modified>
  <cp:category>9Slide.vn</cp:category>
  <cp:contentStatus>9Slide</cp:contentStatus>
</cp:coreProperties>
</file>