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1"/>
  </p:notesMasterIdLst>
  <p:sldIdLst>
    <p:sldId id="304" r:id="rId3"/>
    <p:sldId id="305" r:id="rId4"/>
    <p:sldId id="308" r:id="rId5"/>
    <p:sldId id="325" r:id="rId6"/>
    <p:sldId id="326" r:id="rId7"/>
    <p:sldId id="327" r:id="rId8"/>
    <p:sldId id="350" r:id="rId9"/>
    <p:sldId id="306" r:id="rId10"/>
    <p:sldId id="319" r:id="rId11"/>
    <p:sldId id="328" r:id="rId12"/>
    <p:sldId id="265" r:id="rId13"/>
    <p:sldId id="329" r:id="rId14"/>
    <p:sldId id="330" r:id="rId15"/>
    <p:sldId id="273" r:id="rId16"/>
    <p:sldId id="331" r:id="rId17"/>
    <p:sldId id="332" r:id="rId18"/>
    <p:sldId id="310" r:id="rId19"/>
    <p:sldId id="311" r:id="rId20"/>
    <p:sldId id="31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13" r:id="rId37"/>
    <p:sldId id="348" r:id="rId38"/>
    <p:sldId id="349" r:id="rId39"/>
    <p:sldId id="320" r:id="rId40"/>
  </p:sldIdLst>
  <p:sldSz cx="18288000" cy="10287000"/>
  <p:notesSz cx="6858000" cy="9144000"/>
  <p:embeddedFontLst>
    <p:embeddedFont>
      <p:font typeface="#9Slide03 Roboto Bold" panose="020B0604020202020204" charset="0"/>
      <p:bold r:id="rId42"/>
    </p:embeddedFont>
    <p:embeddedFont>
      <p:font typeface="#9Slide03 SFU Futura_07" panose="020B0604020202020204" charset="0"/>
      <p:bold r:id="rId43"/>
    </p:embeddedFont>
    <p:embeddedFont>
      <p:font typeface="#9Slide07 Soup of Justice" panose="020B0604020202020204" charset="0"/>
      <p:regular r:id="rId44"/>
    </p:embeddedFont>
    <p:embeddedFont>
      <p:font typeface="Barlow SemiCondensed" panose="020B0604020202020204" charset="0"/>
      <p:regular r:id="rId45"/>
    </p:embeddedFont>
    <p:embeddedFont>
      <p:font typeface="Open Sans Extrabold" panose="020B0906030804020204" pitchFamily="34" charset="0"/>
      <p:bold r:id="rId46"/>
      <p:boldItalic r:id="rId47"/>
    </p:embeddedFont>
    <p:embeddedFont>
      <p:font typeface="Tahoma" panose="020B0604030504040204" pitchFamily="3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36660"/>
    <a:srgbClr val="F3D398"/>
    <a:srgbClr val="E0EEFB"/>
    <a:srgbClr val="CCE2F9"/>
    <a:srgbClr val="A9CCF5"/>
    <a:srgbClr val="FA5F00"/>
    <a:srgbClr val="D85300"/>
    <a:srgbClr val="00B05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CC98D-1F4B-46AD-A034-9F1830706AAD}" v="5045" dt="2023-12-03T10:13:55.6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35" autoAdjust="0"/>
    <p:restoredTop sz="94434" autoAdjust="0"/>
  </p:normalViewPr>
  <p:slideViewPr>
    <p:cSldViewPr>
      <p:cViewPr varScale="1">
        <p:scale>
          <a:sx n="46" d="100"/>
          <a:sy n="46" d="100"/>
        </p:scale>
        <p:origin x="1056"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nh Thi Mong Thuong" userId="96a3ffcf-11b0-4512-9923-afad60263c15" providerId="ADAL" clId="{026C786A-D93B-4E67-A9CC-F4B888B93A0F}"/>
    <pc:docChg chg="custSel modSld modMainMaster">
      <pc:chgData name="Huynh Thi Mong Thuong" userId="96a3ffcf-11b0-4512-9923-afad60263c15" providerId="ADAL" clId="{026C786A-D93B-4E67-A9CC-F4B888B93A0F}" dt="2023-01-13T13:46:55.985" v="68"/>
      <pc:docMkLst>
        <pc:docMk/>
      </pc:docMkLst>
      <pc:sldChg chg="modSp mod modTransition">
        <pc:chgData name="Huynh Thi Mong Thuong" userId="96a3ffcf-11b0-4512-9923-afad60263c15" providerId="ADAL" clId="{026C786A-D93B-4E67-A9CC-F4B888B93A0F}" dt="2023-01-13T13:46:55.957" v="17"/>
        <pc:sldMkLst>
          <pc:docMk/>
          <pc:sldMk cId="650132787" sldId="304"/>
        </pc:sldMkLst>
        <pc:grpChg chg="mod">
          <ac:chgData name="Huynh Thi Mong Thuong" userId="96a3ffcf-11b0-4512-9923-afad60263c15" providerId="ADAL" clId="{026C786A-D93B-4E67-A9CC-F4B888B93A0F}" dt="2023-01-13T13:46:47.044" v="0" actId="1076"/>
          <ac:grpSpMkLst>
            <pc:docMk/>
            <pc:sldMk cId="650132787" sldId="304"/>
            <ac:grpSpMk id="40" creationId="{00000000-0000-0000-0000-000000000000}"/>
          </ac:grpSpMkLst>
        </pc:grpChg>
        <pc:picChg chg="mod">
          <ac:chgData name="Huynh Thi Mong Thuong" userId="96a3ffcf-11b0-4512-9923-afad60263c15" providerId="ADAL" clId="{026C786A-D93B-4E67-A9CC-F4B888B93A0F}" dt="2023-01-13T13:46:51.834" v="1" actId="1076"/>
          <ac:picMkLst>
            <pc:docMk/>
            <pc:sldMk cId="650132787" sldId="304"/>
            <ac:picMk id="39" creationId="{00000000-0000-0000-0000-000000000000}"/>
          </ac:picMkLst>
        </pc:picChg>
      </pc:sldChg>
      <pc:sldChg chg="modTransition">
        <pc:chgData name="Huynh Thi Mong Thuong" userId="96a3ffcf-11b0-4512-9923-afad60263c15" providerId="ADAL" clId="{026C786A-D93B-4E67-A9CC-F4B888B93A0F}" dt="2023-01-13T13:46:55.957" v="19"/>
        <pc:sldMkLst>
          <pc:docMk/>
          <pc:sldMk cId="2339390502" sldId="305"/>
        </pc:sldMkLst>
      </pc:sldChg>
      <pc:sldChg chg="modTransition">
        <pc:chgData name="Huynh Thi Mong Thuong" userId="96a3ffcf-11b0-4512-9923-afad60263c15" providerId="ADAL" clId="{026C786A-D93B-4E67-A9CC-F4B888B93A0F}" dt="2023-01-13T13:46:55.957" v="21"/>
        <pc:sldMkLst>
          <pc:docMk/>
          <pc:sldMk cId="1450650565" sldId="306"/>
        </pc:sldMkLst>
      </pc:sldChg>
      <pc:sldChg chg="modTransition">
        <pc:chgData name="Huynh Thi Mong Thuong" userId="96a3ffcf-11b0-4512-9923-afad60263c15" providerId="ADAL" clId="{026C786A-D93B-4E67-A9CC-F4B888B93A0F}" dt="2023-01-13T13:46:55.957" v="23"/>
        <pc:sldMkLst>
          <pc:docMk/>
          <pc:sldMk cId="441927541" sldId="308"/>
        </pc:sldMkLst>
      </pc:sldChg>
      <pc:sldChg chg="modTransition">
        <pc:chgData name="Huynh Thi Mong Thuong" userId="96a3ffcf-11b0-4512-9923-afad60263c15" providerId="ADAL" clId="{026C786A-D93B-4E67-A9CC-F4B888B93A0F}" dt="2023-01-13T13:46:55.967" v="27"/>
        <pc:sldMkLst>
          <pc:docMk/>
          <pc:sldMk cId="2039684259" sldId="310"/>
        </pc:sldMkLst>
      </pc:sldChg>
      <pc:sldChg chg="modTransition">
        <pc:chgData name="Huynh Thi Mong Thuong" userId="96a3ffcf-11b0-4512-9923-afad60263c15" providerId="ADAL" clId="{026C786A-D93B-4E67-A9CC-F4B888B93A0F}" dt="2023-01-13T13:46:55.967" v="29"/>
        <pc:sldMkLst>
          <pc:docMk/>
          <pc:sldMk cId="3659544858" sldId="311"/>
        </pc:sldMkLst>
      </pc:sldChg>
      <pc:sldChg chg="modTransition">
        <pc:chgData name="Huynh Thi Mong Thuong" userId="96a3ffcf-11b0-4512-9923-afad60263c15" providerId="ADAL" clId="{026C786A-D93B-4E67-A9CC-F4B888B93A0F}" dt="2023-01-13T13:46:55.967" v="31"/>
        <pc:sldMkLst>
          <pc:docMk/>
          <pc:sldMk cId="2531775554" sldId="312"/>
        </pc:sldMkLst>
      </pc:sldChg>
      <pc:sldChg chg="modTransition">
        <pc:chgData name="Huynh Thi Mong Thuong" userId="96a3ffcf-11b0-4512-9923-afad60263c15" providerId="ADAL" clId="{026C786A-D93B-4E67-A9CC-F4B888B93A0F}" dt="2023-01-13T13:46:55.967" v="51"/>
        <pc:sldMkLst>
          <pc:docMk/>
          <pc:sldMk cId="286772410" sldId="313"/>
        </pc:sldMkLst>
      </pc:sldChg>
      <pc:sldChg chg="modTransition">
        <pc:chgData name="Huynh Thi Mong Thuong" userId="96a3ffcf-11b0-4512-9923-afad60263c15" providerId="ADAL" clId="{026C786A-D93B-4E67-A9CC-F4B888B93A0F}" dt="2023-01-13T13:46:55.967" v="33"/>
        <pc:sldMkLst>
          <pc:docMk/>
          <pc:sldMk cId="1909951962" sldId="314"/>
        </pc:sldMkLst>
      </pc:sldChg>
      <pc:sldChg chg="modTransition">
        <pc:chgData name="Huynh Thi Mong Thuong" userId="96a3ffcf-11b0-4512-9923-afad60263c15" providerId="ADAL" clId="{026C786A-D93B-4E67-A9CC-F4B888B93A0F}" dt="2023-01-13T13:46:55.967" v="35"/>
        <pc:sldMkLst>
          <pc:docMk/>
          <pc:sldMk cId="3178796685" sldId="315"/>
        </pc:sldMkLst>
      </pc:sldChg>
      <pc:sldChg chg="modTransition">
        <pc:chgData name="Huynh Thi Mong Thuong" userId="96a3ffcf-11b0-4512-9923-afad60263c15" providerId="ADAL" clId="{026C786A-D93B-4E67-A9CC-F4B888B93A0F}" dt="2023-01-13T13:46:55.967" v="37"/>
        <pc:sldMkLst>
          <pc:docMk/>
          <pc:sldMk cId="2269708932" sldId="316"/>
        </pc:sldMkLst>
      </pc:sldChg>
      <pc:sldChg chg="modTransition">
        <pc:chgData name="Huynh Thi Mong Thuong" userId="96a3ffcf-11b0-4512-9923-afad60263c15" providerId="ADAL" clId="{026C786A-D93B-4E67-A9CC-F4B888B93A0F}" dt="2023-01-13T13:46:55.967" v="39"/>
        <pc:sldMkLst>
          <pc:docMk/>
          <pc:sldMk cId="254019234" sldId="317"/>
        </pc:sldMkLst>
      </pc:sldChg>
      <pc:sldChg chg="modTransition">
        <pc:chgData name="Huynh Thi Mong Thuong" userId="96a3ffcf-11b0-4512-9923-afad60263c15" providerId="ADAL" clId="{026C786A-D93B-4E67-A9CC-F4B888B93A0F}" dt="2023-01-13T13:46:55.967" v="41"/>
        <pc:sldMkLst>
          <pc:docMk/>
          <pc:sldMk cId="2345942626" sldId="318"/>
        </pc:sldMkLst>
      </pc:sldChg>
      <pc:sldChg chg="modTransition">
        <pc:chgData name="Huynh Thi Mong Thuong" userId="96a3ffcf-11b0-4512-9923-afad60263c15" providerId="ADAL" clId="{026C786A-D93B-4E67-A9CC-F4B888B93A0F}" dt="2023-01-13T13:46:55.967" v="25"/>
        <pc:sldMkLst>
          <pc:docMk/>
          <pc:sldMk cId="3418374951" sldId="319"/>
        </pc:sldMkLst>
      </pc:sldChg>
      <pc:sldChg chg="modTransition">
        <pc:chgData name="Huynh Thi Mong Thuong" userId="96a3ffcf-11b0-4512-9923-afad60263c15" providerId="ADAL" clId="{026C786A-D93B-4E67-A9CC-F4B888B93A0F}" dt="2023-01-13T13:46:55.967" v="53"/>
        <pc:sldMkLst>
          <pc:docMk/>
          <pc:sldMk cId="286658123" sldId="320"/>
        </pc:sldMkLst>
      </pc:sldChg>
      <pc:sldChg chg="modTransition">
        <pc:chgData name="Huynh Thi Mong Thuong" userId="96a3ffcf-11b0-4512-9923-afad60263c15" providerId="ADAL" clId="{026C786A-D93B-4E67-A9CC-F4B888B93A0F}" dt="2023-01-13T13:46:55.967" v="43"/>
        <pc:sldMkLst>
          <pc:docMk/>
          <pc:sldMk cId="717437841" sldId="321"/>
        </pc:sldMkLst>
      </pc:sldChg>
      <pc:sldChg chg="modTransition">
        <pc:chgData name="Huynh Thi Mong Thuong" userId="96a3ffcf-11b0-4512-9923-afad60263c15" providerId="ADAL" clId="{026C786A-D93B-4E67-A9CC-F4B888B93A0F}" dt="2023-01-13T13:46:55.967" v="45"/>
        <pc:sldMkLst>
          <pc:docMk/>
          <pc:sldMk cId="3399123301" sldId="322"/>
        </pc:sldMkLst>
      </pc:sldChg>
      <pc:sldChg chg="modTransition">
        <pc:chgData name="Huynh Thi Mong Thuong" userId="96a3ffcf-11b0-4512-9923-afad60263c15" providerId="ADAL" clId="{026C786A-D93B-4E67-A9CC-F4B888B93A0F}" dt="2023-01-13T13:46:55.967" v="47"/>
        <pc:sldMkLst>
          <pc:docMk/>
          <pc:sldMk cId="2576676527" sldId="323"/>
        </pc:sldMkLst>
      </pc:sldChg>
      <pc:sldChg chg="modTransition">
        <pc:chgData name="Huynh Thi Mong Thuong" userId="96a3ffcf-11b0-4512-9923-afad60263c15" providerId="ADAL" clId="{026C786A-D93B-4E67-A9CC-F4B888B93A0F}" dt="2023-01-13T13:46:55.967" v="49"/>
        <pc:sldMkLst>
          <pc:docMk/>
          <pc:sldMk cId="177039804" sldId="324"/>
        </pc:sldMkLst>
      </pc:sldChg>
      <pc:sldMasterChg chg="addSp modSp mod">
        <pc:chgData name="Huynh Thi Mong Thuong" userId="96a3ffcf-11b0-4512-9923-afad60263c15" providerId="ADAL" clId="{026C786A-D93B-4E67-A9CC-F4B888B93A0F}" dt="2023-01-13T13:46:55.985" v="68"/>
        <pc:sldMasterMkLst>
          <pc:docMk/>
          <pc:sldMasterMk cId="0" sldId="2147483648"/>
        </pc:sldMasterMkLst>
        <pc:spChg chg="mod modVis">
          <ac:chgData name="Huynh Thi Mong Thuong" userId="96a3ffcf-11b0-4512-9923-afad60263c15" providerId="ADAL" clId="{026C786A-D93B-4E67-A9CC-F4B888B93A0F}" dt="2023-01-13T13:46:55.935" v="3"/>
          <ac:spMkLst>
            <pc:docMk/>
            <pc:sldMasterMk cId="0" sldId="2147483648"/>
            <ac:spMk id="2" creationId="{00000000-0000-0000-0000-000000000000}"/>
          </ac:spMkLst>
        </pc:spChg>
        <pc:spChg chg="mod modVis">
          <ac:chgData name="Huynh Thi Mong Thuong" userId="96a3ffcf-11b0-4512-9923-afad60263c15" providerId="ADAL" clId="{026C786A-D93B-4E67-A9CC-F4B888B93A0F}" dt="2023-01-13T13:46:55.935" v="5"/>
          <ac:spMkLst>
            <pc:docMk/>
            <pc:sldMasterMk cId="0" sldId="2147483648"/>
            <ac:spMk id="3" creationId="{00000000-0000-0000-0000-000000000000}"/>
          </ac:spMkLst>
        </pc:spChg>
        <pc:spChg chg="mod modVis">
          <ac:chgData name="Huynh Thi Mong Thuong" userId="96a3ffcf-11b0-4512-9923-afad60263c15" providerId="ADAL" clId="{026C786A-D93B-4E67-A9CC-F4B888B93A0F}" dt="2023-01-13T13:46:55.951" v="7"/>
          <ac:spMkLst>
            <pc:docMk/>
            <pc:sldMasterMk cId="0" sldId="2147483648"/>
            <ac:spMk id="4" creationId="{00000000-0000-0000-0000-000000000000}"/>
          </ac:spMkLst>
        </pc:spChg>
        <pc:spChg chg="mod modVis">
          <ac:chgData name="Huynh Thi Mong Thuong" userId="96a3ffcf-11b0-4512-9923-afad60263c15" providerId="ADAL" clId="{026C786A-D93B-4E67-A9CC-F4B888B93A0F}" dt="2023-01-13T13:46:55.951" v="9"/>
          <ac:spMkLst>
            <pc:docMk/>
            <pc:sldMasterMk cId="0" sldId="2147483648"/>
            <ac:spMk id="5" creationId="{00000000-0000-0000-0000-000000000000}"/>
          </ac:spMkLst>
        </pc:spChg>
        <pc:spChg chg="mod modVis">
          <ac:chgData name="Huynh Thi Mong Thuong" userId="96a3ffcf-11b0-4512-9923-afad60263c15" providerId="ADAL" clId="{026C786A-D93B-4E67-A9CC-F4B888B93A0F}" dt="2023-01-13T13:46:55.951" v="11"/>
          <ac:spMkLst>
            <pc:docMk/>
            <pc:sldMasterMk cId="0" sldId="2147483648"/>
            <ac:spMk id="6" creationId="{00000000-0000-0000-0000-000000000000}"/>
          </ac:spMkLst>
        </pc:spChg>
        <pc:spChg chg="mod modVis">
          <ac:chgData name="Huynh Thi Mong Thuong" userId="96a3ffcf-11b0-4512-9923-afad60263c15" providerId="ADAL" clId="{026C786A-D93B-4E67-A9CC-F4B888B93A0F}" dt="2023-01-13T13:46:55.957" v="15"/>
          <ac:spMkLst>
            <pc:docMk/>
            <pc:sldMasterMk cId="0" sldId="2147483648"/>
            <ac:spMk id="8" creationId="{00000000-0000-0000-0000-000000000000}"/>
          </ac:spMkLst>
        </pc:spChg>
        <pc:spChg chg="add mod ord">
          <ac:chgData name="Huynh Thi Mong Thuong" userId="96a3ffcf-11b0-4512-9923-afad60263c15" providerId="ADAL" clId="{026C786A-D93B-4E67-A9CC-F4B888B93A0F}" dt="2023-01-13T13:46:55.985" v="68"/>
          <ac:spMkLst>
            <pc:docMk/>
            <pc:sldMasterMk cId="0" sldId="2147483648"/>
            <ac:spMk id="10" creationId="{762AE35F-910F-5A83-B645-760FBC245E10}"/>
          </ac:spMkLst>
        </pc:spChg>
        <pc:grpChg chg="mod modVis">
          <ac:chgData name="Huynh Thi Mong Thuong" userId="96a3ffcf-11b0-4512-9923-afad60263c15" providerId="ADAL" clId="{026C786A-D93B-4E67-A9CC-F4B888B93A0F}" dt="2023-01-13T13:46:55.957" v="15"/>
          <ac:grpSpMkLst>
            <pc:docMk/>
            <pc:sldMasterMk cId="0" sldId="2147483648"/>
            <ac:grpSpMk id="7" creationId="{00000000-0000-0000-0000-000000000000}"/>
          </ac:grpSpMkLst>
        </pc:grpChg>
        <pc:picChg chg="mod modVis">
          <ac:chgData name="Huynh Thi Mong Thuong" userId="96a3ffcf-11b0-4512-9923-afad60263c15" providerId="ADAL" clId="{026C786A-D93B-4E67-A9CC-F4B888B93A0F}" dt="2023-01-13T13:46:55.957" v="15"/>
          <ac:picMkLst>
            <pc:docMk/>
            <pc:sldMasterMk cId="0" sldId="2147483648"/>
            <ac:picMk id="9" creationId="{00000000-0000-0000-0000-000000000000}"/>
          </ac:picMkLst>
        </pc:picChg>
      </pc:sldMasterChg>
    </pc:docChg>
  </pc:docChgLst>
  <pc:docChgLst>
    <pc:chgData name="Huynh Thi Mong Thuong" userId="96a3ffcf-11b0-4512-9923-afad60263c15" providerId="ADAL" clId="{1EFCC98D-1F4B-46AD-A034-9F1830706AAD}"/>
    <pc:docChg chg="undo custSel addSld delSld modSld sldOrd modMainMaster">
      <pc:chgData name="Huynh Thi Mong Thuong" userId="96a3ffcf-11b0-4512-9923-afad60263c15" providerId="ADAL" clId="{1EFCC98D-1F4B-46AD-A034-9F1830706AAD}" dt="2023-12-03T10:13:55.634" v="10631"/>
      <pc:docMkLst>
        <pc:docMk/>
      </pc:docMkLst>
      <pc:sldChg chg="del">
        <pc:chgData name="Huynh Thi Mong Thuong" userId="96a3ffcf-11b0-4512-9923-afad60263c15" providerId="ADAL" clId="{1EFCC98D-1F4B-46AD-A034-9F1830706AAD}" dt="2023-12-03T09:38:50.771" v="4545" actId="47"/>
        <pc:sldMkLst>
          <pc:docMk/>
          <pc:sldMk cId="0" sldId="264"/>
        </pc:sldMkLst>
      </pc:sldChg>
      <pc:sldChg chg="modSp mod addAnim delAnim">
        <pc:chgData name="Huynh Thi Mong Thuong" userId="96a3ffcf-11b0-4512-9923-afad60263c15" providerId="ADAL" clId="{1EFCC98D-1F4B-46AD-A034-9F1830706AAD}" dt="2023-12-03T09:27:36.566" v="2673" actId="1076"/>
        <pc:sldMkLst>
          <pc:docMk/>
          <pc:sldMk cId="0" sldId="265"/>
        </pc:sldMkLst>
        <pc:graphicFrameChg chg="mod modGraphic">
          <ac:chgData name="Huynh Thi Mong Thuong" userId="96a3ffcf-11b0-4512-9923-afad60263c15" providerId="ADAL" clId="{1EFCC98D-1F4B-46AD-A034-9F1830706AAD}" dt="2023-12-03T09:27:36.566" v="2673" actId="1076"/>
          <ac:graphicFrameMkLst>
            <pc:docMk/>
            <pc:sldMk cId="0" sldId="265"/>
            <ac:graphicFrameMk id="30" creationId="{00000000-0000-0000-0000-000000000000}"/>
          </ac:graphicFrameMkLst>
        </pc:graphicFrameChg>
      </pc:sldChg>
      <pc:sldChg chg="addSp delSp modSp mod delAnim modAnim">
        <pc:chgData name="Huynh Thi Mong Thuong" userId="96a3ffcf-11b0-4512-9923-afad60263c15" providerId="ADAL" clId="{1EFCC98D-1F4B-46AD-A034-9F1830706AAD}" dt="2023-12-03T09:35:24.742" v="3740" actId="20577"/>
        <pc:sldMkLst>
          <pc:docMk/>
          <pc:sldMk cId="3641015819" sldId="273"/>
        </pc:sldMkLst>
        <pc:spChg chg="mod">
          <ac:chgData name="Huynh Thi Mong Thuong" userId="96a3ffcf-11b0-4512-9923-afad60263c15" providerId="ADAL" clId="{1EFCC98D-1F4B-46AD-A034-9F1830706AAD}" dt="2023-12-03T09:34:42.278" v="3619" actId="1076"/>
          <ac:spMkLst>
            <pc:docMk/>
            <pc:sldMk cId="3641015819" sldId="273"/>
            <ac:spMk id="25" creationId="{00000000-0000-0000-0000-000000000000}"/>
          </ac:spMkLst>
        </pc:spChg>
        <pc:spChg chg="mod">
          <ac:chgData name="Huynh Thi Mong Thuong" userId="96a3ffcf-11b0-4512-9923-afad60263c15" providerId="ADAL" clId="{1EFCC98D-1F4B-46AD-A034-9F1830706AAD}" dt="2023-12-03T09:35:24.742" v="3740" actId="20577"/>
          <ac:spMkLst>
            <pc:docMk/>
            <pc:sldMk cId="3641015819" sldId="273"/>
            <ac:spMk id="30" creationId="{00000000-0000-0000-0000-000000000000}"/>
          </ac:spMkLst>
        </pc:spChg>
        <pc:spChg chg="mod">
          <ac:chgData name="Huynh Thi Mong Thuong" userId="96a3ffcf-11b0-4512-9923-afad60263c15" providerId="ADAL" clId="{1EFCC98D-1F4B-46AD-A034-9F1830706AAD}" dt="2023-12-03T09:34:26.179" v="3583" actId="123"/>
          <ac:spMkLst>
            <pc:docMk/>
            <pc:sldMk cId="3641015819" sldId="273"/>
            <ac:spMk id="35" creationId="{00000000-0000-0000-0000-000000000000}"/>
          </ac:spMkLst>
        </pc:spChg>
        <pc:spChg chg="mod">
          <ac:chgData name="Huynh Thi Mong Thuong" userId="96a3ffcf-11b0-4512-9923-afad60263c15" providerId="ADAL" clId="{1EFCC98D-1F4B-46AD-A034-9F1830706AAD}" dt="2023-12-03T09:34:45.185" v="3651" actId="1076"/>
          <ac:spMkLst>
            <pc:docMk/>
            <pc:sldMk cId="3641015819" sldId="273"/>
            <ac:spMk id="36" creationId="{00000000-0000-0000-0000-000000000000}"/>
          </ac:spMkLst>
        </pc:spChg>
        <pc:spChg chg="mod">
          <ac:chgData name="Huynh Thi Mong Thuong" userId="96a3ffcf-11b0-4512-9923-afad60263c15" providerId="ADAL" clId="{1EFCC98D-1F4B-46AD-A034-9F1830706AAD}" dt="2023-12-03T09:33:50.669" v="3476" actId="20577"/>
          <ac:spMkLst>
            <pc:docMk/>
            <pc:sldMk cId="3641015819" sldId="273"/>
            <ac:spMk id="41" creationId="{00000000-0000-0000-0000-000000000000}"/>
          </ac:spMkLst>
        </pc:spChg>
        <pc:grpChg chg="del">
          <ac:chgData name="Huynh Thi Mong Thuong" userId="96a3ffcf-11b0-4512-9923-afad60263c15" providerId="ADAL" clId="{1EFCC98D-1F4B-46AD-A034-9F1830706AAD}" dt="2023-12-03T09:33:07.774" v="3322" actId="478"/>
          <ac:grpSpMkLst>
            <pc:docMk/>
            <pc:sldMk cId="3641015819" sldId="273"/>
            <ac:grpSpMk id="27" creationId="{00000000-0000-0000-0000-000000000000}"/>
          </ac:grpSpMkLst>
        </pc:grpChg>
        <pc:picChg chg="add mod">
          <ac:chgData name="Huynh Thi Mong Thuong" userId="96a3ffcf-11b0-4512-9923-afad60263c15" providerId="ADAL" clId="{1EFCC98D-1F4B-46AD-A034-9F1830706AAD}" dt="2023-12-03T09:35:13.944" v="3686" actId="1076"/>
          <ac:picMkLst>
            <pc:docMk/>
            <pc:sldMk cId="3641015819" sldId="273"/>
            <ac:picMk id="2" creationId="{A10D9787-6C73-118E-9EAD-CC885157F8BC}"/>
          </ac:picMkLst>
        </pc:picChg>
        <pc:picChg chg="del">
          <ac:chgData name="Huynh Thi Mong Thuong" userId="96a3ffcf-11b0-4512-9923-afad60263c15" providerId="ADAL" clId="{1EFCC98D-1F4B-46AD-A034-9F1830706AAD}" dt="2023-12-03T09:34:54.610" v="3653" actId="478"/>
          <ac:picMkLst>
            <pc:docMk/>
            <pc:sldMk cId="3641015819" sldId="273"/>
            <ac:picMk id="49" creationId="{00000000-0000-0000-0000-000000000000}"/>
          </ac:picMkLst>
        </pc:picChg>
      </pc:sldChg>
      <pc:sldChg chg="modSp">
        <pc:chgData name="Huynh Thi Mong Thuong" userId="96a3ffcf-11b0-4512-9923-afad60263c15" providerId="ADAL" clId="{1EFCC98D-1F4B-46AD-A034-9F1830706AAD}" dt="2023-12-03T09:06:19.618" v="34" actId="20577"/>
        <pc:sldMkLst>
          <pc:docMk/>
          <pc:sldMk cId="650132787" sldId="304"/>
        </pc:sldMkLst>
        <pc:spChg chg="mod">
          <ac:chgData name="Huynh Thi Mong Thuong" userId="96a3ffcf-11b0-4512-9923-afad60263c15" providerId="ADAL" clId="{1EFCC98D-1F4B-46AD-A034-9F1830706AAD}" dt="2023-12-03T09:06:13.382" v="1" actId="20577"/>
          <ac:spMkLst>
            <pc:docMk/>
            <pc:sldMk cId="650132787" sldId="304"/>
            <ac:spMk id="34" creationId="{00000000-0000-0000-0000-000000000000}"/>
          </ac:spMkLst>
        </pc:spChg>
        <pc:spChg chg="mod">
          <ac:chgData name="Huynh Thi Mong Thuong" userId="96a3ffcf-11b0-4512-9923-afad60263c15" providerId="ADAL" clId="{1EFCC98D-1F4B-46AD-A034-9F1830706AAD}" dt="2023-12-03T09:06:19.618" v="34" actId="20577"/>
          <ac:spMkLst>
            <pc:docMk/>
            <pc:sldMk cId="650132787" sldId="304"/>
            <ac:spMk id="41" creationId="{00000000-0000-0000-0000-000000000000}"/>
          </ac:spMkLst>
        </pc:spChg>
      </pc:sldChg>
      <pc:sldChg chg="addSp delSp modSp mod addAnim delAnim">
        <pc:chgData name="Huynh Thi Mong Thuong" userId="96a3ffcf-11b0-4512-9923-afad60263c15" providerId="ADAL" clId="{1EFCC98D-1F4B-46AD-A034-9F1830706AAD}" dt="2023-12-03T09:21:13.200" v="1769" actId="1076"/>
        <pc:sldMkLst>
          <pc:docMk/>
          <pc:sldMk cId="1450650565" sldId="306"/>
        </pc:sldMkLst>
        <pc:spChg chg="mod">
          <ac:chgData name="Huynh Thi Mong Thuong" userId="96a3ffcf-11b0-4512-9923-afad60263c15" providerId="ADAL" clId="{1EFCC98D-1F4B-46AD-A034-9F1830706AAD}" dt="2023-12-03T09:20:33.612" v="1667" actId="1076"/>
          <ac:spMkLst>
            <pc:docMk/>
            <pc:sldMk cId="1450650565" sldId="306"/>
            <ac:spMk id="8" creationId="{00000000-0000-0000-0000-000000000000}"/>
          </ac:spMkLst>
        </pc:spChg>
        <pc:spChg chg="mod">
          <ac:chgData name="Huynh Thi Mong Thuong" userId="96a3ffcf-11b0-4512-9923-afad60263c15" providerId="ADAL" clId="{1EFCC98D-1F4B-46AD-A034-9F1830706AAD}" dt="2023-12-03T09:21:13.200" v="1769" actId="1076"/>
          <ac:spMkLst>
            <pc:docMk/>
            <pc:sldMk cId="1450650565" sldId="306"/>
            <ac:spMk id="34" creationId="{00000000-0000-0000-0000-000000000000}"/>
          </ac:spMkLst>
        </pc:spChg>
        <pc:grpChg chg="mod">
          <ac:chgData name="Huynh Thi Mong Thuong" userId="96a3ffcf-11b0-4512-9923-afad60263c15" providerId="ADAL" clId="{1EFCC98D-1F4B-46AD-A034-9F1830706AAD}" dt="2023-12-03T09:20:42.705" v="1700" actId="1076"/>
          <ac:grpSpMkLst>
            <pc:docMk/>
            <pc:sldMk cId="1450650565" sldId="306"/>
            <ac:grpSpMk id="2" creationId="{00000000-0000-0000-0000-000000000000}"/>
          </ac:grpSpMkLst>
        </pc:grpChg>
        <pc:grpChg chg="mod">
          <ac:chgData name="Huynh Thi Mong Thuong" userId="96a3ffcf-11b0-4512-9923-afad60263c15" providerId="ADAL" clId="{1EFCC98D-1F4B-46AD-A034-9F1830706AAD}" dt="2023-12-03T09:20:38.544" v="1699" actId="1076"/>
          <ac:grpSpMkLst>
            <pc:docMk/>
            <pc:sldMk cId="1450650565" sldId="306"/>
            <ac:grpSpMk id="4" creationId="{00000000-0000-0000-0000-000000000000}"/>
          </ac:grpSpMkLst>
        </pc:grpChg>
        <pc:picChg chg="add del mod">
          <ac:chgData name="Huynh Thi Mong Thuong" userId="96a3ffcf-11b0-4512-9923-afad60263c15" providerId="ADAL" clId="{1EFCC98D-1F4B-46AD-A034-9F1830706AAD}" dt="2023-12-03T09:19:30.413" v="1527" actId="22"/>
          <ac:picMkLst>
            <pc:docMk/>
            <pc:sldMk cId="1450650565" sldId="306"/>
            <ac:picMk id="19" creationId="{55EFC4E1-95AC-7663-4B90-34C11ADF746B}"/>
          </ac:picMkLst>
        </pc:picChg>
        <pc:picChg chg="add mod ord">
          <ac:chgData name="Huynh Thi Mong Thuong" userId="96a3ffcf-11b0-4512-9923-afad60263c15" providerId="ADAL" clId="{1EFCC98D-1F4B-46AD-A034-9F1830706AAD}" dt="2023-12-03T09:21:09.904" v="1768" actId="1076"/>
          <ac:picMkLst>
            <pc:docMk/>
            <pc:sldMk cId="1450650565" sldId="306"/>
            <ac:picMk id="21" creationId="{27C59697-972E-E213-5F2A-57A30843D469}"/>
          </ac:picMkLst>
        </pc:picChg>
        <pc:picChg chg="add del">
          <ac:chgData name="Huynh Thi Mong Thuong" userId="96a3ffcf-11b0-4512-9923-afad60263c15" providerId="ADAL" clId="{1EFCC98D-1F4B-46AD-A034-9F1830706AAD}" dt="2023-12-03T09:19:36.829" v="1561" actId="478"/>
          <ac:picMkLst>
            <pc:docMk/>
            <pc:sldMk cId="1450650565" sldId="306"/>
            <ac:picMk id="33" creationId="{00000000-0000-0000-0000-000000000000}"/>
          </ac:picMkLst>
        </pc:picChg>
      </pc:sldChg>
      <pc:sldChg chg="addSp delSp modSp mod ord delAnim modAnim">
        <pc:chgData name="Huynh Thi Mong Thuong" userId="96a3ffcf-11b0-4512-9923-afad60263c15" providerId="ADAL" clId="{1EFCC98D-1F4B-46AD-A034-9F1830706AAD}" dt="2023-12-03T09:08:01.371" v="270" actId="1076"/>
        <pc:sldMkLst>
          <pc:docMk/>
          <pc:sldMk cId="441927541" sldId="308"/>
        </pc:sldMkLst>
        <pc:spChg chg="add mod">
          <ac:chgData name="Huynh Thi Mong Thuong" userId="96a3ffcf-11b0-4512-9923-afad60263c15" providerId="ADAL" clId="{1EFCC98D-1F4B-46AD-A034-9F1830706AAD}" dt="2023-12-03T09:08:01.371" v="270" actId="1076"/>
          <ac:spMkLst>
            <pc:docMk/>
            <pc:sldMk cId="441927541" sldId="308"/>
            <ac:spMk id="10" creationId="{F3B0F66E-8C9E-F3B5-972F-35EEF7252702}"/>
          </ac:spMkLst>
        </pc:spChg>
        <pc:grpChg chg="del">
          <ac:chgData name="Huynh Thi Mong Thuong" userId="96a3ffcf-11b0-4512-9923-afad60263c15" providerId="ADAL" clId="{1EFCC98D-1F4B-46AD-A034-9F1830706AAD}" dt="2023-12-03T09:07:13.900" v="71" actId="478"/>
          <ac:grpSpMkLst>
            <pc:docMk/>
            <pc:sldMk cId="441927541" sldId="308"/>
            <ac:grpSpMk id="2" creationId="{00000000-0000-0000-0000-000000000000}"/>
          </ac:grpSpMkLst>
        </pc:grpChg>
        <pc:grpChg chg="del">
          <ac:chgData name="Huynh Thi Mong Thuong" userId="96a3ffcf-11b0-4512-9923-afad60263c15" providerId="ADAL" clId="{1EFCC98D-1F4B-46AD-A034-9F1830706AAD}" dt="2023-12-03T09:07:15.963" v="104" actId="478"/>
          <ac:grpSpMkLst>
            <pc:docMk/>
            <pc:sldMk cId="441927541" sldId="308"/>
            <ac:grpSpMk id="4" creationId="{00000000-0000-0000-0000-000000000000}"/>
          </ac:grpSpMkLst>
        </pc:grpChg>
        <pc:grpChg chg="del">
          <ac:chgData name="Huynh Thi Mong Thuong" userId="96a3ffcf-11b0-4512-9923-afad60263c15" providerId="ADAL" clId="{1EFCC98D-1F4B-46AD-A034-9F1830706AAD}" dt="2023-12-03T09:07:12.163" v="70" actId="478"/>
          <ac:grpSpMkLst>
            <pc:docMk/>
            <pc:sldMk cId="441927541" sldId="308"/>
            <ac:grpSpMk id="7" creationId="{00000000-0000-0000-0000-000000000000}"/>
          </ac:grpSpMkLst>
        </pc:grpChg>
        <pc:grpChg chg="del">
          <ac:chgData name="Huynh Thi Mong Thuong" userId="96a3ffcf-11b0-4512-9923-afad60263c15" providerId="ADAL" clId="{1EFCC98D-1F4B-46AD-A034-9F1830706AAD}" dt="2023-12-03T09:07:14.952" v="103" actId="478"/>
          <ac:grpSpMkLst>
            <pc:docMk/>
            <pc:sldMk cId="441927541" sldId="308"/>
            <ac:grpSpMk id="12" creationId="{00000000-0000-0000-0000-000000000000}"/>
          </ac:grpSpMkLst>
        </pc:grpChg>
        <pc:picChg chg="del">
          <ac:chgData name="Huynh Thi Mong Thuong" userId="96a3ffcf-11b0-4512-9923-afad60263c15" providerId="ADAL" clId="{1EFCC98D-1F4B-46AD-A034-9F1830706AAD}" dt="2023-12-03T09:07:08.473" v="68" actId="478"/>
          <ac:picMkLst>
            <pc:docMk/>
            <pc:sldMk cId="441927541" sldId="308"/>
            <ac:picMk id="20" creationId="{00000000-0000-0000-0000-000000000000}"/>
          </ac:picMkLst>
        </pc:picChg>
        <pc:picChg chg="del">
          <ac:chgData name="Huynh Thi Mong Thuong" userId="96a3ffcf-11b0-4512-9923-afad60263c15" providerId="ADAL" clId="{1EFCC98D-1F4B-46AD-A034-9F1830706AAD}" dt="2023-12-03T09:07:10.180" v="69" actId="478"/>
          <ac:picMkLst>
            <pc:docMk/>
            <pc:sldMk cId="441927541" sldId="308"/>
            <ac:picMk id="22" creationId="{00000000-0000-0000-0000-000000000000}"/>
          </ac:picMkLst>
        </pc:picChg>
      </pc:sldChg>
      <pc:sldChg chg="modSp">
        <pc:chgData name="Huynh Thi Mong Thuong" userId="96a3ffcf-11b0-4512-9923-afad60263c15" providerId="ADAL" clId="{1EFCC98D-1F4B-46AD-A034-9F1830706AAD}" dt="2023-12-03T09:38:58.101" v="4609" actId="20577"/>
        <pc:sldMkLst>
          <pc:docMk/>
          <pc:sldMk cId="3659544858" sldId="311"/>
        </pc:sldMkLst>
        <pc:spChg chg="mod">
          <ac:chgData name="Huynh Thi Mong Thuong" userId="96a3ffcf-11b0-4512-9923-afad60263c15" providerId="ADAL" clId="{1EFCC98D-1F4B-46AD-A034-9F1830706AAD}" dt="2023-12-03T09:38:58.101" v="4609" actId="20577"/>
          <ac:spMkLst>
            <pc:docMk/>
            <pc:sldMk cId="3659544858" sldId="311"/>
            <ac:spMk id="10" creationId="{183349AF-27E3-413E-AAFB-29A15560DD01}"/>
          </ac:spMkLst>
        </pc:spChg>
      </pc:sldChg>
      <pc:sldChg chg="delSp modSp add del mod delAnim modAnim delDesignElem">
        <pc:chgData name="Huynh Thi Mong Thuong" userId="96a3ffcf-11b0-4512-9923-afad60263c15" providerId="ADAL" clId="{1EFCC98D-1F4B-46AD-A034-9F1830706AAD}" dt="2023-12-03T09:42:26.881" v="5490"/>
        <pc:sldMkLst>
          <pc:docMk/>
          <pc:sldMk cId="2531775554" sldId="312"/>
        </pc:sldMkLst>
        <pc:spChg chg="mod">
          <ac:chgData name="Huynh Thi Mong Thuong" userId="96a3ffcf-11b0-4512-9923-afad60263c15" providerId="ADAL" clId="{1EFCC98D-1F4B-46AD-A034-9F1830706AAD}" dt="2023-12-03T09:40:38.495" v="5157" actId="20577"/>
          <ac:spMkLst>
            <pc:docMk/>
            <pc:sldMk cId="2531775554" sldId="312"/>
            <ac:spMk id="12" creationId="{844A0FA2-93E8-4A6D-B0CB-2050EA1254DC}"/>
          </ac:spMkLst>
        </pc:spChg>
        <pc:spChg chg="del">
          <ac:chgData name="Huynh Thi Mong Thuong" userId="96a3ffcf-11b0-4512-9923-afad60263c15" providerId="ADAL" clId="{1EFCC98D-1F4B-46AD-A034-9F1830706AAD}" dt="2023-12-03T09:42:26.881" v="5490"/>
          <ac:spMkLst>
            <pc:docMk/>
            <pc:sldMk cId="2531775554" sldId="312"/>
            <ac:spMk id="14" creationId="{42A4FC2C-047E-45A5-965D-8E1E3BF09BC6}"/>
          </ac:spMkLst>
        </pc:spChg>
        <pc:spChg chg="mod">
          <ac:chgData name="Huynh Thi Mong Thuong" userId="96a3ffcf-11b0-4512-9923-afad60263c15" providerId="ADAL" clId="{1EFCC98D-1F4B-46AD-A034-9F1830706AAD}" dt="2023-12-03T09:40:49.608" v="5235" actId="122"/>
          <ac:spMkLst>
            <pc:docMk/>
            <pc:sldMk cId="2531775554" sldId="312"/>
            <ac:spMk id="30" creationId="{A0DF02F5-27F2-44C6-9DF2-3E478FE9CBB2}"/>
          </ac:spMkLst>
        </pc:spChg>
        <pc:spChg chg="del">
          <ac:chgData name="Huynh Thi Mong Thuong" userId="96a3ffcf-11b0-4512-9923-afad60263c15" providerId="ADAL" clId="{1EFCC98D-1F4B-46AD-A034-9F1830706AAD}" dt="2023-12-03T09:39:23.268" v="4748" actId="478"/>
          <ac:spMkLst>
            <pc:docMk/>
            <pc:sldMk cId="2531775554" sldId="312"/>
            <ac:spMk id="31" creationId="{C10D5D51-143C-4D86-8F14-FCBA79843B3F}"/>
          </ac:spMkLst>
        </pc:spChg>
        <pc:spChg chg="del">
          <ac:chgData name="Huynh Thi Mong Thuong" userId="96a3ffcf-11b0-4512-9923-afad60263c15" providerId="ADAL" clId="{1EFCC98D-1F4B-46AD-A034-9F1830706AAD}" dt="2023-12-03T09:39:19.049" v="4684" actId="478"/>
          <ac:spMkLst>
            <pc:docMk/>
            <pc:sldMk cId="2531775554" sldId="312"/>
            <ac:spMk id="32" creationId="{548271ED-E1C7-4657-9182-F49EA1C44A96}"/>
          </ac:spMkLst>
        </pc:spChg>
        <pc:spChg chg="del">
          <ac:chgData name="Huynh Thi Mong Thuong" userId="96a3ffcf-11b0-4512-9923-afad60263c15" providerId="ADAL" clId="{1EFCC98D-1F4B-46AD-A034-9F1830706AAD}" dt="2023-12-03T09:39:30.455" v="4751" actId="478"/>
          <ac:spMkLst>
            <pc:docMk/>
            <pc:sldMk cId="2531775554" sldId="312"/>
            <ac:spMk id="33" creationId="{7FD167AD-B3DD-423C-9A0A-0EBD1C1F0A64}"/>
          </ac:spMkLst>
        </pc:spChg>
        <pc:grpChg chg="del">
          <ac:chgData name="Huynh Thi Mong Thuong" userId="96a3ffcf-11b0-4512-9923-afad60263c15" providerId="ADAL" clId="{1EFCC98D-1F4B-46AD-A034-9F1830706AAD}" dt="2023-12-03T09:39:20.174" v="4685" actId="478"/>
          <ac:grpSpMkLst>
            <pc:docMk/>
            <pc:sldMk cId="2531775554" sldId="312"/>
            <ac:grpSpMk id="21" creationId="{9E40A452-AD32-4973-93FD-F4C4003D67AF}"/>
          </ac:grpSpMkLst>
        </pc:grpChg>
        <pc:grpChg chg="del">
          <ac:chgData name="Huynh Thi Mong Thuong" userId="96a3ffcf-11b0-4512-9923-afad60263c15" providerId="ADAL" clId="{1EFCC98D-1F4B-46AD-A034-9F1830706AAD}" dt="2023-12-03T09:39:24.190" v="4749" actId="478"/>
          <ac:grpSpMkLst>
            <pc:docMk/>
            <pc:sldMk cId="2531775554" sldId="312"/>
            <ac:grpSpMk id="24" creationId="{A9DC5DC2-630A-47E0-B305-10E09B9D99F1}"/>
          </ac:grpSpMkLst>
        </pc:grpChg>
        <pc:grpChg chg="del">
          <ac:chgData name="Huynh Thi Mong Thuong" userId="96a3ffcf-11b0-4512-9923-afad60263c15" providerId="ADAL" clId="{1EFCC98D-1F4B-46AD-A034-9F1830706AAD}" dt="2023-12-03T09:39:28.607" v="4750" actId="478"/>
          <ac:grpSpMkLst>
            <pc:docMk/>
            <pc:sldMk cId="2531775554" sldId="312"/>
            <ac:grpSpMk id="27" creationId="{C78DAFC6-95CE-438F-B18D-F77117F76F82}"/>
          </ac:grpSpMkLst>
        </pc:grpChg>
        <pc:picChg chg="mod">
          <ac:chgData name="Huynh Thi Mong Thuong" userId="96a3ffcf-11b0-4512-9923-afad60263c15" providerId="ADAL" clId="{1EFCC98D-1F4B-46AD-A034-9F1830706AAD}" dt="2023-12-03T09:39:33.421" v="4815" actId="14100"/>
          <ac:picMkLst>
            <pc:docMk/>
            <pc:sldMk cId="2531775554" sldId="312"/>
            <ac:picMk id="4" creationId="{00000000-0000-0000-0000-000000000000}"/>
          </ac:picMkLst>
        </pc:picChg>
        <pc:picChg chg="mod">
          <ac:chgData name="Huynh Thi Mong Thuong" userId="96a3ffcf-11b0-4512-9923-afad60263c15" providerId="ADAL" clId="{1EFCC98D-1F4B-46AD-A034-9F1830706AAD}" dt="2023-12-03T09:40:04.721" v="4943" actId="1076"/>
          <ac:picMkLst>
            <pc:docMk/>
            <pc:sldMk cId="2531775554" sldId="312"/>
            <ac:picMk id="408" creationId="{00000000-0000-0000-0000-000000000000}"/>
          </ac:picMkLst>
        </pc:picChg>
      </pc:sldChg>
      <pc:sldChg chg="del">
        <pc:chgData name="Huynh Thi Mong Thuong" userId="96a3ffcf-11b0-4512-9923-afad60263c15" providerId="ADAL" clId="{1EFCC98D-1F4B-46AD-A034-9F1830706AAD}" dt="2023-12-03T09:42:30.217" v="5491" actId="47"/>
        <pc:sldMkLst>
          <pc:docMk/>
          <pc:sldMk cId="1909951962" sldId="314"/>
        </pc:sldMkLst>
      </pc:sldChg>
      <pc:sldChg chg="del">
        <pc:chgData name="Huynh Thi Mong Thuong" userId="96a3ffcf-11b0-4512-9923-afad60263c15" providerId="ADAL" clId="{1EFCC98D-1F4B-46AD-A034-9F1830706AAD}" dt="2023-12-03T09:42:31.873" v="5554" actId="47"/>
        <pc:sldMkLst>
          <pc:docMk/>
          <pc:sldMk cId="3178796685" sldId="315"/>
        </pc:sldMkLst>
      </pc:sldChg>
      <pc:sldChg chg="del">
        <pc:chgData name="Huynh Thi Mong Thuong" userId="96a3ffcf-11b0-4512-9923-afad60263c15" providerId="ADAL" clId="{1EFCC98D-1F4B-46AD-A034-9F1830706AAD}" dt="2023-12-03T09:42:32.764" v="5555" actId="47"/>
        <pc:sldMkLst>
          <pc:docMk/>
          <pc:sldMk cId="2269708932" sldId="316"/>
        </pc:sldMkLst>
      </pc:sldChg>
      <pc:sldChg chg="del">
        <pc:chgData name="Huynh Thi Mong Thuong" userId="96a3ffcf-11b0-4512-9923-afad60263c15" providerId="ADAL" clId="{1EFCC98D-1F4B-46AD-A034-9F1830706AAD}" dt="2023-12-03T09:42:33.248" v="5556" actId="47"/>
        <pc:sldMkLst>
          <pc:docMk/>
          <pc:sldMk cId="254019234" sldId="317"/>
        </pc:sldMkLst>
      </pc:sldChg>
      <pc:sldChg chg="del">
        <pc:chgData name="Huynh Thi Mong Thuong" userId="96a3ffcf-11b0-4512-9923-afad60263c15" providerId="ADAL" clId="{1EFCC98D-1F4B-46AD-A034-9F1830706AAD}" dt="2023-12-03T09:42:33.764" v="5557" actId="47"/>
        <pc:sldMkLst>
          <pc:docMk/>
          <pc:sldMk cId="2345942626" sldId="318"/>
        </pc:sldMkLst>
      </pc:sldChg>
      <pc:sldChg chg="addSp delSp modSp mod ord delAnim">
        <pc:chgData name="Huynh Thi Mong Thuong" userId="96a3ffcf-11b0-4512-9923-afad60263c15" providerId="ADAL" clId="{1EFCC98D-1F4B-46AD-A034-9F1830706AAD}" dt="2023-12-03T09:23:15.944" v="2091" actId="1076"/>
        <pc:sldMkLst>
          <pc:docMk/>
          <pc:sldMk cId="3418374951" sldId="319"/>
        </pc:sldMkLst>
        <pc:spChg chg="del">
          <ac:chgData name="Huynh Thi Mong Thuong" userId="96a3ffcf-11b0-4512-9923-afad60263c15" providerId="ADAL" clId="{1EFCC98D-1F4B-46AD-A034-9F1830706AAD}" dt="2023-12-03T09:21:30.022" v="1805" actId="478"/>
          <ac:spMkLst>
            <pc:docMk/>
            <pc:sldMk cId="3418374951" sldId="319"/>
            <ac:spMk id="9" creationId="{00000000-0000-0000-0000-000000000000}"/>
          </ac:spMkLst>
        </pc:spChg>
        <pc:spChg chg="mod">
          <ac:chgData name="Huynh Thi Mong Thuong" userId="96a3ffcf-11b0-4512-9923-afad60263c15" providerId="ADAL" clId="{1EFCC98D-1F4B-46AD-A034-9F1830706AAD}" dt="2023-12-03T09:21:45.192" v="1917" actId="20577"/>
          <ac:spMkLst>
            <pc:docMk/>
            <pc:sldMk cId="3418374951" sldId="319"/>
            <ac:spMk id="36" creationId="{00000000-0000-0000-0000-000000000000}"/>
          </ac:spMkLst>
        </pc:spChg>
        <pc:spChg chg="del topLvl">
          <ac:chgData name="Huynh Thi Mong Thuong" userId="96a3ffcf-11b0-4512-9923-afad60263c15" providerId="ADAL" clId="{1EFCC98D-1F4B-46AD-A034-9F1830706AAD}" dt="2023-12-03T09:21:26.690" v="1803" actId="478"/>
          <ac:spMkLst>
            <pc:docMk/>
            <pc:sldMk cId="3418374951" sldId="319"/>
            <ac:spMk id="40" creationId="{00000000-0000-0000-0000-000000000000}"/>
          </ac:spMkLst>
        </pc:spChg>
        <pc:grpChg chg="del">
          <ac:chgData name="Huynh Thi Mong Thuong" userId="96a3ffcf-11b0-4512-9923-afad60263c15" providerId="ADAL" clId="{1EFCC98D-1F4B-46AD-A034-9F1830706AAD}" dt="2023-12-03T09:22:11.161" v="1952" actId="478"/>
          <ac:grpSpMkLst>
            <pc:docMk/>
            <pc:sldMk cId="3418374951" sldId="319"/>
            <ac:grpSpMk id="10" creationId="{00000000-0000-0000-0000-000000000000}"/>
          </ac:grpSpMkLst>
        </pc:grpChg>
        <pc:grpChg chg="del">
          <ac:chgData name="Huynh Thi Mong Thuong" userId="96a3ffcf-11b0-4512-9923-afad60263c15" providerId="ADAL" clId="{1EFCC98D-1F4B-46AD-A034-9F1830706AAD}" dt="2023-12-03T09:21:31.013" v="1837" actId="478"/>
          <ac:grpSpMkLst>
            <pc:docMk/>
            <pc:sldMk cId="3418374951" sldId="319"/>
            <ac:grpSpMk id="11" creationId="{00000000-0000-0000-0000-000000000000}"/>
          </ac:grpSpMkLst>
        </pc:grpChg>
        <pc:grpChg chg="del">
          <ac:chgData name="Huynh Thi Mong Thuong" userId="96a3ffcf-11b0-4512-9923-afad60263c15" providerId="ADAL" clId="{1EFCC98D-1F4B-46AD-A034-9F1830706AAD}" dt="2023-12-03T09:21:26.690" v="1803" actId="478"/>
          <ac:grpSpMkLst>
            <pc:docMk/>
            <pc:sldMk cId="3418374951" sldId="319"/>
            <ac:grpSpMk id="12" creationId="{00000000-0000-0000-0000-000000000000}"/>
          </ac:grpSpMkLst>
        </pc:grpChg>
        <pc:grpChg chg="del topLvl">
          <ac:chgData name="Huynh Thi Mong Thuong" userId="96a3ffcf-11b0-4512-9923-afad60263c15" providerId="ADAL" clId="{1EFCC98D-1F4B-46AD-A034-9F1830706AAD}" dt="2023-12-03T09:21:28.564" v="1804" actId="478"/>
          <ac:grpSpMkLst>
            <pc:docMk/>
            <pc:sldMk cId="3418374951" sldId="319"/>
            <ac:grpSpMk id="44" creationId="{00000000-0000-0000-0000-000000000000}"/>
          </ac:grpSpMkLst>
        </pc:grpChg>
        <pc:graphicFrameChg chg="add mod modGraphic">
          <ac:chgData name="Huynh Thi Mong Thuong" userId="96a3ffcf-11b0-4512-9923-afad60263c15" providerId="ADAL" clId="{1EFCC98D-1F4B-46AD-A034-9F1830706AAD}" dt="2023-12-03T09:23:15.944" v="2091" actId="1076"/>
          <ac:graphicFrameMkLst>
            <pc:docMk/>
            <pc:sldMk cId="3418374951" sldId="319"/>
            <ac:graphicFrameMk id="13" creationId="{1740675D-1A5F-5C20-4AB1-63143AE8F562}"/>
          </ac:graphicFrameMkLst>
        </pc:graphicFrameChg>
      </pc:sldChg>
      <pc:sldChg chg="del">
        <pc:chgData name="Huynh Thi Mong Thuong" userId="96a3ffcf-11b0-4512-9923-afad60263c15" providerId="ADAL" clId="{1EFCC98D-1F4B-46AD-A034-9F1830706AAD}" dt="2023-12-03T09:42:34.311" v="5558" actId="47"/>
        <pc:sldMkLst>
          <pc:docMk/>
          <pc:sldMk cId="717437841" sldId="321"/>
        </pc:sldMkLst>
      </pc:sldChg>
      <pc:sldChg chg="del">
        <pc:chgData name="Huynh Thi Mong Thuong" userId="96a3ffcf-11b0-4512-9923-afad60263c15" providerId="ADAL" clId="{1EFCC98D-1F4B-46AD-A034-9F1830706AAD}" dt="2023-12-03T09:42:34.764" v="5559" actId="47"/>
        <pc:sldMkLst>
          <pc:docMk/>
          <pc:sldMk cId="3399123301" sldId="322"/>
        </pc:sldMkLst>
      </pc:sldChg>
      <pc:sldChg chg="del">
        <pc:chgData name="Huynh Thi Mong Thuong" userId="96a3ffcf-11b0-4512-9923-afad60263c15" providerId="ADAL" clId="{1EFCC98D-1F4B-46AD-A034-9F1830706AAD}" dt="2023-12-03T09:42:35.295" v="5560" actId="47"/>
        <pc:sldMkLst>
          <pc:docMk/>
          <pc:sldMk cId="2576676527" sldId="323"/>
        </pc:sldMkLst>
      </pc:sldChg>
      <pc:sldChg chg="del">
        <pc:chgData name="Huynh Thi Mong Thuong" userId="96a3ffcf-11b0-4512-9923-afad60263c15" providerId="ADAL" clId="{1EFCC98D-1F4B-46AD-A034-9F1830706AAD}" dt="2023-12-03T09:42:37.936" v="5561" actId="47"/>
        <pc:sldMkLst>
          <pc:docMk/>
          <pc:sldMk cId="177039804" sldId="324"/>
        </pc:sldMkLst>
      </pc:sldChg>
      <pc:sldChg chg="addSp delSp modSp mod addAnim delAnim modAnim">
        <pc:chgData name="Huynh Thi Mong Thuong" userId="96a3ffcf-11b0-4512-9923-afad60263c15" providerId="ADAL" clId="{1EFCC98D-1F4B-46AD-A034-9F1830706AAD}" dt="2023-12-03T09:12:38.778" v="1026"/>
        <pc:sldMkLst>
          <pc:docMk/>
          <pc:sldMk cId="873189616" sldId="325"/>
        </pc:sldMkLst>
        <pc:spChg chg="mod">
          <ac:chgData name="Huynh Thi Mong Thuong" userId="96a3ffcf-11b0-4512-9923-afad60263c15" providerId="ADAL" clId="{1EFCC98D-1F4B-46AD-A034-9F1830706AAD}" dt="2023-12-03T09:12:30.830" v="944" actId="1076"/>
          <ac:spMkLst>
            <pc:docMk/>
            <pc:sldMk cId="873189616" sldId="325"/>
            <ac:spMk id="25" creationId="{00000000-0000-0000-0000-000000000000}"/>
          </ac:spMkLst>
        </pc:spChg>
        <pc:spChg chg="mod">
          <ac:chgData name="Huynh Thi Mong Thuong" userId="96a3ffcf-11b0-4512-9923-afad60263c15" providerId="ADAL" clId="{1EFCC98D-1F4B-46AD-A034-9F1830706AAD}" dt="2023-12-03T09:11:51.221" v="824" actId="14100"/>
          <ac:spMkLst>
            <pc:docMk/>
            <pc:sldMk cId="873189616" sldId="325"/>
            <ac:spMk id="30" creationId="{00000000-0000-0000-0000-000000000000}"/>
          </ac:spMkLst>
        </pc:spChg>
        <pc:spChg chg="add del mod">
          <ac:chgData name="Huynh Thi Mong Thuong" userId="96a3ffcf-11b0-4512-9923-afad60263c15" providerId="ADAL" clId="{1EFCC98D-1F4B-46AD-A034-9F1830706AAD}" dt="2023-12-03T09:12:32.259" v="999" actId="478"/>
          <ac:spMkLst>
            <pc:docMk/>
            <pc:sldMk cId="873189616" sldId="325"/>
            <ac:spMk id="35" creationId="{00000000-0000-0000-0000-000000000000}"/>
          </ac:spMkLst>
        </pc:spChg>
        <pc:spChg chg="add del mod">
          <ac:chgData name="Huynh Thi Mong Thuong" userId="96a3ffcf-11b0-4512-9923-afad60263c15" providerId="ADAL" clId="{1EFCC98D-1F4B-46AD-A034-9F1830706AAD}" dt="2023-12-03T09:12:31.237" v="946" actId="478"/>
          <ac:spMkLst>
            <pc:docMk/>
            <pc:sldMk cId="873189616" sldId="325"/>
            <ac:spMk id="36" creationId="{00000000-0000-0000-0000-000000000000}"/>
          </ac:spMkLst>
        </pc:spChg>
        <pc:spChg chg="add del mod">
          <ac:chgData name="Huynh Thi Mong Thuong" userId="96a3ffcf-11b0-4512-9923-afad60263c15" providerId="ADAL" clId="{1EFCC98D-1F4B-46AD-A034-9F1830706AAD}" dt="2023-12-03T09:12:32.762" v="1019" actId="478"/>
          <ac:spMkLst>
            <pc:docMk/>
            <pc:sldMk cId="873189616" sldId="325"/>
            <ac:spMk id="41" creationId="{00000000-0000-0000-0000-000000000000}"/>
          </ac:spMkLst>
        </pc:spChg>
        <pc:spChg chg="add del mod">
          <ac:chgData name="Huynh Thi Mong Thuong" userId="96a3ffcf-11b0-4512-9923-afad60263c15" providerId="ADAL" clId="{1EFCC98D-1F4B-46AD-A034-9F1830706AAD}" dt="2023-12-03T09:12:38.778" v="1026"/>
          <ac:spMkLst>
            <pc:docMk/>
            <pc:sldMk cId="873189616" sldId="325"/>
            <ac:spMk id="50" creationId="{00000000-0000-0000-0000-000000000000}"/>
          </ac:spMkLst>
        </pc:spChg>
        <pc:grpChg chg="add del">
          <ac:chgData name="Huynh Thi Mong Thuong" userId="96a3ffcf-11b0-4512-9923-afad60263c15" providerId="ADAL" clId="{1EFCC98D-1F4B-46AD-A034-9F1830706AAD}" dt="2023-12-03T09:12:38.762" v="1024" actId="478"/>
          <ac:grpSpMkLst>
            <pc:docMk/>
            <pc:sldMk cId="873189616" sldId="325"/>
            <ac:grpSpMk id="27" creationId="{00000000-0000-0000-0000-000000000000}"/>
          </ac:grpSpMkLst>
        </pc:grpChg>
        <pc:grpChg chg="add del">
          <ac:chgData name="Huynh Thi Mong Thuong" userId="96a3ffcf-11b0-4512-9923-afad60263c15" providerId="ADAL" clId="{1EFCC98D-1F4B-46AD-A034-9F1830706AAD}" dt="2023-12-03T09:12:32.988" v="1020" actId="478"/>
          <ac:grpSpMkLst>
            <pc:docMk/>
            <pc:sldMk cId="873189616" sldId="325"/>
            <ac:grpSpMk id="31" creationId="{00000000-0000-0000-0000-000000000000}"/>
          </ac:grpSpMkLst>
        </pc:grpChg>
        <pc:grpChg chg="add del">
          <ac:chgData name="Huynh Thi Mong Thuong" userId="96a3ffcf-11b0-4512-9923-afad60263c15" providerId="ADAL" clId="{1EFCC98D-1F4B-46AD-A034-9F1830706AAD}" dt="2023-12-03T09:12:31.112" v="945" actId="478"/>
          <ac:grpSpMkLst>
            <pc:docMk/>
            <pc:sldMk cId="873189616" sldId="325"/>
            <ac:grpSpMk id="33" creationId="{00000000-0000-0000-0000-000000000000}"/>
          </ac:grpSpMkLst>
        </pc:grpChg>
        <pc:grpChg chg="add del">
          <ac:chgData name="Huynh Thi Mong Thuong" userId="96a3ffcf-11b0-4512-9923-afad60263c15" providerId="ADAL" clId="{1EFCC98D-1F4B-46AD-A034-9F1830706AAD}" dt="2023-12-03T09:12:31.601" v="948" actId="478"/>
          <ac:grpSpMkLst>
            <pc:docMk/>
            <pc:sldMk cId="873189616" sldId="325"/>
            <ac:grpSpMk id="39" creationId="{00000000-0000-0000-0000-000000000000}"/>
          </ac:grpSpMkLst>
        </pc:grpChg>
        <pc:picChg chg="add mod">
          <ac:chgData name="Huynh Thi Mong Thuong" userId="96a3ffcf-11b0-4512-9923-afad60263c15" providerId="ADAL" clId="{1EFCC98D-1F4B-46AD-A034-9F1830706AAD}" dt="2023-12-03T09:11:44.749" v="823" actId="1076"/>
          <ac:picMkLst>
            <pc:docMk/>
            <pc:sldMk cId="873189616" sldId="325"/>
            <ac:picMk id="2" creationId="{133273A5-AA86-D088-7C41-81B1D266E689}"/>
          </ac:picMkLst>
        </pc:picChg>
        <pc:picChg chg="add del">
          <ac:chgData name="Huynh Thi Mong Thuong" userId="96a3ffcf-11b0-4512-9923-afad60263c15" providerId="ADAL" clId="{1EFCC98D-1F4B-46AD-A034-9F1830706AAD}" dt="2023-12-03T09:12:31.410" v="947" actId="478"/>
          <ac:picMkLst>
            <pc:docMk/>
            <pc:sldMk cId="873189616" sldId="325"/>
            <ac:picMk id="45" creationId="{00000000-0000-0000-0000-000000000000}"/>
          </ac:picMkLst>
        </pc:picChg>
        <pc:picChg chg="del">
          <ac:chgData name="Huynh Thi Mong Thuong" userId="96a3ffcf-11b0-4512-9923-afad60263c15" providerId="ADAL" clId="{1EFCC98D-1F4B-46AD-A034-9F1830706AAD}" dt="2023-12-03T09:10:26.949" v="790" actId="478"/>
          <ac:picMkLst>
            <pc:docMk/>
            <pc:sldMk cId="873189616" sldId="325"/>
            <ac:picMk id="49" creationId="{00000000-0000-0000-0000-000000000000}"/>
          </ac:picMkLst>
        </pc:picChg>
      </pc:sldChg>
      <pc:sldChg chg="addSp delSp modSp add mod addAnim delAnim modAnim">
        <pc:chgData name="Huynh Thi Mong Thuong" userId="96a3ffcf-11b0-4512-9923-afad60263c15" providerId="ADAL" clId="{1EFCC98D-1F4B-46AD-A034-9F1830706AAD}" dt="2023-12-03T09:16:48.306" v="1329" actId="1076"/>
        <pc:sldMkLst>
          <pc:docMk/>
          <pc:sldMk cId="1912427692" sldId="326"/>
        </pc:sldMkLst>
        <pc:spChg chg="add del">
          <ac:chgData name="Huynh Thi Mong Thuong" userId="96a3ffcf-11b0-4512-9923-afad60263c15" providerId="ADAL" clId="{1EFCC98D-1F4B-46AD-A034-9F1830706AAD}" dt="2023-12-03T09:12:52.812" v="1066" actId="478"/>
          <ac:spMkLst>
            <pc:docMk/>
            <pc:sldMk cId="1912427692" sldId="326"/>
            <ac:spMk id="25" creationId="{00000000-0000-0000-0000-000000000000}"/>
          </ac:spMkLst>
        </pc:spChg>
        <pc:spChg chg="mod">
          <ac:chgData name="Huynh Thi Mong Thuong" userId="96a3ffcf-11b0-4512-9923-afad60263c15" providerId="ADAL" clId="{1EFCC98D-1F4B-46AD-A034-9F1830706AAD}" dt="2023-12-03T09:13:17.206" v="1150" actId="1076"/>
          <ac:spMkLst>
            <pc:docMk/>
            <pc:sldMk cId="1912427692" sldId="326"/>
            <ac:spMk id="30" creationId="{00000000-0000-0000-0000-000000000000}"/>
          </ac:spMkLst>
        </pc:spChg>
        <pc:spChg chg="del">
          <ac:chgData name="Huynh Thi Mong Thuong" userId="96a3ffcf-11b0-4512-9923-afad60263c15" providerId="ADAL" clId="{1EFCC98D-1F4B-46AD-A034-9F1830706AAD}" dt="2023-12-03T09:13:02.398" v="1102" actId="478"/>
          <ac:spMkLst>
            <pc:docMk/>
            <pc:sldMk cId="1912427692" sldId="326"/>
            <ac:spMk id="35" creationId="{00000000-0000-0000-0000-000000000000}"/>
          </ac:spMkLst>
        </pc:spChg>
        <pc:spChg chg="del">
          <ac:chgData name="Huynh Thi Mong Thuong" userId="96a3ffcf-11b0-4512-9923-afad60263c15" providerId="ADAL" clId="{1EFCC98D-1F4B-46AD-A034-9F1830706AAD}" dt="2023-12-03T09:13:00.979" v="1101" actId="478"/>
          <ac:spMkLst>
            <pc:docMk/>
            <pc:sldMk cId="1912427692" sldId="326"/>
            <ac:spMk id="36" creationId="{00000000-0000-0000-0000-000000000000}"/>
          </ac:spMkLst>
        </pc:spChg>
        <pc:spChg chg="mod">
          <ac:chgData name="Huynh Thi Mong Thuong" userId="96a3ffcf-11b0-4512-9923-afad60263c15" providerId="ADAL" clId="{1EFCC98D-1F4B-46AD-A034-9F1830706AAD}" dt="2023-12-03T09:16:48.306" v="1329" actId="1076"/>
          <ac:spMkLst>
            <pc:docMk/>
            <pc:sldMk cId="1912427692" sldId="326"/>
            <ac:spMk id="41" creationId="{00000000-0000-0000-0000-000000000000}"/>
          </ac:spMkLst>
        </pc:spChg>
        <pc:spChg chg="del mod">
          <ac:chgData name="Huynh Thi Mong Thuong" userId="96a3ffcf-11b0-4512-9923-afad60263c15" providerId="ADAL" clId="{1EFCC98D-1F4B-46AD-A034-9F1830706AAD}" dt="2023-12-03T09:12:44.048" v="1030"/>
          <ac:spMkLst>
            <pc:docMk/>
            <pc:sldMk cId="1912427692" sldId="326"/>
            <ac:spMk id="50" creationId="{00000000-0000-0000-0000-000000000000}"/>
          </ac:spMkLst>
        </pc:spChg>
        <pc:grpChg chg="del">
          <ac:chgData name="Huynh Thi Mong Thuong" userId="96a3ffcf-11b0-4512-9923-afad60263c15" providerId="ADAL" clId="{1EFCC98D-1F4B-46AD-A034-9F1830706AAD}" dt="2023-12-03T09:12:44.048" v="1028" actId="478"/>
          <ac:grpSpMkLst>
            <pc:docMk/>
            <pc:sldMk cId="1912427692" sldId="326"/>
            <ac:grpSpMk id="27" creationId="{00000000-0000-0000-0000-000000000000}"/>
          </ac:grpSpMkLst>
        </pc:grpChg>
        <pc:grpChg chg="del">
          <ac:chgData name="Huynh Thi Mong Thuong" userId="96a3ffcf-11b0-4512-9923-afad60263c15" providerId="ADAL" clId="{1EFCC98D-1F4B-46AD-A034-9F1830706AAD}" dt="2023-12-03T09:12:47.829" v="1063" actId="478"/>
          <ac:grpSpMkLst>
            <pc:docMk/>
            <pc:sldMk cId="1912427692" sldId="326"/>
            <ac:grpSpMk id="31" creationId="{00000000-0000-0000-0000-000000000000}"/>
          </ac:grpSpMkLst>
        </pc:grpChg>
        <pc:grpChg chg="del">
          <ac:chgData name="Huynh Thi Mong Thuong" userId="96a3ffcf-11b0-4512-9923-afad60263c15" providerId="ADAL" clId="{1EFCC98D-1F4B-46AD-A034-9F1830706AAD}" dt="2023-12-03T09:12:59.593" v="1100" actId="478"/>
          <ac:grpSpMkLst>
            <pc:docMk/>
            <pc:sldMk cId="1912427692" sldId="326"/>
            <ac:grpSpMk id="33" creationId="{00000000-0000-0000-0000-000000000000}"/>
          </ac:grpSpMkLst>
        </pc:grpChg>
        <pc:grpChg chg="del">
          <ac:chgData name="Huynh Thi Mong Thuong" userId="96a3ffcf-11b0-4512-9923-afad60263c15" providerId="ADAL" clId="{1EFCC98D-1F4B-46AD-A034-9F1830706AAD}" dt="2023-12-03T09:12:48.819" v="1064" actId="478"/>
          <ac:grpSpMkLst>
            <pc:docMk/>
            <pc:sldMk cId="1912427692" sldId="326"/>
            <ac:grpSpMk id="39" creationId="{00000000-0000-0000-0000-000000000000}"/>
          </ac:grpSpMkLst>
        </pc:grpChg>
        <pc:picChg chg="del">
          <ac:chgData name="Huynh Thi Mong Thuong" userId="96a3ffcf-11b0-4512-9923-afad60263c15" providerId="ADAL" clId="{1EFCC98D-1F4B-46AD-A034-9F1830706AAD}" dt="2023-12-03T09:15:42.185" v="1182" actId="478"/>
          <ac:picMkLst>
            <pc:docMk/>
            <pc:sldMk cId="1912427692" sldId="326"/>
            <ac:picMk id="2" creationId="{133273A5-AA86-D088-7C41-81B1D266E689}"/>
          </ac:picMkLst>
        </pc:picChg>
        <pc:picChg chg="add mod">
          <ac:chgData name="Huynh Thi Mong Thuong" userId="96a3ffcf-11b0-4512-9923-afad60263c15" providerId="ADAL" clId="{1EFCC98D-1F4B-46AD-A034-9F1830706AAD}" dt="2023-12-03T09:15:53.316" v="1219" actId="1076"/>
          <ac:picMkLst>
            <pc:docMk/>
            <pc:sldMk cId="1912427692" sldId="326"/>
            <ac:picMk id="3" creationId="{C2C3FD8D-37D3-3BC3-9816-0BD8C3EDF3C7}"/>
          </ac:picMkLst>
        </pc:picChg>
        <pc:picChg chg="del">
          <ac:chgData name="Huynh Thi Mong Thuong" userId="96a3ffcf-11b0-4512-9923-afad60263c15" providerId="ADAL" clId="{1EFCC98D-1F4B-46AD-A034-9F1830706AAD}" dt="2023-12-03T09:12:57.548" v="1067" actId="478"/>
          <ac:picMkLst>
            <pc:docMk/>
            <pc:sldMk cId="1912427692" sldId="326"/>
            <ac:picMk id="43" creationId="{00000000-0000-0000-0000-000000000000}"/>
          </ac:picMkLst>
        </pc:picChg>
        <pc:picChg chg="del">
          <ac:chgData name="Huynh Thi Mong Thuong" userId="96a3ffcf-11b0-4512-9923-afad60263c15" providerId="ADAL" clId="{1EFCC98D-1F4B-46AD-A034-9F1830706AAD}" dt="2023-12-03T09:12:58.606" v="1099" actId="478"/>
          <ac:picMkLst>
            <pc:docMk/>
            <pc:sldMk cId="1912427692" sldId="326"/>
            <ac:picMk id="45" creationId="{00000000-0000-0000-0000-000000000000}"/>
          </ac:picMkLst>
        </pc:picChg>
        <pc:picChg chg="del">
          <ac:chgData name="Huynh Thi Mong Thuong" userId="96a3ffcf-11b0-4512-9923-afad60263c15" providerId="ADAL" clId="{1EFCC98D-1F4B-46AD-A034-9F1830706AAD}" dt="2023-12-03T09:12:47.138" v="1062" actId="478"/>
          <ac:picMkLst>
            <pc:docMk/>
            <pc:sldMk cId="1912427692" sldId="326"/>
            <ac:picMk id="46" creationId="{00000000-0000-0000-0000-000000000000}"/>
          </ac:picMkLst>
        </pc:picChg>
      </pc:sldChg>
      <pc:sldChg chg="modSp add mod">
        <pc:chgData name="Huynh Thi Mong Thuong" userId="96a3ffcf-11b0-4512-9923-afad60263c15" providerId="ADAL" clId="{1EFCC98D-1F4B-46AD-A034-9F1830706AAD}" dt="2023-12-03T09:17:38.512" v="1437" actId="1076"/>
        <pc:sldMkLst>
          <pc:docMk/>
          <pc:sldMk cId="2848237375" sldId="327"/>
        </pc:sldMkLst>
        <pc:spChg chg="mod">
          <ac:chgData name="Huynh Thi Mong Thuong" userId="96a3ffcf-11b0-4512-9923-afad60263c15" providerId="ADAL" clId="{1EFCC98D-1F4B-46AD-A034-9F1830706AAD}" dt="2023-12-03T09:16:59.879" v="1363" actId="20577"/>
          <ac:spMkLst>
            <pc:docMk/>
            <pc:sldMk cId="2848237375" sldId="327"/>
            <ac:spMk id="30" creationId="{00000000-0000-0000-0000-000000000000}"/>
          </ac:spMkLst>
        </pc:spChg>
        <pc:spChg chg="mod">
          <ac:chgData name="Huynh Thi Mong Thuong" userId="96a3ffcf-11b0-4512-9923-afad60263c15" providerId="ADAL" clId="{1EFCC98D-1F4B-46AD-A034-9F1830706AAD}" dt="2023-12-03T09:17:38.512" v="1437" actId="1076"/>
          <ac:spMkLst>
            <pc:docMk/>
            <pc:sldMk cId="2848237375" sldId="327"/>
            <ac:spMk id="41" creationId="{00000000-0000-0000-0000-000000000000}"/>
          </ac:spMkLst>
        </pc:spChg>
      </pc:sldChg>
      <pc:sldChg chg="modSp add mod">
        <pc:chgData name="Huynh Thi Mong Thuong" userId="96a3ffcf-11b0-4512-9923-afad60263c15" providerId="ADAL" clId="{1EFCC98D-1F4B-46AD-A034-9F1830706AAD}" dt="2023-12-03T09:31:35.086" v="3181" actId="1076"/>
        <pc:sldMkLst>
          <pc:docMk/>
          <pc:sldMk cId="4109197552" sldId="328"/>
        </pc:sldMkLst>
        <pc:spChg chg="mod">
          <ac:chgData name="Huynh Thi Mong Thuong" userId="96a3ffcf-11b0-4512-9923-afad60263c15" providerId="ADAL" clId="{1EFCC98D-1F4B-46AD-A034-9F1830706AAD}" dt="2023-12-03T09:31:35.086" v="3181" actId="1076"/>
          <ac:spMkLst>
            <pc:docMk/>
            <pc:sldMk cId="4109197552" sldId="328"/>
            <ac:spMk id="34" creationId="{00000000-0000-0000-0000-000000000000}"/>
          </ac:spMkLst>
        </pc:spChg>
      </pc:sldChg>
      <pc:sldChg chg="modSp add mod">
        <pc:chgData name="Huynh Thi Mong Thuong" userId="96a3ffcf-11b0-4512-9923-afad60263c15" providerId="ADAL" clId="{1EFCC98D-1F4B-46AD-A034-9F1830706AAD}" dt="2023-12-03T09:30:26.100" v="3088" actId="1076"/>
        <pc:sldMkLst>
          <pc:docMk/>
          <pc:sldMk cId="1722207098" sldId="329"/>
        </pc:sldMkLst>
        <pc:graphicFrameChg chg="mod modGraphic">
          <ac:chgData name="Huynh Thi Mong Thuong" userId="96a3ffcf-11b0-4512-9923-afad60263c15" providerId="ADAL" clId="{1EFCC98D-1F4B-46AD-A034-9F1830706AAD}" dt="2023-12-03T09:30:26.100" v="3088" actId="1076"/>
          <ac:graphicFrameMkLst>
            <pc:docMk/>
            <pc:sldMk cId="1722207098" sldId="329"/>
            <ac:graphicFrameMk id="30" creationId="{00000000-0000-0000-0000-000000000000}"/>
          </ac:graphicFrameMkLst>
        </pc:graphicFrameChg>
      </pc:sldChg>
      <pc:sldChg chg="addSp delSp modSp add mod ord delAnim">
        <pc:chgData name="Huynh Thi Mong Thuong" userId="96a3ffcf-11b0-4512-9923-afad60263c15" providerId="ADAL" clId="{1EFCC98D-1F4B-46AD-A034-9F1830706AAD}" dt="2023-12-03T09:32:56.087" v="3289" actId="1076"/>
        <pc:sldMkLst>
          <pc:docMk/>
          <pc:sldMk cId="3766449517" sldId="330"/>
        </pc:sldMkLst>
        <pc:spChg chg="mod">
          <ac:chgData name="Huynh Thi Mong Thuong" userId="96a3ffcf-11b0-4512-9923-afad60263c15" providerId="ADAL" clId="{1EFCC98D-1F4B-46AD-A034-9F1830706AAD}" dt="2023-12-03T09:31:56.465" v="3253" actId="1076"/>
          <ac:spMkLst>
            <pc:docMk/>
            <pc:sldMk cId="3766449517" sldId="330"/>
            <ac:spMk id="34" creationId="{00000000-0000-0000-0000-000000000000}"/>
          </ac:spMkLst>
        </pc:spChg>
        <pc:picChg chg="add mod">
          <ac:chgData name="Huynh Thi Mong Thuong" userId="96a3ffcf-11b0-4512-9923-afad60263c15" providerId="ADAL" clId="{1EFCC98D-1F4B-46AD-A034-9F1830706AAD}" dt="2023-12-03T09:32:56.087" v="3289" actId="1076"/>
          <ac:picMkLst>
            <pc:docMk/>
            <pc:sldMk cId="3766449517" sldId="330"/>
            <ac:picMk id="18" creationId="{FFD0E7B4-8177-B62C-D1A6-FA91486B1DDF}"/>
          </ac:picMkLst>
        </pc:picChg>
        <pc:picChg chg="del">
          <ac:chgData name="Huynh Thi Mong Thuong" userId="96a3ffcf-11b0-4512-9923-afad60263c15" providerId="ADAL" clId="{1EFCC98D-1F4B-46AD-A034-9F1830706AAD}" dt="2023-12-03T09:31:57.872" v="3254" actId="478"/>
          <ac:picMkLst>
            <pc:docMk/>
            <pc:sldMk cId="3766449517" sldId="330"/>
            <ac:picMk id="33" creationId="{00000000-0000-0000-0000-000000000000}"/>
          </ac:picMkLst>
        </pc:picChg>
      </pc:sldChg>
      <pc:sldChg chg="addSp delSp modSp add mod modAnim">
        <pc:chgData name="Huynh Thi Mong Thuong" userId="96a3ffcf-11b0-4512-9923-afad60263c15" providerId="ADAL" clId="{1EFCC98D-1F4B-46AD-A034-9F1830706AAD}" dt="2023-12-03T09:38:00.820" v="4322" actId="1076"/>
        <pc:sldMkLst>
          <pc:docMk/>
          <pc:sldMk cId="2106824887" sldId="331"/>
        </pc:sldMkLst>
        <pc:spChg chg="mod">
          <ac:chgData name="Huynh Thi Mong Thuong" userId="96a3ffcf-11b0-4512-9923-afad60263c15" providerId="ADAL" clId="{1EFCC98D-1F4B-46AD-A034-9F1830706AAD}" dt="2023-12-03T09:35:46.781" v="3838" actId="20577"/>
          <ac:spMkLst>
            <pc:docMk/>
            <pc:sldMk cId="2106824887" sldId="331"/>
            <ac:spMk id="30" creationId="{00000000-0000-0000-0000-000000000000}"/>
          </ac:spMkLst>
        </pc:spChg>
        <pc:spChg chg="mod">
          <ac:chgData name="Huynh Thi Mong Thuong" userId="96a3ffcf-11b0-4512-9923-afad60263c15" providerId="ADAL" clId="{1EFCC98D-1F4B-46AD-A034-9F1830706AAD}" dt="2023-12-03T09:36:23.208" v="4014" actId="1076"/>
          <ac:spMkLst>
            <pc:docMk/>
            <pc:sldMk cId="2106824887" sldId="331"/>
            <ac:spMk id="35" creationId="{00000000-0000-0000-0000-000000000000}"/>
          </ac:spMkLst>
        </pc:spChg>
        <pc:spChg chg="mod">
          <ac:chgData name="Huynh Thi Mong Thuong" userId="96a3ffcf-11b0-4512-9923-afad60263c15" providerId="ADAL" clId="{1EFCC98D-1F4B-46AD-A034-9F1830706AAD}" dt="2023-12-03T09:36:47.742" v="4183" actId="20577"/>
          <ac:spMkLst>
            <pc:docMk/>
            <pc:sldMk cId="2106824887" sldId="331"/>
            <ac:spMk id="36" creationId="{00000000-0000-0000-0000-000000000000}"/>
          </ac:spMkLst>
        </pc:spChg>
        <pc:spChg chg="mod">
          <ac:chgData name="Huynh Thi Mong Thuong" userId="96a3ffcf-11b0-4512-9923-afad60263c15" providerId="ADAL" clId="{1EFCC98D-1F4B-46AD-A034-9F1830706AAD}" dt="2023-12-03T09:36:34.859" v="4100" actId="20577"/>
          <ac:spMkLst>
            <pc:docMk/>
            <pc:sldMk cId="2106824887" sldId="331"/>
            <ac:spMk id="41" creationId="{00000000-0000-0000-0000-000000000000}"/>
          </ac:spMkLst>
        </pc:spChg>
        <pc:picChg chg="del">
          <ac:chgData name="Huynh Thi Mong Thuong" userId="96a3ffcf-11b0-4512-9923-afad60263c15" providerId="ADAL" clId="{1EFCC98D-1F4B-46AD-A034-9F1830706AAD}" dt="2023-12-03T09:37:12.776" v="4215" actId="478"/>
          <ac:picMkLst>
            <pc:docMk/>
            <pc:sldMk cId="2106824887" sldId="331"/>
            <ac:picMk id="2" creationId="{A10D9787-6C73-118E-9EAD-CC885157F8BC}"/>
          </ac:picMkLst>
        </pc:picChg>
        <pc:picChg chg="add mod">
          <ac:chgData name="Huynh Thi Mong Thuong" userId="96a3ffcf-11b0-4512-9923-afad60263c15" providerId="ADAL" clId="{1EFCC98D-1F4B-46AD-A034-9F1830706AAD}" dt="2023-12-03T09:38:00.820" v="4322" actId="1076"/>
          <ac:picMkLst>
            <pc:docMk/>
            <pc:sldMk cId="2106824887" sldId="331"/>
            <ac:picMk id="3" creationId="{4DD2535D-827F-0285-3602-63874241946C}"/>
          </ac:picMkLst>
        </pc:picChg>
      </pc:sldChg>
      <pc:sldChg chg="modSp mod modAnim">
        <pc:chgData name="Huynh Thi Mong Thuong" userId="96a3ffcf-11b0-4512-9923-afad60263c15" providerId="ADAL" clId="{1EFCC98D-1F4B-46AD-A034-9F1830706AAD}" dt="2023-12-03T09:38:47.709" v="4544" actId="1076"/>
        <pc:sldMkLst>
          <pc:docMk/>
          <pc:sldMk cId="286667674" sldId="332"/>
        </pc:sldMkLst>
        <pc:spChg chg="mod">
          <ac:chgData name="Huynh Thi Mong Thuong" userId="96a3ffcf-11b0-4512-9923-afad60263c15" providerId="ADAL" clId="{1EFCC98D-1F4B-46AD-A034-9F1830706AAD}" dt="2023-12-03T09:38:47.709" v="4544" actId="1076"/>
          <ac:spMkLst>
            <pc:docMk/>
            <pc:sldMk cId="286667674" sldId="332"/>
            <ac:spMk id="34" creationId="{00000000-0000-0000-0000-000000000000}"/>
          </ac:spMkLst>
        </pc:spChg>
      </pc:sldChg>
      <pc:sldChg chg="add del">
        <pc:chgData name="Huynh Thi Mong Thuong" userId="96a3ffcf-11b0-4512-9923-afad60263c15" providerId="ADAL" clId="{1EFCC98D-1F4B-46AD-A034-9F1830706AAD}" dt="2023-12-03T09:38:23.699" v="4386" actId="47"/>
        <pc:sldMkLst>
          <pc:docMk/>
          <pc:sldMk cId="1863519433" sldId="332"/>
        </pc:sldMkLst>
      </pc:sldChg>
      <pc:sldChg chg="modSp add mod">
        <pc:chgData name="Huynh Thi Mong Thuong" userId="96a3ffcf-11b0-4512-9923-afad60263c15" providerId="ADAL" clId="{1EFCC98D-1F4B-46AD-A034-9F1830706AAD}" dt="2023-12-03T09:43:28.654" v="5861" actId="20577"/>
        <pc:sldMkLst>
          <pc:docMk/>
          <pc:sldMk cId="912580826" sldId="333"/>
        </pc:sldMkLst>
        <pc:spChg chg="mod">
          <ac:chgData name="Huynh Thi Mong Thuong" userId="96a3ffcf-11b0-4512-9923-afad60263c15" providerId="ADAL" clId="{1EFCC98D-1F4B-46AD-A034-9F1830706AAD}" dt="2023-12-03T09:43:20.292" v="5772" actId="20577"/>
          <ac:spMkLst>
            <pc:docMk/>
            <pc:sldMk cId="912580826" sldId="333"/>
            <ac:spMk id="12" creationId="{844A0FA2-93E8-4A6D-B0CB-2050EA1254DC}"/>
          </ac:spMkLst>
        </pc:spChg>
        <pc:spChg chg="mod">
          <ac:chgData name="Huynh Thi Mong Thuong" userId="96a3ffcf-11b0-4512-9923-afad60263c15" providerId="ADAL" clId="{1EFCC98D-1F4B-46AD-A034-9F1830706AAD}" dt="2023-12-03T09:42:46.265" v="5626" actId="20577"/>
          <ac:spMkLst>
            <pc:docMk/>
            <pc:sldMk cId="912580826" sldId="333"/>
            <ac:spMk id="18" creationId="{2C57131F-C79D-4825-BD7B-1FBE387F303C}"/>
          </ac:spMkLst>
        </pc:spChg>
        <pc:spChg chg="mod">
          <ac:chgData name="Huynh Thi Mong Thuong" userId="96a3ffcf-11b0-4512-9923-afad60263c15" providerId="ADAL" clId="{1EFCC98D-1F4B-46AD-A034-9F1830706AAD}" dt="2023-12-03T09:43:28.654" v="5861" actId="20577"/>
          <ac:spMkLst>
            <pc:docMk/>
            <pc:sldMk cId="912580826" sldId="333"/>
            <ac:spMk id="30" creationId="{A0DF02F5-27F2-44C6-9DF2-3E478FE9CBB2}"/>
          </ac:spMkLst>
        </pc:spChg>
      </pc:sldChg>
      <pc:sldChg chg="modSp add mod">
        <pc:chgData name="Huynh Thi Mong Thuong" userId="96a3ffcf-11b0-4512-9923-afad60263c15" providerId="ADAL" clId="{1EFCC98D-1F4B-46AD-A034-9F1830706AAD}" dt="2023-12-03T09:44:25.321" v="6227" actId="1076"/>
        <pc:sldMkLst>
          <pc:docMk/>
          <pc:sldMk cId="2187135788" sldId="334"/>
        </pc:sldMkLst>
        <pc:spChg chg="mod">
          <ac:chgData name="Huynh Thi Mong Thuong" userId="96a3ffcf-11b0-4512-9923-afad60263c15" providerId="ADAL" clId="{1EFCC98D-1F4B-46AD-A034-9F1830706AAD}" dt="2023-12-03T09:44:03.958" v="6054" actId="20577"/>
          <ac:spMkLst>
            <pc:docMk/>
            <pc:sldMk cId="2187135788" sldId="334"/>
            <ac:spMk id="12" creationId="{844A0FA2-93E8-4A6D-B0CB-2050EA1254DC}"/>
          </ac:spMkLst>
        </pc:spChg>
        <pc:spChg chg="mod">
          <ac:chgData name="Huynh Thi Mong Thuong" userId="96a3ffcf-11b0-4512-9923-afad60263c15" providerId="ADAL" clId="{1EFCC98D-1F4B-46AD-A034-9F1830706AAD}" dt="2023-12-03T09:43:39.598" v="5926" actId="20577"/>
          <ac:spMkLst>
            <pc:docMk/>
            <pc:sldMk cId="2187135788" sldId="334"/>
            <ac:spMk id="18" creationId="{2C57131F-C79D-4825-BD7B-1FBE387F303C}"/>
          </ac:spMkLst>
        </pc:spChg>
        <pc:spChg chg="mod">
          <ac:chgData name="Huynh Thi Mong Thuong" userId="96a3ffcf-11b0-4512-9923-afad60263c15" providerId="ADAL" clId="{1EFCC98D-1F4B-46AD-A034-9F1830706AAD}" dt="2023-12-03T09:44:25.321" v="6227" actId="1076"/>
          <ac:spMkLst>
            <pc:docMk/>
            <pc:sldMk cId="2187135788" sldId="334"/>
            <ac:spMk id="30" creationId="{A0DF02F5-27F2-44C6-9DF2-3E478FE9CBB2}"/>
          </ac:spMkLst>
        </pc:spChg>
        <pc:grpChg chg="mod">
          <ac:chgData name="Huynh Thi Mong Thuong" userId="96a3ffcf-11b0-4512-9923-afad60263c15" providerId="ADAL" clId="{1EFCC98D-1F4B-46AD-A034-9F1830706AAD}" dt="2023-12-03T09:44:20.297" v="6163" actId="14100"/>
          <ac:grpSpMkLst>
            <pc:docMk/>
            <pc:sldMk cId="2187135788" sldId="334"/>
            <ac:grpSpMk id="16" creationId="{C91E6791-AA72-4976-A077-5A2A3E9BCC77}"/>
          </ac:grpSpMkLst>
        </pc:grpChg>
      </pc:sldChg>
      <pc:sldChg chg="modSp add mod modAnim">
        <pc:chgData name="Huynh Thi Mong Thuong" userId="96a3ffcf-11b0-4512-9923-afad60263c15" providerId="ADAL" clId="{1EFCC98D-1F4B-46AD-A034-9F1830706AAD}" dt="2023-12-03T09:45:25.485" v="6539" actId="1076"/>
        <pc:sldMkLst>
          <pc:docMk/>
          <pc:sldMk cId="3468423144" sldId="335"/>
        </pc:sldMkLst>
        <pc:spChg chg="mod">
          <ac:chgData name="Huynh Thi Mong Thuong" userId="96a3ffcf-11b0-4512-9923-afad60263c15" providerId="ADAL" clId="{1EFCC98D-1F4B-46AD-A034-9F1830706AAD}" dt="2023-12-03T09:45:01.332" v="6362" actId="1076"/>
          <ac:spMkLst>
            <pc:docMk/>
            <pc:sldMk cId="3468423144" sldId="335"/>
            <ac:spMk id="12" creationId="{844A0FA2-93E8-4A6D-B0CB-2050EA1254DC}"/>
          </ac:spMkLst>
        </pc:spChg>
        <pc:spChg chg="mod">
          <ac:chgData name="Huynh Thi Mong Thuong" userId="96a3ffcf-11b0-4512-9923-afad60263c15" providerId="ADAL" clId="{1EFCC98D-1F4B-46AD-A034-9F1830706AAD}" dt="2023-12-03T09:44:32.159" v="6230" actId="20577"/>
          <ac:spMkLst>
            <pc:docMk/>
            <pc:sldMk cId="3468423144" sldId="335"/>
            <ac:spMk id="18" creationId="{2C57131F-C79D-4825-BD7B-1FBE387F303C}"/>
          </ac:spMkLst>
        </pc:spChg>
        <pc:spChg chg="mod">
          <ac:chgData name="Huynh Thi Mong Thuong" userId="96a3ffcf-11b0-4512-9923-afad60263c15" providerId="ADAL" clId="{1EFCC98D-1F4B-46AD-A034-9F1830706AAD}" dt="2023-12-03T09:45:25.485" v="6539" actId="1076"/>
          <ac:spMkLst>
            <pc:docMk/>
            <pc:sldMk cId="3468423144" sldId="335"/>
            <ac:spMk id="30" creationId="{A0DF02F5-27F2-44C6-9DF2-3E478FE9CBB2}"/>
          </ac:spMkLst>
        </pc:spChg>
      </pc:sldChg>
      <pc:sldChg chg="modSp add mod modAnim">
        <pc:chgData name="Huynh Thi Mong Thuong" userId="96a3ffcf-11b0-4512-9923-afad60263c15" providerId="ADAL" clId="{1EFCC98D-1F4B-46AD-A034-9F1830706AAD}" dt="2023-12-03T09:46:10.088" v="6783" actId="1076"/>
        <pc:sldMkLst>
          <pc:docMk/>
          <pc:sldMk cId="1283876112" sldId="336"/>
        </pc:sldMkLst>
        <pc:spChg chg="mod">
          <ac:chgData name="Huynh Thi Mong Thuong" userId="96a3ffcf-11b0-4512-9923-afad60263c15" providerId="ADAL" clId="{1EFCC98D-1F4B-46AD-A034-9F1830706AAD}" dt="2023-12-03T09:46:01.025" v="6773" actId="1076"/>
          <ac:spMkLst>
            <pc:docMk/>
            <pc:sldMk cId="1283876112" sldId="336"/>
            <ac:spMk id="12" creationId="{844A0FA2-93E8-4A6D-B0CB-2050EA1254DC}"/>
          </ac:spMkLst>
        </pc:spChg>
        <pc:spChg chg="mod">
          <ac:chgData name="Huynh Thi Mong Thuong" userId="96a3ffcf-11b0-4512-9923-afad60263c15" providerId="ADAL" clId="{1EFCC98D-1F4B-46AD-A034-9F1830706AAD}" dt="2023-12-03T09:45:33.799" v="6542" actId="20577"/>
          <ac:spMkLst>
            <pc:docMk/>
            <pc:sldMk cId="1283876112" sldId="336"/>
            <ac:spMk id="18" creationId="{2C57131F-C79D-4825-BD7B-1FBE387F303C}"/>
          </ac:spMkLst>
        </pc:spChg>
        <pc:spChg chg="mod">
          <ac:chgData name="Huynh Thi Mong Thuong" userId="96a3ffcf-11b0-4512-9923-afad60263c15" providerId="ADAL" clId="{1EFCC98D-1F4B-46AD-A034-9F1830706AAD}" dt="2023-12-03T09:46:10.088" v="6783" actId="1076"/>
          <ac:spMkLst>
            <pc:docMk/>
            <pc:sldMk cId="1283876112" sldId="336"/>
            <ac:spMk id="30" creationId="{A0DF02F5-27F2-44C6-9DF2-3E478FE9CBB2}"/>
          </ac:spMkLst>
        </pc:spChg>
      </pc:sldChg>
      <pc:sldChg chg="add del">
        <pc:chgData name="Huynh Thi Mong Thuong" userId="96a3ffcf-11b0-4512-9923-afad60263c15" providerId="ADAL" clId="{1EFCC98D-1F4B-46AD-A034-9F1830706AAD}" dt="2023-12-03T09:46:22.527" v="6847" actId="47"/>
        <pc:sldMkLst>
          <pc:docMk/>
          <pc:sldMk cId="1580763826" sldId="337"/>
        </pc:sldMkLst>
      </pc:sldChg>
      <pc:sldChg chg="modSp add mod">
        <pc:chgData name="Huynh Thi Mong Thuong" userId="96a3ffcf-11b0-4512-9923-afad60263c15" providerId="ADAL" clId="{1EFCC98D-1F4B-46AD-A034-9F1830706AAD}" dt="2023-12-03T09:47:07.717" v="7120" actId="20577"/>
        <pc:sldMkLst>
          <pc:docMk/>
          <pc:sldMk cId="3499620832" sldId="337"/>
        </pc:sldMkLst>
        <pc:spChg chg="mod">
          <ac:chgData name="Huynh Thi Mong Thuong" userId="96a3ffcf-11b0-4512-9923-afad60263c15" providerId="ADAL" clId="{1EFCC98D-1F4B-46AD-A034-9F1830706AAD}" dt="2023-12-03T09:47:01.712" v="7043" actId="1076"/>
          <ac:spMkLst>
            <pc:docMk/>
            <pc:sldMk cId="3499620832" sldId="337"/>
            <ac:spMk id="12" creationId="{844A0FA2-93E8-4A6D-B0CB-2050EA1254DC}"/>
          </ac:spMkLst>
        </pc:spChg>
        <pc:spChg chg="mod">
          <ac:chgData name="Huynh Thi Mong Thuong" userId="96a3ffcf-11b0-4512-9923-afad60263c15" providerId="ADAL" clId="{1EFCC98D-1F4B-46AD-A034-9F1830706AAD}" dt="2023-12-03T09:46:37.892" v="6974" actId="20577"/>
          <ac:spMkLst>
            <pc:docMk/>
            <pc:sldMk cId="3499620832" sldId="337"/>
            <ac:spMk id="18" creationId="{2C57131F-C79D-4825-BD7B-1FBE387F303C}"/>
          </ac:spMkLst>
        </pc:spChg>
        <pc:spChg chg="mod">
          <ac:chgData name="Huynh Thi Mong Thuong" userId="96a3ffcf-11b0-4512-9923-afad60263c15" providerId="ADAL" clId="{1EFCC98D-1F4B-46AD-A034-9F1830706AAD}" dt="2023-12-03T09:47:07.717" v="7120" actId="20577"/>
          <ac:spMkLst>
            <pc:docMk/>
            <pc:sldMk cId="3499620832" sldId="337"/>
            <ac:spMk id="30" creationId="{A0DF02F5-27F2-44C6-9DF2-3E478FE9CBB2}"/>
          </ac:spMkLst>
        </pc:spChg>
      </pc:sldChg>
      <pc:sldChg chg="modSp add mod modAnim">
        <pc:chgData name="Huynh Thi Mong Thuong" userId="96a3ffcf-11b0-4512-9923-afad60263c15" providerId="ADAL" clId="{1EFCC98D-1F4B-46AD-A034-9F1830706AAD}" dt="2023-12-03T09:47:53.351" v="7426" actId="20577"/>
        <pc:sldMkLst>
          <pc:docMk/>
          <pc:sldMk cId="609719499" sldId="338"/>
        </pc:sldMkLst>
        <pc:spChg chg="mod">
          <ac:chgData name="Huynh Thi Mong Thuong" userId="96a3ffcf-11b0-4512-9923-afad60263c15" providerId="ADAL" clId="{1EFCC98D-1F4B-46AD-A034-9F1830706AAD}" dt="2023-12-03T09:47:43.014" v="7319" actId="1076"/>
          <ac:spMkLst>
            <pc:docMk/>
            <pc:sldMk cId="609719499" sldId="338"/>
            <ac:spMk id="12" creationId="{844A0FA2-93E8-4A6D-B0CB-2050EA1254DC}"/>
          </ac:spMkLst>
        </pc:spChg>
        <pc:spChg chg="mod">
          <ac:chgData name="Huynh Thi Mong Thuong" userId="96a3ffcf-11b0-4512-9923-afad60263c15" providerId="ADAL" clId="{1EFCC98D-1F4B-46AD-A034-9F1830706AAD}" dt="2023-12-03T09:47:22.570" v="7185" actId="20577"/>
          <ac:spMkLst>
            <pc:docMk/>
            <pc:sldMk cId="609719499" sldId="338"/>
            <ac:spMk id="18" creationId="{2C57131F-C79D-4825-BD7B-1FBE387F303C}"/>
          </ac:spMkLst>
        </pc:spChg>
        <pc:spChg chg="mod">
          <ac:chgData name="Huynh Thi Mong Thuong" userId="96a3ffcf-11b0-4512-9923-afad60263c15" providerId="ADAL" clId="{1EFCC98D-1F4B-46AD-A034-9F1830706AAD}" dt="2023-12-03T09:47:53.351" v="7426" actId="20577"/>
          <ac:spMkLst>
            <pc:docMk/>
            <pc:sldMk cId="609719499" sldId="338"/>
            <ac:spMk id="30" creationId="{A0DF02F5-27F2-44C6-9DF2-3E478FE9CBB2}"/>
          </ac:spMkLst>
        </pc:spChg>
      </pc:sldChg>
      <pc:sldChg chg="modSp add mod modAnim">
        <pc:chgData name="Huynh Thi Mong Thuong" userId="96a3ffcf-11b0-4512-9923-afad60263c15" providerId="ADAL" clId="{1EFCC98D-1F4B-46AD-A034-9F1830706AAD}" dt="2023-12-03T09:48:35.846" v="7649" actId="20577"/>
        <pc:sldMkLst>
          <pc:docMk/>
          <pc:sldMk cId="3029086683" sldId="339"/>
        </pc:sldMkLst>
        <pc:spChg chg="mod">
          <ac:chgData name="Huynh Thi Mong Thuong" userId="96a3ffcf-11b0-4512-9923-afad60263c15" providerId="ADAL" clId="{1EFCC98D-1F4B-46AD-A034-9F1830706AAD}" dt="2023-12-03T09:48:28.263" v="7566" actId="1076"/>
          <ac:spMkLst>
            <pc:docMk/>
            <pc:sldMk cId="3029086683" sldId="339"/>
            <ac:spMk id="12" creationId="{844A0FA2-93E8-4A6D-B0CB-2050EA1254DC}"/>
          </ac:spMkLst>
        </pc:spChg>
        <pc:spChg chg="mod">
          <ac:chgData name="Huynh Thi Mong Thuong" userId="96a3ffcf-11b0-4512-9923-afad60263c15" providerId="ADAL" clId="{1EFCC98D-1F4B-46AD-A034-9F1830706AAD}" dt="2023-12-03T09:48:01.321" v="7429" actId="20577"/>
          <ac:spMkLst>
            <pc:docMk/>
            <pc:sldMk cId="3029086683" sldId="339"/>
            <ac:spMk id="18" creationId="{2C57131F-C79D-4825-BD7B-1FBE387F303C}"/>
          </ac:spMkLst>
        </pc:spChg>
        <pc:spChg chg="mod">
          <ac:chgData name="Huynh Thi Mong Thuong" userId="96a3ffcf-11b0-4512-9923-afad60263c15" providerId="ADAL" clId="{1EFCC98D-1F4B-46AD-A034-9F1830706AAD}" dt="2023-12-03T09:48:35.846" v="7649" actId="20577"/>
          <ac:spMkLst>
            <pc:docMk/>
            <pc:sldMk cId="3029086683" sldId="339"/>
            <ac:spMk id="30" creationId="{A0DF02F5-27F2-44C6-9DF2-3E478FE9CBB2}"/>
          </ac:spMkLst>
        </pc:spChg>
      </pc:sldChg>
      <pc:sldChg chg="modSp add mod modAnim">
        <pc:chgData name="Huynh Thi Mong Thuong" userId="96a3ffcf-11b0-4512-9923-afad60263c15" providerId="ADAL" clId="{1EFCC98D-1F4B-46AD-A034-9F1830706AAD}" dt="2023-12-03T09:49:36.388" v="7967" actId="20577"/>
        <pc:sldMkLst>
          <pc:docMk/>
          <pc:sldMk cId="2193317401" sldId="340"/>
        </pc:sldMkLst>
        <pc:spChg chg="mod">
          <ac:chgData name="Huynh Thi Mong Thuong" userId="96a3ffcf-11b0-4512-9923-afad60263c15" providerId="ADAL" clId="{1EFCC98D-1F4B-46AD-A034-9F1830706AAD}" dt="2023-12-03T09:49:29.165" v="7942" actId="20577"/>
          <ac:spMkLst>
            <pc:docMk/>
            <pc:sldMk cId="2193317401" sldId="340"/>
            <ac:spMk id="12" creationId="{844A0FA2-93E8-4A6D-B0CB-2050EA1254DC}"/>
          </ac:spMkLst>
        </pc:spChg>
        <pc:spChg chg="mod">
          <ac:chgData name="Huynh Thi Mong Thuong" userId="96a3ffcf-11b0-4512-9923-afad60263c15" providerId="ADAL" clId="{1EFCC98D-1F4B-46AD-A034-9F1830706AAD}" dt="2023-12-03T09:48:44.460" v="7714" actId="20577"/>
          <ac:spMkLst>
            <pc:docMk/>
            <pc:sldMk cId="2193317401" sldId="340"/>
            <ac:spMk id="18" creationId="{2C57131F-C79D-4825-BD7B-1FBE387F303C}"/>
          </ac:spMkLst>
        </pc:spChg>
        <pc:spChg chg="mod">
          <ac:chgData name="Huynh Thi Mong Thuong" userId="96a3ffcf-11b0-4512-9923-afad60263c15" providerId="ADAL" clId="{1EFCC98D-1F4B-46AD-A034-9F1830706AAD}" dt="2023-12-03T09:49:36.388" v="7967" actId="20577"/>
          <ac:spMkLst>
            <pc:docMk/>
            <pc:sldMk cId="2193317401" sldId="340"/>
            <ac:spMk id="30" creationId="{A0DF02F5-27F2-44C6-9DF2-3E478FE9CBB2}"/>
          </ac:spMkLst>
        </pc:spChg>
      </pc:sldChg>
      <pc:sldChg chg="modSp add mod modAnim">
        <pc:chgData name="Huynh Thi Mong Thuong" userId="96a3ffcf-11b0-4512-9923-afad60263c15" providerId="ADAL" clId="{1EFCC98D-1F4B-46AD-A034-9F1830706AAD}" dt="2023-12-03T09:50:42.943" v="8251" actId="1076"/>
        <pc:sldMkLst>
          <pc:docMk/>
          <pc:sldMk cId="1897606345" sldId="341"/>
        </pc:sldMkLst>
        <pc:spChg chg="mod">
          <ac:chgData name="Huynh Thi Mong Thuong" userId="96a3ffcf-11b0-4512-9923-afad60263c15" providerId="ADAL" clId="{1EFCC98D-1F4B-46AD-A034-9F1830706AAD}" dt="2023-12-03T09:50:27.525" v="8104" actId="14100"/>
          <ac:spMkLst>
            <pc:docMk/>
            <pc:sldMk cId="1897606345" sldId="341"/>
            <ac:spMk id="12" creationId="{844A0FA2-93E8-4A6D-B0CB-2050EA1254DC}"/>
          </ac:spMkLst>
        </pc:spChg>
        <pc:spChg chg="mod">
          <ac:chgData name="Huynh Thi Mong Thuong" userId="96a3ffcf-11b0-4512-9923-afad60263c15" providerId="ADAL" clId="{1EFCC98D-1F4B-46AD-A034-9F1830706AAD}" dt="2023-12-03T09:49:46.609" v="8033" actId="20577"/>
          <ac:spMkLst>
            <pc:docMk/>
            <pc:sldMk cId="1897606345" sldId="341"/>
            <ac:spMk id="18" creationId="{2C57131F-C79D-4825-BD7B-1FBE387F303C}"/>
          </ac:spMkLst>
        </pc:spChg>
        <pc:spChg chg="mod">
          <ac:chgData name="Huynh Thi Mong Thuong" userId="96a3ffcf-11b0-4512-9923-afad60263c15" providerId="ADAL" clId="{1EFCC98D-1F4B-46AD-A034-9F1830706AAD}" dt="2023-12-03T09:50:42.943" v="8251" actId="1076"/>
          <ac:spMkLst>
            <pc:docMk/>
            <pc:sldMk cId="1897606345" sldId="341"/>
            <ac:spMk id="30" creationId="{A0DF02F5-27F2-44C6-9DF2-3E478FE9CBB2}"/>
          </ac:spMkLst>
        </pc:spChg>
        <pc:grpChg chg="mod">
          <ac:chgData name="Huynh Thi Mong Thuong" userId="96a3ffcf-11b0-4512-9923-afad60263c15" providerId="ADAL" clId="{1EFCC98D-1F4B-46AD-A034-9F1830706AAD}" dt="2023-12-03T09:50:40.376" v="8250" actId="1076"/>
          <ac:grpSpMkLst>
            <pc:docMk/>
            <pc:sldMk cId="1897606345" sldId="341"/>
            <ac:grpSpMk id="16" creationId="{C91E6791-AA72-4976-A077-5A2A3E9BCC77}"/>
          </ac:grpSpMkLst>
        </pc:grpChg>
        <pc:picChg chg="mod">
          <ac:chgData name="Huynh Thi Mong Thuong" userId="96a3ffcf-11b0-4512-9923-afad60263c15" providerId="ADAL" clId="{1EFCC98D-1F4B-46AD-A034-9F1830706AAD}" dt="2023-12-03T09:50:38.067" v="8187" actId="1076"/>
          <ac:picMkLst>
            <pc:docMk/>
            <pc:sldMk cId="1897606345" sldId="341"/>
            <ac:picMk id="4" creationId="{00000000-0000-0000-0000-000000000000}"/>
          </ac:picMkLst>
        </pc:picChg>
      </pc:sldChg>
      <pc:sldChg chg="modSp add mod">
        <pc:chgData name="Huynh Thi Mong Thuong" userId="96a3ffcf-11b0-4512-9923-afad60263c15" providerId="ADAL" clId="{1EFCC98D-1F4B-46AD-A034-9F1830706AAD}" dt="2023-12-03T09:53:08.541" v="8587" actId="1076"/>
        <pc:sldMkLst>
          <pc:docMk/>
          <pc:sldMk cId="1623786152" sldId="342"/>
        </pc:sldMkLst>
        <pc:spChg chg="mod">
          <ac:chgData name="Huynh Thi Mong Thuong" userId="96a3ffcf-11b0-4512-9923-afad60263c15" providerId="ADAL" clId="{1EFCC98D-1F4B-46AD-A034-9F1830706AAD}" dt="2023-12-03T09:53:08.541" v="8587" actId="1076"/>
          <ac:spMkLst>
            <pc:docMk/>
            <pc:sldMk cId="1623786152" sldId="342"/>
            <ac:spMk id="12" creationId="{844A0FA2-93E8-4A6D-B0CB-2050EA1254DC}"/>
          </ac:spMkLst>
        </pc:spChg>
        <pc:spChg chg="mod">
          <ac:chgData name="Huynh Thi Mong Thuong" userId="96a3ffcf-11b0-4512-9923-afad60263c15" providerId="ADAL" clId="{1EFCC98D-1F4B-46AD-A034-9F1830706AAD}" dt="2023-12-03T09:50:52.164" v="8254" actId="20577"/>
          <ac:spMkLst>
            <pc:docMk/>
            <pc:sldMk cId="1623786152" sldId="342"/>
            <ac:spMk id="18" creationId="{2C57131F-C79D-4825-BD7B-1FBE387F303C}"/>
          </ac:spMkLst>
        </pc:spChg>
        <pc:spChg chg="mod">
          <ac:chgData name="Huynh Thi Mong Thuong" userId="96a3ffcf-11b0-4512-9923-afad60263c15" providerId="ADAL" clId="{1EFCC98D-1F4B-46AD-A034-9F1830706AAD}" dt="2023-12-03T09:53:05.099" v="8586" actId="1076"/>
          <ac:spMkLst>
            <pc:docMk/>
            <pc:sldMk cId="1623786152" sldId="342"/>
            <ac:spMk id="30" creationId="{A0DF02F5-27F2-44C6-9DF2-3E478FE9CBB2}"/>
          </ac:spMkLst>
        </pc:spChg>
        <pc:grpChg chg="mod">
          <ac:chgData name="Huynh Thi Mong Thuong" userId="96a3ffcf-11b0-4512-9923-afad60263c15" providerId="ADAL" clId="{1EFCC98D-1F4B-46AD-A034-9F1830706AAD}" dt="2023-12-03T09:53:02.294" v="8585" actId="14100"/>
          <ac:grpSpMkLst>
            <pc:docMk/>
            <pc:sldMk cId="1623786152" sldId="342"/>
            <ac:grpSpMk id="16" creationId="{C91E6791-AA72-4976-A077-5A2A3E9BCC77}"/>
          </ac:grpSpMkLst>
        </pc:grpChg>
      </pc:sldChg>
      <pc:sldChg chg="add">
        <pc:chgData name="Huynh Thi Mong Thuong" userId="96a3ffcf-11b0-4512-9923-afad60263c15" providerId="ADAL" clId="{1EFCC98D-1F4B-46AD-A034-9F1830706AAD}" dt="2023-12-03T09:53:13.819" v="8588"/>
        <pc:sldMkLst>
          <pc:docMk/>
          <pc:sldMk cId="1049531807" sldId="343"/>
        </pc:sldMkLst>
      </pc:sldChg>
      <pc:sldChg chg="modSp add mod">
        <pc:chgData name="Huynh Thi Mong Thuong" userId="96a3ffcf-11b0-4512-9923-afad60263c15" providerId="ADAL" clId="{1EFCC98D-1F4B-46AD-A034-9F1830706AAD}" dt="2023-12-03T10:06:06.116" v="8985" actId="20577"/>
        <pc:sldMkLst>
          <pc:docMk/>
          <pc:sldMk cId="1702046936" sldId="344"/>
        </pc:sldMkLst>
        <pc:spChg chg="mod">
          <ac:chgData name="Huynh Thi Mong Thuong" userId="96a3ffcf-11b0-4512-9923-afad60263c15" providerId="ADAL" clId="{1EFCC98D-1F4B-46AD-A034-9F1830706AAD}" dt="2023-12-03T10:05:26.171" v="8783" actId="1076"/>
          <ac:spMkLst>
            <pc:docMk/>
            <pc:sldMk cId="1702046936" sldId="344"/>
            <ac:spMk id="12" creationId="{844A0FA2-93E8-4A6D-B0CB-2050EA1254DC}"/>
          </ac:spMkLst>
        </pc:spChg>
        <pc:spChg chg="mod">
          <ac:chgData name="Huynh Thi Mong Thuong" userId="96a3ffcf-11b0-4512-9923-afad60263c15" providerId="ADAL" clId="{1EFCC98D-1F4B-46AD-A034-9F1830706AAD}" dt="2023-12-03T10:04:59.726" v="8653" actId="20577"/>
          <ac:spMkLst>
            <pc:docMk/>
            <pc:sldMk cId="1702046936" sldId="344"/>
            <ac:spMk id="18" creationId="{2C57131F-C79D-4825-BD7B-1FBE387F303C}"/>
          </ac:spMkLst>
        </pc:spChg>
        <pc:spChg chg="mod">
          <ac:chgData name="Huynh Thi Mong Thuong" userId="96a3ffcf-11b0-4512-9923-afad60263c15" providerId="ADAL" clId="{1EFCC98D-1F4B-46AD-A034-9F1830706AAD}" dt="2023-12-03T10:06:06.116" v="8985" actId="20577"/>
          <ac:spMkLst>
            <pc:docMk/>
            <pc:sldMk cId="1702046936" sldId="344"/>
            <ac:spMk id="30" creationId="{A0DF02F5-27F2-44C6-9DF2-3E478FE9CBB2}"/>
          </ac:spMkLst>
        </pc:spChg>
      </pc:sldChg>
      <pc:sldChg chg="modSp add mod modAnim">
        <pc:chgData name="Huynh Thi Mong Thuong" userId="96a3ffcf-11b0-4512-9923-afad60263c15" providerId="ADAL" clId="{1EFCC98D-1F4B-46AD-A034-9F1830706AAD}" dt="2023-12-03T10:07:06.377" v="9355" actId="1076"/>
        <pc:sldMkLst>
          <pc:docMk/>
          <pc:sldMk cId="3164582947" sldId="345"/>
        </pc:sldMkLst>
        <pc:spChg chg="mod">
          <ac:chgData name="Huynh Thi Mong Thuong" userId="96a3ffcf-11b0-4512-9923-afad60263c15" providerId="ADAL" clId="{1EFCC98D-1F4B-46AD-A034-9F1830706AAD}" dt="2023-12-03T10:06:49.994" v="9181" actId="1076"/>
          <ac:spMkLst>
            <pc:docMk/>
            <pc:sldMk cId="3164582947" sldId="345"/>
            <ac:spMk id="12" creationId="{844A0FA2-93E8-4A6D-B0CB-2050EA1254DC}"/>
          </ac:spMkLst>
        </pc:spChg>
        <pc:spChg chg="mod">
          <ac:chgData name="Huynh Thi Mong Thuong" userId="96a3ffcf-11b0-4512-9923-afad60263c15" providerId="ADAL" clId="{1EFCC98D-1F4B-46AD-A034-9F1830706AAD}" dt="2023-12-03T10:06:21.503" v="9050" actId="20577"/>
          <ac:spMkLst>
            <pc:docMk/>
            <pc:sldMk cId="3164582947" sldId="345"/>
            <ac:spMk id="18" creationId="{2C57131F-C79D-4825-BD7B-1FBE387F303C}"/>
          </ac:spMkLst>
        </pc:spChg>
        <pc:spChg chg="mod">
          <ac:chgData name="Huynh Thi Mong Thuong" userId="96a3ffcf-11b0-4512-9923-afad60263c15" providerId="ADAL" clId="{1EFCC98D-1F4B-46AD-A034-9F1830706AAD}" dt="2023-12-03T10:07:06.377" v="9355" actId="1076"/>
          <ac:spMkLst>
            <pc:docMk/>
            <pc:sldMk cId="3164582947" sldId="345"/>
            <ac:spMk id="30" creationId="{A0DF02F5-27F2-44C6-9DF2-3E478FE9CBB2}"/>
          </ac:spMkLst>
        </pc:spChg>
      </pc:sldChg>
      <pc:sldChg chg="modSp add mod">
        <pc:chgData name="Huynh Thi Mong Thuong" userId="96a3ffcf-11b0-4512-9923-afad60263c15" providerId="ADAL" clId="{1EFCC98D-1F4B-46AD-A034-9F1830706AAD}" dt="2023-12-03T10:10:27.113" v="9617" actId="1076"/>
        <pc:sldMkLst>
          <pc:docMk/>
          <pc:sldMk cId="2311518935" sldId="346"/>
        </pc:sldMkLst>
        <pc:spChg chg="mod">
          <ac:chgData name="Huynh Thi Mong Thuong" userId="96a3ffcf-11b0-4512-9923-afad60263c15" providerId="ADAL" clId="{1EFCC98D-1F4B-46AD-A034-9F1830706AAD}" dt="2023-12-03T10:10:05.047" v="9549" actId="20577"/>
          <ac:spMkLst>
            <pc:docMk/>
            <pc:sldMk cId="2311518935" sldId="346"/>
            <ac:spMk id="12" creationId="{844A0FA2-93E8-4A6D-B0CB-2050EA1254DC}"/>
          </ac:spMkLst>
        </pc:spChg>
        <pc:spChg chg="mod">
          <ac:chgData name="Huynh Thi Mong Thuong" userId="96a3ffcf-11b0-4512-9923-afad60263c15" providerId="ADAL" clId="{1EFCC98D-1F4B-46AD-A034-9F1830706AAD}" dt="2023-12-03T10:09:44.295" v="9420" actId="20577"/>
          <ac:spMkLst>
            <pc:docMk/>
            <pc:sldMk cId="2311518935" sldId="346"/>
            <ac:spMk id="18" creationId="{2C57131F-C79D-4825-BD7B-1FBE387F303C}"/>
          </ac:spMkLst>
        </pc:spChg>
        <pc:spChg chg="mod">
          <ac:chgData name="Huynh Thi Mong Thuong" userId="96a3ffcf-11b0-4512-9923-afad60263c15" providerId="ADAL" clId="{1EFCC98D-1F4B-46AD-A034-9F1830706AAD}" dt="2023-12-03T10:10:27.113" v="9617" actId="1076"/>
          <ac:spMkLst>
            <pc:docMk/>
            <pc:sldMk cId="2311518935" sldId="346"/>
            <ac:spMk id="30" creationId="{A0DF02F5-27F2-44C6-9DF2-3E478FE9CBB2}"/>
          </ac:spMkLst>
        </pc:spChg>
      </pc:sldChg>
      <pc:sldChg chg="modSp add mod modAnim">
        <pc:chgData name="Huynh Thi Mong Thuong" userId="96a3ffcf-11b0-4512-9923-afad60263c15" providerId="ADAL" clId="{1EFCC98D-1F4B-46AD-A034-9F1830706AAD}" dt="2023-12-03T10:11:47.228" v="9981" actId="20577"/>
        <pc:sldMkLst>
          <pc:docMk/>
          <pc:sldMk cId="3858405048" sldId="347"/>
        </pc:sldMkLst>
        <pc:spChg chg="mod">
          <ac:chgData name="Huynh Thi Mong Thuong" userId="96a3ffcf-11b0-4512-9923-afad60263c15" providerId="ADAL" clId="{1EFCC98D-1F4B-46AD-A034-9F1830706AAD}" dt="2023-12-03T10:11:47.228" v="9981" actId="20577"/>
          <ac:spMkLst>
            <pc:docMk/>
            <pc:sldMk cId="3858405048" sldId="347"/>
            <ac:spMk id="12" creationId="{844A0FA2-93E8-4A6D-B0CB-2050EA1254DC}"/>
          </ac:spMkLst>
        </pc:spChg>
        <pc:spChg chg="mod">
          <ac:chgData name="Huynh Thi Mong Thuong" userId="96a3ffcf-11b0-4512-9923-afad60263c15" providerId="ADAL" clId="{1EFCC98D-1F4B-46AD-A034-9F1830706AAD}" dt="2023-12-03T10:10:35.458" v="9682" actId="20577"/>
          <ac:spMkLst>
            <pc:docMk/>
            <pc:sldMk cId="3858405048" sldId="347"/>
            <ac:spMk id="18" creationId="{2C57131F-C79D-4825-BD7B-1FBE387F303C}"/>
          </ac:spMkLst>
        </pc:spChg>
        <pc:spChg chg="mod">
          <ac:chgData name="Huynh Thi Mong Thuong" userId="96a3ffcf-11b0-4512-9923-afad60263c15" providerId="ADAL" clId="{1EFCC98D-1F4B-46AD-A034-9F1830706AAD}" dt="2023-12-03T10:11:40.289" v="9885" actId="20577"/>
          <ac:spMkLst>
            <pc:docMk/>
            <pc:sldMk cId="3858405048" sldId="347"/>
            <ac:spMk id="30" creationId="{A0DF02F5-27F2-44C6-9DF2-3E478FE9CBB2}"/>
          </ac:spMkLst>
        </pc:spChg>
      </pc:sldChg>
      <pc:sldChg chg="modSp mod">
        <pc:chgData name="Huynh Thi Mong Thuong" userId="96a3ffcf-11b0-4512-9923-afad60263c15" providerId="ADAL" clId="{1EFCC98D-1F4B-46AD-A034-9F1830706AAD}" dt="2023-12-03T10:12:34.674" v="10285" actId="1076"/>
        <pc:sldMkLst>
          <pc:docMk/>
          <pc:sldMk cId="1514410932" sldId="348"/>
        </pc:sldMkLst>
        <pc:spChg chg="mod">
          <ac:chgData name="Huynh Thi Mong Thuong" userId="96a3ffcf-11b0-4512-9923-afad60263c15" providerId="ADAL" clId="{1EFCC98D-1F4B-46AD-A034-9F1830706AAD}" dt="2023-12-03T10:12:34.674" v="10285" actId="1076"/>
          <ac:spMkLst>
            <pc:docMk/>
            <pc:sldMk cId="1514410932" sldId="348"/>
            <ac:spMk id="34" creationId="{00000000-0000-0000-0000-000000000000}"/>
          </ac:spMkLst>
        </pc:spChg>
      </pc:sldChg>
      <pc:sldChg chg="addSp delSp modSp add mod ord">
        <pc:chgData name="Huynh Thi Mong Thuong" userId="96a3ffcf-11b0-4512-9923-afad60263c15" providerId="ADAL" clId="{1EFCC98D-1F4B-46AD-A034-9F1830706AAD}" dt="2023-12-03T10:13:50.932" v="10569" actId="1076"/>
        <pc:sldMkLst>
          <pc:docMk/>
          <pc:sldMk cId="3204677624" sldId="349"/>
        </pc:sldMkLst>
        <pc:spChg chg="mod">
          <ac:chgData name="Huynh Thi Mong Thuong" userId="96a3ffcf-11b0-4512-9923-afad60263c15" providerId="ADAL" clId="{1EFCC98D-1F4B-46AD-A034-9F1830706AAD}" dt="2023-12-03T10:13:46.556" v="10568" actId="1076"/>
          <ac:spMkLst>
            <pc:docMk/>
            <pc:sldMk cId="3204677624" sldId="349"/>
            <ac:spMk id="36" creationId="{00000000-0000-0000-0000-000000000000}"/>
          </ac:spMkLst>
        </pc:spChg>
        <pc:graphicFrameChg chg="del">
          <ac:chgData name="Huynh Thi Mong Thuong" userId="96a3ffcf-11b0-4512-9923-afad60263c15" providerId="ADAL" clId="{1EFCC98D-1F4B-46AD-A034-9F1830706AAD}" dt="2023-12-03T10:13:24.801" v="10413" actId="478"/>
          <ac:graphicFrameMkLst>
            <pc:docMk/>
            <pc:sldMk cId="3204677624" sldId="349"/>
            <ac:graphicFrameMk id="13" creationId="{1740675D-1A5F-5C20-4AB1-63143AE8F562}"/>
          </ac:graphicFrameMkLst>
        </pc:graphicFrameChg>
        <pc:picChg chg="add mod">
          <ac:chgData name="Huynh Thi Mong Thuong" userId="96a3ffcf-11b0-4512-9923-afad60263c15" providerId="ADAL" clId="{1EFCC98D-1F4B-46AD-A034-9F1830706AAD}" dt="2023-12-03T10:13:50.932" v="10569" actId="1076"/>
          <ac:picMkLst>
            <pc:docMk/>
            <pc:sldMk cId="3204677624" sldId="349"/>
            <ac:picMk id="9" creationId="{E6A8500B-7D7E-4FF7-2586-D00F1083F956}"/>
          </ac:picMkLst>
        </pc:picChg>
      </pc:sldChg>
      <pc:sldMasterChg chg="addSp delSp modSp mod">
        <pc:chgData name="Huynh Thi Mong Thuong" userId="96a3ffcf-11b0-4512-9923-afad60263c15" providerId="ADAL" clId="{1EFCC98D-1F4B-46AD-A034-9F1830706AAD}" dt="2023-12-03T10:13:55.634" v="10616"/>
        <pc:sldMasterMkLst>
          <pc:docMk/>
          <pc:sldMasterMk cId="0" sldId="2147483648"/>
        </pc:sldMasterMkLst>
        <pc:spChg chg="mod modVis">
          <ac:chgData name="Huynh Thi Mong Thuong" userId="96a3ffcf-11b0-4512-9923-afad60263c15" providerId="ADAL" clId="{1EFCC98D-1F4B-46AD-A034-9F1830706AAD}" dt="2023-12-03T10:13:55.603" v="10575"/>
          <ac:spMkLst>
            <pc:docMk/>
            <pc:sldMasterMk cId="0" sldId="2147483648"/>
            <ac:spMk id="3" creationId="{00000000-0000-0000-0000-000000000000}"/>
          </ac:spMkLst>
        </pc:spChg>
        <pc:spChg chg="mod modVis">
          <ac:chgData name="Huynh Thi Mong Thuong" userId="96a3ffcf-11b0-4512-9923-afad60263c15" providerId="ADAL" clId="{1EFCC98D-1F4B-46AD-A034-9F1830706AAD}" dt="2023-12-03T10:13:55.603" v="10577"/>
          <ac:spMkLst>
            <pc:docMk/>
            <pc:sldMasterMk cId="0" sldId="2147483648"/>
            <ac:spMk id="4" creationId="{00000000-0000-0000-0000-000000000000}"/>
          </ac:spMkLst>
        </pc:spChg>
        <pc:spChg chg="mod modVis">
          <ac:chgData name="Huynh Thi Mong Thuong" userId="96a3ffcf-11b0-4512-9923-afad60263c15" providerId="ADAL" clId="{1EFCC98D-1F4B-46AD-A034-9F1830706AAD}" dt="2023-12-03T10:13:55.603" v="10579"/>
          <ac:spMkLst>
            <pc:docMk/>
            <pc:sldMasterMk cId="0" sldId="2147483648"/>
            <ac:spMk id="5" creationId="{00000000-0000-0000-0000-000000000000}"/>
          </ac:spMkLst>
        </pc:spChg>
        <pc:spChg chg="mod modVis">
          <ac:chgData name="Huynh Thi Mong Thuong" userId="96a3ffcf-11b0-4512-9923-afad60263c15" providerId="ADAL" clId="{1EFCC98D-1F4B-46AD-A034-9F1830706AAD}" dt="2023-12-03T10:13:55.603" v="10581"/>
          <ac:spMkLst>
            <pc:docMk/>
            <pc:sldMasterMk cId="0" sldId="2147483648"/>
            <ac:spMk id="6" creationId="{00000000-0000-0000-0000-000000000000}"/>
          </ac:spMkLst>
        </pc:spChg>
        <pc:spChg chg="mod modVis">
          <ac:chgData name="Huynh Thi Mong Thuong" userId="96a3ffcf-11b0-4512-9923-afad60263c15" providerId="ADAL" clId="{1EFCC98D-1F4B-46AD-A034-9F1830706AAD}" dt="2023-12-03T10:13:55.603" v="10585"/>
          <ac:spMkLst>
            <pc:docMk/>
            <pc:sldMasterMk cId="0" sldId="2147483648"/>
            <ac:spMk id="8" creationId="{00000000-0000-0000-0000-000000000000}"/>
          </ac:spMkLst>
        </pc:spChg>
        <pc:spChg chg="del mod modVis">
          <ac:chgData name="Huynh Thi Mong Thuong" userId="96a3ffcf-11b0-4512-9923-afad60263c15" providerId="ADAL" clId="{1EFCC98D-1F4B-46AD-A034-9F1830706AAD}" dt="2023-12-03T09:06:13.614" v="5"/>
          <ac:spMkLst>
            <pc:docMk/>
            <pc:sldMasterMk cId="0" sldId="2147483648"/>
            <ac:spMk id="10" creationId="{762AE35F-910F-5A83-B645-760FBC245E10}"/>
          </ac:spMkLst>
        </pc:spChg>
        <pc:spChg chg="add del mod ord modVis">
          <ac:chgData name="Huynh Thi Mong Thuong" userId="96a3ffcf-11b0-4512-9923-afad60263c15" providerId="ADAL" clId="{1EFCC98D-1F4B-46AD-A034-9F1830706AAD}" dt="2023-12-03T09:06:28.639" v="38"/>
          <ac:spMkLst>
            <pc:docMk/>
            <pc:sldMasterMk cId="0" sldId="2147483648"/>
            <ac:spMk id="11" creationId="{6721AE67-A0DA-4F4F-9D17-26A5B7D4EB59}"/>
          </ac:spMkLst>
        </pc:spChg>
        <pc:spChg chg="add del mod ord modVis">
          <ac:chgData name="Huynh Thi Mong Thuong" userId="96a3ffcf-11b0-4512-9923-afad60263c15" providerId="ADAL" clId="{1EFCC98D-1F4B-46AD-A034-9F1830706AAD}" dt="2023-12-03T09:07:14.088" v="75"/>
          <ac:spMkLst>
            <pc:docMk/>
            <pc:sldMasterMk cId="0" sldId="2147483648"/>
            <ac:spMk id="12" creationId="{EE48D286-7D62-8D78-5FF8-3590261058F7}"/>
          </ac:spMkLst>
        </pc:spChg>
        <pc:spChg chg="add del mod ord modVis">
          <ac:chgData name="Huynh Thi Mong Thuong" userId="96a3ffcf-11b0-4512-9923-afad60263c15" providerId="ADAL" clId="{1EFCC98D-1F4B-46AD-A034-9F1830706AAD}" dt="2023-12-03T09:07:27.168" v="109"/>
          <ac:spMkLst>
            <pc:docMk/>
            <pc:sldMasterMk cId="0" sldId="2147483648"/>
            <ac:spMk id="13" creationId="{673810A4-50EA-FCD1-D511-BA77716EE39C}"/>
          </ac:spMkLst>
        </pc:spChg>
        <pc:spChg chg="add del mod ord modVis">
          <ac:chgData name="Huynh Thi Mong Thuong" userId="96a3ffcf-11b0-4512-9923-afad60263c15" providerId="ADAL" clId="{1EFCC98D-1F4B-46AD-A034-9F1830706AAD}" dt="2023-12-03T09:07:41.155" v="162"/>
          <ac:spMkLst>
            <pc:docMk/>
            <pc:sldMasterMk cId="0" sldId="2147483648"/>
            <ac:spMk id="14" creationId="{34129D05-6F8D-382B-2580-A2F31F25AEC6}"/>
          </ac:spMkLst>
        </pc:spChg>
        <pc:spChg chg="add del mod ord modVis">
          <ac:chgData name="Huynh Thi Mong Thuong" userId="96a3ffcf-11b0-4512-9923-afad60263c15" providerId="ADAL" clId="{1EFCC98D-1F4B-46AD-A034-9F1830706AAD}" dt="2023-12-03T09:07:54.185" v="240"/>
          <ac:spMkLst>
            <pc:docMk/>
            <pc:sldMasterMk cId="0" sldId="2147483648"/>
            <ac:spMk id="15" creationId="{5F27309A-E12F-6E13-57DF-A6881864445E}"/>
          </ac:spMkLst>
        </pc:spChg>
        <pc:spChg chg="add del mod ord modVis">
          <ac:chgData name="Huynh Thi Mong Thuong" userId="96a3ffcf-11b0-4512-9923-afad60263c15" providerId="ADAL" clId="{1EFCC98D-1F4B-46AD-A034-9F1830706AAD}" dt="2023-12-03T09:08:07.932" v="274"/>
          <ac:spMkLst>
            <pc:docMk/>
            <pc:sldMasterMk cId="0" sldId="2147483648"/>
            <ac:spMk id="16" creationId="{C72E68D7-B2AE-2A25-2AA8-1008A995567D}"/>
          </ac:spMkLst>
        </pc:spChg>
        <pc:spChg chg="add del mod ord modVis">
          <ac:chgData name="Huynh Thi Mong Thuong" userId="96a3ffcf-11b0-4512-9923-afad60263c15" providerId="ADAL" clId="{1EFCC98D-1F4B-46AD-A034-9F1830706AAD}" dt="2023-12-03T09:08:21.359" v="305"/>
          <ac:spMkLst>
            <pc:docMk/>
            <pc:sldMasterMk cId="0" sldId="2147483648"/>
            <ac:spMk id="17" creationId="{89B03646-A44F-964F-F503-5EC9E9FC5D6C}"/>
          </ac:spMkLst>
        </pc:spChg>
        <pc:spChg chg="add del mod ord modVis">
          <ac:chgData name="Huynh Thi Mong Thuong" userId="96a3ffcf-11b0-4512-9923-afad60263c15" providerId="ADAL" clId="{1EFCC98D-1F4B-46AD-A034-9F1830706AAD}" dt="2023-12-03T09:08:36.452" v="337"/>
          <ac:spMkLst>
            <pc:docMk/>
            <pc:sldMasterMk cId="0" sldId="2147483648"/>
            <ac:spMk id="18" creationId="{9549F161-6F7A-7173-BFBE-85B2454D841A}"/>
          </ac:spMkLst>
        </pc:spChg>
        <pc:spChg chg="add del mod ord modVis">
          <ac:chgData name="Huynh Thi Mong Thuong" userId="96a3ffcf-11b0-4512-9923-afad60263c15" providerId="ADAL" clId="{1EFCC98D-1F4B-46AD-A034-9F1830706AAD}" dt="2023-12-03T09:09:05.732" v="424"/>
          <ac:spMkLst>
            <pc:docMk/>
            <pc:sldMasterMk cId="0" sldId="2147483648"/>
            <ac:spMk id="19" creationId="{7A84476B-B9FB-432E-F1CF-A5E50BE7343B}"/>
          </ac:spMkLst>
        </pc:spChg>
        <pc:spChg chg="add del mod ord">
          <ac:chgData name="Huynh Thi Mong Thuong" userId="96a3ffcf-11b0-4512-9923-afad60263c15" providerId="ADAL" clId="{1EFCC98D-1F4B-46AD-A034-9F1830706AAD}" dt="2023-12-03T09:08:57.677" v="418"/>
          <ac:spMkLst>
            <pc:docMk/>
            <pc:sldMasterMk cId="0" sldId="2147483648"/>
            <ac:spMk id="20" creationId="{C19CFBA4-C473-A2C0-B0FC-1E542F49AC9D}"/>
          </ac:spMkLst>
        </pc:spChg>
        <pc:spChg chg="add del mod ord modVis">
          <ac:chgData name="Huynh Thi Mong Thuong" userId="96a3ffcf-11b0-4512-9923-afad60263c15" providerId="ADAL" clId="{1EFCC98D-1F4B-46AD-A034-9F1830706AAD}" dt="2023-12-03T09:09:18.878" v="465"/>
          <ac:spMkLst>
            <pc:docMk/>
            <pc:sldMasterMk cId="0" sldId="2147483648"/>
            <ac:spMk id="21" creationId="{700C0AB7-5C2A-6ABF-F271-D09CD967D1DD}"/>
          </ac:spMkLst>
        </pc:spChg>
        <pc:spChg chg="add del mod ord modVis">
          <ac:chgData name="Huynh Thi Mong Thuong" userId="96a3ffcf-11b0-4512-9923-afad60263c15" providerId="ADAL" clId="{1EFCC98D-1F4B-46AD-A034-9F1830706AAD}" dt="2023-12-03T09:09:31.751" v="590"/>
          <ac:spMkLst>
            <pc:docMk/>
            <pc:sldMasterMk cId="0" sldId="2147483648"/>
            <ac:spMk id="22" creationId="{D4425D26-07CC-C8AB-0886-65E1FFB4BFE5}"/>
          </ac:spMkLst>
        </pc:spChg>
        <pc:spChg chg="add del mod ord modVis">
          <ac:chgData name="Huynh Thi Mong Thuong" userId="96a3ffcf-11b0-4512-9923-afad60263c15" providerId="ADAL" clId="{1EFCC98D-1F4B-46AD-A034-9F1830706AAD}" dt="2023-12-03T09:09:45.894" v="629"/>
          <ac:spMkLst>
            <pc:docMk/>
            <pc:sldMasterMk cId="0" sldId="2147483648"/>
            <ac:spMk id="23" creationId="{6C72C769-8894-A3E9-9219-BE3981913874}"/>
          </ac:spMkLst>
        </pc:spChg>
        <pc:spChg chg="add del mod ord modVis">
          <ac:chgData name="Huynh Thi Mong Thuong" userId="96a3ffcf-11b0-4512-9923-afad60263c15" providerId="ADAL" clId="{1EFCC98D-1F4B-46AD-A034-9F1830706AAD}" dt="2023-12-03T09:10:00.097" v="666"/>
          <ac:spMkLst>
            <pc:docMk/>
            <pc:sldMasterMk cId="0" sldId="2147483648"/>
            <ac:spMk id="24" creationId="{682B2D37-2AA5-81F0-9A0D-5049CB2733DD}"/>
          </ac:spMkLst>
        </pc:spChg>
        <pc:spChg chg="add del mod ord modVis">
          <ac:chgData name="Huynh Thi Mong Thuong" userId="96a3ffcf-11b0-4512-9923-afad60263c15" providerId="ADAL" clId="{1EFCC98D-1F4B-46AD-A034-9F1830706AAD}" dt="2023-12-03T09:10:12.963" v="706"/>
          <ac:spMkLst>
            <pc:docMk/>
            <pc:sldMasterMk cId="0" sldId="2147483648"/>
            <ac:spMk id="25" creationId="{2D9022AF-D75B-3581-34E4-C1B4F66BB016}"/>
          </ac:spMkLst>
        </pc:spChg>
        <pc:spChg chg="add del mod ord modVis">
          <ac:chgData name="Huynh Thi Mong Thuong" userId="96a3ffcf-11b0-4512-9923-afad60263c15" providerId="ADAL" clId="{1EFCC98D-1F4B-46AD-A034-9F1830706AAD}" dt="2023-12-03T09:10:25.648" v="762"/>
          <ac:spMkLst>
            <pc:docMk/>
            <pc:sldMasterMk cId="0" sldId="2147483648"/>
            <ac:spMk id="26" creationId="{52322177-8C21-AF4B-17FB-A6626405FD69}"/>
          </ac:spMkLst>
        </pc:spChg>
        <pc:spChg chg="add del mod ord modVis">
          <ac:chgData name="Huynh Thi Mong Thuong" userId="96a3ffcf-11b0-4512-9923-afad60263c15" providerId="ADAL" clId="{1EFCC98D-1F4B-46AD-A034-9F1830706AAD}" dt="2023-12-03T09:10:41.661" v="794"/>
          <ac:spMkLst>
            <pc:docMk/>
            <pc:sldMasterMk cId="0" sldId="2147483648"/>
            <ac:spMk id="27" creationId="{DA025268-0B52-BFF0-E82A-3359231A67CA}"/>
          </ac:spMkLst>
        </pc:spChg>
        <pc:spChg chg="add del mod ord modVis">
          <ac:chgData name="Huynh Thi Mong Thuong" userId="96a3ffcf-11b0-4512-9923-afad60263c15" providerId="ADAL" clId="{1EFCC98D-1F4B-46AD-A034-9F1830706AAD}" dt="2023-12-03T09:11:51.606" v="828"/>
          <ac:spMkLst>
            <pc:docMk/>
            <pc:sldMasterMk cId="0" sldId="2147483648"/>
            <ac:spMk id="28" creationId="{CCAE0D75-7754-48F3-E58F-7660ABC7D299}"/>
          </ac:spMkLst>
        </pc:spChg>
        <pc:spChg chg="add del mod ord modVis">
          <ac:chgData name="Huynh Thi Mong Thuong" userId="96a3ffcf-11b0-4512-9923-afad60263c15" providerId="ADAL" clId="{1EFCC98D-1F4B-46AD-A034-9F1830706AAD}" dt="2023-12-03T09:12:05.514" v="861"/>
          <ac:spMkLst>
            <pc:docMk/>
            <pc:sldMasterMk cId="0" sldId="2147483648"/>
            <ac:spMk id="29" creationId="{690E9AB3-45B9-B1BA-4223-C046AEC013BE}"/>
          </ac:spMkLst>
        </pc:spChg>
        <pc:spChg chg="add del mod ord modVis">
          <ac:chgData name="Huynh Thi Mong Thuong" userId="96a3ffcf-11b0-4512-9923-afad60263c15" providerId="ADAL" clId="{1EFCC98D-1F4B-46AD-A034-9F1830706AAD}" dt="2023-12-03T09:12:45.050" v="1034"/>
          <ac:spMkLst>
            <pc:docMk/>
            <pc:sldMasterMk cId="0" sldId="2147483648"/>
            <ac:spMk id="30" creationId="{68B15D9E-06A1-6391-C57B-DD3C89794CBB}"/>
          </ac:spMkLst>
        </pc:spChg>
        <pc:spChg chg="add del mod ord modVis">
          <ac:chgData name="Huynh Thi Mong Thuong" userId="96a3ffcf-11b0-4512-9923-afad60263c15" providerId="ADAL" clId="{1EFCC98D-1F4B-46AD-A034-9F1830706AAD}" dt="2023-12-03T09:12:32.589" v="1018"/>
          <ac:spMkLst>
            <pc:docMk/>
            <pc:sldMasterMk cId="0" sldId="2147483648"/>
            <ac:spMk id="31" creationId="{BDA4858A-8E0C-F88D-5B65-704FA094EFD5}"/>
          </ac:spMkLst>
        </pc:spChg>
        <pc:spChg chg="add del mod ord">
          <ac:chgData name="Huynh Thi Mong Thuong" userId="96a3ffcf-11b0-4512-9923-afad60263c15" providerId="ADAL" clId="{1EFCC98D-1F4B-46AD-A034-9F1830706AAD}" dt="2023-12-03T09:12:32.118" v="998"/>
          <ac:spMkLst>
            <pc:docMk/>
            <pc:sldMasterMk cId="0" sldId="2147483648"/>
            <ac:spMk id="32" creationId="{58EF89FE-7038-F785-85FD-8E9F910DBCD8}"/>
          </ac:spMkLst>
        </pc:spChg>
        <pc:spChg chg="add del mod ord modVis">
          <ac:chgData name="Huynh Thi Mong Thuong" userId="96a3ffcf-11b0-4512-9923-afad60263c15" providerId="ADAL" clId="{1EFCC98D-1F4B-46AD-A034-9F1830706AAD}" dt="2023-12-03T09:12:58.433" v="1071"/>
          <ac:spMkLst>
            <pc:docMk/>
            <pc:sldMasterMk cId="0" sldId="2147483648"/>
            <ac:spMk id="33" creationId="{FA6C2BC2-20B0-65F2-7DA8-E7AA54468270}"/>
          </ac:spMkLst>
        </pc:spChg>
        <pc:spChg chg="add del mod ord modVis">
          <ac:chgData name="Huynh Thi Mong Thuong" userId="96a3ffcf-11b0-4512-9923-afad60263c15" providerId="ADAL" clId="{1EFCC98D-1F4B-46AD-A034-9F1830706AAD}" dt="2023-12-03T09:13:11.901" v="1121"/>
          <ac:spMkLst>
            <pc:docMk/>
            <pc:sldMasterMk cId="0" sldId="2147483648"/>
            <ac:spMk id="34" creationId="{FCF11DEA-F3CC-A3FF-B374-485F38B9B664}"/>
          </ac:spMkLst>
        </pc:spChg>
        <pc:spChg chg="add del mod ord modVis">
          <ac:chgData name="Huynh Thi Mong Thuong" userId="96a3ffcf-11b0-4512-9923-afad60263c15" providerId="ADAL" clId="{1EFCC98D-1F4B-46AD-A034-9F1830706AAD}" dt="2023-12-03T09:13:26.706" v="1154"/>
          <ac:spMkLst>
            <pc:docMk/>
            <pc:sldMasterMk cId="0" sldId="2147483648"/>
            <ac:spMk id="35" creationId="{3868F776-3837-E467-0D31-8DCE5E610AF1}"/>
          </ac:spMkLst>
        </pc:spChg>
        <pc:spChg chg="add del mod ord modVis">
          <ac:chgData name="Huynh Thi Mong Thuong" userId="96a3ffcf-11b0-4512-9923-afad60263c15" providerId="ADAL" clId="{1EFCC98D-1F4B-46AD-A034-9F1830706AAD}" dt="2023-12-03T09:15:50.998" v="1190"/>
          <ac:spMkLst>
            <pc:docMk/>
            <pc:sldMasterMk cId="0" sldId="2147483648"/>
            <ac:spMk id="36" creationId="{CC7B4E8D-EBA7-90AF-4A3D-F3BCDC644725}"/>
          </ac:spMkLst>
        </pc:spChg>
        <pc:spChg chg="add del mod ord modVis">
          <ac:chgData name="Huynh Thi Mong Thuong" userId="96a3ffcf-11b0-4512-9923-afad60263c15" providerId="ADAL" clId="{1EFCC98D-1F4B-46AD-A034-9F1830706AAD}" dt="2023-12-03T09:16:04.600" v="1223"/>
          <ac:spMkLst>
            <pc:docMk/>
            <pc:sldMasterMk cId="0" sldId="2147483648"/>
            <ac:spMk id="37" creationId="{92255D30-7B4E-8C74-9D2B-BED79FB6A25E}"/>
          </ac:spMkLst>
        </pc:spChg>
        <pc:spChg chg="add del mod ord modVis">
          <ac:chgData name="Huynh Thi Mong Thuong" userId="96a3ffcf-11b0-4512-9923-afad60263c15" providerId="ADAL" clId="{1EFCC98D-1F4B-46AD-A034-9F1830706AAD}" dt="2023-12-03T09:16:17.816" v="1261"/>
          <ac:spMkLst>
            <pc:docMk/>
            <pc:sldMasterMk cId="0" sldId="2147483648"/>
            <ac:spMk id="38" creationId="{DB5352D4-6C32-47E9-241D-F9B247BC040A}"/>
          </ac:spMkLst>
        </pc:spChg>
        <pc:spChg chg="add del mod ord modVis">
          <ac:chgData name="Huynh Thi Mong Thuong" userId="96a3ffcf-11b0-4512-9923-afad60263c15" providerId="ADAL" clId="{1EFCC98D-1F4B-46AD-A034-9F1830706AAD}" dt="2023-12-03T09:16:45.229" v="1301"/>
          <ac:spMkLst>
            <pc:docMk/>
            <pc:sldMasterMk cId="0" sldId="2147483648"/>
            <ac:spMk id="39" creationId="{E1D98297-26C8-08D8-ACDB-DC3BD9187BC1}"/>
          </ac:spMkLst>
        </pc:spChg>
        <pc:spChg chg="add del mod ord modVis">
          <ac:chgData name="Huynh Thi Mong Thuong" userId="96a3ffcf-11b0-4512-9923-afad60263c15" providerId="ADAL" clId="{1EFCC98D-1F4B-46AD-A034-9F1830706AAD}" dt="2023-12-03T09:16:58.304" v="1334"/>
          <ac:spMkLst>
            <pc:docMk/>
            <pc:sldMasterMk cId="0" sldId="2147483648"/>
            <ac:spMk id="40" creationId="{2C2DC1D6-5FC1-35E7-A459-89DAA9CB353A}"/>
          </ac:spMkLst>
        </pc:spChg>
        <pc:spChg chg="add del mod ord modVis">
          <ac:chgData name="Huynh Thi Mong Thuong" userId="96a3ffcf-11b0-4512-9923-afad60263c15" providerId="ADAL" clId="{1EFCC98D-1F4B-46AD-A034-9F1830706AAD}" dt="2023-12-03T09:17:13.154" v="1368"/>
          <ac:spMkLst>
            <pc:docMk/>
            <pc:sldMasterMk cId="0" sldId="2147483648"/>
            <ac:spMk id="41" creationId="{1137CA8E-499C-A47C-D969-FFE10E9F2D21}"/>
          </ac:spMkLst>
        </pc:spChg>
        <pc:spChg chg="add del mod ord modVis">
          <ac:chgData name="Huynh Thi Mong Thuong" userId="96a3ffcf-11b0-4512-9923-afad60263c15" providerId="ADAL" clId="{1EFCC98D-1F4B-46AD-A034-9F1830706AAD}" dt="2023-12-03T09:17:28.566" v="1403"/>
          <ac:spMkLst>
            <pc:docMk/>
            <pc:sldMasterMk cId="0" sldId="2147483648"/>
            <ac:spMk id="42" creationId="{DA0170C6-E04D-6A5F-0A67-84870F4B02A3}"/>
          </ac:spMkLst>
        </pc:spChg>
        <pc:spChg chg="add del mod ord modVis">
          <ac:chgData name="Huynh Thi Mong Thuong" userId="96a3ffcf-11b0-4512-9923-afad60263c15" providerId="ADAL" clId="{1EFCC98D-1F4B-46AD-A034-9F1830706AAD}" dt="2023-12-03T09:17:43.508" v="1441"/>
          <ac:spMkLst>
            <pc:docMk/>
            <pc:sldMasterMk cId="0" sldId="2147483648"/>
            <ac:spMk id="43" creationId="{E9506E91-0BED-2DFC-2812-0F05DFE38762}"/>
          </ac:spMkLst>
        </pc:spChg>
        <pc:spChg chg="add del mod ord modVis">
          <ac:chgData name="Huynh Thi Mong Thuong" userId="96a3ffcf-11b0-4512-9923-afad60263c15" providerId="ADAL" clId="{1EFCC98D-1F4B-46AD-A034-9F1830706AAD}" dt="2023-12-03T09:19:36.741" v="1533"/>
          <ac:spMkLst>
            <pc:docMk/>
            <pc:sldMasterMk cId="0" sldId="2147483648"/>
            <ac:spMk id="44" creationId="{B3F97B0F-8454-6664-2831-1425861D510E}"/>
          </ac:spMkLst>
        </pc:spChg>
        <pc:spChg chg="add del mod ord">
          <ac:chgData name="Huynh Thi Mong Thuong" userId="96a3ffcf-11b0-4512-9923-afad60263c15" providerId="ADAL" clId="{1EFCC98D-1F4B-46AD-A034-9F1830706AAD}" dt="2023-12-03T09:19:28.221" v="1523"/>
          <ac:spMkLst>
            <pc:docMk/>
            <pc:sldMasterMk cId="0" sldId="2147483648"/>
            <ac:spMk id="45" creationId="{73E7469B-B590-2624-D26E-EAFA836DD435}"/>
          </ac:spMkLst>
        </pc:spChg>
        <pc:spChg chg="add del mod ord modVis">
          <ac:chgData name="Huynh Thi Mong Thuong" userId="96a3ffcf-11b0-4512-9923-afad60263c15" providerId="ADAL" clId="{1EFCC98D-1F4B-46AD-A034-9F1830706AAD}" dt="2023-12-03T09:19:50.941" v="1570"/>
          <ac:spMkLst>
            <pc:docMk/>
            <pc:sldMasterMk cId="0" sldId="2147483648"/>
            <ac:spMk id="46" creationId="{E1A943E1-97D4-9C12-B88E-4A702A47EF3D}"/>
          </ac:spMkLst>
        </pc:spChg>
        <pc:spChg chg="add del mod ord modVis">
          <ac:chgData name="Huynh Thi Mong Thuong" userId="96a3ffcf-11b0-4512-9923-afad60263c15" providerId="ADAL" clId="{1EFCC98D-1F4B-46AD-A034-9F1830706AAD}" dt="2023-12-03T09:20:05.058" v="1602"/>
          <ac:spMkLst>
            <pc:docMk/>
            <pc:sldMasterMk cId="0" sldId="2147483648"/>
            <ac:spMk id="47" creationId="{0F2E3300-F8AC-F078-D697-E4F580E3EACB}"/>
          </ac:spMkLst>
        </pc:spChg>
        <pc:spChg chg="add del mod ord modVis">
          <ac:chgData name="Huynh Thi Mong Thuong" userId="96a3ffcf-11b0-4512-9923-afad60263c15" providerId="ADAL" clId="{1EFCC98D-1F4B-46AD-A034-9F1830706AAD}" dt="2023-12-03T09:20:20.781" v="1637"/>
          <ac:spMkLst>
            <pc:docMk/>
            <pc:sldMasterMk cId="0" sldId="2147483648"/>
            <ac:spMk id="48" creationId="{130D8A0F-5DEA-06EC-16F2-B1E04F3B7383}"/>
          </ac:spMkLst>
        </pc:spChg>
        <pc:spChg chg="add del mod ord modVis">
          <ac:chgData name="Huynh Thi Mong Thuong" userId="96a3ffcf-11b0-4512-9923-afad60263c15" providerId="ADAL" clId="{1EFCC98D-1F4B-46AD-A034-9F1830706AAD}" dt="2023-12-03T09:20:35.387" v="1671"/>
          <ac:spMkLst>
            <pc:docMk/>
            <pc:sldMasterMk cId="0" sldId="2147483648"/>
            <ac:spMk id="49" creationId="{AF937F58-CEFA-5044-736A-EC72229348C3}"/>
          </ac:spMkLst>
        </pc:spChg>
        <pc:spChg chg="add del mod ord modVis">
          <ac:chgData name="Huynh Thi Mong Thuong" userId="96a3ffcf-11b0-4512-9923-afad60263c15" providerId="ADAL" clId="{1EFCC98D-1F4B-46AD-A034-9F1830706AAD}" dt="2023-12-03T09:20:48.481" v="1706"/>
          <ac:spMkLst>
            <pc:docMk/>
            <pc:sldMasterMk cId="0" sldId="2147483648"/>
            <ac:spMk id="50" creationId="{4E498E7F-1413-D0FD-B6BB-851F9395DFCE}"/>
          </ac:spMkLst>
        </pc:spChg>
        <pc:spChg chg="add del mod ord modVis">
          <ac:chgData name="Huynh Thi Mong Thuong" userId="96a3ffcf-11b0-4512-9923-afad60263c15" providerId="ADAL" clId="{1EFCC98D-1F4B-46AD-A034-9F1830706AAD}" dt="2023-12-03T09:21:01.442" v="1738"/>
          <ac:spMkLst>
            <pc:docMk/>
            <pc:sldMasterMk cId="0" sldId="2147483648"/>
            <ac:spMk id="51" creationId="{B7960D92-C08A-58DA-40FF-C453BD0D1F73}"/>
          </ac:spMkLst>
        </pc:spChg>
        <pc:spChg chg="add del mod ord modVis">
          <ac:chgData name="Huynh Thi Mong Thuong" userId="96a3ffcf-11b0-4512-9923-afad60263c15" providerId="ADAL" clId="{1EFCC98D-1F4B-46AD-A034-9F1830706AAD}" dt="2023-12-03T09:21:18.071" v="1773"/>
          <ac:spMkLst>
            <pc:docMk/>
            <pc:sldMasterMk cId="0" sldId="2147483648"/>
            <ac:spMk id="52" creationId="{D19A3238-2732-67BD-7853-D96B097D6ED6}"/>
          </ac:spMkLst>
        </pc:spChg>
        <pc:spChg chg="add del mod ord modVis">
          <ac:chgData name="Huynh Thi Mong Thuong" userId="96a3ffcf-11b0-4512-9923-afad60263c15" providerId="ADAL" clId="{1EFCC98D-1F4B-46AD-A034-9F1830706AAD}" dt="2023-12-03T09:21:30.716" v="1809"/>
          <ac:spMkLst>
            <pc:docMk/>
            <pc:sldMasterMk cId="0" sldId="2147483648"/>
            <ac:spMk id="53" creationId="{84EB4D72-F20E-2D7A-5DF5-A75D65398096}"/>
          </ac:spMkLst>
        </pc:spChg>
        <pc:spChg chg="add del mod ord modVis">
          <ac:chgData name="Huynh Thi Mong Thuong" userId="96a3ffcf-11b0-4512-9923-afad60263c15" providerId="ADAL" clId="{1EFCC98D-1F4B-46AD-A034-9F1830706AAD}" dt="2023-12-03T09:21:43.902" v="1886"/>
          <ac:spMkLst>
            <pc:docMk/>
            <pc:sldMasterMk cId="0" sldId="2147483648"/>
            <ac:spMk id="54" creationId="{F0FF196C-868B-BEE0-9617-7B1616AEF35F}"/>
          </ac:spMkLst>
        </pc:spChg>
        <pc:spChg chg="add del mod ord modVis">
          <ac:chgData name="Huynh Thi Mong Thuong" userId="96a3ffcf-11b0-4512-9923-afad60263c15" providerId="ADAL" clId="{1EFCC98D-1F4B-46AD-A034-9F1830706AAD}" dt="2023-12-03T09:21:57.910" v="1921"/>
          <ac:spMkLst>
            <pc:docMk/>
            <pc:sldMasterMk cId="0" sldId="2147483648"/>
            <ac:spMk id="55" creationId="{560F9619-7452-99F1-D032-CA04169802EB}"/>
          </ac:spMkLst>
        </pc:spChg>
        <pc:spChg chg="add del mod ord modVis">
          <ac:chgData name="Huynh Thi Mong Thuong" userId="96a3ffcf-11b0-4512-9923-afad60263c15" providerId="ADAL" clId="{1EFCC98D-1F4B-46AD-A034-9F1830706AAD}" dt="2023-12-03T09:22:12.326" v="1956"/>
          <ac:spMkLst>
            <pc:docMk/>
            <pc:sldMasterMk cId="0" sldId="2147483648"/>
            <ac:spMk id="56" creationId="{4FAA70C1-C5F1-44AF-4E35-0238226DF821}"/>
          </ac:spMkLst>
        </pc:spChg>
        <pc:spChg chg="add del mod ord modVis">
          <ac:chgData name="Huynh Thi Mong Thuong" userId="96a3ffcf-11b0-4512-9923-afad60263c15" providerId="ADAL" clId="{1EFCC98D-1F4B-46AD-A034-9F1830706AAD}" dt="2023-12-03T09:22:25.731" v="1997"/>
          <ac:spMkLst>
            <pc:docMk/>
            <pc:sldMasterMk cId="0" sldId="2147483648"/>
            <ac:spMk id="57" creationId="{18AC185C-5790-A1A5-5E1A-0C04FE5FC1CF}"/>
          </ac:spMkLst>
        </pc:spChg>
        <pc:spChg chg="add del mod ord modVis">
          <ac:chgData name="Huynh Thi Mong Thuong" userId="96a3ffcf-11b0-4512-9923-afad60263c15" providerId="ADAL" clId="{1EFCC98D-1F4B-46AD-A034-9F1830706AAD}" dt="2023-12-03T09:22:40.562" v="2031"/>
          <ac:spMkLst>
            <pc:docMk/>
            <pc:sldMasterMk cId="0" sldId="2147483648"/>
            <ac:spMk id="58" creationId="{5171B427-EAC9-3BDB-8168-489AB90327EB}"/>
          </ac:spMkLst>
        </pc:spChg>
        <pc:spChg chg="add del mod ord modVis">
          <ac:chgData name="Huynh Thi Mong Thuong" userId="96a3ffcf-11b0-4512-9923-afad60263c15" providerId="ADAL" clId="{1EFCC98D-1F4B-46AD-A034-9F1830706AAD}" dt="2023-12-03T09:22:53.809" v="2063"/>
          <ac:spMkLst>
            <pc:docMk/>
            <pc:sldMasterMk cId="0" sldId="2147483648"/>
            <ac:spMk id="59" creationId="{8C9CA173-1ADE-FAC6-4E04-437F2894E2AC}"/>
          </ac:spMkLst>
        </pc:spChg>
        <pc:spChg chg="add del mod ord modVis">
          <ac:chgData name="Huynh Thi Mong Thuong" userId="96a3ffcf-11b0-4512-9923-afad60263c15" providerId="ADAL" clId="{1EFCC98D-1F4B-46AD-A034-9F1830706AAD}" dt="2023-12-03T09:23:26.626" v="2095"/>
          <ac:spMkLst>
            <pc:docMk/>
            <pc:sldMasterMk cId="0" sldId="2147483648"/>
            <ac:spMk id="60" creationId="{D5B024F5-F4D0-36D7-9C84-2518E46316C5}"/>
          </ac:spMkLst>
        </pc:spChg>
        <pc:spChg chg="add del mod ord modVis">
          <ac:chgData name="Huynh Thi Mong Thuong" userId="96a3ffcf-11b0-4512-9923-afad60263c15" providerId="ADAL" clId="{1EFCC98D-1F4B-46AD-A034-9F1830706AAD}" dt="2023-12-03T09:24:08.981" v="2142"/>
          <ac:spMkLst>
            <pc:docMk/>
            <pc:sldMasterMk cId="0" sldId="2147483648"/>
            <ac:spMk id="61" creationId="{748998B7-BD60-E34A-EE25-ADC752294B5D}"/>
          </ac:spMkLst>
        </pc:spChg>
        <pc:spChg chg="add del mod ord modVis">
          <ac:chgData name="Huynh Thi Mong Thuong" userId="96a3ffcf-11b0-4512-9923-afad60263c15" providerId="ADAL" clId="{1EFCC98D-1F4B-46AD-A034-9F1830706AAD}" dt="2023-12-03T09:24:22.484" v="2189"/>
          <ac:spMkLst>
            <pc:docMk/>
            <pc:sldMasterMk cId="0" sldId="2147483648"/>
            <ac:spMk id="62" creationId="{45024187-BD2F-2B13-FFA2-2E9EF37603ED}"/>
          </ac:spMkLst>
        </pc:spChg>
        <pc:spChg chg="add del mod ord modVis">
          <ac:chgData name="Huynh Thi Mong Thuong" userId="96a3ffcf-11b0-4512-9923-afad60263c15" providerId="ADAL" clId="{1EFCC98D-1F4B-46AD-A034-9F1830706AAD}" dt="2023-12-03T09:24:37.193" v="2232"/>
          <ac:spMkLst>
            <pc:docMk/>
            <pc:sldMasterMk cId="0" sldId="2147483648"/>
            <ac:spMk id="63" creationId="{8EE40572-96E9-2851-88D7-5EBE599B6791}"/>
          </ac:spMkLst>
        </pc:spChg>
        <pc:spChg chg="add del mod ord modVis">
          <ac:chgData name="Huynh Thi Mong Thuong" userId="96a3ffcf-11b0-4512-9923-afad60263c15" providerId="ADAL" clId="{1EFCC98D-1F4B-46AD-A034-9F1830706AAD}" dt="2023-12-03T09:25:35.500" v="2428"/>
          <ac:spMkLst>
            <pc:docMk/>
            <pc:sldMasterMk cId="0" sldId="2147483648"/>
            <ac:spMk id="64" creationId="{68EE5AA9-94F8-0D83-EB0A-B956D102D56C}"/>
          </ac:spMkLst>
        </pc:spChg>
        <pc:spChg chg="add del mod ord modVis">
          <ac:chgData name="Huynh Thi Mong Thuong" userId="96a3ffcf-11b0-4512-9923-afad60263c15" providerId="ADAL" clId="{1EFCC98D-1F4B-46AD-A034-9F1830706AAD}" dt="2023-12-03T09:25:25.235" v="2420"/>
          <ac:spMkLst>
            <pc:docMk/>
            <pc:sldMasterMk cId="0" sldId="2147483648"/>
            <ac:spMk id="65" creationId="{5AD76463-BE0E-5BA6-E8CF-F743663F8120}"/>
          </ac:spMkLst>
        </pc:spChg>
        <pc:spChg chg="add del mod ord">
          <ac:chgData name="Huynh Thi Mong Thuong" userId="96a3ffcf-11b0-4512-9923-afad60263c15" providerId="ADAL" clId="{1EFCC98D-1F4B-46AD-A034-9F1830706AAD}" dt="2023-12-03T09:25:19.358" v="2349"/>
          <ac:spMkLst>
            <pc:docMk/>
            <pc:sldMasterMk cId="0" sldId="2147483648"/>
            <ac:spMk id="66" creationId="{38454EB2-D5A0-6779-370B-ED4253961D77}"/>
          </ac:spMkLst>
        </pc:spChg>
        <pc:spChg chg="add del mod ord">
          <ac:chgData name="Huynh Thi Mong Thuong" userId="96a3ffcf-11b0-4512-9923-afad60263c15" providerId="ADAL" clId="{1EFCC98D-1F4B-46AD-A034-9F1830706AAD}" dt="2023-12-03T09:25:22.570" v="2401"/>
          <ac:spMkLst>
            <pc:docMk/>
            <pc:sldMasterMk cId="0" sldId="2147483648"/>
            <ac:spMk id="67" creationId="{B1133002-B206-59E5-5598-BC24D918B19C}"/>
          </ac:spMkLst>
        </pc:spChg>
        <pc:spChg chg="add del mod ord modVis">
          <ac:chgData name="Huynh Thi Mong Thuong" userId="96a3ffcf-11b0-4512-9923-afad60263c15" providerId="ADAL" clId="{1EFCC98D-1F4B-46AD-A034-9F1830706AAD}" dt="2023-12-03T09:25:48.855" v="2464"/>
          <ac:spMkLst>
            <pc:docMk/>
            <pc:sldMasterMk cId="0" sldId="2147483648"/>
            <ac:spMk id="68" creationId="{7983FA39-6D0E-670B-22BB-1BECC423D83E}"/>
          </ac:spMkLst>
        </pc:spChg>
        <pc:spChg chg="add del mod ord modVis">
          <ac:chgData name="Huynh Thi Mong Thuong" userId="96a3ffcf-11b0-4512-9923-afad60263c15" providerId="ADAL" clId="{1EFCC98D-1F4B-46AD-A034-9F1830706AAD}" dt="2023-12-03T09:26:25.714" v="2497"/>
          <ac:spMkLst>
            <pc:docMk/>
            <pc:sldMasterMk cId="0" sldId="2147483648"/>
            <ac:spMk id="69" creationId="{DC5897CD-3AC4-FFB7-2E5B-3CDDB3924F2B}"/>
          </ac:spMkLst>
        </pc:spChg>
        <pc:spChg chg="add del mod ord modVis">
          <ac:chgData name="Huynh Thi Mong Thuong" userId="96a3ffcf-11b0-4512-9923-afad60263c15" providerId="ADAL" clId="{1EFCC98D-1F4B-46AD-A034-9F1830706AAD}" dt="2023-12-03T09:26:41.759" v="2533"/>
          <ac:spMkLst>
            <pc:docMk/>
            <pc:sldMasterMk cId="0" sldId="2147483648"/>
            <ac:spMk id="70" creationId="{98447CC4-04A6-8D54-7BCE-53B98E673D49}"/>
          </ac:spMkLst>
        </pc:spChg>
        <pc:spChg chg="add del mod ord modVis">
          <ac:chgData name="Huynh Thi Mong Thuong" userId="96a3ffcf-11b0-4512-9923-afad60263c15" providerId="ADAL" clId="{1EFCC98D-1F4B-46AD-A034-9F1830706AAD}" dt="2023-12-03T09:26:56.582" v="2572"/>
          <ac:spMkLst>
            <pc:docMk/>
            <pc:sldMasterMk cId="0" sldId="2147483648"/>
            <ac:spMk id="71" creationId="{96AC62B9-FC50-D64A-7CCA-862D7F16E16C}"/>
          </ac:spMkLst>
        </pc:spChg>
        <pc:spChg chg="add del mod ord modVis">
          <ac:chgData name="Huynh Thi Mong Thuong" userId="96a3ffcf-11b0-4512-9923-afad60263c15" providerId="ADAL" clId="{1EFCC98D-1F4B-46AD-A034-9F1830706AAD}" dt="2023-12-03T09:27:11.861" v="2605"/>
          <ac:spMkLst>
            <pc:docMk/>
            <pc:sldMasterMk cId="0" sldId="2147483648"/>
            <ac:spMk id="72" creationId="{4C0A4A00-6437-7570-A892-2079633C322B}"/>
          </ac:spMkLst>
        </pc:spChg>
        <pc:spChg chg="add del mod ord modVis">
          <ac:chgData name="Huynh Thi Mong Thuong" userId="96a3ffcf-11b0-4512-9923-afad60263c15" providerId="ADAL" clId="{1EFCC98D-1F4B-46AD-A034-9F1830706AAD}" dt="2023-12-03T09:27:24.802" v="2640"/>
          <ac:spMkLst>
            <pc:docMk/>
            <pc:sldMasterMk cId="0" sldId="2147483648"/>
            <ac:spMk id="73" creationId="{25CEC0BB-B2C7-637F-23E9-5CA4C05507D6}"/>
          </ac:spMkLst>
        </pc:spChg>
        <pc:spChg chg="add del mod ord modVis">
          <ac:chgData name="Huynh Thi Mong Thuong" userId="96a3ffcf-11b0-4512-9923-afad60263c15" providerId="ADAL" clId="{1EFCC98D-1F4B-46AD-A034-9F1830706AAD}" dt="2023-12-03T09:27:38.368" v="2677"/>
          <ac:spMkLst>
            <pc:docMk/>
            <pc:sldMasterMk cId="0" sldId="2147483648"/>
            <ac:spMk id="74" creationId="{D2795F19-CC3B-C59E-E154-9D36824D9002}"/>
          </ac:spMkLst>
        </pc:spChg>
        <pc:spChg chg="add del mod ord modVis">
          <ac:chgData name="Huynh Thi Mong Thuong" userId="96a3ffcf-11b0-4512-9923-afad60263c15" providerId="ADAL" clId="{1EFCC98D-1F4B-46AD-A034-9F1830706AAD}" dt="2023-12-03T09:27:53.171" v="2709"/>
          <ac:spMkLst>
            <pc:docMk/>
            <pc:sldMasterMk cId="0" sldId="2147483648"/>
            <ac:spMk id="75" creationId="{1D666ED0-F2D9-4A39-CCAB-78374A60B8B1}"/>
          </ac:spMkLst>
        </pc:spChg>
        <pc:spChg chg="add del mod ord modVis">
          <ac:chgData name="Huynh Thi Mong Thuong" userId="96a3ffcf-11b0-4512-9923-afad60263c15" providerId="ADAL" clId="{1EFCC98D-1F4B-46AD-A034-9F1830706AAD}" dt="2023-12-03T09:28:09.442" v="2760"/>
          <ac:spMkLst>
            <pc:docMk/>
            <pc:sldMasterMk cId="0" sldId="2147483648"/>
            <ac:spMk id="76" creationId="{C7920459-3AD3-6FFC-63B9-95C574390E67}"/>
          </ac:spMkLst>
        </pc:spChg>
        <pc:spChg chg="add del mod ord modVis">
          <ac:chgData name="Huynh Thi Mong Thuong" userId="96a3ffcf-11b0-4512-9923-afad60263c15" providerId="ADAL" clId="{1EFCC98D-1F4B-46AD-A034-9F1830706AAD}" dt="2023-12-03T09:28:34.135" v="2797"/>
          <ac:spMkLst>
            <pc:docMk/>
            <pc:sldMasterMk cId="0" sldId="2147483648"/>
            <ac:spMk id="77" creationId="{F5BEFA47-8DCD-4F7D-481C-94277C5E4C18}"/>
          </ac:spMkLst>
        </pc:spChg>
        <pc:spChg chg="add del mod ord modVis">
          <ac:chgData name="Huynh Thi Mong Thuong" userId="96a3ffcf-11b0-4512-9923-afad60263c15" providerId="ADAL" clId="{1EFCC98D-1F4B-46AD-A034-9F1830706AAD}" dt="2023-12-03T09:28:48.961" v="2829"/>
          <ac:spMkLst>
            <pc:docMk/>
            <pc:sldMasterMk cId="0" sldId="2147483648"/>
            <ac:spMk id="78" creationId="{FFB887BE-337B-09FD-23D9-C19684B5B599}"/>
          </ac:spMkLst>
        </pc:spChg>
        <pc:spChg chg="add del mod ord modVis">
          <ac:chgData name="Huynh Thi Mong Thuong" userId="96a3ffcf-11b0-4512-9923-afad60263c15" providerId="ADAL" clId="{1EFCC98D-1F4B-46AD-A034-9F1830706AAD}" dt="2023-12-03T09:29:03.955" v="2866"/>
          <ac:spMkLst>
            <pc:docMk/>
            <pc:sldMasterMk cId="0" sldId="2147483648"/>
            <ac:spMk id="79" creationId="{11CE282C-B751-EE63-36F1-F7E280E238C8}"/>
          </ac:spMkLst>
        </pc:spChg>
        <pc:spChg chg="add del mod ord modVis">
          <ac:chgData name="Huynh Thi Mong Thuong" userId="96a3ffcf-11b0-4512-9923-afad60263c15" providerId="ADAL" clId="{1EFCC98D-1F4B-46AD-A034-9F1830706AAD}" dt="2023-12-03T09:29:20.098" v="2899"/>
          <ac:spMkLst>
            <pc:docMk/>
            <pc:sldMasterMk cId="0" sldId="2147483648"/>
            <ac:spMk id="80" creationId="{3040A052-7A4C-F40B-8414-A547852ADC4D}"/>
          </ac:spMkLst>
        </pc:spChg>
        <pc:spChg chg="add del mod ord modVis">
          <ac:chgData name="Huynh Thi Mong Thuong" userId="96a3ffcf-11b0-4512-9923-afad60263c15" providerId="ADAL" clId="{1EFCC98D-1F4B-46AD-A034-9F1830706AAD}" dt="2023-12-03T09:29:33.736" v="2955"/>
          <ac:spMkLst>
            <pc:docMk/>
            <pc:sldMasterMk cId="0" sldId="2147483648"/>
            <ac:spMk id="81" creationId="{356B65D6-72A2-179E-D61D-5BB9D98C8051}"/>
          </ac:spMkLst>
        </pc:spChg>
        <pc:spChg chg="add del mod ord modVis">
          <ac:chgData name="Huynh Thi Mong Thuong" userId="96a3ffcf-11b0-4512-9923-afad60263c15" providerId="ADAL" clId="{1EFCC98D-1F4B-46AD-A034-9F1830706AAD}" dt="2023-12-03T09:30:03.524" v="2988"/>
          <ac:spMkLst>
            <pc:docMk/>
            <pc:sldMasterMk cId="0" sldId="2147483648"/>
            <ac:spMk id="82" creationId="{95C89647-4FD8-3FEE-831E-2EA1A7D16A19}"/>
          </ac:spMkLst>
        </pc:spChg>
        <pc:spChg chg="add del mod ord modVis">
          <ac:chgData name="Huynh Thi Mong Thuong" userId="96a3ffcf-11b0-4512-9923-afad60263c15" providerId="ADAL" clId="{1EFCC98D-1F4B-46AD-A034-9F1830706AAD}" dt="2023-12-03T09:30:18.258" v="3058"/>
          <ac:spMkLst>
            <pc:docMk/>
            <pc:sldMasterMk cId="0" sldId="2147483648"/>
            <ac:spMk id="83" creationId="{3D8AC55C-2F7C-31BB-40BD-FBB31303D439}"/>
          </ac:spMkLst>
        </pc:spChg>
        <pc:spChg chg="add del mod ord modVis">
          <ac:chgData name="Huynh Thi Mong Thuong" userId="96a3ffcf-11b0-4512-9923-afad60263c15" providerId="ADAL" clId="{1EFCC98D-1F4B-46AD-A034-9F1830706AAD}" dt="2023-12-03T09:30:32.341" v="3092"/>
          <ac:spMkLst>
            <pc:docMk/>
            <pc:sldMasterMk cId="0" sldId="2147483648"/>
            <ac:spMk id="84" creationId="{AA6BE0C3-EA62-5A4F-3D8F-D5DBDDB0067A}"/>
          </ac:spMkLst>
        </pc:spChg>
        <pc:spChg chg="add del mod ord modVis">
          <ac:chgData name="Huynh Thi Mong Thuong" userId="96a3ffcf-11b0-4512-9923-afad60263c15" providerId="ADAL" clId="{1EFCC98D-1F4B-46AD-A034-9F1830706AAD}" dt="2023-12-03T09:31:22.161" v="3124"/>
          <ac:spMkLst>
            <pc:docMk/>
            <pc:sldMasterMk cId="0" sldId="2147483648"/>
            <ac:spMk id="85" creationId="{9549548E-8608-8E44-3B50-9E5E16115544}"/>
          </ac:spMkLst>
        </pc:spChg>
        <pc:spChg chg="add del mod ord modVis">
          <ac:chgData name="Huynh Thi Mong Thuong" userId="96a3ffcf-11b0-4512-9923-afad60263c15" providerId="ADAL" clId="{1EFCC98D-1F4B-46AD-A034-9F1830706AAD}" dt="2023-12-03T09:31:35.352" v="3185"/>
          <ac:spMkLst>
            <pc:docMk/>
            <pc:sldMasterMk cId="0" sldId="2147483648"/>
            <ac:spMk id="86" creationId="{608DBE45-9AA9-170C-D144-61B71A1D6E0E}"/>
          </ac:spMkLst>
        </pc:spChg>
        <pc:spChg chg="add del mod ord modVis">
          <ac:chgData name="Huynh Thi Mong Thuong" userId="96a3ffcf-11b0-4512-9923-afad60263c15" providerId="ADAL" clId="{1EFCC98D-1F4B-46AD-A034-9F1830706AAD}" dt="2023-12-03T09:31:47.714" v="3220"/>
          <ac:spMkLst>
            <pc:docMk/>
            <pc:sldMasterMk cId="0" sldId="2147483648"/>
            <ac:spMk id="87" creationId="{0556EFA2-4DF2-952F-5C67-CD304A7C71E5}"/>
          </ac:spMkLst>
        </pc:spChg>
        <pc:spChg chg="add del mod ord modVis">
          <ac:chgData name="Huynh Thi Mong Thuong" userId="96a3ffcf-11b0-4512-9923-afad60263c15" providerId="ADAL" clId="{1EFCC98D-1F4B-46AD-A034-9F1830706AAD}" dt="2023-12-03T09:31:59.811" v="3258"/>
          <ac:spMkLst>
            <pc:docMk/>
            <pc:sldMasterMk cId="0" sldId="2147483648"/>
            <ac:spMk id="88" creationId="{59B062E3-496B-A41F-5F9B-4E5FC7DEEAC3}"/>
          </ac:spMkLst>
        </pc:spChg>
        <pc:spChg chg="add del mod ord modVis">
          <ac:chgData name="Huynh Thi Mong Thuong" userId="96a3ffcf-11b0-4512-9923-afad60263c15" providerId="ADAL" clId="{1EFCC98D-1F4B-46AD-A034-9F1830706AAD}" dt="2023-12-03T09:33:01.556" v="3293"/>
          <ac:spMkLst>
            <pc:docMk/>
            <pc:sldMasterMk cId="0" sldId="2147483648"/>
            <ac:spMk id="89" creationId="{C022B611-5FC9-B828-1A8E-6668EBEB04A9}"/>
          </ac:spMkLst>
        </pc:spChg>
        <pc:spChg chg="add del mod ord modVis">
          <ac:chgData name="Huynh Thi Mong Thuong" userId="96a3ffcf-11b0-4512-9923-afad60263c15" providerId="ADAL" clId="{1EFCC98D-1F4B-46AD-A034-9F1830706AAD}" dt="2023-12-03T09:33:15.387" v="3327"/>
          <ac:spMkLst>
            <pc:docMk/>
            <pc:sldMasterMk cId="0" sldId="2147483648"/>
            <ac:spMk id="90" creationId="{7F267E08-A578-8CFA-00EA-AE1BD2107600}"/>
          </ac:spMkLst>
        </pc:spChg>
        <pc:spChg chg="add del mod ord modVis">
          <ac:chgData name="Huynh Thi Mong Thuong" userId="96a3ffcf-11b0-4512-9923-afad60263c15" providerId="ADAL" clId="{1EFCC98D-1F4B-46AD-A034-9F1830706AAD}" dt="2023-12-03T09:33:27.379" v="3400"/>
          <ac:spMkLst>
            <pc:docMk/>
            <pc:sldMasterMk cId="0" sldId="2147483648"/>
            <ac:spMk id="91" creationId="{255434CA-9540-B7B1-EDFA-7944EC0A901A}"/>
          </ac:spMkLst>
        </pc:spChg>
        <pc:spChg chg="add del mod ord modVis">
          <ac:chgData name="Huynh Thi Mong Thuong" userId="96a3ffcf-11b0-4512-9923-afad60263c15" providerId="ADAL" clId="{1EFCC98D-1F4B-46AD-A034-9F1830706AAD}" dt="2023-12-03T09:33:41.349" v="3432"/>
          <ac:spMkLst>
            <pc:docMk/>
            <pc:sldMasterMk cId="0" sldId="2147483648"/>
            <ac:spMk id="92" creationId="{AEAED820-AB9F-626B-7690-93BD6FECD1DC}"/>
          </ac:spMkLst>
        </pc:spChg>
        <pc:spChg chg="add del mod ord modVis">
          <ac:chgData name="Huynh Thi Mong Thuong" userId="96a3ffcf-11b0-4512-9923-afad60263c15" providerId="ADAL" clId="{1EFCC98D-1F4B-46AD-A034-9F1830706AAD}" dt="2023-12-03T09:33:53.419" v="3480"/>
          <ac:spMkLst>
            <pc:docMk/>
            <pc:sldMasterMk cId="0" sldId="2147483648"/>
            <ac:spMk id="93" creationId="{BCE20601-6C91-F7C3-C0E3-A83710441E14}"/>
          </ac:spMkLst>
        </pc:spChg>
        <pc:spChg chg="add del mod ord modVis">
          <ac:chgData name="Huynh Thi Mong Thuong" userId="96a3ffcf-11b0-4512-9923-afad60263c15" providerId="ADAL" clId="{1EFCC98D-1F4B-46AD-A034-9F1830706AAD}" dt="2023-12-03T09:34:05.799" v="3516"/>
          <ac:spMkLst>
            <pc:docMk/>
            <pc:sldMasterMk cId="0" sldId="2147483648"/>
            <ac:spMk id="94" creationId="{DA455A3C-FD8A-A37C-7A6F-6A69FF0E273B}"/>
          </ac:spMkLst>
        </pc:spChg>
        <pc:spChg chg="add del mod ord modVis">
          <ac:chgData name="Huynh Thi Mong Thuong" userId="96a3ffcf-11b0-4512-9923-afad60263c15" providerId="ADAL" clId="{1EFCC98D-1F4B-46AD-A034-9F1830706AAD}" dt="2023-12-03T09:34:18.069" v="3551"/>
          <ac:spMkLst>
            <pc:docMk/>
            <pc:sldMasterMk cId="0" sldId="2147483648"/>
            <ac:spMk id="95" creationId="{8A2137DE-454C-8752-9390-6E4A8C223134}"/>
          </ac:spMkLst>
        </pc:spChg>
        <pc:spChg chg="add del mod ord modVis">
          <ac:chgData name="Huynh Thi Mong Thuong" userId="96a3ffcf-11b0-4512-9923-afad60263c15" providerId="ADAL" clId="{1EFCC98D-1F4B-46AD-A034-9F1830706AAD}" dt="2023-12-03T09:34:30.151" v="3588"/>
          <ac:spMkLst>
            <pc:docMk/>
            <pc:sldMasterMk cId="0" sldId="2147483648"/>
            <ac:spMk id="96" creationId="{29E8FC5A-D37F-95CC-7854-A96C1FF96858}"/>
          </ac:spMkLst>
        </pc:spChg>
        <pc:spChg chg="add del mod ord modVis">
          <ac:chgData name="Huynh Thi Mong Thuong" userId="96a3ffcf-11b0-4512-9923-afad60263c15" providerId="ADAL" clId="{1EFCC98D-1F4B-46AD-A034-9F1830706AAD}" dt="2023-12-03T09:34:43.185" v="3623"/>
          <ac:spMkLst>
            <pc:docMk/>
            <pc:sldMasterMk cId="0" sldId="2147483648"/>
            <ac:spMk id="97" creationId="{647D7528-59E1-A3EF-E020-51EF67FA7A83}"/>
          </ac:spMkLst>
        </pc:spChg>
        <pc:spChg chg="add del mod ord modVis">
          <ac:chgData name="Huynh Thi Mong Thuong" userId="96a3ffcf-11b0-4512-9923-afad60263c15" providerId="ADAL" clId="{1EFCC98D-1F4B-46AD-A034-9F1830706AAD}" dt="2023-12-03T09:34:55.501" v="3657"/>
          <ac:spMkLst>
            <pc:docMk/>
            <pc:sldMasterMk cId="0" sldId="2147483648"/>
            <ac:spMk id="98" creationId="{D449390A-1113-0B90-0A96-4760FDDAC5BF}"/>
          </ac:spMkLst>
        </pc:spChg>
        <pc:spChg chg="add del mod ord modVis">
          <ac:chgData name="Huynh Thi Mong Thuong" userId="96a3ffcf-11b0-4512-9923-afad60263c15" providerId="ADAL" clId="{1EFCC98D-1F4B-46AD-A034-9F1830706AAD}" dt="2023-12-03T09:35:20.147" v="3690"/>
          <ac:spMkLst>
            <pc:docMk/>
            <pc:sldMasterMk cId="0" sldId="2147483648"/>
            <ac:spMk id="99" creationId="{7CE0C77C-FE14-BCE9-873E-1ECEE7612640}"/>
          </ac:spMkLst>
        </pc:spChg>
        <pc:spChg chg="add del mod ord modVis">
          <ac:chgData name="Huynh Thi Mong Thuong" userId="96a3ffcf-11b0-4512-9923-afad60263c15" providerId="ADAL" clId="{1EFCC98D-1F4B-46AD-A034-9F1830706AAD}" dt="2023-12-03T09:35:32.432" v="3745"/>
          <ac:spMkLst>
            <pc:docMk/>
            <pc:sldMasterMk cId="0" sldId="2147483648"/>
            <ac:spMk id="100" creationId="{88B550AC-F7E1-2A00-FE9D-AE91E8C32A35}"/>
          </ac:spMkLst>
        </pc:spChg>
        <pc:spChg chg="add del mod ord modVis">
          <ac:chgData name="Huynh Thi Mong Thuong" userId="96a3ffcf-11b0-4512-9923-afad60263c15" providerId="ADAL" clId="{1EFCC98D-1F4B-46AD-A034-9F1830706AAD}" dt="2023-12-03T09:35:44.483" v="3793"/>
          <ac:spMkLst>
            <pc:docMk/>
            <pc:sldMasterMk cId="0" sldId="2147483648"/>
            <ac:spMk id="101" creationId="{87FABA51-0D6F-EF78-E2E8-D3AEBB5AE772}"/>
          </ac:spMkLst>
        </pc:spChg>
        <pc:spChg chg="add del mod ord modVis">
          <ac:chgData name="Huynh Thi Mong Thuong" userId="96a3ffcf-11b0-4512-9923-afad60263c15" providerId="ADAL" clId="{1EFCC98D-1F4B-46AD-A034-9F1830706AAD}" dt="2023-12-03T09:35:56.500" v="3845"/>
          <ac:spMkLst>
            <pc:docMk/>
            <pc:sldMasterMk cId="0" sldId="2147483648"/>
            <ac:spMk id="102" creationId="{82D9E275-C5FD-9432-7DCD-BD1F6D6EC66E}"/>
          </ac:spMkLst>
        </pc:spChg>
        <pc:spChg chg="add del mod ord modVis">
          <ac:chgData name="Huynh Thi Mong Thuong" userId="96a3ffcf-11b0-4512-9923-afad60263c15" providerId="ADAL" clId="{1EFCC98D-1F4B-46AD-A034-9F1830706AAD}" dt="2023-12-03T09:36:08.485" v="3928"/>
          <ac:spMkLst>
            <pc:docMk/>
            <pc:sldMasterMk cId="0" sldId="2147483648"/>
            <ac:spMk id="103" creationId="{9E51E63E-BFA6-C972-ECF3-5D4FE798455A}"/>
          </ac:spMkLst>
        </pc:spChg>
        <pc:spChg chg="add del mod ord modVis">
          <ac:chgData name="Huynh Thi Mong Thuong" userId="96a3ffcf-11b0-4512-9923-afad60263c15" providerId="ADAL" clId="{1EFCC98D-1F4B-46AD-A034-9F1830706AAD}" dt="2023-12-03T09:36:21.021" v="3986"/>
          <ac:spMkLst>
            <pc:docMk/>
            <pc:sldMasterMk cId="0" sldId="2147483648"/>
            <ac:spMk id="104" creationId="{1D90091A-51B2-7B96-4EEA-7A078FDEC5D8}"/>
          </ac:spMkLst>
        </pc:spChg>
        <pc:spChg chg="add del mod ord modVis">
          <ac:chgData name="Huynh Thi Mong Thuong" userId="96a3ffcf-11b0-4512-9923-afad60263c15" providerId="ADAL" clId="{1EFCC98D-1F4B-46AD-A034-9F1830706AAD}" dt="2023-12-03T09:36:33.484" v="4065"/>
          <ac:spMkLst>
            <pc:docMk/>
            <pc:sldMasterMk cId="0" sldId="2147483648"/>
            <ac:spMk id="105" creationId="{47563DD6-9B21-0103-400B-1CD62341011C}"/>
          </ac:spMkLst>
        </pc:spChg>
        <pc:spChg chg="add del mod ord modVis">
          <ac:chgData name="Huynh Thi Mong Thuong" userId="96a3ffcf-11b0-4512-9923-afad60263c15" providerId="ADAL" clId="{1EFCC98D-1F4B-46AD-A034-9F1830706AAD}" dt="2023-12-03T09:36:45.600" v="4139"/>
          <ac:spMkLst>
            <pc:docMk/>
            <pc:sldMasterMk cId="0" sldId="2147483648"/>
            <ac:spMk id="106" creationId="{97940CBF-6A9C-A810-CF11-176C9216406D}"/>
          </ac:spMkLst>
        </pc:spChg>
        <pc:spChg chg="add del mod ord modVis">
          <ac:chgData name="Huynh Thi Mong Thuong" userId="96a3ffcf-11b0-4512-9923-afad60263c15" providerId="ADAL" clId="{1EFCC98D-1F4B-46AD-A034-9F1830706AAD}" dt="2023-12-03T09:36:59.926" v="4187"/>
          <ac:spMkLst>
            <pc:docMk/>
            <pc:sldMasterMk cId="0" sldId="2147483648"/>
            <ac:spMk id="107" creationId="{13607004-8867-D67B-012B-D88C3E1D6BD0}"/>
          </ac:spMkLst>
        </pc:spChg>
        <pc:spChg chg="add del mod ord modVis">
          <ac:chgData name="Huynh Thi Mong Thuong" userId="96a3ffcf-11b0-4512-9923-afad60263c15" providerId="ADAL" clId="{1EFCC98D-1F4B-46AD-A034-9F1830706AAD}" dt="2023-12-03T09:37:22.069" v="4222"/>
          <ac:spMkLst>
            <pc:docMk/>
            <pc:sldMasterMk cId="0" sldId="2147483648"/>
            <ac:spMk id="108" creationId="{C5D698A0-BC6B-B07C-49C1-2B6CF15E9FA0}"/>
          </ac:spMkLst>
        </pc:spChg>
        <pc:spChg chg="add del mod ord modVis">
          <ac:chgData name="Huynh Thi Mong Thuong" userId="96a3ffcf-11b0-4512-9923-afad60263c15" providerId="ADAL" clId="{1EFCC98D-1F4B-46AD-A034-9F1830706AAD}" dt="2023-12-03T09:37:35.960" v="4257"/>
          <ac:spMkLst>
            <pc:docMk/>
            <pc:sldMasterMk cId="0" sldId="2147483648"/>
            <ac:spMk id="109" creationId="{5F2855CE-D808-4B06-9DA7-DE8FFAD94842}"/>
          </ac:spMkLst>
        </pc:spChg>
        <pc:spChg chg="add del mod ord modVis">
          <ac:chgData name="Huynh Thi Mong Thuong" userId="96a3ffcf-11b0-4512-9923-afad60263c15" providerId="ADAL" clId="{1EFCC98D-1F4B-46AD-A034-9F1830706AAD}" dt="2023-12-03T09:37:50.117" v="4292"/>
          <ac:spMkLst>
            <pc:docMk/>
            <pc:sldMasterMk cId="0" sldId="2147483648"/>
            <ac:spMk id="110" creationId="{1FEECBF2-E180-ACAC-64A6-5C944D40ABE6}"/>
          </ac:spMkLst>
        </pc:spChg>
        <pc:spChg chg="add del mod ord modVis">
          <ac:chgData name="Huynh Thi Mong Thuong" userId="96a3ffcf-11b0-4512-9923-afad60263c15" providerId="ADAL" clId="{1EFCC98D-1F4B-46AD-A034-9F1830706AAD}" dt="2023-12-03T09:38:02.586" v="4326"/>
          <ac:spMkLst>
            <pc:docMk/>
            <pc:sldMasterMk cId="0" sldId="2147483648"/>
            <ac:spMk id="111" creationId="{D37FAD0D-C0ED-02E4-915A-29858945AA4D}"/>
          </ac:spMkLst>
        </pc:spChg>
        <pc:spChg chg="add del mod ord modVis">
          <ac:chgData name="Huynh Thi Mong Thuong" userId="96a3ffcf-11b0-4512-9923-afad60263c15" providerId="ADAL" clId="{1EFCC98D-1F4B-46AD-A034-9F1830706AAD}" dt="2023-12-03T09:38:15.728" v="4358"/>
          <ac:spMkLst>
            <pc:docMk/>
            <pc:sldMasterMk cId="0" sldId="2147483648"/>
            <ac:spMk id="112" creationId="{76F564B0-D01B-1C48-0B70-5E0CECE0C818}"/>
          </ac:spMkLst>
        </pc:spChg>
        <pc:spChg chg="add del mod ord modVis">
          <ac:chgData name="Huynh Thi Mong Thuong" userId="96a3ffcf-11b0-4512-9923-afad60263c15" providerId="ADAL" clId="{1EFCC98D-1F4B-46AD-A034-9F1830706AAD}" dt="2023-12-03T09:38:29.670" v="4390"/>
          <ac:spMkLst>
            <pc:docMk/>
            <pc:sldMasterMk cId="0" sldId="2147483648"/>
            <ac:spMk id="113" creationId="{B72530DA-8AC2-446D-4F42-D98CD518E2DE}"/>
          </ac:spMkLst>
        </pc:spChg>
        <pc:spChg chg="add del mod ord modVis">
          <ac:chgData name="Huynh Thi Mong Thuong" userId="96a3ffcf-11b0-4512-9923-afad60263c15" providerId="ADAL" clId="{1EFCC98D-1F4B-46AD-A034-9F1830706AAD}" dt="2023-12-03T09:38:41.928" v="4458"/>
          <ac:spMkLst>
            <pc:docMk/>
            <pc:sldMasterMk cId="0" sldId="2147483648"/>
            <ac:spMk id="114" creationId="{EB54B743-0308-5219-3B1E-96CE3F217D4A}"/>
          </ac:spMkLst>
        </pc:spChg>
        <pc:spChg chg="add del mod ord modVis">
          <ac:chgData name="Huynh Thi Mong Thuong" userId="96a3ffcf-11b0-4512-9923-afad60263c15" providerId="ADAL" clId="{1EFCC98D-1F4B-46AD-A034-9F1830706AAD}" dt="2023-12-03T09:38:55.976" v="4549"/>
          <ac:spMkLst>
            <pc:docMk/>
            <pc:sldMasterMk cId="0" sldId="2147483648"/>
            <ac:spMk id="115" creationId="{AA243AC3-9DAE-918D-C27F-862533B949A8}"/>
          </ac:spMkLst>
        </pc:spChg>
        <pc:spChg chg="add del mod ord modVis">
          <ac:chgData name="Huynh Thi Mong Thuong" userId="96a3ffcf-11b0-4512-9923-afad60263c15" providerId="ADAL" clId="{1EFCC98D-1F4B-46AD-A034-9F1830706AAD}" dt="2023-12-03T09:39:08.403" v="4613"/>
          <ac:spMkLst>
            <pc:docMk/>
            <pc:sldMasterMk cId="0" sldId="2147483648"/>
            <ac:spMk id="116" creationId="{B072B4B6-DE03-4CEC-A995-80A81A474F42}"/>
          </ac:spMkLst>
        </pc:spChg>
        <pc:spChg chg="add del mod ord modVis">
          <ac:chgData name="Huynh Thi Mong Thuong" userId="96a3ffcf-11b0-4512-9923-afad60263c15" providerId="ADAL" clId="{1EFCC98D-1F4B-46AD-A034-9F1830706AAD}" dt="2023-12-03T09:39:20.471" v="4689"/>
          <ac:spMkLst>
            <pc:docMk/>
            <pc:sldMasterMk cId="0" sldId="2147483648"/>
            <ac:spMk id="117" creationId="{282C7DAA-25B3-6F45-10F8-0EFEF4D15B37}"/>
          </ac:spMkLst>
        </pc:spChg>
        <pc:spChg chg="add del mod ord modVis">
          <ac:chgData name="Huynh Thi Mong Thuong" userId="96a3ffcf-11b0-4512-9923-afad60263c15" providerId="ADAL" clId="{1EFCC98D-1F4B-46AD-A034-9F1830706AAD}" dt="2023-12-03T09:39:32.918" v="4756"/>
          <ac:spMkLst>
            <pc:docMk/>
            <pc:sldMasterMk cId="0" sldId="2147483648"/>
            <ac:spMk id="118" creationId="{762923CA-E884-1D1B-4606-398B7C1002EA}"/>
          </ac:spMkLst>
        </pc:spChg>
        <pc:spChg chg="add del mod ord modVis">
          <ac:chgData name="Huynh Thi Mong Thuong" userId="96a3ffcf-11b0-4512-9923-afad60263c15" providerId="ADAL" clId="{1EFCC98D-1F4B-46AD-A034-9F1830706AAD}" dt="2023-12-03T09:39:46.767" v="4819"/>
          <ac:spMkLst>
            <pc:docMk/>
            <pc:sldMasterMk cId="0" sldId="2147483648"/>
            <ac:spMk id="119" creationId="{5D83A437-482F-5C62-F11C-AD14897D6C67}"/>
          </ac:spMkLst>
        </pc:spChg>
        <pc:spChg chg="add del mod ord modVis">
          <ac:chgData name="Huynh Thi Mong Thuong" userId="96a3ffcf-11b0-4512-9923-afad60263c15" providerId="ADAL" clId="{1EFCC98D-1F4B-46AD-A034-9F1830706AAD}" dt="2023-12-03T09:39:58.955" v="4883"/>
          <ac:spMkLst>
            <pc:docMk/>
            <pc:sldMasterMk cId="0" sldId="2147483648"/>
            <ac:spMk id="120" creationId="{A3789F0E-D597-723C-2711-0553A3501E11}"/>
          </ac:spMkLst>
        </pc:spChg>
        <pc:spChg chg="add del mod ord modVis">
          <ac:chgData name="Huynh Thi Mong Thuong" userId="96a3ffcf-11b0-4512-9923-afad60263c15" providerId="ADAL" clId="{1EFCC98D-1F4B-46AD-A034-9F1830706AAD}" dt="2023-12-03T09:40:11.019" v="4949"/>
          <ac:spMkLst>
            <pc:docMk/>
            <pc:sldMasterMk cId="0" sldId="2147483648"/>
            <ac:spMk id="121" creationId="{8A622E3F-52FA-78D3-90FB-EB2E43F0D7D8}"/>
          </ac:spMkLst>
        </pc:spChg>
        <pc:spChg chg="add del mod ord modVis">
          <ac:chgData name="Huynh Thi Mong Thuong" userId="96a3ffcf-11b0-4512-9923-afad60263c15" providerId="ADAL" clId="{1EFCC98D-1F4B-46AD-A034-9F1830706AAD}" dt="2023-12-03T09:40:24.787" v="5025"/>
          <ac:spMkLst>
            <pc:docMk/>
            <pc:sldMasterMk cId="0" sldId="2147483648"/>
            <ac:spMk id="122" creationId="{D03A68C9-4B62-F005-119D-7F735A3C822F}"/>
          </ac:spMkLst>
        </pc:spChg>
        <pc:spChg chg="add del mod ord modVis">
          <ac:chgData name="Huynh Thi Mong Thuong" userId="96a3ffcf-11b0-4512-9923-afad60263c15" providerId="ADAL" clId="{1EFCC98D-1F4B-46AD-A034-9F1830706AAD}" dt="2023-12-03T09:40:36.839" v="5095"/>
          <ac:spMkLst>
            <pc:docMk/>
            <pc:sldMasterMk cId="0" sldId="2147483648"/>
            <ac:spMk id="123" creationId="{FADA8E66-02BA-07E6-F9A2-30ED77BA27C9}"/>
          </ac:spMkLst>
        </pc:spChg>
        <pc:spChg chg="add del mod ord modVis">
          <ac:chgData name="Huynh Thi Mong Thuong" userId="96a3ffcf-11b0-4512-9923-afad60263c15" providerId="ADAL" clId="{1EFCC98D-1F4B-46AD-A034-9F1830706AAD}" dt="2023-12-03T09:40:48.623" v="5176"/>
          <ac:spMkLst>
            <pc:docMk/>
            <pc:sldMasterMk cId="0" sldId="2147483648"/>
            <ac:spMk id="124" creationId="{1BE6CB90-88AF-A7D9-36A2-14A8B0DF70CD}"/>
          </ac:spMkLst>
        </pc:spChg>
        <pc:spChg chg="add del mod ord modVis">
          <ac:chgData name="Huynh Thi Mong Thuong" userId="96a3ffcf-11b0-4512-9923-afad60263c15" providerId="ADAL" clId="{1EFCC98D-1F4B-46AD-A034-9F1830706AAD}" dt="2023-12-03T09:41:00.419" v="5239"/>
          <ac:spMkLst>
            <pc:docMk/>
            <pc:sldMasterMk cId="0" sldId="2147483648"/>
            <ac:spMk id="125" creationId="{F5A47219-76AD-6308-4D16-139422705F52}"/>
          </ac:spMkLst>
        </pc:spChg>
        <pc:spChg chg="add del mod ord modVis">
          <ac:chgData name="Huynh Thi Mong Thuong" userId="96a3ffcf-11b0-4512-9923-afad60263c15" providerId="ADAL" clId="{1EFCC98D-1F4B-46AD-A034-9F1830706AAD}" dt="2023-12-03T09:41:28.171" v="5302"/>
          <ac:spMkLst>
            <pc:docMk/>
            <pc:sldMasterMk cId="0" sldId="2147483648"/>
            <ac:spMk id="126" creationId="{2E5F4C38-EED0-CE86-5A6E-46F666B32727}"/>
          </ac:spMkLst>
        </pc:spChg>
        <pc:spChg chg="add del mod ord modVis">
          <ac:chgData name="Huynh Thi Mong Thuong" userId="96a3ffcf-11b0-4512-9923-afad60263c15" providerId="ADAL" clId="{1EFCC98D-1F4B-46AD-A034-9F1830706AAD}" dt="2023-12-03T09:41:40.139" v="5365"/>
          <ac:spMkLst>
            <pc:docMk/>
            <pc:sldMasterMk cId="0" sldId="2147483648"/>
            <ac:spMk id="127" creationId="{ED3F884A-9E98-12C0-4685-0DAC548EE932}"/>
          </ac:spMkLst>
        </pc:spChg>
        <pc:spChg chg="add del mod ord modVis">
          <ac:chgData name="Huynh Thi Mong Thuong" userId="96a3ffcf-11b0-4512-9923-afad60263c15" providerId="ADAL" clId="{1EFCC98D-1F4B-46AD-A034-9F1830706AAD}" dt="2023-12-03T09:42:18.208" v="5428"/>
          <ac:spMkLst>
            <pc:docMk/>
            <pc:sldMasterMk cId="0" sldId="2147483648"/>
            <ac:spMk id="128" creationId="{1B478641-0D95-049E-A854-A01E83E4F8E8}"/>
          </ac:spMkLst>
        </pc:spChg>
        <pc:spChg chg="add del mod ord modVis">
          <ac:chgData name="Huynh Thi Mong Thuong" userId="96a3ffcf-11b0-4512-9923-afad60263c15" providerId="ADAL" clId="{1EFCC98D-1F4B-46AD-A034-9F1830706AAD}" dt="2023-12-03T09:42:30.514" v="5495"/>
          <ac:spMkLst>
            <pc:docMk/>
            <pc:sldMasterMk cId="0" sldId="2147483648"/>
            <ac:spMk id="129" creationId="{C1B1AE77-58C8-8474-979C-20355806BD04}"/>
          </ac:spMkLst>
        </pc:spChg>
        <pc:spChg chg="add del mod ord modVis">
          <ac:chgData name="Huynh Thi Mong Thuong" userId="96a3ffcf-11b0-4512-9923-afad60263c15" providerId="ADAL" clId="{1EFCC98D-1F4B-46AD-A034-9F1830706AAD}" dt="2023-12-03T09:42:42.639" v="5566"/>
          <ac:spMkLst>
            <pc:docMk/>
            <pc:sldMasterMk cId="0" sldId="2147483648"/>
            <ac:spMk id="130" creationId="{FC1F165B-90A6-B573-E33B-B8519191F159}"/>
          </ac:spMkLst>
        </pc:spChg>
        <pc:spChg chg="add del mod ord modVis">
          <ac:chgData name="Huynh Thi Mong Thuong" userId="96a3ffcf-11b0-4512-9923-afad60263c15" providerId="ADAL" clId="{1EFCC98D-1F4B-46AD-A034-9F1830706AAD}" dt="2023-12-03T09:42:56.442" v="5631"/>
          <ac:spMkLst>
            <pc:docMk/>
            <pc:sldMasterMk cId="0" sldId="2147483648"/>
            <ac:spMk id="131" creationId="{87E954A5-ED1E-53CA-C527-604813EDEA43}"/>
          </ac:spMkLst>
        </pc:spChg>
        <pc:spChg chg="add del mod ord modVis">
          <ac:chgData name="Huynh Thi Mong Thuong" userId="96a3ffcf-11b0-4512-9923-afad60263c15" providerId="ADAL" clId="{1EFCC98D-1F4B-46AD-A034-9F1830706AAD}" dt="2023-12-03T09:43:08.228" v="5695"/>
          <ac:spMkLst>
            <pc:docMk/>
            <pc:sldMasterMk cId="0" sldId="2147483648"/>
            <ac:spMk id="132" creationId="{40EB0B06-E8F2-DD19-68DC-254CA71DD12A}"/>
          </ac:spMkLst>
        </pc:spChg>
        <pc:spChg chg="add del mod ord modVis">
          <ac:chgData name="Huynh Thi Mong Thuong" userId="96a3ffcf-11b0-4512-9923-afad60263c15" providerId="ADAL" clId="{1EFCC98D-1F4B-46AD-A034-9F1830706AAD}" dt="2023-12-03T09:43:20.980" v="5776"/>
          <ac:spMkLst>
            <pc:docMk/>
            <pc:sldMasterMk cId="0" sldId="2147483648"/>
            <ac:spMk id="133" creationId="{F26562F7-CAD9-C5B5-1847-85E02D49F38A}"/>
          </ac:spMkLst>
        </pc:spChg>
        <pc:spChg chg="add del mod ord modVis">
          <ac:chgData name="Huynh Thi Mong Thuong" userId="96a3ffcf-11b0-4512-9923-afad60263c15" providerId="ADAL" clId="{1EFCC98D-1F4B-46AD-A034-9F1830706AAD}" dt="2023-12-03T09:43:32.999" v="5866"/>
          <ac:spMkLst>
            <pc:docMk/>
            <pc:sldMasterMk cId="0" sldId="2147483648"/>
            <ac:spMk id="134" creationId="{BFB5AAEE-9FC2-A093-C970-FC3AC3022EB6}"/>
          </ac:spMkLst>
        </pc:spChg>
        <pc:spChg chg="add del mod ord modVis">
          <ac:chgData name="Huynh Thi Mong Thuong" userId="96a3ffcf-11b0-4512-9923-afad60263c15" providerId="ADAL" clId="{1EFCC98D-1F4B-46AD-A034-9F1830706AAD}" dt="2023-12-03T09:43:46.709" v="5930"/>
          <ac:spMkLst>
            <pc:docMk/>
            <pc:sldMasterMk cId="0" sldId="2147483648"/>
            <ac:spMk id="135" creationId="{01FFDF92-480B-6EE9-8187-6ABAFA1155FD}"/>
          </ac:spMkLst>
        </pc:spChg>
        <pc:spChg chg="add del mod ord modVis">
          <ac:chgData name="Huynh Thi Mong Thuong" userId="96a3ffcf-11b0-4512-9923-afad60263c15" providerId="ADAL" clId="{1EFCC98D-1F4B-46AD-A034-9F1830706AAD}" dt="2023-12-03T09:43:58.530" v="5993"/>
          <ac:spMkLst>
            <pc:docMk/>
            <pc:sldMasterMk cId="0" sldId="2147483648"/>
            <ac:spMk id="136" creationId="{A6137476-8B5E-C7D1-8E47-EF8B2ADCB0B3}"/>
          </ac:spMkLst>
        </pc:spChg>
        <pc:spChg chg="add del mod ord modVis">
          <ac:chgData name="Huynh Thi Mong Thuong" userId="96a3ffcf-11b0-4512-9923-afad60263c15" providerId="ADAL" clId="{1EFCC98D-1F4B-46AD-A034-9F1830706AAD}" dt="2023-12-03T09:44:10.534" v="6068"/>
          <ac:spMkLst>
            <pc:docMk/>
            <pc:sldMasterMk cId="0" sldId="2147483648"/>
            <ac:spMk id="137" creationId="{E00DBDE8-C4AE-7005-C441-73F8613DB8B8}"/>
          </ac:spMkLst>
        </pc:spChg>
        <pc:spChg chg="add del mod ord modVis">
          <ac:chgData name="Huynh Thi Mong Thuong" userId="96a3ffcf-11b0-4512-9923-afad60263c15" providerId="ADAL" clId="{1EFCC98D-1F4B-46AD-A034-9F1830706AAD}" dt="2023-12-03T09:44:22.913" v="6168"/>
          <ac:spMkLst>
            <pc:docMk/>
            <pc:sldMasterMk cId="0" sldId="2147483648"/>
            <ac:spMk id="138" creationId="{FAB28A0C-B90A-5930-3110-3C3C5B6C863F}"/>
          </ac:spMkLst>
        </pc:spChg>
        <pc:spChg chg="add del mod ord modVis">
          <ac:chgData name="Huynh Thi Mong Thuong" userId="96a3ffcf-11b0-4512-9923-afad60263c15" providerId="ADAL" clId="{1EFCC98D-1F4B-46AD-A034-9F1830706AAD}" dt="2023-12-03T09:44:34.737" v="6234"/>
          <ac:spMkLst>
            <pc:docMk/>
            <pc:sldMasterMk cId="0" sldId="2147483648"/>
            <ac:spMk id="139" creationId="{4C0C13E8-F05A-F0BC-44ED-1D58991BF61E}"/>
          </ac:spMkLst>
        </pc:spChg>
        <pc:spChg chg="add del mod ord modVis">
          <ac:chgData name="Huynh Thi Mong Thuong" userId="96a3ffcf-11b0-4512-9923-afad60263c15" providerId="ADAL" clId="{1EFCC98D-1F4B-46AD-A034-9F1830706AAD}" dt="2023-12-03T09:44:57.810" v="6302"/>
          <ac:spMkLst>
            <pc:docMk/>
            <pc:sldMasterMk cId="0" sldId="2147483648"/>
            <ac:spMk id="140" creationId="{00C7E040-3DD7-C1FD-88FE-8DEF869D8427}"/>
          </ac:spMkLst>
        </pc:spChg>
        <pc:spChg chg="add del mod ord modVis">
          <ac:chgData name="Huynh Thi Mong Thuong" userId="96a3ffcf-11b0-4512-9923-afad60263c15" providerId="ADAL" clId="{1EFCC98D-1F4B-46AD-A034-9F1830706AAD}" dt="2023-12-03T09:45:10.258" v="6387"/>
          <ac:spMkLst>
            <pc:docMk/>
            <pc:sldMasterMk cId="0" sldId="2147483648"/>
            <ac:spMk id="141" creationId="{EBB4A6D3-0ACB-C0BB-85CE-0290C8660900}"/>
          </ac:spMkLst>
        </pc:spChg>
        <pc:spChg chg="add del mod ord modVis">
          <ac:chgData name="Huynh Thi Mong Thuong" userId="96a3ffcf-11b0-4512-9923-afad60263c15" providerId="ADAL" clId="{1EFCC98D-1F4B-46AD-A034-9F1830706AAD}" dt="2023-12-03T09:45:22.371" v="6480"/>
          <ac:spMkLst>
            <pc:docMk/>
            <pc:sldMasterMk cId="0" sldId="2147483648"/>
            <ac:spMk id="142" creationId="{756A844C-C786-1F89-AB28-253A503540C7}"/>
          </ac:spMkLst>
        </pc:spChg>
        <pc:spChg chg="add del mod ord modVis">
          <ac:chgData name="Huynh Thi Mong Thuong" userId="96a3ffcf-11b0-4512-9923-afad60263c15" providerId="ADAL" clId="{1EFCC98D-1F4B-46AD-A034-9F1830706AAD}" dt="2023-12-03T09:45:34.958" v="6546"/>
          <ac:spMkLst>
            <pc:docMk/>
            <pc:sldMasterMk cId="0" sldId="2147483648"/>
            <ac:spMk id="143" creationId="{14A6AF3F-DD8A-3B87-9D81-5AF4C5D37A76}"/>
          </ac:spMkLst>
        </pc:spChg>
        <pc:spChg chg="add del mod ord modVis">
          <ac:chgData name="Huynh Thi Mong Thuong" userId="96a3ffcf-11b0-4512-9923-afad60263c15" providerId="ADAL" clId="{1EFCC98D-1F4B-46AD-A034-9F1830706AAD}" dt="2023-12-03T09:45:47.147" v="6611"/>
          <ac:spMkLst>
            <pc:docMk/>
            <pc:sldMasterMk cId="0" sldId="2147483648"/>
            <ac:spMk id="144" creationId="{A7381AF7-E07A-8924-5A8E-B9B77A242D64}"/>
          </ac:spMkLst>
        </pc:spChg>
        <pc:spChg chg="add del mod ord modVis">
          <ac:chgData name="Huynh Thi Mong Thuong" userId="96a3ffcf-11b0-4512-9923-afad60263c15" providerId="ADAL" clId="{1EFCC98D-1F4B-46AD-A034-9F1830706AAD}" dt="2023-12-03T09:45:59.259" v="6714"/>
          <ac:spMkLst>
            <pc:docMk/>
            <pc:sldMasterMk cId="0" sldId="2147483648"/>
            <ac:spMk id="145" creationId="{03040889-E8B2-CB57-ED66-170A3FE6B1E1}"/>
          </ac:spMkLst>
        </pc:spChg>
        <pc:spChg chg="add del mod ord modVis">
          <ac:chgData name="Huynh Thi Mong Thuong" userId="96a3ffcf-11b0-4512-9923-afad60263c15" providerId="ADAL" clId="{1EFCC98D-1F4B-46AD-A034-9F1830706AAD}" dt="2023-12-03T09:46:11.230" v="6787"/>
          <ac:spMkLst>
            <pc:docMk/>
            <pc:sldMasterMk cId="0" sldId="2147483648"/>
            <ac:spMk id="146" creationId="{5D1421C2-76B3-BDC1-2FC0-C019E9557498}"/>
          </ac:spMkLst>
        </pc:spChg>
        <pc:spChg chg="add del mod ord modVis">
          <ac:chgData name="Huynh Thi Mong Thuong" userId="96a3ffcf-11b0-4512-9923-afad60263c15" providerId="ADAL" clId="{1EFCC98D-1F4B-46AD-A034-9F1830706AAD}" dt="2023-12-03T09:46:23.403" v="6851"/>
          <ac:spMkLst>
            <pc:docMk/>
            <pc:sldMasterMk cId="0" sldId="2147483648"/>
            <ac:spMk id="147" creationId="{8F5BB215-C412-00B9-1FEA-1946B3E5F8A3}"/>
          </ac:spMkLst>
        </pc:spChg>
        <pc:spChg chg="add del mod ord modVis">
          <ac:chgData name="Huynh Thi Mong Thuong" userId="96a3ffcf-11b0-4512-9923-afad60263c15" providerId="ADAL" clId="{1EFCC98D-1F4B-46AD-A034-9F1830706AAD}" dt="2023-12-03T09:46:35.392" v="6914"/>
          <ac:spMkLst>
            <pc:docMk/>
            <pc:sldMasterMk cId="0" sldId="2147483648"/>
            <ac:spMk id="148" creationId="{344FB45E-AE92-F5B4-C83E-E38EDD4EF403}"/>
          </ac:spMkLst>
        </pc:spChg>
        <pc:spChg chg="add del mod ord modVis">
          <ac:chgData name="Huynh Thi Mong Thuong" userId="96a3ffcf-11b0-4512-9923-afad60263c15" providerId="ADAL" clId="{1EFCC98D-1F4B-46AD-A034-9F1830706AAD}" dt="2023-12-03T09:46:49.180" v="6978"/>
          <ac:spMkLst>
            <pc:docMk/>
            <pc:sldMasterMk cId="0" sldId="2147483648"/>
            <ac:spMk id="149" creationId="{B37098EB-C456-9F26-9DA1-839113612EE0}"/>
          </ac:spMkLst>
        </pc:spChg>
        <pc:spChg chg="add del mod ord modVis">
          <ac:chgData name="Huynh Thi Mong Thuong" userId="96a3ffcf-11b0-4512-9923-afad60263c15" providerId="ADAL" clId="{1EFCC98D-1F4B-46AD-A034-9F1830706AAD}" dt="2023-12-03T09:47:02.028" v="7047"/>
          <ac:spMkLst>
            <pc:docMk/>
            <pc:sldMasterMk cId="0" sldId="2147483648"/>
            <ac:spMk id="150" creationId="{AB797A91-99F4-0F16-9BEE-20280E16C275}"/>
          </ac:spMkLst>
        </pc:spChg>
        <pc:spChg chg="add del mod ord modVis">
          <ac:chgData name="Huynh Thi Mong Thuong" userId="96a3ffcf-11b0-4512-9923-afad60263c15" providerId="ADAL" clId="{1EFCC98D-1F4B-46AD-A034-9F1830706AAD}" dt="2023-12-03T09:47:14.101" v="7124"/>
          <ac:spMkLst>
            <pc:docMk/>
            <pc:sldMasterMk cId="0" sldId="2147483648"/>
            <ac:spMk id="151" creationId="{5B6EFCE1-CF46-E20F-4676-CA5C39BE27DE}"/>
          </ac:spMkLst>
        </pc:spChg>
        <pc:spChg chg="add del mod ord modVis">
          <ac:chgData name="Huynh Thi Mong Thuong" userId="96a3ffcf-11b0-4512-9923-afad60263c15" providerId="ADAL" clId="{1EFCC98D-1F4B-46AD-A034-9F1830706AAD}" dt="2023-12-03T09:47:26.590" v="7189"/>
          <ac:spMkLst>
            <pc:docMk/>
            <pc:sldMasterMk cId="0" sldId="2147483648"/>
            <ac:spMk id="152" creationId="{F56FD011-59AA-27DC-41B7-02FFA80817CA}"/>
          </ac:spMkLst>
        </pc:spChg>
        <pc:spChg chg="add del mod ord modVis">
          <ac:chgData name="Huynh Thi Mong Thuong" userId="96a3ffcf-11b0-4512-9923-afad60263c15" providerId="ADAL" clId="{1EFCC98D-1F4B-46AD-A034-9F1830706AAD}" dt="2023-12-03T09:47:38.441" v="7253"/>
          <ac:spMkLst>
            <pc:docMk/>
            <pc:sldMasterMk cId="0" sldId="2147483648"/>
            <ac:spMk id="153" creationId="{052AF0CF-3210-5428-3FE0-3175BE45C274}"/>
          </ac:spMkLst>
        </pc:spChg>
        <pc:spChg chg="add del mod ord modVis">
          <ac:chgData name="Huynh Thi Mong Thuong" userId="96a3ffcf-11b0-4512-9923-afad60263c15" providerId="ADAL" clId="{1EFCC98D-1F4B-46AD-A034-9F1830706AAD}" dt="2023-12-03T09:47:50.678" v="7349"/>
          <ac:spMkLst>
            <pc:docMk/>
            <pc:sldMasterMk cId="0" sldId="2147483648"/>
            <ac:spMk id="154" creationId="{012F846C-D5E1-BE69-3851-3FD9E1441A31}"/>
          </ac:spMkLst>
        </pc:spChg>
        <pc:spChg chg="add del mod ord modVis">
          <ac:chgData name="Huynh Thi Mong Thuong" userId="96a3ffcf-11b0-4512-9923-afad60263c15" providerId="ADAL" clId="{1EFCC98D-1F4B-46AD-A034-9F1830706AAD}" dt="2023-12-03T09:48:02.805" v="7433"/>
          <ac:spMkLst>
            <pc:docMk/>
            <pc:sldMasterMk cId="0" sldId="2147483648"/>
            <ac:spMk id="155" creationId="{14A6CE0D-7CF0-EE00-2F33-D6AE92E2D6F7}"/>
          </ac:spMkLst>
        </pc:spChg>
        <pc:spChg chg="add del mod ord modVis">
          <ac:chgData name="Huynh Thi Mong Thuong" userId="96a3ffcf-11b0-4512-9923-afad60263c15" providerId="ADAL" clId="{1EFCC98D-1F4B-46AD-A034-9F1830706AAD}" dt="2023-12-03T09:48:15.605" v="7497"/>
          <ac:spMkLst>
            <pc:docMk/>
            <pc:sldMasterMk cId="0" sldId="2147483648"/>
            <ac:spMk id="156" creationId="{DD65FA7E-332D-AA48-FDC0-57E5F969BF8B}"/>
          </ac:spMkLst>
        </pc:spChg>
        <pc:spChg chg="add del mod ord modVis">
          <ac:chgData name="Huynh Thi Mong Thuong" userId="96a3ffcf-11b0-4512-9923-afad60263c15" providerId="ADAL" clId="{1EFCC98D-1F4B-46AD-A034-9F1830706AAD}" dt="2023-12-03T09:48:28.622" v="7570"/>
          <ac:spMkLst>
            <pc:docMk/>
            <pc:sldMasterMk cId="0" sldId="2147483648"/>
            <ac:spMk id="157" creationId="{73D491A2-71F9-D282-DF09-B8C357559B2E}"/>
          </ac:spMkLst>
        </pc:spChg>
        <pc:spChg chg="add del mod ord modVis">
          <ac:chgData name="Huynh Thi Mong Thuong" userId="96a3ffcf-11b0-4512-9923-afad60263c15" providerId="ADAL" clId="{1EFCC98D-1F4B-46AD-A034-9F1830706AAD}" dt="2023-12-03T09:48:41.036" v="7654"/>
          <ac:spMkLst>
            <pc:docMk/>
            <pc:sldMasterMk cId="0" sldId="2147483648"/>
            <ac:spMk id="158" creationId="{1507095F-0D91-A4F7-9BAE-AA63AD08D2D1}"/>
          </ac:spMkLst>
        </pc:spChg>
        <pc:spChg chg="add del mod ord modVis">
          <ac:chgData name="Huynh Thi Mong Thuong" userId="96a3ffcf-11b0-4512-9923-afad60263c15" providerId="ADAL" clId="{1EFCC98D-1F4B-46AD-A034-9F1830706AAD}" dt="2023-12-03T09:48:53.494" v="7718"/>
          <ac:spMkLst>
            <pc:docMk/>
            <pc:sldMasterMk cId="0" sldId="2147483648"/>
            <ac:spMk id="159" creationId="{1553915E-661F-57D1-2308-F72C5EEF3EDE}"/>
          </ac:spMkLst>
        </pc:spChg>
        <pc:spChg chg="add del mod ord modVis">
          <ac:chgData name="Huynh Thi Mong Thuong" userId="96a3ffcf-11b0-4512-9923-afad60263c15" providerId="ADAL" clId="{1EFCC98D-1F4B-46AD-A034-9F1830706AAD}" dt="2023-12-03T09:49:16.663" v="7813"/>
          <ac:spMkLst>
            <pc:docMk/>
            <pc:sldMasterMk cId="0" sldId="2147483648"/>
            <ac:spMk id="160" creationId="{A5C9FC87-8293-BD9A-E0BE-A826BD2FBA5A}"/>
          </ac:spMkLst>
        </pc:spChg>
        <pc:spChg chg="add del mod ord modVis">
          <ac:chgData name="Huynh Thi Mong Thuong" userId="96a3ffcf-11b0-4512-9923-afad60263c15" providerId="ADAL" clId="{1EFCC98D-1F4B-46AD-A034-9F1830706AAD}" dt="2023-12-03T09:49:28.915" v="7883"/>
          <ac:spMkLst>
            <pc:docMk/>
            <pc:sldMasterMk cId="0" sldId="2147483648"/>
            <ac:spMk id="161" creationId="{28EA23B5-3528-77B2-1162-5A24A2814A16}"/>
          </ac:spMkLst>
        </pc:spChg>
        <pc:spChg chg="add del mod ord modVis">
          <ac:chgData name="Huynh Thi Mong Thuong" userId="96a3ffcf-11b0-4512-9923-afad60263c15" providerId="ADAL" clId="{1EFCC98D-1F4B-46AD-A034-9F1830706AAD}" dt="2023-12-03T09:49:42.092" v="7972"/>
          <ac:spMkLst>
            <pc:docMk/>
            <pc:sldMasterMk cId="0" sldId="2147483648"/>
            <ac:spMk id="162" creationId="{D8153530-EE53-0200-2674-F400A1BB6310}"/>
          </ac:spMkLst>
        </pc:spChg>
        <pc:spChg chg="add del mod ord modVis">
          <ac:chgData name="Huynh Thi Mong Thuong" userId="96a3ffcf-11b0-4512-9923-afad60263c15" providerId="ADAL" clId="{1EFCC98D-1F4B-46AD-A034-9F1830706AAD}" dt="2023-12-03T09:49:56.098" v="8038"/>
          <ac:spMkLst>
            <pc:docMk/>
            <pc:sldMasterMk cId="0" sldId="2147483648"/>
            <ac:spMk id="163" creationId="{8CC4E107-7963-67B2-F3FC-DF7187D26B1B}"/>
          </ac:spMkLst>
        </pc:spChg>
        <pc:spChg chg="add del mod ord modVis">
          <ac:chgData name="Huynh Thi Mong Thuong" userId="96a3ffcf-11b0-4512-9923-afad60263c15" providerId="ADAL" clId="{1EFCC98D-1F4B-46AD-A034-9F1830706AAD}" dt="2023-12-03T09:50:28.029" v="8108"/>
          <ac:spMkLst>
            <pc:docMk/>
            <pc:sldMasterMk cId="0" sldId="2147483648"/>
            <ac:spMk id="164" creationId="{EC72D807-E34D-CCFB-3864-140C6A892FCA}"/>
          </ac:spMkLst>
        </pc:spChg>
        <pc:spChg chg="add del mod ord modVis">
          <ac:chgData name="Huynh Thi Mong Thuong" userId="96a3ffcf-11b0-4512-9923-afad60263c15" providerId="ADAL" clId="{1EFCC98D-1F4B-46AD-A034-9F1830706AAD}" dt="2023-12-03T09:50:40.092" v="8191"/>
          <ac:spMkLst>
            <pc:docMk/>
            <pc:sldMasterMk cId="0" sldId="2147483648"/>
            <ac:spMk id="165" creationId="{93BBE6C9-7907-E46A-8C87-E37C3C9F9197}"/>
          </ac:spMkLst>
        </pc:spChg>
        <pc:spChg chg="add del mod ord modVis">
          <ac:chgData name="Huynh Thi Mong Thuong" userId="96a3ffcf-11b0-4512-9923-afad60263c15" providerId="ADAL" clId="{1EFCC98D-1F4B-46AD-A034-9F1830706AAD}" dt="2023-12-03T09:50:52.421" v="8258"/>
          <ac:spMkLst>
            <pc:docMk/>
            <pc:sldMasterMk cId="0" sldId="2147483648"/>
            <ac:spMk id="166" creationId="{A4BD0E47-8681-01F3-D14B-0FCDF7D97035}"/>
          </ac:spMkLst>
        </pc:spChg>
        <pc:spChg chg="add del mod ord modVis">
          <ac:chgData name="Huynh Thi Mong Thuong" userId="96a3ffcf-11b0-4512-9923-afad60263c15" providerId="ADAL" clId="{1EFCC98D-1F4B-46AD-A034-9F1830706AAD}" dt="2023-12-03T09:51:15.353" v="8327"/>
          <ac:spMkLst>
            <pc:docMk/>
            <pc:sldMasterMk cId="0" sldId="2147483648"/>
            <ac:spMk id="167" creationId="{CDBD73A9-2557-672D-B771-E140F9B56E65}"/>
          </ac:spMkLst>
        </pc:spChg>
        <pc:spChg chg="add del mod ord modVis">
          <ac:chgData name="Huynh Thi Mong Thuong" userId="96a3ffcf-11b0-4512-9923-afad60263c15" providerId="ADAL" clId="{1EFCC98D-1F4B-46AD-A034-9F1830706AAD}" dt="2023-12-03T09:52:35.735" v="8395"/>
          <ac:spMkLst>
            <pc:docMk/>
            <pc:sldMasterMk cId="0" sldId="2147483648"/>
            <ac:spMk id="168" creationId="{B981A090-FCBC-F837-460A-9A7D75104664}"/>
          </ac:spMkLst>
        </pc:spChg>
        <pc:spChg chg="add del mod ord modVis">
          <ac:chgData name="Huynh Thi Mong Thuong" userId="96a3ffcf-11b0-4512-9923-afad60263c15" providerId="ADAL" clId="{1EFCC98D-1F4B-46AD-A034-9F1830706AAD}" dt="2023-12-03T09:52:48.188" v="8461"/>
          <ac:spMkLst>
            <pc:docMk/>
            <pc:sldMasterMk cId="0" sldId="2147483648"/>
            <ac:spMk id="169" creationId="{2F600157-66AD-FE40-2E4A-99843A8D70DA}"/>
          </ac:spMkLst>
        </pc:spChg>
        <pc:spChg chg="add del mod ord modVis">
          <ac:chgData name="Huynh Thi Mong Thuong" userId="96a3ffcf-11b0-4512-9923-afad60263c15" providerId="ADAL" clId="{1EFCC98D-1F4B-46AD-A034-9F1830706AAD}" dt="2023-12-03T09:53:02.178" v="8526"/>
          <ac:spMkLst>
            <pc:docMk/>
            <pc:sldMasterMk cId="0" sldId="2147483648"/>
            <ac:spMk id="170" creationId="{744DBAC0-E2D2-060D-42B4-A99FE6D7F845}"/>
          </ac:spMkLst>
        </pc:spChg>
        <pc:spChg chg="add del mod ord modVis">
          <ac:chgData name="Huynh Thi Mong Thuong" userId="96a3ffcf-11b0-4512-9923-afad60263c15" providerId="ADAL" clId="{1EFCC98D-1F4B-46AD-A034-9F1830706AAD}" dt="2023-12-03T09:53:14.208" v="8592"/>
          <ac:spMkLst>
            <pc:docMk/>
            <pc:sldMasterMk cId="0" sldId="2147483648"/>
            <ac:spMk id="171" creationId="{0CC874E7-EDEA-B524-2EC3-E23D1EA4A965}"/>
          </ac:spMkLst>
        </pc:spChg>
        <pc:spChg chg="add del mod ord modVis">
          <ac:chgData name="Huynh Thi Mong Thuong" userId="96a3ffcf-11b0-4512-9923-afad60263c15" providerId="ADAL" clId="{1EFCC98D-1F4B-46AD-A034-9F1830706AAD}" dt="2023-12-03T10:05:06.322" v="8657"/>
          <ac:spMkLst>
            <pc:docMk/>
            <pc:sldMasterMk cId="0" sldId="2147483648"/>
            <ac:spMk id="172" creationId="{C74F7D87-676F-17ED-5BE2-77DFE623B86B}"/>
          </ac:spMkLst>
        </pc:spChg>
        <pc:spChg chg="add del mod ord modVis">
          <ac:chgData name="Huynh Thi Mong Thuong" userId="96a3ffcf-11b0-4512-9923-afad60263c15" providerId="ADAL" clId="{1EFCC98D-1F4B-46AD-A034-9F1830706AAD}" dt="2023-12-03T10:05:19.655" v="8721"/>
          <ac:spMkLst>
            <pc:docMk/>
            <pc:sldMasterMk cId="0" sldId="2147483648"/>
            <ac:spMk id="173" creationId="{21423649-CFAA-766E-F8C1-30D1C8DFC82C}"/>
          </ac:spMkLst>
        </pc:spChg>
        <pc:spChg chg="add del mod ord modVis">
          <ac:chgData name="Huynh Thi Mong Thuong" userId="96a3ffcf-11b0-4512-9923-afad60263c15" providerId="ADAL" clId="{1EFCC98D-1F4B-46AD-A034-9F1830706AAD}" dt="2023-12-03T10:05:34.375" v="8787"/>
          <ac:spMkLst>
            <pc:docMk/>
            <pc:sldMasterMk cId="0" sldId="2147483648"/>
            <ac:spMk id="174" creationId="{F244A0CE-263E-D0D7-746A-0BA06B0554C9}"/>
          </ac:spMkLst>
        </pc:spChg>
        <pc:spChg chg="add del mod ord modVis">
          <ac:chgData name="Huynh Thi Mong Thuong" userId="96a3ffcf-11b0-4512-9923-afad60263c15" providerId="ADAL" clId="{1EFCC98D-1F4B-46AD-A034-9F1830706AAD}" dt="2023-12-03T10:05:47.583" v="8850"/>
          <ac:spMkLst>
            <pc:docMk/>
            <pc:sldMasterMk cId="0" sldId="2147483648"/>
            <ac:spMk id="175" creationId="{5A9E9A37-C3AD-122B-9A95-4F25A7F82E97}"/>
          </ac:spMkLst>
        </pc:spChg>
        <pc:spChg chg="add del mod ord modVis">
          <ac:chgData name="Huynh Thi Mong Thuong" userId="96a3ffcf-11b0-4512-9923-afad60263c15" providerId="ADAL" clId="{1EFCC98D-1F4B-46AD-A034-9F1830706AAD}" dt="2023-12-03T10:06:00.116" v="8925"/>
          <ac:spMkLst>
            <pc:docMk/>
            <pc:sldMasterMk cId="0" sldId="2147483648"/>
            <ac:spMk id="176" creationId="{F6B0D01C-50C6-0BF5-4371-E0FA2BCE134E}"/>
          </ac:spMkLst>
        </pc:spChg>
        <pc:spChg chg="add del mod ord modVis">
          <ac:chgData name="Huynh Thi Mong Thuong" userId="96a3ffcf-11b0-4512-9923-afad60263c15" providerId="ADAL" clId="{1EFCC98D-1F4B-46AD-A034-9F1830706AAD}" dt="2023-12-03T10:06:12.495" v="8989"/>
          <ac:spMkLst>
            <pc:docMk/>
            <pc:sldMasterMk cId="0" sldId="2147483648"/>
            <ac:spMk id="177" creationId="{A3F55D9C-356D-2C50-D568-5DEF763437C2}"/>
          </ac:spMkLst>
        </pc:spChg>
        <pc:spChg chg="add del mod ord modVis">
          <ac:chgData name="Huynh Thi Mong Thuong" userId="96a3ffcf-11b0-4512-9923-afad60263c15" providerId="ADAL" clId="{1EFCC98D-1F4B-46AD-A034-9F1830706AAD}" dt="2023-12-03T10:06:28.312" v="9054"/>
          <ac:spMkLst>
            <pc:docMk/>
            <pc:sldMasterMk cId="0" sldId="2147483648"/>
            <ac:spMk id="178" creationId="{775E4F11-9B79-21DA-065D-57D7B2441248}"/>
          </ac:spMkLst>
        </pc:spChg>
        <pc:spChg chg="add del mod ord modVis">
          <ac:chgData name="Huynh Thi Mong Thuong" userId="96a3ffcf-11b0-4512-9923-afad60263c15" providerId="ADAL" clId="{1EFCC98D-1F4B-46AD-A034-9F1830706AAD}" dt="2023-12-03T10:06:40.352" v="9117"/>
          <ac:spMkLst>
            <pc:docMk/>
            <pc:sldMasterMk cId="0" sldId="2147483648"/>
            <ac:spMk id="179" creationId="{17CE2349-00AE-3C21-15B6-D05A5C47317A}"/>
          </ac:spMkLst>
        </pc:spChg>
        <pc:spChg chg="add del mod ord modVis">
          <ac:chgData name="Huynh Thi Mong Thuong" userId="96a3ffcf-11b0-4512-9923-afad60263c15" providerId="ADAL" clId="{1EFCC98D-1F4B-46AD-A034-9F1830706AAD}" dt="2023-12-03T10:06:52.396" v="9186"/>
          <ac:spMkLst>
            <pc:docMk/>
            <pc:sldMasterMk cId="0" sldId="2147483648"/>
            <ac:spMk id="180" creationId="{2839481A-2171-AFB1-DAF9-CEEFC053AD1C}"/>
          </ac:spMkLst>
        </pc:spChg>
        <pc:spChg chg="add del mod ord modVis">
          <ac:chgData name="Huynh Thi Mong Thuong" userId="96a3ffcf-11b0-4512-9923-afad60263c15" providerId="ADAL" clId="{1EFCC98D-1F4B-46AD-A034-9F1830706AAD}" dt="2023-12-03T10:07:04.923" v="9296"/>
          <ac:spMkLst>
            <pc:docMk/>
            <pc:sldMasterMk cId="0" sldId="2147483648"/>
            <ac:spMk id="181" creationId="{6C71D09D-9F5F-2A7A-986E-BEF686A335C3}"/>
          </ac:spMkLst>
        </pc:spChg>
        <pc:spChg chg="add del mod ord modVis">
          <ac:chgData name="Huynh Thi Mong Thuong" userId="96a3ffcf-11b0-4512-9923-afad60263c15" providerId="ADAL" clId="{1EFCC98D-1F4B-46AD-A034-9F1830706AAD}" dt="2023-12-03T10:07:19.304" v="9359"/>
          <ac:spMkLst>
            <pc:docMk/>
            <pc:sldMasterMk cId="0" sldId="2147483648"/>
            <ac:spMk id="182" creationId="{E43C7798-ECD7-4F91-57DB-8F1C209861C1}"/>
          </ac:spMkLst>
        </pc:spChg>
        <pc:spChg chg="add del mod ord modVis">
          <ac:chgData name="Huynh Thi Mong Thuong" userId="96a3ffcf-11b0-4512-9923-afad60263c15" providerId="ADAL" clId="{1EFCC98D-1F4B-46AD-A034-9F1830706AAD}" dt="2023-12-03T10:09:48.201" v="9424"/>
          <ac:spMkLst>
            <pc:docMk/>
            <pc:sldMasterMk cId="0" sldId="2147483648"/>
            <ac:spMk id="183" creationId="{80C8200D-4A4D-DDD7-078C-5778B73C2FF4}"/>
          </ac:spMkLst>
        </pc:spChg>
        <pc:spChg chg="add del mod ord modVis">
          <ac:chgData name="Huynh Thi Mong Thuong" userId="96a3ffcf-11b0-4512-9923-afad60263c15" providerId="ADAL" clId="{1EFCC98D-1F4B-46AD-A034-9F1830706AAD}" dt="2023-12-03T10:10:00.702" v="9487"/>
          <ac:spMkLst>
            <pc:docMk/>
            <pc:sldMasterMk cId="0" sldId="2147483648"/>
            <ac:spMk id="184" creationId="{80DF4739-B1CC-2030-C3DD-6EBD3793AAF9}"/>
          </ac:spMkLst>
        </pc:spChg>
        <pc:spChg chg="add del mod ord modVis">
          <ac:chgData name="Huynh Thi Mong Thuong" userId="96a3ffcf-11b0-4512-9923-afad60263c15" providerId="ADAL" clId="{1EFCC98D-1F4B-46AD-A034-9F1830706AAD}" dt="2023-12-03T10:10:14.376" v="9553"/>
          <ac:spMkLst>
            <pc:docMk/>
            <pc:sldMasterMk cId="0" sldId="2147483648"/>
            <ac:spMk id="185" creationId="{250A28E4-E824-5DDD-A239-2784C22E1100}"/>
          </ac:spMkLst>
        </pc:spChg>
        <pc:spChg chg="add del mod ord modVis">
          <ac:chgData name="Huynh Thi Mong Thuong" userId="96a3ffcf-11b0-4512-9923-afad60263c15" providerId="ADAL" clId="{1EFCC98D-1F4B-46AD-A034-9F1830706AAD}" dt="2023-12-03T10:10:27.316" v="9621"/>
          <ac:spMkLst>
            <pc:docMk/>
            <pc:sldMasterMk cId="0" sldId="2147483648"/>
            <ac:spMk id="186" creationId="{E0632574-C914-9948-B4F5-1A35C47580C6}"/>
          </ac:spMkLst>
        </pc:spChg>
        <pc:spChg chg="add del mod ord modVis">
          <ac:chgData name="Huynh Thi Mong Thuong" userId="96a3ffcf-11b0-4512-9923-afad60263c15" providerId="ADAL" clId="{1EFCC98D-1F4B-46AD-A034-9F1830706AAD}" dt="2023-12-03T10:10:41.960" v="9686"/>
          <ac:spMkLst>
            <pc:docMk/>
            <pc:sldMasterMk cId="0" sldId="2147483648"/>
            <ac:spMk id="187" creationId="{28EC4322-8123-A669-8AAA-21E0AB0F9602}"/>
          </ac:spMkLst>
        </pc:spChg>
        <pc:spChg chg="add del mod ord modVis">
          <ac:chgData name="Huynh Thi Mong Thuong" userId="96a3ffcf-11b0-4512-9923-afad60263c15" providerId="ADAL" clId="{1EFCC98D-1F4B-46AD-A034-9F1830706AAD}" dt="2023-12-03T10:10:54.341" v="9757"/>
          <ac:spMkLst>
            <pc:docMk/>
            <pc:sldMasterMk cId="0" sldId="2147483648"/>
            <ac:spMk id="188" creationId="{EBA6475C-CAD2-7720-7A5E-8A59241E184E}"/>
          </ac:spMkLst>
        </pc:spChg>
        <pc:spChg chg="add del mod ord modVis">
          <ac:chgData name="Huynh Thi Mong Thuong" userId="96a3ffcf-11b0-4512-9923-afad60263c15" providerId="ADAL" clId="{1EFCC98D-1F4B-46AD-A034-9F1830706AAD}" dt="2023-12-03T10:11:08.795" v="9821"/>
          <ac:spMkLst>
            <pc:docMk/>
            <pc:sldMasterMk cId="0" sldId="2147483648"/>
            <ac:spMk id="189" creationId="{63591627-5EF1-CADF-76C0-E9E6C1D7D409}"/>
          </ac:spMkLst>
        </pc:spChg>
        <pc:spChg chg="add del mod ord modVis">
          <ac:chgData name="Huynh Thi Mong Thuong" userId="96a3ffcf-11b0-4512-9923-afad60263c15" providerId="ADAL" clId="{1EFCC98D-1F4B-46AD-A034-9F1830706AAD}" dt="2023-12-03T10:11:40.773" v="9889"/>
          <ac:spMkLst>
            <pc:docMk/>
            <pc:sldMasterMk cId="0" sldId="2147483648"/>
            <ac:spMk id="190" creationId="{2BA5D07F-2A8B-53EB-5040-5CB79180C149}"/>
          </ac:spMkLst>
        </pc:spChg>
        <pc:spChg chg="add del mod ord modVis">
          <ac:chgData name="Huynh Thi Mong Thuong" userId="96a3ffcf-11b0-4512-9923-afad60263c15" providerId="ADAL" clId="{1EFCC98D-1F4B-46AD-A034-9F1830706AAD}" dt="2023-12-03T10:11:55.028" v="9985"/>
          <ac:spMkLst>
            <pc:docMk/>
            <pc:sldMasterMk cId="0" sldId="2147483648"/>
            <ac:spMk id="191" creationId="{83F51CA5-1594-D9D4-14FC-BEB5A9F8EF1E}"/>
          </ac:spMkLst>
        </pc:spChg>
        <pc:spChg chg="add del mod ord modVis">
          <ac:chgData name="Huynh Thi Mong Thuong" userId="96a3ffcf-11b0-4512-9923-afad60263c15" providerId="ADAL" clId="{1EFCC98D-1F4B-46AD-A034-9F1830706AAD}" dt="2023-12-03T10:12:07.344" v="10047"/>
          <ac:spMkLst>
            <pc:docMk/>
            <pc:sldMasterMk cId="0" sldId="2147483648"/>
            <ac:spMk id="192" creationId="{3F4D2594-7F23-945A-B376-5756863C4F64}"/>
          </ac:spMkLst>
        </pc:spChg>
        <pc:spChg chg="add del mod ord modVis">
          <ac:chgData name="Huynh Thi Mong Thuong" userId="96a3ffcf-11b0-4512-9923-afad60263c15" providerId="ADAL" clId="{1EFCC98D-1F4B-46AD-A034-9F1830706AAD}" dt="2023-12-03T10:12:20.235" v="10116"/>
          <ac:spMkLst>
            <pc:docMk/>
            <pc:sldMasterMk cId="0" sldId="2147483648"/>
            <ac:spMk id="193" creationId="{095457C2-3DAF-5DA2-F202-37C9E5C247D2}"/>
          </ac:spMkLst>
        </pc:spChg>
        <pc:spChg chg="add del mod ord modVis">
          <ac:chgData name="Huynh Thi Mong Thuong" userId="96a3ffcf-11b0-4512-9923-afad60263c15" providerId="ADAL" clId="{1EFCC98D-1F4B-46AD-A034-9F1830706AAD}" dt="2023-12-03T10:12:33.205" v="10226"/>
          <ac:spMkLst>
            <pc:docMk/>
            <pc:sldMasterMk cId="0" sldId="2147483648"/>
            <ac:spMk id="194" creationId="{DC90F308-A8C0-E733-F911-D605B96B2E88}"/>
          </ac:spMkLst>
        </pc:spChg>
        <pc:spChg chg="add del mod ord modVis">
          <ac:chgData name="Huynh Thi Mong Thuong" userId="96a3ffcf-11b0-4512-9923-afad60263c15" providerId="ADAL" clId="{1EFCC98D-1F4B-46AD-A034-9F1830706AAD}" dt="2023-12-03T10:12:47.551" v="10289"/>
          <ac:spMkLst>
            <pc:docMk/>
            <pc:sldMasterMk cId="0" sldId="2147483648"/>
            <ac:spMk id="195" creationId="{FC6F8E54-9EE0-7A06-131B-BE928B261332}"/>
          </ac:spMkLst>
        </pc:spChg>
        <pc:spChg chg="add del mod ord modVis">
          <ac:chgData name="Huynh Thi Mong Thuong" userId="96a3ffcf-11b0-4512-9923-afad60263c15" providerId="ADAL" clId="{1EFCC98D-1F4B-46AD-A034-9F1830706AAD}" dt="2023-12-03T10:13:21.424" v="10354"/>
          <ac:spMkLst>
            <pc:docMk/>
            <pc:sldMasterMk cId="0" sldId="2147483648"/>
            <ac:spMk id="196" creationId="{250B589D-8F7D-82FB-9EF1-A28C29518E81}"/>
          </ac:spMkLst>
        </pc:spChg>
        <pc:spChg chg="add del mod ord modVis">
          <ac:chgData name="Huynh Thi Mong Thuong" userId="96a3ffcf-11b0-4512-9923-afad60263c15" providerId="ADAL" clId="{1EFCC98D-1F4B-46AD-A034-9F1830706AAD}" dt="2023-12-03T10:13:33.896" v="10421"/>
          <ac:spMkLst>
            <pc:docMk/>
            <pc:sldMasterMk cId="0" sldId="2147483648"/>
            <ac:spMk id="197" creationId="{3225AA61-07FE-76A5-8031-A4ECC487E5CD}"/>
          </ac:spMkLst>
        </pc:spChg>
        <pc:spChg chg="add del mod ord modVis">
          <ac:chgData name="Huynh Thi Mong Thuong" userId="96a3ffcf-11b0-4512-9923-afad60263c15" providerId="ADAL" clId="{1EFCC98D-1F4B-46AD-A034-9F1830706AAD}" dt="2023-12-03T10:13:46.181" v="10509"/>
          <ac:spMkLst>
            <pc:docMk/>
            <pc:sldMasterMk cId="0" sldId="2147483648"/>
            <ac:spMk id="198" creationId="{89E64D22-F85D-4267-2763-721A07407C64}"/>
          </ac:spMkLst>
        </pc:spChg>
        <pc:spChg chg="add del mod ord modVis">
          <ac:chgData name="Huynh Thi Mong Thuong" userId="96a3ffcf-11b0-4512-9923-afad60263c15" providerId="ADAL" clId="{1EFCC98D-1F4B-46AD-A034-9F1830706AAD}" dt="2023-12-03T10:13:55.588" v="10573"/>
          <ac:spMkLst>
            <pc:docMk/>
            <pc:sldMasterMk cId="0" sldId="2147483648"/>
            <ac:spMk id="199" creationId="{0E9FE2F4-058C-53F9-5F13-7F81B3BB574E}"/>
          </ac:spMkLst>
        </pc:spChg>
        <pc:spChg chg="add mod ord">
          <ac:chgData name="Huynh Thi Mong Thuong" userId="96a3ffcf-11b0-4512-9923-afad60263c15" providerId="ADAL" clId="{1EFCC98D-1F4B-46AD-A034-9F1830706AAD}" dt="2023-12-03T10:13:55.634" v="10616"/>
          <ac:spMkLst>
            <pc:docMk/>
            <pc:sldMasterMk cId="0" sldId="2147483648"/>
            <ac:spMk id="200" creationId="{75149C58-83E1-472C-3C51-13DFF0D586A0}"/>
          </ac:spMkLst>
        </pc:spChg>
        <pc:grpChg chg="mod modVis">
          <ac:chgData name="Huynh Thi Mong Thuong" userId="96a3ffcf-11b0-4512-9923-afad60263c15" providerId="ADAL" clId="{1EFCC98D-1F4B-46AD-A034-9F1830706AAD}" dt="2023-12-03T10:13:55.603" v="10585"/>
          <ac:grpSpMkLst>
            <pc:docMk/>
            <pc:sldMasterMk cId="0" sldId="2147483648"/>
            <ac:grpSpMk id="7" creationId="{00000000-0000-0000-0000-000000000000}"/>
          </ac:grpSpMkLst>
        </pc:grpChg>
        <pc:picChg chg="mod modVis">
          <ac:chgData name="Huynh Thi Mong Thuong" userId="96a3ffcf-11b0-4512-9923-afad60263c15" providerId="ADAL" clId="{1EFCC98D-1F4B-46AD-A034-9F1830706AAD}" dt="2023-12-03T10:13:55.603" v="10585"/>
          <ac:picMkLst>
            <pc:docMk/>
            <pc:sldMasterMk cId="0" sldId="2147483648"/>
            <ac:picMk id="9" creationId="{00000000-0000-0000-0000-000000000000}"/>
          </ac:picMkLst>
        </pc:picChg>
      </pc:sldMasterChg>
      <pc:sldMasterChg chg="addSp delSp modSp mod">
        <pc:chgData name="Huynh Thi Mong Thuong" userId="96a3ffcf-11b0-4512-9923-afad60263c15" providerId="ADAL" clId="{1EFCC98D-1F4B-46AD-A034-9F1830706AAD}" dt="2023-12-03T10:13:55.634" v="10631"/>
        <pc:sldMasterMkLst>
          <pc:docMk/>
          <pc:sldMasterMk cId="445565883" sldId="2147483660"/>
        </pc:sldMasterMkLst>
        <pc:spChg chg="mod modVis">
          <ac:chgData name="Huynh Thi Mong Thuong" userId="96a3ffcf-11b0-4512-9923-afad60263c15" providerId="ADAL" clId="{1EFCC98D-1F4B-46AD-A034-9F1830706AAD}" dt="2023-12-03T10:13:55.603" v="10591"/>
          <ac:spMkLst>
            <pc:docMk/>
            <pc:sldMasterMk cId="445565883" sldId="2147483660"/>
            <ac:spMk id="3" creationId="{00000000-0000-0000-0000-000000000000}"/>
          </ac:spMkLst>
        </pc:spChg>
        <pc:spChg chg="mod modVis">
          <ac:chgData name="Huynh Thi Mong Thuong" userId="96a3ffcf-11b0-4512-9923-afad60263c15" providerId="ADAL" clId="{1EFCC98D-1F4B-46AD-A034-9F1830706AAD}" dt="2023-12-03T10:13:55.603" v="10593"/>
          <ac:spMkLst>
            <pc:docMk/>
            <pc:sldMasterMk cId="445565883" sldId="2147483660"/>
            <ac:spMk id="4" creationId="{00000000-0000-0000-0000-000000000000}"/>
          </ac:spMkLst>
        </pc:spChg>
        <pc:spChg chg="mod modVis">
          <ac:chgData name="Huynh Thi Mong Thuong" userId="96a3ffcf-11b0-4512-9923-afad60263c15" providerId="ADAL" clId="{1EFCC98D-1F4B-46AD-A034-9F1830706AAD}" dt="2023-12-03T10:13:55.603" v="10595"/>
          <ac:spMkLst>
            <pc:docMk/>
            <pc:sldMasterMk cId="445565883" sldId="2147483660"/>
            <ac:spMk id="5" creationId="{00000000-0000-0000-0000-000000000000}"/>
          </ac:spMkLst>
        </pc:spChg>
        <pc:spChg chg="mod modVis">
          <ac:chgData name="Huynh Thi Mong Thuong" userId="96a3ffcf-11b0-4512-9923-afad60263c15" providerId="ADAL" clId="{1EFCC98D-1F4B-46AD-A034-9F1830706AAD}" dt="2023-12-03T10:13:55.619" v="10597"/>
          <ac:spMkLst>
            <pc:docMk/>
            <pc:sldMasterMk cId="445565883" sldId="2147483660"/>
            <ac:spMk id="6" creationId="{00000000-0000-0000-0000-000000000000}"/>
          </ac:spMkLst>
        </pc:spChg>
        <pc:spChg chg="mod modVis">
          <ac:chgData name="Huynh Thi Mong Thuong" userId="96a3ffcf-11b0-4512-9923-afad60263c15" providerId="ADAL" clId="{1EFCC98D-1F4B-46AD-A034-9F1830706AAD}" dt="2023-12-03T10:13:55.619" v="10601"/>
          <ac:spMkLst>
            <pc:docMk/>
            <pc:sldMasterMk cId="445565883" sldId="2147483660"/>
            <ac:spMk id="8" creationId="{00000000-0000-0000-0000-000000000000}"/>
          </ac:spMkLst>
        </pc:spChg>
        <pc:spChg chg="add del mod ord modVis">
          <ac:chgData name="Huynh Thi Mong Thuong" userId="96a3ffcf-11b0-4512-9923-afad60263c15" providerId="ADAL" clId="{1EFCC98D-1F4B-46AD-A034-9F1830706AAD}" dt="2023-12-03T09:38:55.976" v="4565"/>
          <ac:spMkLst>
            <pc:docMk/>
            <pc:sldMasterMk cId="445565883" sldId="2147483660"/>
            <ac:spMk id="10" creationId="{578011C7-61C5-BC0F-C6BC-F6A5B9D525E9}"/>
          </ac:spMkLst>
        </pc:spChg>
        <pc:spChg chg="add del mod ord modVis">
          <ac:chgData name="Huynh Thi Mong Thuong" userId="96a3ffcf-11b0-4512-9923-afad60263c15" providerId="ADAL" clId="{1EFCC98D-1F4B-46AD-A034-9F1830706AAD}" dt="2023-12-03T09:39:08.418" v="4629"/>
          <ac:spMkLst>
            <pc:docMk/>
            <pc:sldMasterMk cId="445565883" sldId="2147483660"/>
            <ac:spMk id="11" creationId="{BEF01B36-856A-E890-C097-9712BF0DA3F2}"/>
          </ac:spMkLst>
        </pc:spChg>
        <pc:spChg chg="add del mod ord modVis">
          <ac:chgData name="Huynh Thi Mong Thuong" userId="96a3ffcf-11b0-4512-9923-afad60263c15" providerId="ADAL" clId="{1EFCC98D-1F4B-46AD-A034-9F1830706AAD}" dt="2023-12-03T09:39:20.487" v="4705"/>
          <ac:spMkLst>
            <pc:docMk/>
            <pc:sldMasterMk cId="445565883" sldId="2147483660"/>
            <ac:spMk id="12" creationId="{E1779C65-4F61-144E-65C3-9A733474F78C}"/>
          </ac:spMkLst>
        </pc:spChg>
        <pc:spChg chg="add del mod ord modVis">
          <ac:chgData name="Huynh Thi Mong Thuong" userId="96a3ffcf-11b0-4512-9923-afad60263c15" providerId="ADAL" clId="{1EFCC98D-1F4B-46AD-A034-9F1830706AAD}" dt="2023-12-03T09:39:32.918" v="4772"/>
          <ac:spMkLst>
            <pc:docMk/>
            <pc:sldMasterMk cId="445565883" sldId="2147483660"/>
            <ac:spMk id="13" creationId="{81FE5334-9FAE-C903-3C30-FAA8623F0DAB}"/>
          </ac:spMkLst>
        </pc:spChg>
        <pc:spChg chg="add del mod ord modVis">
          <ac:chgData name="Huynh Thi Mong Thuong" userId="96a3ffcf-11b0-4512-9923-afad60263c15" providerId="ADAL" clId="{1EFCC98D-1F4B-46AD-A034-9F1830706AAD}" dt="2023-12-03T09:39:46.782" v="4835"/>
          <ac:spMkLst>
            <pc:docMk/>
            <pc:sldMasterMk cId="445565883" sldId="2147483660"/>
            <ac:spMk id="14" creationId="{DFC135BB-760A-AC16-706B-D18C539AA6FC}"/>
          </ac:spMkLst>
        </pc:spChg>
        <pc:spChg chg="add del mod ord modVis">
          <ac:chgData name="Huynh Thi Mong Thuong" userId="96a3ffcf-11b0-4512-9923-afad60263c15" providerId="ADAL" clId="{1EFCC98D-1F4B-46AD-A034-9F1830706AAD}" dt="2023-12-03T09:39:58.955" v="4899"/>
          <ac:spMkLst>
            <pc:docMk/>
            <pc:sldMasterMk cId="445565883" sldId="2147483660"/>
            <ac:spMk id="15" creationId="{D4AB0327-442F-C4CB-1EFE-E244470FB750}"/>
          </ac:spMkLst>
        </pc:spChg>
        <pc:spChg chg="add del mod ord modVis">
          <ac:chgData name="Huynh Thi Mong Thuong" userId="96a3ffcf-11b0-4512-9923-afad60263c15" providerId="ADAL" clId="{1EFCC98D-1F4B-46AD-A034-9F1830706AAD}" dt="2023-12-03T09:40:11.034" v="4965"/>
          <ac:spMkLst>
            <pc:docMk/>
            <pc:sldMasterMk cId="445565883" sldId="2147483660"/>
            <ac:spMk id="16" creationId="{ABCDE1F4-AE18-99E7-F015-5742D0FF2FF3}"/>
          </ac:spMkLst>
        </pc:spChg>
        <pc:spChg chg="add del mod ord modVis">
          <ac:chgData name="Huynh Thi Mong Thuong" userId="96a3ffcf-11b0-4512-9923-afad60263c15" providerId="ADAL" clId="{1EFCC98D-1F4B-46AD-A034-9F1830706AAD}" dt="2023-12-03T09:40:24.803" v="5041"/>
          <ac:spMkLst>
            <pc:docMk/>
            <pc:sldMasterMk cId="445565883" sldId="2147483660"/>
            <ac:spMk id="17" creationId="{7AE864A9-5647-3872-B453-20EF775F08C2}"/>
          </ac:spMkLst>
        </pc:spChg>
        <pc:spChg chg="add del mod ord modVis">
          <ac:chgData name="Huynh Thi Mong Thuong" userId="96a3ffcf-11b0-4512-9923-afad60263c15" providerId="ADAL" clId="{1EFCC98D-1F4B-46AD-A034-9F1830706AAD}" dt="2023-12-03T09:40:36.870" v="5111"/>
          <ac:spMkLst>
            <pc:docMk/>
            <pc:sldMasterMk cId="445565883" sldId="2147483660"/>
            <ac:spMk id="18" creationId="{6B676492-5EEA-33A4-9CBE-EAEC4E919C80}"/>
          </ac:spMkLst>
        </pc:spChg>
        <pc:spChg chg="add del mod ord modVis">
          <ac:chgData name="Huynh Thi Mong Thuong" userId="96a3ffcf-11b0-4512-9923-afad60263c15" providerId="ADAL" clId="{1EFCC98D-1F4B-46AD-A034-9F1830706AAD}" dt="2023-12-03T09:40:48.623" v="5192"/>
          <ac:spMkLst>
            <pc:docMk/>
            <pc:sldMasterMk cId="445565883" sldId="2147483660"/>
            <ac:spMk id="19" creationId="{F0966B1D-9D74-BA00-76DC-096ABB33B6DB}"/>
          </ac:spMkLst>
        </pc:spChg>
        <pc:spChg chg="add del mod ord modVis">
          <ac:chgData name="Huynh Thi Mong Thuong" userId="96a3ffcf-11b0-4512-9923-afad60263c15" providerId="ADAL" clId="{1EFCC98D-1F4B-46AD-A034-9F1830706AAD}" dt="2023-12-03T09:41:00.432" v="5255"/>
          <ac:spMkLst>
            <pc:docMk/>
            <pc:sldMasterMk cId="445565883" sldId="2147483660"/>
            <ac:spMk id="20" creationId="{9DBD5472-9CAD-64A0-71A4-D3B4A5A9AC32}"/>
          </ac:spMkLst>
        </pc:spChg>
        <pc:spChg chg="add del mod ord modVis">
          <ac:chgData name="Huynh Thi Mong Thuong" userId="96a3ffcf-11b0-4512-9923-afad60263c15" providerId="ADAL" clId="{1EFCC98D-1F4B-46AD-A034-9F1830706AAD}" dt="2023-12-03T09:41:28.187" v="5318"/>
          <ac:spMkLst>
            <pc:docMk/>
            <pc:sldMasterMk cId="445565883" sldId="2147483660"/>
            <ac:spMk id="21" creationId="{53A520A2-C8AD-65B6-19A6-C79C8DFFE6A2}"/>
          </ac:spMkLst>
        </pc:spChg>
        <pc:spChg chg="add del mod ord modVis">
          <ac:chgData name="Huynh Thi Mong Thuong" userId="96a3ffcf-11b0-4512-9923-afad60263c15" providerId="ADAL" clId="{1EFCC98D-1F4B-46AD-A034-9F1830706AAD}" dt="2023-12-03T09:41:40.154" v="5381"/>
          <ac:spMkLst>
            <pc:docMk/>
            <pc:sldMasterMk cId="445565883" sldId="2147483660"/>
            <ac:spMk id="22" creationId="{81A72E36-A5E7-BEFD-7573-0DF0662F0256}"/>
          </ac:spMkLst>
        </pc:spChg>
        <pc:spChg chg="add del mod ord modVis">
          <ac:chgData name="Huynh Thi Mong Thuong" userId="96a3ffcf-11b0-4512-9923-afad60263c15" providerId="ADAL" clId="{1EFCC98D-1F4B-46AD-A034-9F1830706AAD}" dt="2023-12-03T09:42:18.223" v="5444"/>
          <ac:spMkLst>
            <pc:docMk/>
            <pc:sldMasterMk cId="445565883" sldId="2147483660"/>
            <ac:spMk id="23" creationId="{2DD61126-B858-A3F5-8037-34D2D0C5F071}"/>
          </ac:spMkLst>
        </pc:spChg>
        <pc:spChg chg="add del mod ord modVis">
          <ac:chgData name="Huynh Thi Mong Thuong" userId="96a3ffcf-11b0-4512-9923-afad60263c15" providerId="ADAL" clId="{1EFCC98D-1F4B-46AD-A034-9F1830706AAD}" dt="2023-12-03T09:42:30.530" v="5511"/>
          <ac:spMkLst>
            <pc:docMk/>
            <pc:sldMasterMk cId="445565883" sldId="2147483660"/>
            <ac:spMk id="24" creationId="{F7D282C4-4F3F-F370-C519-5C1DC999803B}"/>
          </ac:spMkLst>
        </pc:spChg>
        <pc:spChg chg="add del mod ord modVis">
          <ac:chgData name="Huynh Thi Mong Thuong" userId="96a3ffcf-11b0-4512-9923-afad60263c15" providerId="ADAL" clId="{1EFCC98D-1F4B-46AD-A034-9F1830706AAD}" dt="2023-12-03T09:42:42.655" v="5582"/>
          <ac:spMkLst>
            <pc:docMk/>
            <pc:sldMasterMk cId="445565883" sldId="2147483660"/>
            <ac:spMk id="25" creationId="{9263424A-1F7F-C3A3-B8F3-549E7FC7B244}"/>
          </ac:spMkLst>
        </pc:spChg>
        <pc:spChg chg="add del mod ord modVis">
          <ac:chgData name="Huynh Thi Mong Thuong" userId="96a3ffcf-11b0-4512-9923-afad60263c15" providerId="ADAL" clId="{1EFCC98D-1F4B-46AD-A034-9F1830706AAD}" dt="2023-12-03T09:42:56.473" v="5647"/>
          <ac:spMkLst>
            <pc:docMk/>
            <pc:sldMasterMk cId="445565883" sldId="2147483660"/>
            <ac:spMk id="26" creationId="{D0AB5FE9-A2BA-2EC5-8E0E-D072DEF3D27B}"/>
          </ac:spMkLst>
        </pc:spChg>
        <pc:spChg chg="add del mod ord modVis">
          <ac:chgData name="Huynh Thi Mong Thuong" userId="96a3ffcf-11b0-4512-9923-afad60263c15" providerId="ADAL" clId="{1EFCC98D-1F4B-46AD-A034-9F1830706AAD}" dt="2023-12-03T09:43:08.259" v="5711"/>
          <ac:spMkLst>
            <pc:docMk/>
            <pc:sldMasterMk cId="445565883" sldId="2147483660"/>
            <ac:spMk id="27" creationId="{644A319B-AF0B-4236-5102-27BDCFBE9282}"/>
          </ac:spMkLst>
        </pc:spChg>
        <pc:spChg chg="add del mod ord modVis">
          <ac:chgData name="Huynh Thi Mong Thuong" userId="96a3ffcf-11b0-4512-9923-afad60263c15" providerId="ADAL" clId="{1EFCC98D-1F4B-46AD-A034-9F1830706AAD}" dt="2023-12-03T09:43:21.011" v="5792"/>
          <ac:spMkLst>
            <pc:docMk/>
            <pc:sldMasterMk cId="445565883" sldId="2147483660"/>
            <ac:spMk id="28" creationId="{80318DE0-0791-8F40-F128-001DC94D276B}"/>
          </ac:spMkLst>
        </pc:spChg>
        <pc:spChg chg="add del mod ord modVis">
          <ac:chgData name="Huynh Thi Mong Thuong" userId="96a3ffcf-11b0-4512-9923-afad60263c15" providerId="ADAL" clId="{1EFCC98D-1F4B-46AD-A034-9F1830706AAD}" dt="2023-12-03T09:43:33.015" v="5882"/>
          <ac:spMkLst>
            <pc:docMk/>
            <pc:sldMasterMk cId="445565883" sldId="2147483660"/>
            <ac:spMk id="29" creationId="{7537236E-53EB-DEDE-9C4C-A9F435D2231F}"/>
          </ac:spMkLst>
        </pc:spChg>
        <pc:spChg chg="add del mod ord modVis">
          <ac:chgData name="Huynh Thi Mong Thuong" userId="96a3ffcf-11b0-4512-9923-afad60263c15" providerId="ADAL" clId="{1EFCC98D-1F4B-46AD-A034-9F1830706AAD}" dt="2023-12-03T09:43:46.724" v="5946"/>
          <ac:spMkLst>
            <pc:docMk/>
            <pc:sldMasterMk cId="445565883" sldId="2147483660"/>
            <ac:spMk id="30" creationId="{830EDF0D-D84F-7B40-7445-FD8D30D84BC1}"/>
          </ac:spMkLst>
        </pc:spChg>
        <pc:spChg chg="add del mod ord modVis">
          <ac:chgData name="Huynh Thi Mong Thuong" userId="96a3ffcf-11b0-4512-9923-afad60263c15" providerId="ADAL" clId="{1EFCC98D-1F4B-46AD-A034-9F1830706AAD}" dt="2023-12-03T09:43:58.541" v="6009"/>
          <ac:spMkLst>
            <pc:docMk/>
            <pc:sldMasterMk cId="445565883" sldId="2147483660"/>
            <ac:spMk id="31" creationId="{69A342B5-4079-FE1E-D319-6B5BF979733E}"/>
          </ac:spMkLst>
        </pc:spChg>
        <pc:spChg chg="add del mod ord modVis">
          <ac:chgData name="Huynh Thi Mong Thuong" userId="96a3ffcf-11b0-4512-9923-afad60263c15" providerId="ADAL" clId="{1EFCC98D-1F4B-46AD-A034-9F1830706AAD}" dt="2023-12-03T09:44:10.547" v="6084"/>
          <ac:spMkLst>
            <pc:docMk/>
            <pc:sldMasterMk cId="445565883" sldId="2147483660"/>
            <ac:spMk id="32" creationId="{66120364-1784-D7E9-60A1-840982660D66}"/>
          </ac:spMkLst>
        </pc:spChg>
        <pc:spChg chg="add del mod ord modVis">
          <ac:chgData name="Huynh Thi Mong Thuong" userId="96a3ffcf-11b0-4512-9923-afad60263c15" providerId="ADAL" clId="{1EFCC98D-1F4B-46AD-A034-9F1830706AAD}" dt="2023-12-03T09:44:22.929" v="6184"/>
          <ac:spMkLst>
            <pc:docMk/>
            <pc:sldMasterMk cId="445565883" sldId="2147483660"/>
            <ac:spMk id="33" creationId="{673EB010-C76E-B372-E674-5AEE288EBA65}"/>
          </ac:spMkLst>
        </pc:spChg>
        <pc:spChg chg="add del mod ord modVis">
          <ac:chgData name="Huynh Thi Mong Thuong" userId="96a3ffcf-11b0-4512-9923-afad60263c15" providerId="ADAL" clId="{1EFCC98D-1F4B-46AD-A034-9F1830706AAD}" dt="2023-12-03T09:44:34.752" v="6250"/>
          <ac:spMkLst>
            <pc:docMk/>
            <pc:sldMasterMk cId="445565883" sldId="2147483660"/>
            <ac:spMk id="34" creationId="{AA387044-69A0-5364-D555-B84391F2B869}"/>
          </ac:spMkLst>
        </pc:spChg>
        <pc:spChg chg="add del mod ord modVis">
          <ac:chgData name="Huynh Thi Mong Thuong" userId="96a3ffcf-11b0-4512-9923-afad60263c15" providerId="ADAL" clId="{1EFCC98D-1F4B-46AD-A034-9F1830706AAD}" dt="2023-12-03T09:44:57.822" v="6318"/>
          <ac:spMkLst>
            <pc:docMk/>
            <pc:sldMasterMk cId="445565883" sldId="2147483660"/>
            <ac:spMk id="35" creationId="{9D5472AC-9DDB-A404-06B6-65A1B875E922}"/>
          </ac:spMkLst>
        </pc:spChg>
        <pc:spChg chg="add del mod ord modVis">
          <ac:chgData name="Huynh Thi Mong Thuong" userId="96a3ffcf-11b0-4512-9923-afad60263c15" providerId="ADAL" clId="{1EFCC98D-1F4B-46AD-A034-9F1830706AAD}" dt="2023-12-03T09:45:10.271" v="6403"/>
          <ac:spMkLst>
            <pc:docMk/>
            <pc:sldMasterMk cId="445565883" sldId="2147483660"/>
            <ac:spMk id="36" creationId="{571B11EB-B26A-1423-8655-43B30C714B8C}"/>
          </ac:spMkLst>
        </pc:spChg>
        <pc:spChg chg="add del mod ord modVis">
          <ac:chgData name="Huynh Thi Mong Thuong" userId="96a3ffcf-11b0-4512-9923-afad60263c15" providerId="ADAL" clId="{1EFCC98D-1F4B-46AD-A034-9F1830706AAD}" dt="2023-12-03T09:45:22.387" v="6496"/>
          <ac:spMkLst>
            <pc:docMk/>
            <pc:sldMasterMk cId="445565883" sldId="2147483660"/>
            <ac:spMk id="37" creationId="{1556615C-DF91-26F3-CF06-378ECF636930}"/>
          </ac:spMkLst>
        </pc:spChg>
        <pc:spChg chg="add del mod ord modVis">
          <ac:chgData name="Huynh Thi Mong Thuong" userId="96a3ffcf-11b0-4512-9923-afad60263c15" providerId="ADAL" clId="{1EFCC98D-1F4B-46AD-A034-9F1830706AAD}" dt="2023-12-03T09:45:34.968" v="6562"/>
          <ac:spMkLst>
            <pc:docMk/>
            <pc:sldMasterMk cId="445565883" sldId="2147483660"/>
            <ac:spMk id="38" creationId="{E5B042AD-20BC-D711-7912-3201E2E6A3DA}"/>
          </ac:spMkLst>
        </pc:spChg>
        <pc:spChg chg="add del mod ord modVis">
          <ac:chgData name="Huynh Thi Mong Thuong" userId="96a3ffcf-11b0-4512-9923-afad60263c15" providerId="ADAL" clId="{1EFCC98D-1F4B-46AD-A034-9F1830706AAD}" dt="2023-12-03T09:45:47.163" v="6627"/>
          <ac:spMkLst>
            <pc:docMk/>
            <pc:sldMasterMk cId="445565883" sldId="2147483660"/>
            <ac:spMk id="39" creationId="{777FAB8B-8BBA-BF64-6203-C9C22CF1DF5A}"/>
          </ac:spMkLst>
        </pc:spChg>
        <pc:spChg chg="add del mod ord modVis">
          <ac:chgData name="Huynh Thi Mong Thuong" userId="96a3ffcf-11b0-4512-9923-afad60263c15" providerId="ADAL" clId="{1EFCC98D-1F4B-46AD-A034-9F1830706AAD}" dt="2023-12-03T09:45:59.274" v="6730"/>
          <ac:spMkLst>
            <pc:docMk/>
            <pc:sldMasterMk cId="445565883" sldId="2147483660"/>
            <ac:spMk id="40" creationId="{DEB03527-8492-8551-75BC-4D74B718C196}"/>
          </ac:spMkLst>
        </pc:spChg>
        <pc:spChg chg="add del mod ord modVis">
          <ac:chgData name="Huynh Thi Mong Thuong" userId="96a3ffcf-11b0-4512-9923-afad60263c15" providerId="ADAL" clId="{1EFCC98D-1F4B-46AD-A034-9F1830706AAD}" dt="2023-12-03T09:46:11.245" v="6803"/>
          <ac:spMkLst>
            <pc:docMk/>
            <pc:sldMasterMk cId="445565883" sldId="2147483660"/>
            <ac:spMk id="41" creationId="{C24AB8DD-159B-0C8A-5EB7-7B8095A86B67}"/>
          </ac:spMkLst>
        </pc:spChg>
        <pc:spChg chg="add del mod ord modVis">
          <ac:chgData name="Huynh Thi Mong Thuong" userId="96a3ffcf-11b0-4512-9923-afad60263c15" providerId="ADAL" clId="{1EFCC98D-1F4B-46AD-A034-9F1830706AAD}" dt="2023-12-03T09:46:23.403" v="6867"/>
          <ac:spMkLst>
            <pc:docMk/>
            <pc:sldMasterMk cId="445565883" sldId="2147483660"/>
            <ac:spMk id="42" creationId="{924BA080-D488-08B2-87DF-FB202D24AB24}"/>
          </ac:spMkLst>
        </pc:spChg>
        <pc:spChg chg="add del mod ord modVis">
          <ac:chgData name="Huynh Thi Mong Thuong" userId="96a3ffcf-11b0-4512-9923-afad60263c15" providerId="ADAL" clId="{1EFCC98D-1F4B-46AD-A034-9F1830706AAD}" dt="2023-12-03T09:46:35.408" v="6930"/>
          <ac:spMkLst>
            <pc:docMk/>
            <pc:sldMasterMk cId="445565883" sldId="2147483660"/>
            <ac:spMk id="43" creationId="{59D0278F-9339-CF2A-342D-AB0A9728EC76}"/>
          </ac:spMkLst>
        </pc:spChg>
        <pc:spChg chg="add del mod ord modVis">
          <ac:chgData name="Huynh Thi Mong Thuong" userId="96a3ffcf-11b0-4512-9923-afad60263c15" providerId="ADAL" clId="{1EFCC98D-1F4B-46AD-A034-9F1830706AAD}" dt="2023-12-03T09:46:49.191" v="6994"/>
          <ac:spMkLst>
            <pc:docMk/>
            <pc:sldMasterMk cId="445565883" sldId="2147483660"/>
            <ac:spMk id="44" creationId="{C8276A51-D0A6-75CB-30A8-B4D16D09E120}"/>
          </ac:spMkLst>
        </pc:spChg>
        <pc:spChg chg="add del mod ord modVis">
          <ac:chgData name="Huynh Thi Mong Thuong" userId="96a3ffcf-11b0-4512-9923-afad60263c15" providerId="ADAL" clId="{1EFCC98D-1F4B-46AD-A034-9F1830706AAD}" dt="2023-12-03T09:47:02.042" v="7063"/>
          <ac:spMkLst>
            <pc:docMk/>
            <pc:sldMasterMk cId="445565883" sldId="2147483660"/>
            <ac:spMk id="45" creationId="{7D49EC7E-D21C-A0C6-7A96-1490BD37773F}"/>
          </ac:spMkLst>
        </pc:spChg>
        <pc:spChg chg="add del mod ord modVis">
          <ac:chgData name="Huynh Thi Mong Thuong" userId="96a3ffcf-11b0-4512-9923-afad60263c15" providerId="ADAL" clId="{1EFCC98D-1F4B-46AD-A034-9F1830706AAD}" dt="2023-12-03T09:47:14.114" v="7140"/>
          <ac:spMkLst>
            <pc:docMk/>
            <pc:sldMasterMk cId="445565883" sldId="2147483660"/>
            <ac:spMk id="46" creationId="{3A227604-0519-B07B-F937-A14FAE8933F7}"/>
          </ac:spMkLst>
        </pc:spChg>
        <pc:spChg chg="add del mod ord modVis">
          <ac:chgData name="Huynh Thi Mong Thuong" userId="96a3ffcf-11b0-4512-9923-afad60263c15" providerId="ADAL" clId="{1EFCC98D-1F4B-46AD-A034-9F1830706AAD}" dt="2023-12-03T09:47:26.602" v="7205"/>
          <ac:spMkLst>
            <pc:docMk/>
            <pc:sldMasterMk cId="445565883" sldId="2147483660"/>
            <ac:spMk id="47" creationId="{BFFA5CBE-DE0D-B623-8EC9-249A88C5366B}"/>
          </ac:spMkLst>
        </pc:spChg>
        <pc:spChg chg="add del mod ord modVis">
          <ac:chgData name="Huynh Thi Mong Thuong" userId="96a3ffcf-11b0-4512-9923-afad60263c15" providerId="ADAL" clId="{1EFCC98D-1F4B-46AD-A034-9F1830706AAD}" dt="2023-12-03T09:47:38.455" v="7269"/>
          <ac:spMkLst>
            <pc:docMk/>
            <pc:sldMasterMk cId="445565883" sldId="2147483660"/>
            <ac:spMk id="48" creationId="{96E5D2F7-88AF-8E25-1CC3-2791578C629C}"/>
          </ac:spMkLst>
        </pc:spChg>
        <pc:spChg chg="add del mod ord modVis">
          <ac:chgData name="Huynh Thi Mong Thuong" userId="96a3ffcf-11b0-4512-9923-afad60263c15" providerId="ADAL" clId="{1EFCC98D-1F4B-46AD-A034-9F1830706AAD}" dt="2023-12-03T09:47:50.694" v="7365"/>
          <ac:spMkLst>
            <pc:docMk/>
            <pc:sldMasterMk cId="445565883" sldId="2147483660"/>
            <ac:spMk id="49" creationId="{7D980264-1F08-1122-289D-38F0170DC9B9}"/>
          </ac:spMkLst>
        </pc:spChg>
        <pc:spChg chg="add del mod ord modVis">
          <ac:chgData name="Huynh Thi Mong Thuong" userId="96a3ffcf-11b0-4512-9923-afad60263c15" providerId="ADAL" clId="{1EFCC98D-1F4B-46AD-A034-9F1830706AAD}" dt="2023-12-03T09:48:02.821" v="7449"/>
          <ac:spMkLst>
            <pc:docMk/>
            <pc:sldMasterMk cId="445565883" sldId="2147483660"/>
            <ac:spMk id="50" creationId="{8078E25A-236E-A4B9-6566-334A14479DFC}"/>
          </ac:spMkLst>
        </pc:spChg>
        <pc:spChg chg="add del mod ord modVis">
          <ac:chgData name="Huynh Thi Mong Thuong" userId="96a3ffcf-11b0-4512-9923-afad60263c15" providerId="ADAL" clId="{1EFCC98D-1F4B-46AD-A034-9F1830706AAD}" dt="2023-12-03T09:48:15.620" v="7513"/>
          <ac:spMkLst>
            <pc:docMk/>
            <pc:sldMasterMk cId="445565883" sldId="2147483660"/>
            <ac:spMk id="51" creationId="{07332071-A610-F332-7CA7-72442D672CFF}"/>
          </ac:spMkLst>
        </pc:spChg>
        <pc:spChg chg="add del mod ord modVis">
          <ac:chgData name="Huynh Thi Mong Thuong" userId="96a3ffcf-11b0-4512-9923-afad60263c15" providerId="ADAL" clId="{1EFCC98D-1F4B-46AD-A034-9F1830706AAD}" dt="2023-12-03T09:48:28.637" v="7586"/>
          <ac:spMkLst>
            <pc:docMk/>
            <pc:sldMasterMk cId="445565883" sldId="2147483660"/>
            <ac:spMk id="52" creationId="{EEFA603B-0F8A-668A-7304-ECAD3DB30CB8}"/>
          </ac:spMkLst>
        </pc:spChg>
        <pc:spChg chg="add del mod ord modVis">
          <ac:chgData name="Huynh Thi Mong Thuong" userId="96a3ffcf-11b0-4512-9923-afad60263c15" providerId="ADAL" clId="{1EFCC98D-1F4B-46AD-A034-9F1830706AAD}" dt="2023-12-03T09:48:41.052" v="7670"/>
          <ac:spMkLst>
            <pc:docMk/>
            <pc:sldMasterMk cId="445565883" sldId="2147483660"/>
            <ac:spMk id="53" creationId="{C8683CC0-CDF1-591B-1306-A7236B7972E4}"/>
          </ac:spMkLst>
        </pc:spChg>
        <pc:spChg chg="add del mod ord modVis">
          <ac:chgData name="Huynh Thi Mong Thuong" userId="96a3ffcf-11b0-4512-9923-afad60263c15" providerId="ADAL" clId="{1EFCC98D-1F4B-46AD-A034-9F1830706AAD}" dt="2023-12-03T09:48:53.510" v="7734"/>
          <ac:spMkLst>
            <pc:docMk/>
            <pc:sldMasterMk cId="445565883" sldId="2147483660"/>
            <ac:spMk id="54" creationId="{2F6F67B1-209C-BBDF-FF3E-155918991282}"/>
          </ac:spMkLst>
        </pc:spChg>
        <pc:spChg chg="add del mod ord modVis">
          <ac:chgData name="Huynh Thi Mong Thuong" userId="96a3ffcf-11b0-4512-9923-afad60263c15" providerId="ADAL" clId="{1EFCC98D-1F4B-46AD-A034-9F1830706AAD}" dt="2023-12-03T09:49:16.679" v="7829"/>
          <ac:spMkLst>
            <pc:docMk/>
            <pc:sldMasterMk cId="445565883" sldId="2147483660"/>
            <ac:spMk id="55" creationId="{3D29C0A7-3F1E-E9A3-B7F4-B194439BDF6B}"/>
          </ac:spMkLst>
        </pc:spChg>
        <pc:spChg chg="add del mod ord modVis">
          <ac:chgData name="Huynh Thi Mong Thuong" userId="96a3ffcf-11b0-4512-9923-afad60263c15" providerId="ADAL" clId="{1EFCC98D-1F4B-46AD-A034-9F1830706AAD}" dt="2023-12-03T09:49:28.930" v="7899"/>
          <ac:spMkLst>
            <pc:docMk/>
            <pc:sldMasterMk cId="445565883" sldId="2147483660"/>
            <ac:spMk id="56" creationId="{3F093791-F02A-43DE-30EB-CA55330851F0}"/>
          </ac:spMkLst>
        </pc:spChg>
        <pc:spChg chg="add del mod ord modVis">
          <ac:chgData name="Huynh Thi Mong Thuong" userId="96a3ffcf-11b0-4512-9923-afad60263c15" providerId="ADAL" clId="{1EFCC98D-1F4B-46AD-A034-9F1830706AAD}" dt="2023-12-03T09:49:42.108" v="7988"/>
          <ac:spMkLst>
            <pc:docMk/>
            <pc:sldMasterMk cId="445565883" sldId="2147483660"/>
            <ac:spMk id="57" creationId="{7F7B0F0C-CE55-E644-7EC7-5E7AD6142040}"/>
          </ac:spMkLst>
        </pc:spChg>
        <pc:spChg chg="add del mod ord modVis">
          <ac:chgData name="Huynh Thi Mong Thuong" userId="96a3ffcf-11b0-4512-9923-afad60263c15" providerId="ADAL" clId="{1EFCC98D-1F4B-46AD-A034-9F1830706AAD}" dt="2023-12-03T09:49:56.117" v="8054"/>
          <ac:spMkLst>
            <pc:docMk/>
            <pc:sldMasterMk cId="445565883" sldId="2147483660"/>
            <ac:spMk id="58" creationId="{9B42F598-1138-7808-B32F-5078B2100D0D}"/>
          </ac:spMkLst>
        </pc:spChg>
        <pc:spChg chg="add del mod ord modVis">
          <ac:chgData name="Huynh Thi Mong Thuong" userId="96a3ffcf-11b0-4512-9923-afad60263c15" providerId="ADAL" clId="{1EFCC98D-1F4B-46AD-A034-9F1830706AAD}" dt="2023-12-03T09:50:28.042" v="8124"/>
          <ac:spMkLst>
            <pc:docMk/>
            <pc:sldMasterMk cId="445565883" sldId="2147483660"/>
            <ac:spMk id="59" creationId="{7BE933AB-1A92-9A01-D0E6-30DDAD76AE19}"/>
          </ac:spMkLst>
        </pc:spChg>
        <pc:spChg chg="add del mod ord modVis">
          <ac:chgData name="Huynh Thi Mong Thuong" userId="96a3ffcf-11b0-4512-9923-afad60263c15" providerId="ADAL" clId="{1EFCC98D-1F4B-46AD-A034-9F1830706AAD}" dt="2023-12-03T09:50:40.102" v="8207"/>
          <ac:spMkLst>
            <pc:docMk/>
            <pc:sldMasterMk cId="445565883" sldId="2147483660"/>
            <ac:spMk id="60" creationId="{0ED23490-1CA0-2325-C90D-B5A5CE01840B}"/>
          </ac:spMkLst>
        </pc:spChg>
        <pc:spChg chg="add del mod ord modVis">
          <ac:chgData name="Huynh Thi Mong Thuong" userId="96a3ffcf-11b0-4512-9923-afad60263c15" providerId="ADAL" clId="{1EFCC98D-1F4B-46AD-A034-9F1830706AAD}" dt="2023-12-03T09:50:52.430" v="8274"/>
          <ac:spMkLst>
            <pc:docMk/>
            <pc:sldMasterMk cId="445565883" sldId="2147483660"/>
            <ac:spMk id="61" creationId="{9FD7E5D8-FEB4-CEE1-BFE3-A40C3D50E545}"/>
          </ac:spMkLst>
        </pc:spChg>
        <pc:spChg chg="add del mod ord modVis">
          <ac:chgData name="Huynh Thi Mong Thuong" userId="96a3ffcf-11b0-4512-9923-afad60263c15" providerId="ADAL" clId="{1EFCC98D-1F4B-46AD-A034-9F1830706AAD}" dt="2023-12-03T09:51:15.365" v="8343"/>
          <ac:spMkLst>
            <pc:docMk/>
            <pc:sldMasterMk cId="445565883" sldId="2147483660"/>
            <ac:spMk id="62" creationId="{DE27F86E-2CB4-E54B-8A2C-A430FAA2432F}"/>
          </ac:spMkLst>
        </pc:spChg>
        <pc:spChg chg="add del mod ord modVis">
          <ac:chgData name="Huynh Thi Mong Thuong" userId="96a3ffcf-11b0-4512-9923-afad60263c15" providerId="ADAL" clId="{1EFCC98D-1F4B-46AD-A034-9F1830706AAD}" dt="2023-12-03T09:52:35.752" v="8411"/>
          <ac:spMkLst>
            <pc:docMk/>
            <pc:sldMasterMk cId="445565883" sldId="2147483660"/>
            <ac:spMk id="63" creationId="{771D1A47-896E-03F0-A765-1778310101C7}"/>
          </ac:spMkLst>
        </pc:spChg>
        <pc:spChg chg="add del mod ord modVis">
          <ac:chgData name="Huynh Thi Mong Thuong" userId="96a3ffcf-11b0-4512-9923-afad60263c15" providerId="ADAL" clId="{1EFCC98D-1F4B-46AD-A034-9F1830706AAD}" dt="2023-12-03T09:52:48.201" v="8477"/>
          <ac:spMkLst>
            <pc:docMk/>
            <pc:sldMasterMk cId="445565883" sldId="2147483660"/>
            <ac:spMk id="64" creationId="{C2DF8D89-543D-D6F8-1D10-10EA96C5745D}"/>
          </ac:spMkLst>
        </pc:spChg>
        <pc:spChg chg="add del mod ord modVis">
          <ac:chgData name="Huynh Thi Mong Thuong" userId="96a3ffcf-11b0-4512-9923-afad60263c15" providerId="ADAL" clId="{1EFCC98D-1F4B-46AD-A034-9F1830706AAD}" dt="2023-12-03T09:53:02.187" v="8542"/>
          <ac:spMkLst>
            <pc:docMk/>
            <pc:sldMasterMk cId="445565883" sldId="2147483660"/>
            <ac:spMk id="65" creationId="{5EBA517F-33FC-6281-F528-BF0CDE29AA9A}"/>
          </ac:spMkLst>
        </pc:spChg>
        <pc:spChg chg="add del mod ord modVis">
          <ac:chgData name="Huynh Thi Mong Thuong" userId="96a3ffcf-11b0-4512-9923-afad60263c15" providerId="ADAL" clId="{1EFCC98D-1F4B-46AD-A034-9F1830706AAD}" dt="2023-12-03T09:53:14.221" v="8608"/>
          <ac:spMkLst>
            <pc:docMk/>
            <pc:sldMasterMk cId="445565883" sldId="2147483660"/>
            <ac:spMk id="66" creationId="{CB5EA9E9-2826-C849-7878-8430009BB20A}"/>
          </ac:spMkLst>
        </pc:spChg>
        <pc:spChg chg="add del mod ord modVis">
          <ac:chgData name="Huynh Thi Mong Thuong" userId="96a3ffcf-11b0-4512-9923-afad60263c15" providerId="ADAL" clId="{1EFCC98D-1F4B-46AD-A034-9F1830706AAD}" dt="2023-12-03T10:05:06.337" v="8673"/>
          <ac:spMkLst>
            <pc:docMk/>
            <pc:sldMasterMk cId="445565883" sldId="2147483660"/>
            <ac:spMk id="67" creationId="{7B047642-0497-E642-426B-397819745254}"/>
          </ac:spMkLst>
        </pc:spChg>
        <pc:spChg chg="add del mod ord modVis">
          <ac:chgData name="Huynh Thi Mong Thuong" userId="96a3ffcf-11b0-4512-9923-afad60263c15" providerId="ADAL" clId="{1EFCC98D-1F4B-46AD-A034-9F1830706AAD}" dt="2023-12-03T10:05:19.671" v="8737"/>
          <ac:spMkLst>
            <pc:docMk/>
            <pc:sldMasterMk cId="445565883" sldId="2147483660"/>
            <ac:spMk id="68" creationId="{FF0EED1D-BC3D-5904-5D7B-41453434E138}"/>
          </ac:spMkLst>
        </pc:spChg>
        <pc:spChg chg="add del mod ord modVis">
          <ac:chgData name="Huynh Thi Mong Thuong" userId="96a3ffcf-11b0-4512-9923-afad60263c15" providerId="ADAL" clId="{1EFCC98D-1F4B-46AD-A034-9F1830706AAD}" dt="2023-12-03T10:05:34.390" v="8803"/>
          <ac:spMkLst>
            <pc:docMk/>
            <pc:sldMasterMk cId="445565883" sldId="2147483660"/>
            <ac:spMk id="69" creationId="{6A753166-C184-2158-4E8C-CC3839E7335C}"/>
          </ac:spMkLst>
        </pc:spChg>
        <pc:spChg chg="add del mod ord modVis">
          <ac:chgData name="Huynh Thi Mong Thuong" userId="96a3ffcf-11b0-4512-9923-afad60263c15" providerId="ADAL" clId="{1EFCC98D-1F4B-46AD-A034-9F1830706AAD}" dt="2023-12-03T10:05:47.598" v="8866"/>
          <ac:spMkLst>
            <pc:docMk/>
            <pc:sldMasterMk cId="445565883" sldId="2147483660"/>
            <ac:spMk id="70" creationId="{2DB08C38-AC5A-F848-D6EB-6DF693AA8002}"/>
          </ac:spMkLst>
        </pc:spChg>
        <pc:spChg chg="add del mod ord modVis">
          <ac:chgData name="Huynh Thi Mong Thuong" userId="96a3ffcf-11b0-4512-9923-afad60263c15" providerId="ADAL" clId="{1EFCC98D-1F4B-46AD-A034-9F1830706AAD}" dt="2023-12-03T10:06:00.131" v="8941"/>
          <ac:spMkLst>
            <pc:docMk/>
            <pc:sldMasterMk cId="445565883" sldId="2147483660"/>
            <ac:spMk id="71" creationId="{A6F60499-7844-C3A1-1655-E7D93E741EE1}"/>
          </ac:spMkLst>
        </pc:spChg>
        <pc:spChg chg="add del mod ord modVis">
          <ac:chgData name="Huynh Thi Mong Thuong" userId="96a3ffcf-11b0-4512-9923-afad60263c15" providerId="ADAL" clId="{1EFCC98D-1F4B-46AD-A034-9F1830706AAD}" dt="2023-12-03T10:06:12.529" v="9005"/>
          <ac:spMkLst>
            <pc:docMk/>
            <pc:sldMasterMk cId="445565883" sldId="2147483660"/>
            <ac:spMk id="72" creationId="{C9F6ED7A-65F0-1EED-3337-DF543843CAB2}"/>
          </ac:spMkLst>
        </pc:spChg>
        <pc:spChg chg="add del mod ord modVis">
          <ac:chgData name="Huynh Thi Mong Thuong" userId="96a3ffcf-11b0-4512-9923-afad60263c15" providerId="ADAL" clId="{1EFCC98D-1F4B-46AD-A034-9F1830706AAD}" dt="2023-12-03T10:06:28.328" v="9070"/>
          <ac:spMkLst>
            <pc:docMk/>
            <pc:sldMasterMk cId="445565883" sldId="2147483660"/>
            <ac:spMk id="73" creationId="{61F8D1F8-7A3D-A2EE-9842-3FFFACF1EA59}"/>
          </ac:spMkLst>
        </pc:spChg>
        <pc:spChg chg="add del mod ord modVis">
          <ac:chgData name="Huynh Thi Mong Thuong" userId="96a3ffcf-11b0-4512-9923-afad60263c15" providerId="ADAL" clId="{1EFCC98D-1F4B-46AD-A034-9F1830706AAD}" dt="2023-12-03T10:06:40.352" v="9133"/>
          <ac:spMkLst>
            <pc:docMk/>
            <pc:sldMasterMk cId="445565883" sldId="2147483660"/>
            <ac:spMk id="74" creationId="{23C15103-9620-92A1-6497-78C8FC559E12}"/>
          </ac:spMkLst>
        </pc:spChg>
        <pc:spChg chg="add del mod ord modVis">
          <ac:chgData name="Huynh Thi Mong Thuong" userId="96a3ffcf-11b0-4512-9923-afad60263c15" providerId="ADAL" clId="{1EFCC98D-1F4B-46AD-A034-9F1830706AAD}" dt="2023-12-03T10:06:52.411" v="9202"/>
          <ac:spMkLst>
            <pc:docMk/>
            <pc:sldMasterMk cId="445565883" sldId="2147483660"/>
            <ac:spMk id="75" creationId="{3EE6F9D3-3424-C412-8E95-5B7D7A3864F5}"/>
          </ac:spMkLst>
        </pc:spChg>
        <pc:spChg chg="add del mod ord modVis">
          <ac:chgData name="Huynh Thi Mong Thuong" userId="96a3ffcf-11b0-4512-9923-afad60263c15" providerId="ADAL" clId="{1EFCC98D-1F4B-46AD-A034-9F1830706AAD}" dt="2023-12-03T10:07:04.939" v="9312"/>
          <ac:spMkLst>
            <pc:docMk/>
            <pc:sldMasterMk cId="445565883" sldId="2147483660"/>
            <ac:spMk id="76" creationId="{37765E68-12DB-BC7A-11AD-9A590BF77FD6}"/>
          </ac:spMkLst>
        </pc:spChg>
        <pc:spChg chg="add del mod ord modVis">
          <ac:chgData name="Huynh Thi Mong Thuong" userId="96a3ffcf-11b0-4512-9923-afad60263c15" providerId="ADAL" clId="{1EFCC98D-1F4B-46AD-A034-9F1830706AAD}" dt="2023-12-03T10:07:19.321" v="9375"/>
          <ac:spMkLst>
            <pc:docMk/>
            <pc:sldMasterMk cId="445565883" sldId="2147483660"/>
            <ac:spMk id="77" creationId="{9B814AB6-55F1-C1DF-FE28-5F7B96F08DC3}"/>
          </ac:spMkLst>
        </pc:spChg>
        <pc:spChg chg="add del mod ord modVis">
          <ac:chgData name="Huynh Thi Mong Thuong" userId="96a3ffcf-11b0-4512-9923-afad60263c15" providerId="ADAL" clId="{1EFCC98D-1F4B-46AD-A034-9F1830706AAD}" dt="2023-12-03T10:09:48.233" v="9440"/>
          <ac:spMkLst>
            <pc:docMk/>
            <pc:sldMasterMk cId="445565883" sldId="2147483660"/>
            <ac:spMk id="78" creationId="{903B9C30-5E8D-1876-B20A-EC210BB55E7E}"/>
          </ac:spMkLst>
        </pc:spChg>
        <pc:spChg chg="add del mod ord modVis">
          <ac:chgData name="Huynh Thi Mong Thuong" userId="96a3ffcf-11b0-4512-9923-afad60263c15" providerId="ADAL" clId="{1EFCC98D-1F4B-46AD-A034-9F1830706AAD}" dt="2023-12-03T10:10:00.718" v="9503"/>
          <ac:spMkLst>
            <pc:docMk/>
            <pc:sldMasterMk cId="445565883" sldId="2147483660"/>
            <ac:spMk id="79" creationId="{13828462-84BD-1809-2DC3-5678302C893D}"/>
          </ac:spMkLst>
        </pc:spChg>
        <pc:spChg chg="add del mod ord modVis">
          <ac:chgData name="Huynh Thi Mong Thuong" userId="96a3ffcf-11b0-4512-9923-afad60263c15" providerId="ADAL" clId="{1EFCC98D-1F4B-46AD-A034-9F1830706AAD}" dt="2023-12-03T10:10:14.391" v="9569"/>
          <ac:spMkLst>
            <pc:docMk/>
            <pc:sldMasterMk cId="445565883" sldId="2147483660"/>
            <ac:spMk id="80" creationId="{37C3A2B3-123D-0E69-675E-88EC407E14C9}"/>
          </ac:spMkLst>
        </pc:spChg>
        <pc:spChg chg="add del mod ord modVis">
          <ac:chgData name="Huynh Thi Mong Thuong" userId="96a3ffcf-11b0-4512-9923-afad60263c15" providerId="ADAL" clId="{1EFCC98D-1F4B-46AD-A034-9F1830706AAD}" dt="2023-12-03T10:10:27.331" v="9637"/>
          <ac:spMkLst>
            <pc:docMk/>
            <pc:sldMasterMk cId="445565883" sldId="2147483660"/>
            <ac:spMk id="81" creationId="{4145B698-4446-CDD3-B675-9037AAC5DC80}"/>
          </ac:spMkLst>
        </pc:spChg>
        <pc:spChg chg="add del mod ord modVis">
          <ac:chgData name="Huynh Thi Mong Thuong" userId="96a3ffcf-11b0-4512-9923-afad60263c15" providerId="ADAL" clId="{1EFCC98D-1F4B-46AD-A034-9F1830706AAD}" dt="2023-12-03T10:10:41.991" v="9702"/>
          <ac:spMkLst>
            <pc:docMk/>
            <pc:sldMasterMk cId="445565883" sldId="2147483660"/>
            <ac:spMk id="82" creationId="{1DE8D265-2DF7-AD9E-12A7-A81C904E8957}"/>
          </ac:spMkLst>
        </pc:spChg>
        <pc:spChg chg="add del mod ord modVis">
          <ac:chgData name="Huynh Thi Mong Thuong" userId="96a3ffcf-11b0-4512-9923-afad60263c15" providerId="ADAL" clId="{1EFCC98D-1F4B-46AD-A034-9F1830706AAD}" dt="2023-12-03T10:10:54.357" v="9773"/>
          <ac:spMkLst>
            <pc:docMk/>
            <pc:sldMasterMk cId="445565883" sldId="2147483660"/>
            <ac:spMk id="83" creationId="{6D0F6077-B2D3-31E7-CC91-897DFC0843E9}"/>
          </ac:spMkLst>
        </pc:spChg>
        <pc:spChg chg="add del mod ord modVis">
          <ac:chgData name="Huynh Thi Mong Thuong" userId="96a3ffcf-11b0-4512-9923-afad60263c15" providerId="ADAL" clId="{1EFCC98D-1F4B-46AD-A034-9F1830706AAD}" dt="2023-12-03T10:11:08.811" v="9837"/>
          <ac:spMkLst>
            <pc:docMk/>
            <pc:sldMasterMk cId="445565883" sldId="2147483660"/>
            <ac:spMk id="84" creationId="{6A2080A3-6A2F-D228-1160-4F28456F5B60}"/>
          </ac:spMkLst>
        </pc:spChg>
        <pc:spChg chg="add del mod ord modVis">
          <ac:chgData name="Huynh Thi Mong Thuong" userId="96a3ffcf-11b0-4512-9923-afad60263c15" providerId="ADAL" clId="{1EFCC98D-1F4B-46AD-A034-9F1830706AAD}" dt="2023-12-03T10:11:40.788" v="9905"/>
          <ac:spMkLst>
            <pc:docMk/>
            <pc:sldMasterMk cId="445565883" sldId="2147483660"/>
            <ac:spMk id="85" creationId="{078DF990-BA91-6F31-09CA-C283CBF682A6}"/>
          </ac:spMkLst>
        </pc:spChg>
        <pc:spChg chg="add del mod ord modVis">
          <ac:chgData name="Huynh Thi Mong Thuong" userId="96a3ffcf-11b0-4512-9923-afad60263c15" providerId="ADAL" clId="{1EFCC98D-1F4B-46AD-A034-9F1830706AAD}" dt="2023-12-03T10:11:55.043" v="10001"/>
          <ac:spMkLst>
            <pc:docMk/>
            <pc:sldMasterMk cId="445565883" sldId="2147483660"/>
            <ac:spMk id="86" creationId="{28B5F37C-1155-519E-AD78-F67195B34A0B}"/>
          </ac:spMkLst>
        </pc:spChg>
        <pc:spChg chg="add del mod ord modVis">
          <ac:chgData name="Huynh Thi Mong Thuong" userId="96a3ffcf-11b0-4512-9923-afad60263c15" providerId="ADAL" clId="{1EFCC98D-1F4B-46AD-A034-9F1830706AAD}" dt="2023-12-03T10:12:07.391" v="10063"/>
          <ac:spMkLst>
            <pc:docMk/>
            <pc:sldMasterMk cId="445565883" sldId="2147483660"/>
            <ac:spMk id="87" creationId="{D8901FA7-5643-50DD-A7EF-F78478D7CECE}"/>
          </ac:spMkLst>
        </pc:spChg>
        <pc:spChg chg="add del mod ord modVis">
          <ac:chgData name="Huynh Thi Mong Thuong" userId="96a3ffcf-11b0-4512-9923-afad60263c15" providerId="ADAL" clId="{1EFCC98D-1F4B-46AD-A034-9F1830706AAD}" dt="2023-12-03T10:12:20.282" v="10132"/>
          <ac:spMkLst>
            <pc:docMk/>
            <pc:sldMasterMk cId="445565883" sldId="2147483660"/>
            <ac:spMk id="88" creationId="{DDC1724C-74C1-0DA0-CD91-43F17374B8F7}"/>
          </ac:spMkLst>
        </pc:spChg>
        <pc:spChg chg="add del mod ord modVis">
          <ac:chgData name="Huynh Thi Mong Thuong" userId="96a3ffcf-11b0-4512-9923-afad60263c15" providerId="ADAL" clId="{1EFCC98D-1F4B-46AD-A034-9F1830706AAD}" dt="2023-12-03T10:12:33.252" v="10242"/>
          <ac:spMkLst>
            <pc:docMk/>
            <pc:sldMasterMk cId="445565883" sldId="2147483660"/>
            <ac:spMk id="89" creationId="{33E6C2B0-AE0B-CC6B-3DD1-1C4AD4F09640}"/>
          </ac:spMkLst>
        </pc:spChg>
        <pc:spChg chg="add del mod ord modVis">
          <ac:chgData name="Huynh Thi Mong Thuong" userId="96a3ffcf-11b0-4512-9923-afad60263c15" providerId="ADAL" clId="{1EFCC98D-1F4B-46AD-A034-9F1830706AAD}" dt="2023-12-03T10:12:47.606" v="10305"/>
          <ac:spMkLst>
            <pc:docMk/>
            <pc:sldMasterMk cId="445565883" sldId="2147483660"/>
            <ac:spMk id="90" creationId="{CC28A7D2-2B2F-68DD-958C-B8B71EF011EF}"/>
          </ac:spMkLst>
        </pc:spChg>
        <pc:spChg chg="add del mod ord modVis">
          <ac:chgData name="Huynh Thi Mong Thuong" userId="96a3ffcf-11b0-4512-9923-afad60263c15" providerId="ADAL" clId="{1EFCC98D-1F4B-46AD-A034-9F1830706AAD}" dt="2023-12-03T10:13:21.472" v="10370"/>
          <ac:spMkLst>
            <pc:docMk/>
            <pc:sldMasterMk cId="445565883" sldId="2147483660"/>
            <ac:spMk id="91" creationId="{8C37600A-5185-2243-312F-D50F1BFC34D7}"/>
          </ac:spMkLst>
        </pc:spChg>
        <pc:spChg chg="add del mod ord modVis">
          <ac:chgData name="Huynh Thi Mong Thuong" userId="96a3ffcf-11b0-4512-9923-afad60263c15" providerId="ADAL" clId="{1EFCC98D-1F4B-46AD-A034-9F1830706AAD}" dt="2023-12-03T10:13:33.942" v="10437"/>
          <ac:spMkLst>
            <pc:docMk/>
            <pc:sldMasterMk cId="445565883" sldId="2147483660"/>
            <ac:spMk id="92" creationId="{21CD6889-90A1-1B3E-52DB-39C90C3A933B}"/>
          </ac:spMkLst>
        </pc:spChg>
        <pc:spChg chg="add del mod ord modVis">
          <ac:chgData name="Huynh Thi Mong Thuong" userId="96a3ffcf-11b0-4512-9923-afad60263c15" providerId="ADAL" clId="{1EFCC98D-1F4B-46AD-A034-9F1830706AAD}" dt="2023-12-03T10:13:46.228" v="10525"/>
          <ac:spMkLst>
            <pc:docMk/>
            <pc:sldMasterMk cId="445565883" sldId="2147483660"/>
            <ac:spMk id="93" creationId="{5895B9EF-D150-DC80-831A-55813955300B}"/>
          </ac:spMkLst>
        </pc:spChg>
        <pc:spChg chg="add del mod ord modVis">
          <ac:chgData name="Huynh Thi Mong Thuong" userId="96a3ffcf-11b0-4512-9923-afad60263c15" providerId="ADAL" clId="{1EFCC98D-1F4B-46AD-A034-9F1830706AAD}" dt="2023-12-03T10:13:55.603" v="10589"/>
          <ac:spMkLst>
            <pc:docMk/>
            <pc:sldMasterMk cId="445565883" sldId="2147483660"/>
            <ac:spMk id="94" creationId="{FCCD03F1-F7DE-D3DD-B8B7-326AE1FACC2C}"/>
          </ac:spMkLst>
        </pc:spChg>
        <pc:spChg chg="add mod ord">
          <ac:chgData name="Huynh Thi Mong Thuong" userId="96a3ffcf-11b0-4512-9923-afad60263c15" providerId="ADAL" clId="{1EFCC98D-1F4B-46AD-A034-9F1830706AAD}" dt="2023-12-03T10:13:55.634" v="10631"/>
          <ac:spMkLst>
            <pc:docMk/>
            <pc:sldMasterMk cId="445565883" sldId="2147483660"/>
            <ac:spMk id="95" creationId="{35081DF4-FDCC-AE65-03D6-DD8E2811B770}"/>
          </ac:spMkLst>
        </pc:spChg>
        <pc:spChg chg="del mod modVis">
          <ac:chgData name="Huynh Thi Mong Thuong" userId="96a3ffcf-11b0-4512-9923-afad60263c15" providerId="ADAL" clId="{1EFCC98D-1F4B-46AD-A034-9F1830706AAD}" dt="2023-12-03T09:38:41.958" v="4474"/>
          <ac:spMkLst>
            <pc:docMk/>
            <pc:sldMasterMk cId="445565883" sldId="2147483660"/>
            <ac:spMk id="113" creationId="{B72530DA-8AC2-446D-4F42-D98CD518E2DE}"/>
          </ac:spMkLst>
        </pc:spChg>
        <pc:grpChg chg="mod modVis">
          <ac:chgData name="Huynh Thi Mong Thuong" userId="96a3ffcf-11b0-4512-9923-afad60263c15" providerId="ADAL" clId="{1EFCC98D-1F4B-46AD-A034-9F1830706AAD}" dt="2023-12-03T10:13:55.619" v="10601"/>
          <ac:grpSpMkLst>
            <pc:docMk/>
            <pc:sldMasterMk cId="445565883" sldId="2147483660"/>
            <ac:grpSpMk id="7" creationId="{00000000-0000-0000-0000-000000000000}"/>
          </ac:grpSpMkLst>
        </pc:grpChg>
        <pc:picChg chg="mod modVis">
          <ac:chgData name="Huynh Thi Mong Thuong" userId="96a3ffcf-11b0-4512-9923-afad60263c15" providerId="ADAL" clId="{1EFCC98D-1F4B-46AD-A034-9F1830706AAD}" dt="2023-12-03T10:13:55.619" v="10601"/>
          <ac:picMkLst>
            <pc:docMk/>
            <pc:sldMasterMk cId="445565883" sldId="2147483660"/>
            <ac:picMk id="9" creationId="{00000000-0000-0000-0000-000000000000}"/>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2B98B6-5CD6-47BF-B718-A5437F9707C2}" type="datetimeFigureOut">
              <a:rPr lang="en-US" smtClean="0"/>
              <a:t>28/2/2024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D5B3A-4F4F-4B98-BE92-11470EE1FF3C}" type="slidenum">
              <a:rPr lang="en-US" smtClean="0"/>
              <a:t>‹#›</a:t>
            </a:fld>
            <a:endParaRPr lang="en-US"/>
          </a:p>
        </p:txBody>
      </p:sp>
    </p:spTree>
    <p:extLst>
      <p:ext uri="{BB962C8B-B14F-4D97-AF65-F5344CB8AC3E}">
        <p14:creationId xmlns:p14="http://schemas.microsoft.com/office/powerpoint/2010/main" val="4157203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2</a:t>
            </a:fld>
            <a:endParaRPr lang="en-US"/>
          </a:p>
        </p:txBody>
      </p:sp>
    </p:spTree>
    <p:extLst>
      <p:ext uri="{BB962C8B-B14F-4D97-AF65-F5344CB8AC3E}">
        <p14:creationId xmlns:p14="http://schemas.microsoft.com/office/powerpoint/2010/main" val="40093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20</a:t>
            </a:fld>
            <a:endParaRPr lang="en-US"/>
          </a:p>
        </p:txBody>
      </p:sp>
    </p:spTree>
    <p:extLst>
      <p:ext uri="{BB962C8B-B14F-4D97-AF65-F5344CB8AC3E}">
        <p14:creationId xmlns:p14="http://schemas.microsoft.com/office/powerpoint/2010/main" val="2269355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21</a:t>
            </a:fld>
            <a:endParaRPr lang="en-US"/>
          </a:p>
        </p:txBody>
      </p:sp>
    </p:spTree>
    <p:extLst>
      <p:ext uri="{BB962C8B-B14F-4D97-AF65-F5344CB8AC3E}">
        <p14:creationId xmlns:p14="http://schemas.microsoft.com/office/powerpoint/2010/main" val="1535838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22</a:t>
            </a:fld>
            <a:endParaRPr lang="en-US"/>
          </a:p>
        </p:txBody>
      </p:sp>
    </p:spTree>
    <p:extLst>
      <p:ext uri="{BB962C8B-B14F-4D97-AF65-F5344CB8AC3E}">
        <p14:creationId xmlns:p14="http://schemas.microsoft.com/office/powerpoint/2010/main" val="3952100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23</a:t>
            </a:fld>
            <a:endParaRPr lang="en-US"/>
          </a:p>
        </p:txBody>
      </p:sp>
    </p:spTree>
    <p:extLst>
      <p:ext uri="{BB962C8B-B14F-4D97-AF65-F5344CB8AC3E}">
        <p14:creationId xmlns:p14="http://schemas.microsoft.com/office/powerpoint/2010/main" val="1031895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24</a:t>
            </a:fld>
            <a:endParaRPr lang="en-US"/>
          </a:p>
        </p:txBody>
      </p:sp>
    </p:spTree>
    <p:extLst>
      <p:ext uri="{BB962C8B-B14F-4D97-AF65-F5344CB8AC3E}">
        <p14:creationId xmlns:p14="http://schemas.microsoft.com/office/powerpoint/2010/main" val="3792273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25</a:t>
            </a:fld>
            <a:endParaRPr lang="en-US"/>
          </a:p>
        </p:txBody>
      </p:sp>
    </p:spTree>
    <p:extLst>
      <p:ext uri="{BB962C8B-B14F-4D97-AF65-F5344CB8AC3E}">
        <p14:creationId xmlns:p14="http://schemas.microsoft.com/office/powerpoint/2010/main" val="2972532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26</a:t>
            </a:fld>
            <a:endParaRPr lang="en-US"/>
          </a:p>
        </p:txBody>
      </p:sp>
    </p:spTree>
    <p:extLst>
      <p:ext uri="{BB962C8B-B14F-4D97-AF65-F5344CB8AC3E}">
        <p14:creationId xmlns:p14="http://schemas.microsoft.com/office/powerpoint/2010/main" val="2236457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27</a:t>
            </a:fld>
            <a:endParaRPr lang="en-US"/>
          </a:p>
        </p:txBody>
      </p:sp>
    </p:spTree>
    <p:extLst>
      <p:ext uri="{BB962C8B-B14F-4D97-AF65-F5344CB8AC3E}">
        <p14:creationId xmlns:p14="http://schemas.microsoft.com/office/powerpoint/2010/main" val="3081629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28</a:t>
            </a:fld>
            <a:endParaRPr lang="en-US"/>
          </a:p>
        </p:txBody>
      </p:sp>
    </p:spTree>
    <p:extLst>
      <p:ext uri="{BB962C8B-B14F-4D97-AF65-F5344CB8AC3E}">
        <p14:creationId xmlns:p14="http://schemas.microsoft.com/office/powerpoint/2010/main" val="3784344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29</a:t>
            </a:fld>
            <a:endParaRPr lang="en-US"/>
          </a:p>
        </p:txBody>
      </p:sp>
    </p:spTree>
    <p:extLst>
      <p:ext uri="{BB962C8B-B14F-4D97-AF65-F5344CB8AC3E}">
        <p14:creationId xmlns:p14="http://schemas.microsoft.com/office/powerpoint/2010/main" val="273826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a:t>
            </a:r>
            <a:r>
              <a:rPr lang="en-US" baseline="0" dirty="0" err="1"/>
              <a:t>phiếu</a:t>
            </a:r>
            <a:r>
              <a:rPr lang="en-US" baseline="0" dirty="0"/>
              <a:t> </a:t>
            </a:r>
            <a:r>
              <a:rPr lang="en-US" baseline="0" dirty="0" err="1"/>
              <a:t>học</a:t>
            </a:r>
            <a:r>
              <a:rPr lang="en-US" baseline="0" dirty="0"/>
              <a:t> </a:t>
            </a:r>
            <a:r>
              <a:rPr lang="en-US" baseline="0" dirty="0" err="1"/>
              <a:t>tập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D5B3A-4F4F-4B98-BE92-11470EE1FF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120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30</a:t>
            </a:fld>
            <a:endParaRPr lang="en-US"/>
          </a:p>
        </p:txBody>
      </p:sp>
    </p:spTree>
    <p:extLst>
      <p:ext uri="{BB962C8B-B14F-4D97-AF65-F5344CB8AC3E}">
        <p14:creationId xmlns:p14="http://schemas.microsoft.com/office/powerpoint/2010/main" val="1581291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31</a:t>
            </a:fld>
            <a:endParaRPr lang="en-US"/>
          </a:p>
        </p:txBody>
      </p:sp>
    </p:spTree>
    <p:extLst>
      <p:ext uri="{BB962C8B-B14F-4D97-AF65-F5344CB8AC3E}">
        <p14:creationId xmlns:p14="http://schemas.microsoft.com/office/powerpoint/2010/main" val="247549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32</a:t>
            </a:fld>
            <a:endParaRPr lang="en-US"/>
          </a:p>
        </p:txBody>
      </p:sp>
    </p:spTree>
    <p:extLst>
      <p:ext uri="{BB962C8B-B14F-4D97-AF65-F5344CB8AC3E}">
        <p14:creationId xmlns:p14="http://schemas.microsoft.com/office/powerpoint/2010/main" val="1032506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33</a:t>
            </a:fld>
            <a:endParaRPr lang="en-US"/>
          </a:p>
        </p:txBody>
      </p:sp>
    </p:spTree>
    <p:extLst>
      <p:ext uri="{BB962C8B-B14F-4D97-AF65-F5344CB8AC3E}">
        <p14:creationId xmlns:p14="http://schemas.microsoft.com/office/powerpoint/2010/main" val="1706311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34</a:t>
            </a:fld>
            <a:endParaRPr lang="en-US"/>
          </a:p>
        </p:txBody>
      </p:sp>
    </p:spTree>
    <p:extLst>
      <p:ext uri="{BB962C8B-B14F-4D97-AF65-F5344CB8AC3E}">
        <p14:creationId xmlns:p14="http://schemas.microsoft.com/office/powerpoint/2010/main" val="1037156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37</a:t>
            </a:fld>
            <a:endParaRPr lang="en-US"/>
          </a:p>
        </p:txBody>
      </p:sp>
    </p:spTree>
    <p:extLst>
      <p:ext uri="{BB962C8B-B14F-4D97-AF65-F5344CB8AC3E}">
        <p14:creationId xmlns:p14="http://schemas.microsoft.com/office/powerpoint/2010/main" val="152070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a:t>
            </a:r>
            <a:r>
              <a:rPr lang="en-US" baseline="0" dirty="0" err="1"/>
              <a:t>phiếu</a:t>
            </a:r>
            <a:r>
              <a:rPr lang="en-US" baseline="0" dirty="0"/>
              <a:t> </a:t>
            </a:r>
            <a:r>
              <a:rPr lang="en-US" baseline="0" dirty="0" err="1"/>
              <a:t>học</a:t>
            </a:r>
            <a:r>
              <a:rPr lang="en-US" baseline="0" dirty="0"/>
              <a:t> </a:t>
            </a:r>
            <a:r>
              <a:rPr lang="en-US" baseline="0" dirty="0" err="1"/>
              <a:t>tập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D5B3A-4F4F-4B98-BE92-11470EE1FF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246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a:t>
            </a:r>
            <a:r>
              <a:rPr lang="en-US" baseline="0" dirty="0" err="1"/>
              <a:t>phiếu</a:t>
            </a:r>
            <a:r>
              <a:rPr lang="en-US" baseline="0" dirty="0"/>
              <a:t> </a:t>
            </a:r>
            <a:r>
              <a:rPr lang="en-US" baseline="0" dirty="0" err="1"/>
              <a:t>học</a:t>
            </a:r>
            <a:r>
              <a:rPr lang="en-US" baseline="0" dirty="0"/>
              <a:t> </a:t>
            </a:r>
            <a:r>
              <a:rPr lang="en-US" baseline="0" dirty="0" err="1"/>
              <a:t>tập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D5B3A-4F4F-4B98-BE92-11470EE1FF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251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E00C8-B8A0-2DA5-1B0B-DFDBF1524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1E0EE-F804-C02D-2115-582E7890B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4FDFE-5523-ACFF-74F8-10F572E3917B}"/>
              </a:ext>
            </a:extLst>
          </p:cNvPr>
          <p:cNvSpPr>
            <a:spLocks noGrp="1"/>
          </p:cNvSpPr>
          <p:nvPr>
            <p:ph type="body" idx="1"/>
          </p:nvPr>
        </p:nvSpPr>
        <p:spPr/>
        <p:txBody>
          <a:bodyPr/>
          <a:lstStyle/>
          <a:p>
            <a:r>
              <a:rPr lang="en-US" dirty="0"/>
              <a:t>GV </a:t>
            </a:r>
            <a:r>
              <a:rPr lang="en-US" dirty="0" err="1"/>
              <a:t>phát</a:t>
            </a:r>
            <a:r>
              <a:rPr lang="en-US" baseline="0" dirty="0"/>
              <a:t> </a:t>
            </a:r>
            <a:r>
              <a:rPr lang="en-US" baseline="0" dirty="0" err="1"/>
              <a:t>phiếu</a:t>
            </a:r>
            <a:r>
              <a:rPr lang="en-US" baseline="0" dirty="0"/>
              <a:t> </a:t>
            </a:r>
            <a:r>
              <a:rPr lang="en-US" baseline="0" dirty="0" err="1"/>
              <a:t>học</a:t>
            </a:r>
            <a:r>
              <a:rPr lang="en-US" baseline="0" dirty="0"/>
              <a:t> </a:t>
            </a:r>
            <a:r>
              <a:rPr lang="en-US" baseline="0" dirty="0" err="1"/>
              <a:t>tập</a:t>
            </a:r>
            <a:endParaRPr lang="en-US" dirty="0"/>
          </a:p>
        </p:txBody>
      </p:sp>
      <p:sp>
        <p:nvSpPr>
          <p:cNvPr id="4" name="Slide Number Placeholder 3">
            <a:extLst>
              <a:ext uri="{FF2B5EF4-FFF2-40B4-BE49-F238E27FC236}">
                <a16:creationId xmlns:a16="http://schemas.microsoft.com/office/drawing/2014/main" id="{02B2A673-D4B3-5E57-1D30-08D6B61B21B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D5B3A-4F4F-4B98-BE92-11470EE1FF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786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9</a:t>
            </a:fld>
            <a:endParaRPr lang="en-US"/>
          </a:p>
        </p:txBody>
      </p:sp>
    </p:spTree>
    <p:extLst>
      <p:ext uri="{BB962C8B-B14F-4D97-AF65-F5344CB8AC3E}">
        <p14:creationId xmlns:p14="http://schemas.microsoft.com/office/powerpoint/2010/main" val="3831922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a:t>
            </a:r>
            <a:r>
              <a:rPr lang="en-US" baseline="0" dirty="0" err="1"/>
              <a:t>phiếu</a:t>
            </a:r>
            <a:r>
              <a:rPr lang="en-US" baseline="0" dirty="0"/>
              <a:t> </a:t>
            </a:r>
            <a:r>
              <a:rPr lang="en-US" baseline="0" dirty="0" err="1"/>
              <a:t>học</a:t>
            </a:r>
            <a:r>
              <a:rPr lang="en-US" baseline="0" dirty="0"/>
              <a:t> </a:t>
            </a:r>
            <a:r>
              <a:rPr lang="en-US" baseline="0" dirty="0" err="1"/>
              <a:t>tập</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14</a:t>
            </a:fld>
            <a:endParaRPr lang="en-US"/>
          </a:p>
        </p:txBody>
      </p:sp>
    </p:spTree>
    <p:extLst>
      <p:ext uri="{BB962C8B-B14F-4D97-AF65-F5344CB8AC3E}">
        <p14:creationId xmlns:p14="http://schemas.microsoft.com/office/powerpoint/2010/main" val="3727911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a:t>
            </a:r>
            <a:r>
              <a:rPr lang="en-US" baseline="0" dirty="0" err="1"/>
              <a:t>phiếu</a:t>
            </a:r>
            <a:r>
              <a:rPr lang="en-US" baseline="0" dirty="0"/>
              <a:t> </a:t>
            </a:r>
            <a:r>
              <a:rPr lang="en-US" baseline="0" dirty="0" err="1"/>
              <a:t>học</a:t>
            </a:r>
            <a:r>
              <a:rPr lang="en-US" baseline="0" dirty="0"/>
              <a:t> </a:t>
            </a:r>
            <a:r>
              <a:rPr lang="en-US" baseline="0" dirty="0" err="1"/>
              <a:t>tập</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15</a:t>
            </a:fld>
            <a:endParaRPr lang="en-US"/>
          </a:p>
        </p:txBody>
      </p:sp>
    </p:spTree>
    <p:extLst>
      <p:ext uri="{BB962C8B-B14F-4D97-AF65-F5344CB8AC3E}">
        <p14:creationId xmlns:p14="http://schemas.microsoft.com/office/powerpoint/2010/main" val="1715660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Đáp</a:t>
            </a:r>
            <a:r>
              <a:rPr lang="en-US" baseline="0" dirty="0"/>
              <a:t> </a:t>
            </a:r>
            <a:r>
              <a:rPr lang="en-US" baseline="0" dirty="0" err="1"/>
              <a:t>án</a:t>
            </a:r>
            <a:r>
              <a:rPr lang="en-US" baseline="0" dirty="0"/>
              <a:t>: B</a:t>
            </a:r>
            <a:endParaRPr lang="en-US" dirty="0"/>
          </a:p>
        </p:txBody>
      </p:sp>
      <p:sp>
        <p:nvSpPr>
          <p:cNvPr id="4" name="Slide Number Placeholder 3"/>
          <p:cNvSpPr>
            <a:spLocks noGrp="1"/>
          </p:cNvSpPr>
          <p:nvPr>
            <p:ph type="sldNum" sz="quarter" idx="10"/>
          </p:nvPr>
        </p:nvSpPr>
        <p:spPr/>
        <p:txBody>
          <a:bodyPr/>
          <a:lstStyle/>
          <a:p>
            <a:fld id="{553D5B3A-4F4F-4B98-BE92-11470EE1FF3C}" type="slidenum">
              <a:rPr lang="en-US" smtClean="0"/>
              <a:t>19</a:t>
            </a:fld>
            <a:endParaRPr lang="en-US"/>
          </a:p>
        </p:txBody>
      </p:sp>
    </p:spTree>
    <p:extLst>
      <p:ext uri="{BB962C8B-B14F-4D97-AF65-F5344CB8AC3E}">
        <p14:creationId xmlns:p14="http://schemas.microsoft.com/office/powerpoint/2010/main" val="3901774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934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4311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8266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4029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930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90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0179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32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1774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4355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8395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0" name="9Slide.vn - 2019">
            <a:extLst>
              <a:ext uri="{FF2B5EF4-FFF2-40B4-BE49-F238E27FC236}">
                <a16:creationId xmlns:a16="http://schemas.microsoft.com/office/drawing/2014/main" id="{75149C58-83E1-472C-3C51-13DFF0D586A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p:cNvGrpSpPr/>
          <p:nvPr userDrawn="1"/>
        </p:nvGrpSpPr>
        <p:grpSpPr>
          <a:xfrm>
            <a:off x="-3525518" y="-190500"/>
            <a:ext cx="3525518" cy="2498586"/>
            <a:chOff x="-3525518" y="-190500"/>
            <a:chExt cx="3525518" cy="2498586"/>
          </a:xfrm>
        </p:grpSpPr>
        <p:sp>
          <p:nvSpPr>
            <p:cNvPr id="8" name="Rectangle 7"/>
            <p:cNvSpPr/>
            <p:nvPr userDrawn="1"/>
          </p:nvSpPr>
          <p:spPr>
            <a:xfrm>
              <a:off x="-3200400" y="1600200"/>
              <a:ext cx="292565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2000" b="1" cap="none" spc="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FB:</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Sáng</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kiến</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kinh</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nghiệm</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dạy</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Lịch</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Sử</a:t>
              </a:r>
              <a:endParaRPr lang="en-US" sz="2000" b="1" cap="none" spc="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25518" y="-190500"/>
              <a:ext cx="3525518" cy="1907678"/>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5" name="9Slide.vn - 2019">
            <a:extLst>
              <a:ext uri="{FF2B5EF4-FFF2-40B4-BE49-F238E27FC236}">
                <a16:creationId xmlns:a16="http://schemas.microsoft.com/office/drawing/2014/main" id="{35081DF4-FDCC-AE65-03D6-DD8E2811B77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p:cNvGrpSpPr/>
          <p:nvPr userDrawn="1"/>
        </p:nvGrpSpPr>
        <p:grpSpPr>
          <a:xfrm>
            <a:off x="-3525518" y="-190500"/>
            <a:ext cx="3525518" cy="2498586"/>
            <a:chOff x="-3525518" y="-190500"/>
            <a:chExt cx="3525518" cy="2498586"/>
          </a:xfrm>
        </p:grpSpPr>
        <p:sp>
          <p:nvSpPr>
            <p:cNvPr id="8" name="Rectangle 7"/>
            <p:cNvSpPr/>
            <p:nvPr userDrawn="1"/>
          </p:nvSpPr>
          <p:spPr>
            <a:xfrm>
              <a:off x="-3200400" y="1600200"/>
              <a:ext cx="292565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2000" b="1" cap="none" spc="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FB:</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Sáng</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kiến</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kinh</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nghiệm</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dạy</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Lịch</a:t>
              </a:r>
              <a:r>
                <a:rPr lang="en-US" sz="2000" b="1" cap="none" spc="0" baseline="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 </a:t>
              </a:r>
              <a:r>
                <a:rPr lang="en-US" sz="2000" b="1" cap="none" spc="0" baseline="0" dirty="0" err="1">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rPr>
                <a:t>Sử</a:t>
              </a:r>
              <a:endParaRPr lang="en-US" sz="2000" b="1" cap="none" spc="0" dirty="0">
                <a:ln>
                  <a:noFill/>
                </a:ln>
                <a:solidFill>
                  <a:srgbClr val="00B05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25518" y="-190500"/>
              <a:ext cx="3525518" cy="1907678"/>
            </a:xfrm>
            <a:prstGeom prst="rect">
              <a:avLst/>
            </a:prstGeom>
          </p:spPr>
        </p:pic>
      </p:grpSp>
    </p:spTree>
    <p:extLst>
      <p:ext uri="{BB962C8B-B14F-4D97-AF65-F5344CB8AC3E}">
        <p14:creationId xmlns:p14="http://schemas.microsoft.com/office/powerpoint/2010/main" val="445565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24.jpe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9.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10.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11.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12.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13.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14.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15.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16.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17.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18.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19.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20.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21.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22.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23.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audio" Target="../media/audio2.wav"/><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video" Target="../media/media3.mp4"/><Relationship Id="rId16" Type="http://schemas.openxmlformats.org/officeDocument/2006/relationships/image" Target="../media/image23.png"/><Relationship Id="rId1" Type="http://schemas.microsoft.com/office/2007/relationships/media" Target="../media/media3.mp4"/><Relationship Id="rId6" Type="http://schemas.openxmlformats.org/officeDocument/2006/relationships/notesSlide" Target="../notesSlides/notesSlide24.xml"/><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jpeg"/><Relationship Id="rId1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3.pn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520309" y="7024887"/>
            <a:ext cx="2923776" cy="2923776"/>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9900"/>
            </a:solidFill>
          </p:spPr>
          <p:txBody>
            <a:bodyPr/>
            <a:lstStyle/>
            <a:p>
              <a:endParaRPr lang="en-US"/>
            </a:p>
          </p:txBody>
        </p:sp>
      </p:grpSp>
      <p:grpSp>
        <p:nvGrpSpPr>
          <p:cNvPr id="4" name="Group 4"/>
          <p:cNvGrpSpPr/>
          <p:nvPr/>
        </p:nvGrpSpPr>
        <p:grpSpPr>
          <a:xfrm>
            <a:off x="5899775" y="7404354"/>
            <a:ext cx="2164842" cy="216484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txBody>
            <a:bodyPr/>
            <a:lstStyle/>
            <a:p>
              <a:endParaRPr lang="en-US"/>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45846" y="7715250"/>
            <a:ext cx="8236947" cy="1543050"/>
            <a:chOff x="0" y="0"/>
            <a:chExt cx="2169402" cy="406400"/>
          </a:xfrm>
        </p:grpSpPr>
        <p:sp>
          <p:nvSpPr>
            <p:cNvPr id="17" name="Freeform 17"/>
            <p:cNvSpPr/>
            <p:nvPr/>
          </p:nvSpPr>
          <p:spPr>
            <a:xfrm>
              <a:off x="203200" y="-326"/>
              <a:ext cx="1763002" cy="407051"/>
            </a:xfrm>
            <a:custGeom>
              <a:avLst/>
              <a:gdLst/>
              <a:ahLst/>
              <a:cxnLst/>
              <a:rect l="l" t="t" r="r" b="b"/>
              <a:pathLst>
                <a:path w="1763002" h="407051">
                  <a:moveTo>
                    <a:pt x="1763002" y="326"/>
                  </a:moveTo>
                  <a:cubicBezTo>
                    <a:pt x="1690189" y="0"/>
                    <a:pt x="1622767" y="38659"/>
                    <a:pt x="1586267" y="101663"/>
                  </a:cubicBezTo>
                  <a:cubicBezTo>
                    <a:pt x="1549766" y="164667"/>
                    <a:pt x="1549766" y="242385"/>
                    <a:pt x="1586267" y="305389"/>
                  </a:cubicBezTo>
                  <a:cubicBezTo>
                    <a:pt x="1622767" y="368393"/>
                    <a:pt x="1690189" y="407052"/>
                    <a:pt x="176300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txBody>
            <a:bodyPr/>
            <a:lstStyle/>
            <a:p>
              <a:endParaRPr lang="en-US"/>
            </a:p>
          </p:txBody>
        </p:sp>
        <p:sp>
          <p:nvSpPr>
            <p:cNvPr id="18" name="TextBox 18"/>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468930" y="-1109459"/>
            <a:ext cx="2465952" cy="2465952"/>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2" name="Group 22"/>
          <p:cNvGrpSpPr>
            <a:grpSpLocks noChangeAspect="1"/>
          </p:cNvGrpSpPr>
          <p:nvPr/>
        </p:nvGrpSpPr>
        <p:grpSpPr>
          <a:xfrm>
            <a:off x="-390736" y="-1697363"/>
            <a:ext cx="2259501" cy="2259501"/>
            <a:chOff x="0" y="0"/>
            <a:chExt cx="6355080" cy="6355080"/>
          </a:xfrm>
        </p:grpSpPr>
        <p:sp>
          <p:nvSpPr>
            <p:cNvPr id="23" name="Freeform 2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txBody>
            <a:bodyPr/>
            <a:lstStyle/>
            <a:p>
              <a:endParaRPr lang="en-US"/>
            </a:p>
          </p:txBody>
        </p:sp>
      </p:grpSp>
      <p:grpSp>
        <p:nvGrpSpPr>
          <p:cNvPr id="28" name="Group 28"/>
          <p:cNvGrpSpPr/>
          <p:nvPr/>
        </p:nvGrpSpPr>
        <p:grpSpPr>
          <a:xfrm>
            <a:off x="14575881" y="9515475"/>
            <a:ext cx="5639759" cy="1543050"/>
            <a:chOff x="0" y="0"/>
            <a:chExt cx="1485369" cy="406400"/>
          </a:xfrm>
        </p:grpSpPr>
        <p:sp>
          <p:nvSpPr>
            <p:cNvPr id="29" name="Freeform 29"/>
            <p:cNvSpPr/>
            <p:nvPr/>
          </p:nvSpPr>
          <p:spPr>
            <a:xfrm>
              <a:off x="203200" y="-326"/>
              <a:ext cx="1078969" cy="407051"/>
            </a:xfrm>
            <a:custGeom>
              <a:avLst/>
              <a:gdLst/>
              <a:ahLst/>
              <a:cxnLst/>
              <a:rect l="l" t="t" r="r" b="b"/>
              <a:pathLst>
                <a:path w="1078969" h="407051">
                  <a:moveTo>
                    <a:pt x="1078969" y="326"/>
                  </a:moveTo>
                  <a:cubicBezTo>
                    <a:pt x="1006156" y="0"/>
                    <a:pt x="938734" y="38659"/>
                    <a:pt x="902233" y="101663"/>
                  </a:cubicBezTo>
                  <a:cubicBezTo>
                    <a:pt x="865733" y="164667"/>
                    <a:pt x="865733" y="242385"/>
                    <a:pt x="902233" y="305389"/>
                  </a:cubicBezTo>
                  <a:cubicBezTo>
                    <a:pt x="938734" y="368393"/>
                    <a:pt x="1006156" y="407052"/>
                    <a:pt x="1078969"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txBody>
            <a:bodyPr/>
            <a:lstStyle/>
            <a:p>
              <a:endParaRPr lang="en-US"/>
            </a:p>
          </p:txBody>
        </p:sp>
        <p:sp>
          <p:nvSpPr>
            <p:cNvPr id="30" name="TextBox 30"/>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2656044" y="9890465"/>
            <a:ext cx="8227951" cy="1543050"/>
            <a:chOff x="0" y="0"/>
            <a:chExt cx="2167032" cy="406400"/>
          </a:xfrm>
        </p:grpSpPr>
        <p:sp>
          <p:nvSpPr>
            <p:cNvPr id="32" name="Freeform 32"/>
            <p:cNvSpPr/>
            <p:nvPr/>
          </p:nvSpPr>
          <p:spPr>
            <a:xfrm>
              <a:off x="203200" y="-326"/>
              <a:ext cx="1760632" cy="407051"/>
            </a:xfrm>
            <a:custGeom>
              <a:avLst/>
              <a:gdLst/>
              <a:ahLst/>
              <a:cxnLst/>
              <a:rect l="l" t="t" r="r" b="b"/>
              <a:pathLst>
                <a:path w="1760632" h="407051">
                  <a:moveTo>
                    <a:pt x="1760632" y="326"/>
                  </a:moveTo>
                  <a:cubicBezTo>
                    <a:pt x="1687819" y="0"/>
                    <a:pt x="1620398" y="38659"/>
                    <a:pt x="1583897" y="101663"/>
                  </a:cubicBezTo>
                  <a:cubicBezTo>
                    <a:pt x="1547396" y="164667"/>
                    <a:pt x="1547396" y="242385"/>
                    <a:pt x="1583897" y="305389"/>
                  </a:cubicBezTo>
                  <a:cubicBezTo>
                    <a:pt x="1620398" y="368393"/>
                    <a:pt x="1687819" y="407052"/>
                    <a:pt x="176063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txBody>
            <a:bodyPr/>
            <a:lstStyle/>
            <a:p>
              <a:endParaRPr lang="en-US"/>
            </a:p>
          </p:txBody>
        </p:sp>
        <p:sp>
          <p:nvSpPr>
            <p:cNvPr id="33" name="TextBox 33"/>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34" name="Rectangle 33"/>
          <p:cNvSpPr/>
          <p:nvPr/>
        </p:nvSpPr>
        <p:spPr>
          <a:xfrm>
            <a:off x="1294173" y="8132830"/>
            <a:ext cx="4151274" cy="784830"/>
          </a:xfrm>
          <a:prstGeom prst="rect">
            <a:avLst/>
          </a:prstGeom>
        </p:spPr>
        <p:txBody>
          <a:bodyPr wrap="square">
            <a:spAutoFit/>
          </a:bodyPr>
          <a:lstStyle/>
          <a:p>
            <a:pPr algn="ctr"/>
            <a:r>
              <a:rPr lang="en-US" sz="4500" dirty="0">
                <a:solidFill>
                  <a:schemeClr val="bg1"/>
                </a:solidFill>
                <a:effectLst>
                  <a:outerShdw blurRad="38100" dist="38100" dir="2700000" algn="tl">
                    <a:srgbClr val="000000">
                      <a:alpha val="43137"/>
                    </a:srgbClr>
                  </a:outerShdw>
                </a:effectLst>
                <a:latin typeface="#9Slide03 SFU Futura_07" panose="00000900000000000000" pitchFamily="2" charset="0"/>
              </a:rPr>
              <a:t>CHỦ </a:t>
            </a:r>
            <a:r>
              <a:rPr lang="en-US" sz="4500">
                <a:solidFill>
                  <a:schemeClr val="bg1"/>
                </a:solidFill>
                <a:effectLst>
                  <a:outerShdw blurRad="38100" dist="38100" dir="2700000" algn="tl">
                    <a:srgbClr val="000000">
                      <a:alpha val="43137"/>
                    </a:srgbClr>
                  </a:outerShdw>
                </a:effectLst>
                <a:latin typeface="#9Slide03 SFU Futura_07" panose="00000900000000000000" pitchFamily="2" charset="0"/>
              </a:rPr>
              <a:t>ĐỀ 4</a:t>
            </a:r>
            <a:endParaRPr lang="en-US" sz="4500" dirty="0">
              <a:solidFill>
                <a:schemeClr val="bg1"/>
              </a:solidFill>
              <a:effectLst>
                <a:outerShdw blurRad="38100" dist="38100" dir="2700000" algn="tl">
                  <a:srgbClr val="000000">
                    <a:alpha val="43137"/>
                  </a:srgbClr>
                </a:outerShdw>
              </a:effectLst>
              <a:latin typeface="#9Slide03 SFU Futura_07" panose="00000900000000000000" pitchFamily="2" charset="0"/>
            </a:endParaRPr>
          </a:p>
        </p:txBody>
      </p:sp>
      <p:sp>
        <p:nvSpPr>
          <p:cNvPr id="35" name="Title 3">
            <a:extLst>
              <a:ext uri="{FF2B5EF4-FFF2-40B4-BE49-F238E27FC236}">
                <a16:creationId xmlns:a16="http://schemas.microsoft.com/office/drawing/2014/main" id="{76416F38-2A23-403E-BA0B-513B41317FEE}"/>
              </a:ext>
            </a:extLst>
          </p:cNvPr>
          <p:cNvSpPr txBox="1">
            <a:spLocks/>
          </p:cNvSpPr>
          <p:nvPr/>
        </p:nvSpPr>
        <p:spPr>
          <a:xfrm>
            <a:off x="141428" y="2994100"/>
            <a:ext cx="9200746" cy="2144526"/>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50000"/>
              </a:lnSpc>
              <a:defRPr/>
            </a:pPr>
            <a:r>
              <a:rPr lang="en-US" sz="12000" b="1" dirty="0">
                <a:solidFill>
                  <a:schemeClr val="tx1">
                    <a:lumMod val="85000"/>
                    <a:lumOff val="15000"/>
                  </a:schemeClr>
                </a:solidFill>
                <a:latin typeface="#9Slide03 SFU Futura_07" panose="00000900000000000000" pitchFamily="2" charset="0"/>
              </a:rPr>
              <a:t>THỰC HÀNH</a:t>
            </a:r>
          </a:p>
        </p:txBody>
      </p:sp>
      <p:grpSp>
        <p:nvGrpSpPr>
          <p:cNvPr id="40" name="Group 39"/>
          <p:cNvGrpSpPr/>
          <p:nvPr/>
        </p:nvGrpSpPr>
        <p:grpSpPr>
          <a:xfrm>
            <a:off x="9417036" y="-565763"/>
            <a:ext cx="10080000" cy="10080000"/>
            <a:chOff x="9750745" y="-2041900"/>
            <a:chExt cx="10919689" cy="10919689"/>
          </a:xfrm>
        </p:grpSpPr>
        <p:grpSp>
          <p:nvGrpSpPr>
            <p:cNvPr id="7" name="Group 7"/>
            <p:cNvGrpSpPr/>
            <p:nvPr/>
          </p:nvGrpSpPr>
          <p:grpSpPr>
            <a:xfrm>
              <a:off x="9750745" y="-2041900"/>
              <a:ext cx="10919689" cy="1091968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0100764" y="-1434051"/>
              <a:ext cx="10219651" cy="1021965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39" name="Picture 38"/>
            <p:cNvPicPr>
              <a:picLocks noChangeAspect="1"/>
            </p:cNvPicPr>
            <p:nvPr/>
          </p:nvPicPr>
          <p:blipFill rotWithShape="1">
            <a:blip r:embed="rId2"/>
            <a:srcRect l="21420" t="49027" r="60866" b="20700"/>
            <a:stretch/>
          </p:blipFill>
          <p:spPr>
            <a:xfrm>
              <a:off x="10515334" y="-1229505"/>
              <a:ext cx="9648000" cy="9648000"/>
            </a:xfrm>
            <a:prstGeom prst="ellipse">
              <a:avLst/>
            </a:prstGeom>
            <a:effectLst>
              <a:outerShdw blurRad="50800" dist="38100" dir="2700000" algn="tl" rotWithShape="0">
                <a:prstClr val="black">
                  <a:alpha val="40000"/>
                </a:prstClr>
              </a:outerShdw>
            </a:effectLst>
          </p:spPr>
        </p:pic>
      </p:grpSp>
      <p:sp>
        <p:nvSpPr>
          <p:cNvPr id="41" name="Rectangle 40"/>
          <p:cNvSpPr/>
          <p:nvPr/>
        </p:nvSpPr>
        <p:spPr>
          <a:xfrm>
            <a:off x="6322381" y="8171302"/>
            <a:ext cx="1311578" cy="630942"/>
          </a:xfrm>
          <a:prstGeom prst="rect">
            <a:avLst/>
          </a:prstGeom>
        </p:spPr>
        <p:txBody>
          <a:bodyPr wrap="none">
            <a:spAutoFit/>
          </a:bodyPr>
          <a:lstStyle/>
          <a:p>
            <a:r>
              <a:rPr lang="en-US" sz="3500" dirty="0">
                <a:solidFill>
                  <a:schemeClr val="bg1"/>
                </a:solidFill>
                <a:effectLst>
                  <a:outerShdw blurRad="38100" dist="38100" dir="2700000" algn="tl">
                    <a:srgbClr val="000000">
                      <a:alpha val="43137"/>
                    </a:srgbClr>
                  </a:outerShdw>
                </a:effectLst>
                <a:latin typeface="#9Slide03 SFU Futura_07" panose="00000900000000000000" pitchFamily="2" charset="0"/>
              </a:rPr>
              <a:t>2</a:t>
            </a:r>
            <a:r>
              <a:rPr lang="en-US" sz="3500">
                <a:solidFill>
                  <a:schemeClr val="bg1"/>
                </a:solidFill>
                <a:effectLst>
                  <a:outerShdw blurRad="38100" dist="38100" dir="2700000" algn="tl">
                    <a:srgbClr val="000000">
                      <a:alpha val="43137"/>
                    </a:srgbClr>
                  </a:outerShdw>
                </a:effectLst>
                <a:latin typeface="#9Slide03 SFU Futura_07" panose="00000900000000000000" pitchFamily="2" charset="0"/>
              </a:rPr>
              <a:t> </a:t>
            </a:r>
            <a:r>
              <a:rPr lang="en-US" sz="3500" dirty="0">
                <a:solidFill>
                  <a:schemeClr val="bg1"/>
                </a:solidFill>
                <a:effectLst>
                  <a:outerShdw blurRad="38100" dist="38100" dir="2700000" algn="tl">
                    <a:srgbClr val="000000">
                      <a:alpha val="43137"/>
                    </a:srgbClr>
                  </a:outerShdw>
                </a:effectLst>
                <a:latin typeface="#9Slide03 SFU Futura_07" panose="00000900000000000000" pitchFamily="2" charset="0"/>
              </a:rPr>
              <a:t>TIẾT</a:t>
            </a:r>
            <a:endParaRPr lang="en-US" sz="35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0132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0.70"/>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5"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0.70"/>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par>
                                <p:cTn id="25" presetID="55"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par>
                                <p:cTn id="30" presetID="55"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000" fill="hold"/>
                                        <p:tgtEl>
                                          <p:spTgt spid="28"/>
                                        </p:tgtEl>
                                        <p:attrNameLst>
                                          <p:attrName>ppt_w</p:attrName>
                                        </p:attrNameLst>
                                      </p:cBhvr>
                                      <p:tavLst>
                                        <p:tav tm="0">
                                          <p:val>
                                            <p:strVal val="#ppt_w*0.70"/>
                                          </p:val>
                                        </p:tav>
                                        <p:tav tm="100000">
                                          <p:val>
                                            <p:strVal val="#ppt_w"/>
                                          </p:val>
                                        </p:tav>
                                      </p:tavLst>
                                    </p:anim>
                                    <p:anim calcmode="lin" valueType="num">
                                      <p:cBhvr>
                                        <p:cTn id="33" dur="1000" fill="hold"/>
                                        <p:tgtEl>
                                          <p:spTgt spid="28"/>
                                        </p:tgtEl>
                                        <p:attrNameLst>
                                          <p:attrName>ppt_h</p:attrName>
                                        </p:attrNameLst>
                                      </p:cBhvr>
                                      <p:tavLst>
                                        <p:tav tm="0">
                                          <p:val>
                                            <p:strVal val="#ppt_h"/>
                                          </p:val>
                                        </p:tav>
                                        <p:tav tm="100000">
                                          <p:val>
                                            <p:strVal val="#ppt_h"/>
                                          </p:val>
                                        </p:tav>
                                      </p:tavLst>
                                    </p:anim>
                                    <p:animEffect transition="in" filter="fade">
                                      <p:cBhvr>
                                        <p:cTn id="34" dur="1000"/>
                                        <p:tgtEl>
                                          <p:spTgt spid="28"/>
                                        </p:tgtEl>
                                      </p:cBhvr>
                                    </p:animEffect>
                                  </p:childTnLst>
                                </p:cTn>
                              </p:par>
                              <p:par>
                                <p:cTn id="35" presetID="55"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1000" fill="hold"/>
                                        <p:tgtEl>
                                          <p:spTgt spid="31"/>
                                        </p:tgtEl>
                                        <p:attrNameLst>
                                          <p:attrName>ppt_w</p:attrName>
                                        </p:attrNameLst>
                                      </p:cBhvr>
                                      <p:tavLst>
                                        <p:tav tm="0">
                                          <p:val>
                                            <p:strVal val="#ppt_w*0.70"/>
                                          </p:val>
                                        </p:tav>
                                        <p:tav tm="100000">
                                          <p:val>
                                            <p:strVal val="#ppt_w"/>
                                          </p:val>
                                        </p:tav>
                                      </p:tavLst>
                                    </p:anim>
                                    <p:anim calcmode="lin" valueType="num">
                                      <p:cBhvr>
                                        <p:cTn id="38" dur="1000" fill="hold"/>
                                        <p:tgtEl>
                                          <p:spTgt spid="31"/>
                                        </p:tgtEl>
                                        <p:attrNameLst>
                                          <p:attrName>ppt_h</p:attrName>
                                        </p:attrNameLst>
                                      </p:cBhvr>
                                      <p:tavLst>
                                        <p:tav tm="0">
                                          <p:val>
                                            <p:strVal val="#ppt_h"/>
                                          </p:val>
                                        </p:tav>
                                        <p:tav tm="100000">
                                          <p:val>
                                            <p:strVal val="#ppt_h"/>
                                          </p:val>
                                        </p:tav>
                                      </p:tavLst>
                                    </p:anim>
                                    <p:animEffect transition="in" filter="fade">
                                      <p:cBhvr>
                                        <p:cTn id="39" dur="1000"/>
                                        <p:tgtEl>
                                          <p:spTgt spid="31"/>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1000" fill="hold"/>
                                        <p:tgtEl>
                                          <p:spTgt spid="34"/>
                                        </p:tgtEl>
                                        <p:attrNameLst>
                                          <p:attrName>ppt_w</p:attrName>
                                        </p:attrNameLst>
                                      </p:cBhvr>
                                      <p:tavLst>
                                        <p:tav tm="0">
                                          <p:val>
                                            <p:strVal val="#ppt_w*0.70"/>
                                          </p:val>
                                        </p:tav>
                                        <p:tav tm="100000">
                                          <p:val>
                                            <p:strVal val="#ppt_w"/>
                                          </p:val>
                                        </p:tav>
                                      </p:tavLst>
                                    </p:anim>
                                    <p:anim calcmode="lin" valueType="num">
                                      <p:cBhvr>
                                        <p:cTn id="43" dur="1000" fill="hold"/>
                                        <p:tgtEl>
                                          <p:spTgt spid="34"/>
                                        </p:tgtEl>
                                        <p:attrNameLst>
                                          <p:attrName>ppt_h</p:attrName>
                                        </p:attrNameLst>
                                      </p:cBhvr>
                                      <p:tavLst>
                                        <p:tav tm="0">
                                          <p:val>
                                            <p:strVal val="#ppt_h"/>
                                          </p:val>
                                        </p:tav>
                                        <p:tav tm="100000">
                                          <p:val>
                                            <p:strVal val="#ppt_h"/>
                                          </p:val>
                                        </p:tav>
                                      </p:tavLst>
                                    </p:anim>
                                    <p:animEffect transition="in" filter="fade">
                                      <p:cBhvr>
                                        <p:cTn id="44" dur="1000"/>
                                        <p:tgtEl>
                                          <p:spTgt spid="34"/>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1000" fill="hold"/>
                                        <p:tgtEl>
                                          <p:spTgt spid="35"/>
                                        </p:tgtEl>
                                        <p:attrNameLst>
                                          <p:attrName>ppt_w</p:attrName>
                                        </p:attrNameLst>
                                      </p:cBhvr>
                                      <p:tavLst>
                                        <p:tav tm="0">
                                          <p:val>
                                            <p:strVal val="#ppt_w*0.70"/>
                                          </p:val>
                                        </p:tav>
                                        <p:tav tm="100000">
                                          <p:val>
                                            <p:strVal val="#ppt_w"/>
                                          </p:val>
                                        </p:tav>
                                      </p:tavLst>
                                    </p:anim>
                                    <p:anim calcmode="lin" valueType="num">
                                      <p:cBhvr>
                                        <p:cTn id="48" dur="1000" fill="hold"/>
                                        <p:tgtEl>
                                          <p:spTgt spid="35"/>
                                        </p:tgtEl>
                                        <p:attrNameLst>
                                          <p:attrName>ppt_h</p:attrName>
                                        </p:attrNameLst>
                                      </p:cBhvr>
                                      <p:tavLst>
                                        <p:tav tm="0">
                                          <p:val>
                                            <p:strVal val="#ppt_h"/>
                                          </p:val>
                                        </p:tav>
                                        <p:tav tm="100000">
                                          <p:val>
                                            <p:strVal val="#ppt_h"/>
                                          </p:val>
                                        </p:tav>
                                      </p:tavLst>
                                    </p:anim>
                                    <p:animEffect transition="in" filter="fade">
                                      <p:cBhvr>
                                        <p:cTn id="49" dur="1000"/>
                                        <p:tgtEl>
                                          <p:spTgt spid="35"/>
                                        </p:tgtEl>
                                      </p:cBhvr>
                                    </p:animEffect>
                                  </p:childTnLst>
                                </p:cTn>
                              </p:par>
                              <p:par>
                                <p:cTn id="50" presetID="55" presetClass="entr" presetSubtype="0"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p:cTn id="52" dur="1000" fill="hold"/>
                                        <p:tgtEl>
                                          <p:spTgt spid="40"/>
                                        </p:tgtEl>
                                        <p:attrNameLst>
                                          <p:attrName>ppt_w</p:attrName>
                                        </p:attrNameLst>
                                      </p:cBhvr>
                                      <p:tavLst>
                                        <p:tav tm="0">
                                          <p:val>
                                            <p:strVal val="#ppt_w*0.70"/>
                                          </p:val>
                                        </p:tav>
                                        <p:tav tm="100000">
                                          <p:val>
                                            <p:strVal val="#ppt_w"/>
                                          </p:val>
                                        </p:tav>
                                      </p:tavLst>
                                    </p:anim>
                                    <p:anim calcmode="lin" valueType="num">
                                      <p:cBhvr>
                                        <p:cTn id="53" dur="1000" fill="hold"/>
                                        <p:tgtEl>
                                          <p:spTgt spid="40"/>
                                        </p:tgtEl>
                                        <p:attrNameLst>
                                          <p:attrName>ppt_h</p:attrName>
                                        </p:attrNameLst>
                                      </p:cBhvr>
                                      <p:tavLst>
                                        <p:tav tm="0">
                                          <p:val>
                                            <p:strVal val="#ppt_h"/>
                                          </p:val>
                                        </p:tav>
                                        <p:tav tm="100000">
                                          <p:val>
                                            <p:strVal val="#ppt_h"/>
                                          </p:val>
                                        </p:tav>
                                      </p:tavLst>
                                    </p:anim>
                                    <p:animEffect transition="in" filter="fade">
                                      <p:cBhvr>
                                        <p:cTn id="54" dur="1000"/>
                                        <p:tgtEl>
                                          <p:spTgt spid="40"/>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1000" fill="hold"/>
                                        <p:tgtEl>
                                          <p:spTgt spid="41"/>
                                        </p:tgtEl>
                                        <p:attrNameLst>
                                          <p:attrName>ppt_w</p:attrName>
                                        </p:attrNameLst>
                                      </p:cBhvr>
                                      <p:tavLst>
                                        <p:tav tm="0">
                                          <p:val>
                                            <p:strVal val="#ppt_w*0.70"/>
                                          </p:val>
                                        </p:tav>
                                        <p:tav tm="100000">
                                          <p:val>
                                            <p:strVal val="#ppt_w"/>
                                          </p:val>
                                        </p:tav>
                                      </p:tavLst>
                                    </p:anim>
                                    <p:anim calcmode="lin" valueType="num">
                                      <p:cBhvr>
                                        <p:cTn id="58" dur="1000" fill="hold"/>
                                        <p:tgtEl>
                                          <p:spTgt spid="41"/>
                                        </p:tgtEl>
                                        <p:attrNameLst>
                                          <p:attrName>ppt_h</p:attrName>
                                        </p:attrNameLst>
                                      </p:cBhvr>
                                      <p:tavLst>
                                        <p:tav tm="0">
                                          <p:val>
                                            <p:strVal val="#ppt_h"/>
                                          </p:val>
                                        </p:tav>
                                        <p:tav tm="100000">
                                          <p:val>
                                            <p:strVal val="#ppt_h"/>
                                          </p:val>
                                        </p:tav>
                                      </p:tavLst>
                                    </p:anim>
                                    <p:animEffect transition="in" filter="fade">
                                      <p:cBhvr>
                                        <p:cTn id="5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770366" y="563134"/>
            <a:ext cx="2093515" cy="209351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txBody>
            <a:bodyPr/>
            <a:lstStyle/>
            <a:p>
              <a:endParaRPr lang="en-US"/>
            </a:p>
          </p:txBody>
        </p:sp>
      </p:grpSp>
      <p:grpSp>
        <p:nvGrpSpPr>
          <p:cNvPr id="4" name="Group 4"/>
          <p:cNvGrpSpPr/>
          <p:nvPr/>
        </p:nvGrpSpPr>
        <p:grpSpPr>
          <a:xfrm>
            <a:off x="6941507" y="734275"/>
            <a:ext cx="1751233" cy="17512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txBody>
            <a:bodyPr/>
            <a:lstStyle/>
            <a:p>
              <a:endParaRPr lang="en-US"/>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708847" y="1052489"/>
            <a:ext cx="10879248" cy="1114804"/>
            <a:chOff x="0" y="0"/>
            <a:chExt cx="3854134" cy="394936"/>
          </a:xfrm>
        </p:grpSpPr>
        <p:sp>
          <p:nvSpPr>
            <p:cNvPr id="8" name="Freeform 8"/>
            <p:cNvSpPr/>
            <p:nvPr/>
          </p:nvSpPr>
          <p:spPr>
            <a:xfrm>
              <a:off x="203200" y="-19870"/>
              <a:ext cx="3447734" cy="434675"/>
            </a:xfrm>
            <a:custGeom>
              <a:avLst/>
              <a:gdLst/>
              <a:ahLst/>
              <a:cxnLst/>
              <a:rect l="l" t="t" r="r" b="b"/>
              <a:pathLst>
                <a:path w="3447734" h="434675">
                  <a:moveTo>
                    <a:pt x="3447734" y="19870"/>
                  </a:moveTo>
                  <a:cubicBezTo>
                    <a:pt x="3365862" y="0"/>
                    <a:pt x="3280219" y="32714"/>
                    <a:pt x="3232443" y="102106"/>
                  </a:cubicBezTo>
                  <a:cubicBezTo>
                    <a:pt x="3184666" y="171499"/>
                    <a:pt x="3184666" y="263177"/>
                    <a:pt x="3232443" y="332569"/>
                  </a:cubicBezTo>
                  <a:cubicBezTo>
                    <a:pt x="3280219" y="401962"/>
                    <a:pt x="3365862" y="434675"/>
                    <a:pt x="3447734" y="414806"/>
                  </a:cubicBezTo>
                  <a:lnTo>
                    <a:pt x="0" y="414806"/>
                  </a:lnTo>
                  <a:cubicBezTo>
                    <a:pt x="81873" y="434675"/>
                    <a:pt x="167515" y="401962"/>
                    <a:pt x="215291" y="332569"/>
                  </a:cubicBezTo>
                  <a:cubicBezTo>
                    <a:pt x="263068" y="263177"/>
                    <a:pt x="263068" y="171499"/>
                    <a:pt x="215291" y="102106"/>
                  </a:cubicBezTo>
                  <a:cubicBezTo>
                    <a:pt x="167515" y="32714"/>
                    <a:pt x="81873" y="0"/>
                    <a:pt x="0" y="19870"/>
                  </a:cubicBezTo>
                  <a:close/>
                </a:path>
              </a:pathLst>
            </a:custGeom>
            <a:solidFill>
              <a:srgbClr val="036660"/>
            </a:solidFill>
          </p:spPr>
          <p:txBody>
            <a:bodyPr/>
            <a:lstStyle/>
            <a:p>
              <a:endParaRPr lang="en-US"/>
            </a:p>
          </p:txBody>
        </p:sp>
        <p:sp>
          <p:nvSpPr>
            <p:cNvPr id="9" name="TextBox 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12416078" y="6890515"/>
            <a:ext cx="3531480" cy="353148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txBody>
            <a:bodyPr/>
            <a:lstStyle/>
            <a:p>
              <a:endParaRPr lang="en-US"/>
            </a:p>
          </p:txBody>
        </p:sp>
      </p:grpSp>
      <p:grpSp>
        <p:nvGrpSpPr>
          <p:cNvPr id="12" name="Group 12"/>
          <p:cNvGrpSpPr/>
          <p:nvPr/>
        </p:nvGrpSpPr>
        <p:grpSpPr>
          <a:xfrm>
            <a:off x="13956079" y="7379425"/>
            <a:ext cx="5233495" cy="523349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754843" y="7229280"/>
            <a:ext cx="2853949" cy="285394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132694" y="9098559"/>
            <a:ext cx="3086100" cy="3086100"/>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a:grpSpLocks noChangeAspect="1"/>
          </p:cNvGrpSpPr>
          <p:nvPr/>
        </p:nvGrpSpPr>
        <p:grpSpPr>
          <a:xfrm>
            <a:off x="410356" y="9426077"/>
            <a:ext cx="2259501" cy="2259501"/>
            <a:chOff x="0" y="0"/>
            <a:chExt cx="6355080" cy="6355080"/>
          </a:xfrm>
        </p:grpSpPr>
        <p:sp>
          <p:nvSpPr>
            <p:cNvPr id="27" name="Freeform 2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txBody>
            <a:bodyPr/>
            <a:lstStyle/>
            <a:p>
              <a:endParaRPr lang="en-US"/>
            </a:p>
          </p:txBody>
        </p:sp>
      </p:grpSp>
      <p:grpSp>
        <p:nvGrpSpPr>
          <p:cNvPr id="28" name="Group 28"/>
          <p:cNvGrpSpPr/>
          <p:nvPr/>
        </p:nvGrpSpPr>
        <p:grpSpPr>
          <a:xfrm>
            <a:off x="16159528" y="-2033611"/>
            <a:ext cx="3086100" cy="3086100"/>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endParaRPr lang="en-US"/>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1" name="Group 31"/>
          <p:cNvGrpSpPr>
            <a:grpSpLocks noChangeAspect="1"/>
          </p:cNvGrpSpPr>
          <p:nvPr/>
        </p:nvGrpSpPr>
        <p:grpSpPr>
          <a:xfrm>
            <a:off x="15443076" y="-1525226"/>
            <a:ext cx="2259501" cy="2259501"/>
            <a:chOff x="0" y="0"/>
            <a:chExt cx="6355080" cy="6355080"/>
          </a:xfrm>
        </p:grpSpPr>
        <p:sp>
          <p:nvSpPr>
            <p:cNvPr id="32" name="Freeform 3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txBody>
            <a:bodyPr/>
            <a:lstStyle/>
            <a:p>
              <a:endParaRPr lang="en-US"/>
            </a:p>
          </p:txBody>
        </p:sp>
      </p:gr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91" y="2782254"/>
            <a:ext cx="7646233" cy="6084946"/>
          </a:xfrm>
          <a:prstGeom prst="rect">
            <a:avLst/>
          </a:prstGeom>
          <a:effectLst>
            <a:outerShdw blurRad="50800" dist="38100" dir="2700000" algn="tl" rotWithShape="0">
              <a:prstClr val="black">
                <a:alpha val="40000"/>
              </a:prstClr>
            </a:outerShdw>
          </a:effectLst>
        </p:spPr>
      </p:pic>
      <p:sp>
        <p:nvSpPr>
          <p:cNvPr id="34" name="TextBox 26"/>
          <p:cNvSpPr txBox="1"/>
          <p:nvPr/>
        </p:nvSpPr>
        <p:spPr>
          <a:xfrm>
            <a:off x="8611568" y="4270519"/>
            <a:ext cx="8821665" cy="1554208"/>
          </a:xfrm>
          <a:prstGeom prst="rect">
            <a:avLst/>
          </a:prstGeom>
        </p:spPr>
        <p:txBody>
          <a:bodyPr wrap="square" lIns="0" tIns="0" rIns="0" bIns="0" rtlCol="0" anchor="t">
            <a:spAutoFit/>
          </a:bodyPr>
          <a:lstStyle/>
          <a:p>
            <a:pPr algn="ctr">
              <a:lnSpc>
                <a:spcPct val="150000"/>
              </a:lnSpc>
              <a:spcBef>
                <a:spcPct val="0"/>
              </a:spcBef>
            </a:pPr>
            <a:r>
              <a:rPr lang="en-US" sz="8000">
                <a:solidFill>
                  <a:srgbClr val="2C2B2D"/>
                </a:solidFill>
                <a:latin typeface="#9Slide07 Soup of Justice" pitchFamily="2" charset="0"/>
              </a:rPr>
              <a:t>Trả lời câu hỏi</a:t>
            </a:r>
            <a:endParaRPr lang="en-US" sz="8000" dirty="0">
              <a:solidFill>
                <a:srgbClr val="2C2B2D"/>
              </a:solidFill>
              <a:latin typeface="#9Slide07 Soup of Justice" pitchFamily="2" charset="0"/>
            </a:endParaRPr>
          </a:p>
        </p:txBody>
      </p:sp>
    </p:spTree>
    <p:extLst>
      <p:ext uri="{BB962C8B-B14F-4D97-AF65-F5344CB8AC3E}">
        <p14:creationId xmlns:p14="http://schemas.microsoft.com/office/powerpoint/2010/main" val="4109197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750" fill="hold"/>
                                        <p:tgtEl>
                                          <p:spTgt spid="33"/>
                                        </p:tgtEl>
                                        <p:attrNameLst>
                                          <p:attrName>ppt_w</p:attrName>
                                        </p:attrNameLst>
                                      </p:cBhvr>
                                      <p:tavLst>
                                        <p:tav tm="0">
                                          <p:val>
                                            <p:fltVal val="0"/>
                                          </p:val>
                                        </p:tav>
                                        <p:tav tm="100000">
                                          <p:val>
                                            <p:strVal val="#ppt_w"/>
                                          </p:val>
                                        </p:tav>
                                      </p:tavLst>
                                    </p:anim>
                                    <p:anim calcmode="lin" valueType="num">
                                      <p:cBhvr>
                                        <p:cTn id="8" dur="750" fill="hold"/>
                                        <p:tgtEl>
                                          <p:spTgt spid="33"/>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750" fill="hold"/>
                                        <p:tgtEl>
                                          <p:spTgt spid="34"/>
                                        </p:tgtEl>
                                        <p:attrNameLst>
                                          <p:attrName>ppt_w</p:attrName>
                                        </p:attrNameLst>
                                      </p:cBhvr>
                                      <p:tavLst>
                                        <p:tav tm="0">
                                          <p:val>
                                            <p:fltVal val="0"/>
                                          </p:val>
                                        </p:tav>
                                        <p:tav tm="100000">
                                          <p:val>
                                            <p:strVal val="#ppt_w"/>
                                          </p:val>
                                        </p:tav>
                                      </p:tavLst>
                                    </p:anim>
                                    <p:anim calcmode="lin" valueType="num">
                                      <p:cBhvr>
                                        <p:cTn id="12" dur="75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4360" y="9027238"/>
            <a:ext cx="2213640" cy="1259762"/>
          </a:xfrm>
          <a:prstGeom prst="rect">
            <a:avLst/>
          </a:prstGeom>
        </p:spPr>
      </p:pic>
      <p:grpSp>
        <p:nvGrpSpPr>
          <p:cNvPr id="22" name="Group 22"/>
          <p:cNvGrpSpPr/>
          <p:nvPr/>
        </p:nvGrpSpPr>
        <p:grpSpPr>
          <a:xfrm>
            <a:off x="18080566" y="3600450"/>
            <a:ext cx="414868" cy="3086100"/>
            <a:chOff x="0" y="0"/>
            <a:chExt cx="109266" cy="812800"/>
          </a:xfrm>
        </p:grpSpPr>
        <p:sp>
          <p:nvSpPr>
            <p:cNvPr id="23" name="Freeform 23"/>
            <p:cNvSpPr/>
            <p:nvPr/>
          </p:nvSpPr>
          <p:spPr>
            <a:xfrm>
              <a:off x="0" y="0"/>
              <a:ext cx="109266" cy="812800"/>
            </a:xfrm>
            <a:custGeom>
              <a:avLst/>
              <a:gdLst/>
              <a:ahLst/>
              <a:cxnLst/>
              <a:rect l="l" t="t" r="r" b="b"/>
              <a:pathLst>
                <a:path w="109266" h="812800">
                  <a:moveTo>
                    <a:pt x="0" y="0"/>
                  </a:moveTo>
                  <a:lnTo>
                    <a:pt x="109266" y="0"/>
                  </a:lnTo>
                  <a:lnTo>
                    <a:pt x="109266" y="812800"/>
                  </a:lnTo>
                  <a:lnTo>
                    <a:pt x="0" y="812800"/>
                  </a:lnTo>
                  <a:close/>
                </a:path>
              </a:pathLst>
            </a:custGeom>
            <a:solidFill>
              <a:srgbClr val="036660"/>
            </a:solidFill>
          </p:spPr>
          <p:txBody>
            <a:bodyPr/>
            <a:lstStyle/>
            <a:p>
              <a:endParaRPr lang="en-US"/>
            </a:p>
          </p:txBody>
        </p:sp>
        <p:sp>
          <p:nvSpPr>
            <p:cNvPr id="24" name="TextBox 24"/>
            <p:cNvSpPr txBox="1"/>
            <p:nvPr/>
          </p:nvSpPr>
          <p:spPr>
            <a:xfrm>
              <a:off x="0" y="19050"/>
              <a:ext cx="812800" cy="793750"/>
            </a:xfrm>
            <a:prstGeom prst="rect">
              <a:avLst/>
            </a:prstGeom>
          </p:spPr>
          <p:txBody>
            <a:bodyPr lIns="50800" tIns="50800" rIns="50800" bIns="50800" rtlCol="0" anchor="ctr"/>
            <a:lstStyle/>
            <a:p>
              <a:pPr algn="ctr">
                <a:lnSpc>
                  <a:spcPts val="2787"/>
                </a:lnSpc>
              </a:pPr>
              <a:endParaRPr/>
            </a:p>
          </p:txBody>
        </p:sp>
      </p:grpSp>
      <p:graphicFrame>
        <p:nvGraphicFramePr>
          <p:cNvPr id="30" name="Table 29"/>
          <p:cNvGraphicFramePr>
            <a:graphicFrameLocks noGrp="1"/>
          </p:cNvGraphicFramePr>
          <p:nvPr>
            <p:extLst>
              <p:ext uri="{D42A27DB-BD31-4B8C-83A1-F6EECF244321}">
                <p14:modId xmlns:p14="http://schemas.microsoft.com/office/powerpoint/2010/main" val="1024745921"/>
              </p:ext>
            </p:extLst>
          </p:nvPr>
        </p:nvGraphicFramePr>
        <p:xfrm>
          <a:off x="417180" y="693334"/>
          <a:ext cx="16764000" cy="8972662"/>
        </p:xfrm>
        <a:graphic>
          <a:graphicData uri="http://schemas.openxmlformats.org/drawingml/2006/table">
            <a:tbl>
              <a:tblPr firstRow="1" bandRow="1">
                <a:tableStyleId>{5C22544A-7EE6-4342-B048-85BDC9FD1C3A}</a:tableStyleId>
              </a:tblPr>
              <a:tblGrid>
                <a:gridCol w="3451411">
                  <a:extLst>
                    <a:ext uri="{9D8B030D-6E8A-4147-A177-3AD203B41FA5}">
                      <a16:colId xmlns:a16="http://schemas.microsoft.com/office/drawing/2014/main" val="20000"/>
                    </a:ext>
                  </a:extLst>
                </a:gridCol>
                <a:gridCol w="13312589">
                  <a:extLst>
                    <a:ext uri="{9D8B030D-6E8A-4147-A177-3AD203B41FA5}">
                      <a16:colId xmlns:a16="http://schemas.microsoft.com/office/drawing/2014/main" val="20001"/>
                    </a:ext>
                  </a:extLst>
                </a:gridCol>
              </a:tblGrid>
              <a:tr h="900000">
                <a:tc>
                  <a:txBody>
                    <a:bodyPr/>
                    <a:lstStyle/>
                    <a:p>
                      <a:pPr algn="ctr"/>
                      <a:r>
                        <a:rPr lang="en-US" sz="3000">
                          <a:latin typeface="#9Slide03 SFU Futura_07" panose="00000900000000000000" pitchFamily="2" charset="0"/>
                          <a:ea typeface="#9Slide03 Roboto Bold" panose="02000000000000000000" pitchFamily="2" charset="0"/>
                        </a:rPr>
                        <a:t>MÓN</a:t>
                      </a:r>
                      <a:endParaRPr lang="en-US" sz="3000" dirty="0">
                        <a:latin typeface="#9Slide03 SFU Futura_07" panose="00000900000000000000" pitchFamily="2" charset="0"/>
                        <a:ea typeface="#9Slide03 Roboto Bold" panose="02000000000000000000" pitchFamily="2"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rgbClr val="FF9900"/>
                    </a:solidFill>
                  </a:tcPr>
                </a:tc>
                <a:tc>
                  <a:txBody>
                    <a:bodyPr/>
                    <a:lstStyle/>
                    <a:p>
                      <a:pPr algn="ctr"/>
                      <a:r>
                        <a:rPr lang="en-US" sz="3000">
                          <a:latin typeface="#9Slide03 SFU Futura_07" panose="00000900000000000000" pitchFamily="2" charset="0"/>
                          <a:ea typeface="#9Slide03 Roboto Bold" panose="02000000000000000000" pitchFamily="2" charset="0"/>
                        </a:rPr>
                        <a:t>NỘI</a:t>
                      </a:r>
                      <a:r>
                        <a:rPr lang="en-US" sz="3000" baseline="0">
                          <a:latin typeface="#9Slide03 SFU Futura_07" panose="00000900000000000000" pitchFamily="2" charset="0"/>
                          <a:ea typeface="#9Slide03 Roboto Bold" panose="02000000000000000000" pitchFamily="2" charset="0"/>
                        </a:rPr>
                        <a:t> DUNG</a:t>
                      </a:r>
                      <a:endParaRPr lang="en-US" sz="3000" dirty="0">
                        <a:latin typeface="#9Slide03 SFU Futura_07" panose="00000900000000000000" pitchFamily="2" charset="0"/>
                        <a:ea typeface="#9Slide03 Roboto Bold" panose="02000000000000000000" pitchFamily="2"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rgbClr val="FF9900"/>
                    </a:solidFill>
                  </a:tcPr>
                </a:tc>
                <a:extLst>
                  <a:ext uri="{0D108BD9-81ED-4DB2-BD59-A6C34878D82A}">
                    <a16:rowId xmlns:a16="http://schemas.microsoft.com/office/drawing/2014/main" val="10000"/>
                  </a:ext>
                </a:extLst>
              </a:tr>
              <a:tr h="1260000">
                <a:tc rowSpan="3">
                  <a:txBody>
                    <a:bodyPr/>
                    <a:lstStyle/>
                    <a:p>
                      <a:pPr algn="ctr">
                        <a:lnSpc>
                          <a:spcPct val="150000"/>
                        </a:lnSpc>
                      </a:pPr>
                      <a:r>
                        <a:rPr lang="en-US" sz="2800">
                          <a:latin typeface="#9Slide03 SFU Futura_07" panose="00000900000000000000" pitchFamily="2" charset="0"/>
                        </a:rPr>
                        <a:t>KHAI VỊ</a:t>
                      </a: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marL="0" indent="0" algn="just">
                        <a:lnSpc>
                          <a:spcPct val="150000"/>
                        </a:lnSpc>
                      </a:pPr>
                      <a:r>
                        <a:rPr lang="vi-VN" sz="2700" kern="1200">
                          <a:solidFill>
                            <a:schemeClr val="dk1"/>
                          </a:solidFill>
                          <a:effectLst/>
                          <a:latin typeface="#9Slide03 SFU Futura_07" panose="00000900000000000000" pitchFamily="2" charset="0"/>
                          <a:ea typeface="+mn-ea"/>
                          <a:cs typeface="+mn-cs"/>
                        </a:rPr>
                        <a:t>1 – Phân biệt các khái niệm: Chiến tranh giải phóng dân tộc, kháng chiến, khởi nghĩa.</a:t>
                      </a:r>
                    </a:p>
                    <a:p>
                      <a:pPr marL="0" indent="0" algn="just">
                        <a:lnSpc>
                          <a:spcPct val="150000"/>
                        </a:lnSpc>
                      </a:pPr>
                      <a:r>
                        <a:rPr lang="vi-VN" sz="2700" kern="1200">
                          <a:solidFill>
                            <a:schemeClr val="dk1"/>
                          </a:solidFill>
                          <a:effectLst/>
                          <a:latin typeface="#9Slide03 SFU Futura_07" panose="00000900000000000000" pitchFamily="2" charset="0"/>
                          <a:ea typeface="+mn-ea"/>
                          <a:cs typeface="+mn-cs"/>
                        </a:rPr>
                        <a:t>- Chiến tranh giải phóng dân tộc là chiến tranh chính nghĩa, tiến bộ do nhân dân các nước thuộc địa, phụ thuộc tiến hành, nhằm giành độc lập, thoát khỏi sự thống trị của nước ngoài</a:t>
                      </a:r>
                    </a:p>
                    <a:p>
                      <a:pPr marL="0" indent="0" algn="just">
                        <a:lnSpc>
                          <a:spcPct val="150000"/>
                        </a:lnSpc>
                      </a:pPr>
                      <a:r>
                        <a:rPr lang="vi-VN" sz="2700" kern="1200">
                          <a:solidFill>
                            <a:schemeClr val="dk1"/>
                          </a:solidFill>
                          <a:effectLst/>
                          <a:latin typeface="#9Slide03 SFU Futura_07" panose="00000900000000000000" pitchFamily="2" charset="0"/>
                          <a:ea typeface="+mn-ea"/>
                          <a:cs typeface="+mn-cs"/>
                        </a:rPr>
                        <a:t>- Kháng chiến: chiến đấu chống xâm lược, bảo vệ Tổ quốc…</a:t>
                      </a:r>
                    </a:p>
                    <a:p>
                      <a:pPr marL="0" indent="0" algn="just">
                        <a:lnSpc>
                          <a:spcPct val="150000"/>
                        </a:lnSpc>
                      </a:pPr>
                      <a:r>
                        <a:rPr lang="vi-VN" sz="2700" kern="1200">
                          <a:solidFill>
                            <a:schemeClr val="dk1"/>
                          </a:solidFill>
                          <a:effectLst/>
                          <a:latin typeface="#9Slide03 SFU Futura_07" panose="00000900000000000000" pitchFamily="2" charset="0"/>
                          <a:ea typeface="+mn-ea"/>
                          <a:cs typeface="+mn-cs"/>
                        </a:rPr>
                        <a:t>- Khởi nghĩa: Hình thức đấu tranh cao nhất của nhân dân bị áp bức, bóc lột, nổi lên lật đổ giai cấp thống trị trong nước hay bọn xâm lược đô hộ nước ngoài. Khởi nghĩa nổ ra khi mâu thuẫn cực kì gay gắt, có sự chuẩn bị, tổ chức và lãnh đạo, nổ ra từng địa phương…</a:t>
                      </a: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60000">
                <a:tc vMerge="1">
                  <a:txBody>
                    <a:bodyPr/>
                    <a:lstStyle/>
                    <a:p>
                      <a:pPr algn="ctr">
                        <a:lnSpc>
                          <a:spcPct val="150000"/>
                        </a:lnSpc>
                      </a:pPr>
                      <a:r>
                        <a:rPr lang="en-US" sz="2800" dirty="0" err="1">
                          <a:latin typeface="#9Slide03 SFU Futura_07" panose="00000900000000000000" pitchFamily="2" charset="0"/>
                        </a:rPr>
                        <a:t>Hình</a:t>
                      </a:r>
                      <a:r>
                        <a:rPr lang="en-US" sz="2800" dirty="0">
                          <a:latin typeface="#9Slide03 SFU Futura_07" panose="00000900000000000000" pitchFamily="2" charset="0"/>
                        </a:rPr>
                        <a:t> </a:t>
                      </a:r>
                      <a:r>
                        <a:rPr lang="en-US" sz="2800" dirty="0" err="1">
                          <a:latin typeface="#9Slide03 SFU Futura_07" panose="00000900000000000000" pitchFamily="2" charset="0"/>
                        </a:rPr>
                        <a:t>thức</a:t>
                      </a:r>
                      <a:r>
                        <a:rPr lang="en-US" sz="2800" baseline="0" dirty="0">
                          <a:latin typeface="#9Slide03 SFU Futura_07" panose="00000900000000000000" pitchFamily="2" charset="0"/>
                        </a:rPr>
                        <a:t> x1</a:t>
                      </a:r>
                    </a:p>
                    <a:p>
                      <a:pPr algn="ctr">
                        <a:lnSpc>
                          <a:spcPct val="150000"/>
                        </a:lnSpc>
                      </a:pPr>
                      <a:r>
                        <a:rPr lang="en-US" sz="2800" baseline="0" dirty="0">
                          <a:latin typeface="#9Slide03 SFU Futura_07" panose="00000900000000000000" pitchFamily="2" charset="0"/>
                        </a:rPr>
                        <a:t>(2 </a:t>
                      </a:r>
                      <a:r>
                        <a:rPr lang="en-US" sz="2800" baseline="0" dirty="0" err="1">
                          <a:latin typeface="#9Slide03 SFU Futura_07" panose="00000900000000000000" pitchFamily="2" charset="0"/>
                        </a:rPr>
                        <a:t>điểm</a:t>
                      </a:r>
                      <a:r>
                        <a:rPr lang="en-US" sz="2800" baseline="0" dirty="0">
                          <a:latin typeface="#9Slide03 SFU Futura_07" panose="00000900000000000000" pitchFamily="2" charset="0"/>
                        </a:rPr>
                        <a:t>)</a:t>
                      </a:r>
                      <a:endParaRPr lang="en-US" sz="2800" dirty="0">
                        <a:latin typeface="#9Slide03 SFU Futura_07" panose="00000900000000000000" pitchFamily="2"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just" fontAlgn="base">
                        <a:lnSpc>
                          <a:spcPct val="150000"/>
                        </a:lnSpc>
                      </a:pPr>
                      <a:r>
                        <a:rPr lang="en-US" sz="2700" kern="1200">
                          <a:solidFill>
                            <a:schemeClr val="dk1"/>
                          </a:solidFill>
                          <a:effectLst/>
                          <a:latin typeface="#9Slide03 SFU Futura_07" panose="00000900000000000000" pitchFamily="2" charset="0"/>
                          <a:ea typeface="+mn-ea"/>
                          <a:cs typeface="+mn-cs"/>
                        </a:rPr>
                        <a:t>2 - Ý</a:t>
                      </a:r>
                      <a:r>
                        <a:rPr lang="vi-VN" sz="2700" kern="1200">
                          <a:solidFill>
                            <a:schemeClr val="dk1"/>
                          </a:solidFill>
                          <a:effectLst/>
                          <a:latin typeface="#9Slide03 SFU Futura_07" panose="00000900000000000000" pitchFamily="2" charset="0"/>
                          <a:ea typeface="+mn-ea"/>
                          <a:cs typeface="+mn-cs"/>
                        </a:rPr>
                        <a:t> nghĩa lịch sử các cuộc kháng chiến và chiến tranh giải phóng trong lịch sử Việt Nam trước 1945. </a:t>
                      </a:r>
                      <a:endParaRPr lang="en-US" sz="2700" dirty="0">
                        <a:latin typeface="#9Slide03 SFU Futura_07" panose="00000900000000000000" pitchFamily="2"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vMerge="1">
                  <a:txBody>
                    <a:bodyPr/>
                    <a:lstStyle/>
                    <a:p>
                      <a:pPr algn="ctr">
                        <a:lnSpc>
                          <a:spcPct val="150000"/>
                        </a:lnSpc>
                      </a:pPr>
                      <a:r>
                        <a:rPr lang="en-US" sz="2800" dirty="0" err="1">
                          <a:latin typeface="#9Slide03 SFU Futura_07" panose="00000900000000000000" pitchFamily="2" charset="0"/>
                        </a:rPr>
                        <a:t>Trình</a:t>
                      </a:r>
                      <a:r>
                        <a:rPr lang="en-US" sz="2800" baseline="0" dirty="0">
                          <a:latin typeface="#9Slide03 SFU Futura_07" panose="00000900000000000000" pitchFamily="2" charset="0"/>
                        </a:rPr>
                        <a:t> </a:t>
                      </a:r>
                      <a:r>
                        <a:rPr lang="en-US" sz="2800" baseline="0" dirty="0" err="1">
                          <a:latin typeface="#9Slide03 SFU Futura_07" panose="00000900000000000000" pitchFamily="2" charset="0"/>
                        </a:rPr>
                        <a:t>bày</a:t>
                      </a:r>
                      <a:r>
                        <a:rPr lang="en-US" sz="2800" baseline="0" dirty="0">
                          <a:latin typeface="#9Slide03 SFU Futura_07" panose="00000900000000000000" pitchFamily="2" charset="0"/>
                        </a:rPr>
                        <a:t> x1</a:t>
                      </a:r>
                    </a:p>
                    <a:p>
                      <a:pPr algn="ctr">
                        <a:lnSpc>
                          <a:spcPct val="150000"/>
                        </a:lnSpc>
                      </a:pPr>
                      <a:r>
                        <a:rPr lang="en-US" sz="2800" baseline="0" dirty="0">
                          <a:latin typeface="#9Slide03 SFU Futura_07" panose="00000900000000000000" pitchFamily="2" charset="0"/>
                        </a:rPr>
                        <a:t>(2 </a:t>
                      </a:r>
                      <a:r>
                        <a:rPr lang="en-US" sz="2800" baseline="0" dirty="0" err="1">
                          <a:latin typeface="#9Slide03 SFU Futura_07" panose="00000900000000000000" pitchFamily="2" charset="0"/>
                        </a:rPr>
                        <a:t>điểm</a:t>
                      </a:r>
                      <a:r>
                        <a:rPr lang="en-US" sz="2800" baseline="0" dirty="0">
                          <a:latin typeface="#9Slide03 SFU Futura_07" panose="00000900000000000000" pitchFamily="2" charset="0"/>
                        </a:rPr>
                        <a:t>)</a:t>
                      </a:r>
                      <a:endParaRPr lang="en-US" sz="2800" dirty="0">
                        <a:latin typeface="#9Slide03 SFU Futura_07" panose="00000900000000000000" pitchFamily="2"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marL="0" indent="0" algn="just" fontAlgn="base">
                        <a:lnSpc>
                          <a:spcPct val="150000"/>
                        </a:lnSpc>
                        <a:buFont typeface="+mj-lt"/>
                        <a:buNone/>
                      </a:pPr>
                      <a:r>
                        <a:rPr lang="en-US" sz="2700">
                          <a:latin typeface="#9Slide03 SFU Futura_07" panose="00000900000000000000" pitchFamily="2" charset="0"/>
                        </a:rPr>
                        <a:t>3 - B</a:t>
                      </a:r>
                      <a:r>
                        <a:rPr lang="vi-VN" sz="2700">
                          <a:latin typeface="#9Slide03 SFU Futura_07" panose="00000900000000000000" pitchFamily="2" charset="0"/>
                        </a:rPr>
                        <a:t>ài học lịch sử, những nghệ thuật quân sự được vận dụng vào công cuộc bảo vệ Tổ quốc hiện nay</a:t>
                      </a:r>
                      <a:r>
                        <a:rPr lang="en-US" sz="2700">
                          <a:latin typeface="#9Slide03 SFU Futura_07" panose="00000900000000000000" pitchFamily="2" charset="0"/>
                        </a:rPr>
                        <a:t> ....</a:t>
                      </a:r>
                      <a:endParaRPr lang="en-US" sz="2700" dirty="0">
                        <a:latin typeface="#9Slide03 SFU Futura_07" panose="00000900000000000000" pitchFamily="2"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31"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1"/>
            <a:ext cx="2503815" cy="2476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2000"/>
                                        <p:tgtEl>
                                          <p:spTgt spid="22"/>
                                        </p:tgtEl>
                                      </p:cBhvr>
                                    </p:animEffect>
                                  </p:childTnLst>
                                </p:cTn>
                              </p:par>
                              <p:par>
                                <p:cTn id="11" presetID="22" presetClass="entr" presetSubtype="8"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2000"/>
                                        <p:tgtEl>
                                          <p:spTgt spid="30"/>
                                        </p:tgtEl>
                                      </p:cBhvr>
                                    </p:animEffect>
                                  </p:childTnLst>
                                </p:cTn>
                              </p:par>
                              <p:par>
                                <p:cTn id="14" presetID="22" presetClass="entr" presetSubtype="8"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4360" y="9027238"/>
            <a:ext cx="2213640" cy="1259762"/>
          </a:xfrm>
          <a:prstGeom prst="rect">
            <a:avLst/>
          </a:prstGeom>
        </p:spPr>
      </p:pic>
      <p:grpSp>
        <p:nvGrpSpPr>
          <p:cNvPr id="22" name="Group 22"/>
          <p:cNvGrpSpPr/>
          <p:nvPr/>
        </p:nvGrpSpPr>
        <p:grpSpPr>
          <a:xfrm>
            <a:off x="18080566" y="3600450"/>
            <a:ext cx="414868" cy="3086100"/>
            <a:chOff x="0" y="0"/>
            <a:chExt cx="109266" cy="812800"/>
          </a:xfrm>
        </p:grpSpPr>
        <p:sp>
          <p:nvSpPr>
            <p:cNvPr id="23" name="Freeform 23"/>
            <p:cNvSpPr/>
            <p:nvPr/>
          </p:nvSpPr>
          <p:spPr>
            <a:xfrm>
              <a:off x="0" y="0"/>
              <a:ext cx="109266" cy="812800"/>
            </a:xfrm>
            <a:custGeom>
              <a:avLst/>
              <a:gdLst/>
              <a:ahLst/>
              <a:cxnLst/>
              <a:rect l="l" t="t" r="r" b="b"/>
              <a:pathLst>
                <a:path w="109266" h="812800">
                  <a:moveTo>
                    <a:pt x="0" y="0"/>
                  </a:moveTo>
                  <a:lnTo>
                    <a:pt x="109266" y="0"/>
                  </a:lnTo>
                  <a:lnTo>
                    <a:pt x="109266" y="812800"/>
                  </a:lnTo>
                  <a:lnTo>
                    <a:pt x="0" y="812800"/>
                  </a:lnTo>
                  <a:close/>
                </a:path>
              </a:pathLst>
            </a:custGeom>
            <a:solidFill>
              <a:srgbClr val="036660"/>
            </a:solidFill>
          </p:spPr>
          <p:txBody>
            <a:bodyPr/>
            <a:lstStyle/>
            <a:p>
              <a:endParaRPr lang="en-US"/>
            </a:p>
          </p:txBody>
        </p:sp>
        <p:sp>
          <p:nvSpPr>
            <p:cNvPr id="24" name="TextBox 24"/>
            <p:cNvSpPr txBox="1"/>
            <p:nvPr/>
          </p:nvSpPr>
          <p:spPr>
            <a:xfrm>
              <a:off x="0" y="19050"/>
              <a:ext cx="812800" cy="793750"/>
            </a:xfrm>
            <a:prstGeom prst="rect">
              <a:avLst/>
            </a:prstGeom>
          </p:spPr>
          <p:txBody>
            <a:bodyPr lIns="50800" tIns="50800" rIns="50800" bIns="50800" rtlCol="0" anchor="ctr"/>
            <a:lstStyle/>
            <a:p>
              <a:pPr algn="ctr">
                <a:lnSpc>
                  <a:spcPts val="2787"/>
                </a:lnSpc>
              </a:pPr>
              <a:endParaRPr/>
            </a:p>
          </p:txBody>
        </p:sp>
      </p:grpSp>
      <p:graphicFrame>
        <p:nvGraphicFramePr>
          <p:cNvPr id="30" name="Table 29"/>
          <p:cNvGraphicFramePr>
            <a:graphicFrameLocks noGrp="1"/>
          </p:cNvGraphicFramePr>
          <p:nvPr>
            <p:extLst>
              <p:ext uri="{D42A27DB-BD31-4B8C-83A1-F6EECF244321}">
                <p14:modId xmlns:p14="http://schemas.microsoft.com/office/powerpoint/2010/main" val="4279802864"/>
              </p:ext>
            </p:extLst>
          </p:nvPr>
        </p:nvGraphicFramePr>
        <p:xfrm>
          <a:off x="453275" y="497727"/>
          <a:ext cx="16764000" cy="9159392"/>
        </p:xfrm>
        <a:graphic>
          <a:graphicData uri="http://schemas.openxmlformats.org/drawingml/2006/table">
            <a:tbl>
              <a:tblPr firstRow="1" bandRow="1">
                <a:tableStyleId>{5C22544A-7EE6-4342-B048-85BDC9FD1C3A}</a:tableStyleId>
              </a:tblPr>
              <a:tblGrid>
                <a:gridCol w="3451411">
                  <a:extLst>
                    <a:ext uri="{9D8B030D-6E8A-4147-A177-3AD203B41FA5}">
                      <a16:colId xmlns:a16="http://schemas.microsoft.com/office/drawing/2014/main" val="20000"/>
                    </a:ext>
                  </a:extLst>
                </a:gridCol>
                <a:gridCol w="13312589">
                  <a:extLst>
                    <a:ext uri="{9D8B030D-6E8A-4147-A177-3AD203B41FA5}">
                      <a16:colId xmlns:a16="http://schemas.microsoft.com/office/drawing/2014/main" val="20001"/>
                    </a:ext>
                  </a:extLst>
                </a:gridCol>
              </a:tblGrid>
              <a:tr h="900000">
                <a:tc>
                  <a:txBody>
                    <a:bodyPr/>
                    <a:lstStyle/>
                    <a:p>
                      <a:pPr algn="ctr"/>
                      <a:r>
                        <a:rPr lang="en-US" sz="3000">
                          <a:latin typeface="#9Slide03 SFU Futura_07" panose="00000900000000000000" pitchFamily="2" charset="0"/>
                          <a:ea typeface="#9Slide03 Roboto Bold" panose="02000000000000000000" pitchFamily="2" charset="0"/>
                        </a:rPr>
                        <a:t>MÓN</a:t>
                      </a:r>
                      <a:endParaRPr lang="en-US" sz="3000" dirty="0">
                        <a:latin typeface="#9Slide03 SFU Futura_07" panose="00000900000000000000" pitchFamily="2" charset="0"/>
                        <a:ea typeface="#9Slide03 Roboto Bold" panose="02000000000000000000" pitchFamily="2"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rgbClr val="FF9900"/>
                    </a:solidFill>
                  </a:tcPr>
                </a:tc>
                <a:tc>
                  <a:txBody>
                    <a:bodyPr/>
                    <a:lstStyle/>
                    <a:p>
                      <a:pPr algn="ctr"/>
                      <a:r>
                        <a:rPr lang="en-US" sz="3000">
                          <a:latin typeface="#9Slide03 SFU Futura_07" panose="00000900000000000000" pitchFamily="2" charset="0"/>
                          <a:ea typeface="#9Slide03 Roboto Bold" panose="02000000000000000000" pitchFamily="2" charset="0"/>
                        </a:rPr>
                        <a:t>NỘI</a:t>
                      </a:r>
                      <a:r>
                        <a:rPr lang="en-US" sz="3000" baseline="0">
                          <a:latin typeface="#9Slide03 SFU Futura_07" panose="00000900000000000000" pitchFamily="2" charset="0"/>
                          <a:ea typeface="#9Slide03 Roboto Bold" panose="02000000000000000000" pitchFamily="2" charset="0"/>
                        </a:rPr>
                        <a:t> DUNG</a:t>
                      </a:r>
                      <a:endParaRPr lang="en-US" sz="3000" dirty="0">
                        <a:latin typeface="#9Slide03 SFU Futura_07" panose="00000900000000000000" pitchFamily="2" charset="0"/>
                        <a:ea typeface="#9Slide03 Roboto Bold" panose="02000000000000000000" pitchFamily="2"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rgbClr val="FF9900"/>
                    </a:solidFill>
                  </a:tcPr>
                </a:tc>
                <a:extLst>
                  <a:ext uri="{0D108BD9-81ED-4DB2-BD59-A6C34878D82A}">
                    <a16:rowId xmlns:a16="http://schemas.microsoft.com/office/drawing/2014/main" val="10000"/>
                  </a:ext>
                </a:extLst>
              </a:tr>
              <a:tr h="4332161">
                <a:tc>
                  <a:txBody>
                    <a:bodyPr/>
                    <a:lstStyle/>
                    <a:p>
                      <a:pPr algn="ctr">
                        <a:lnSpc>
                          <a:spcPct val="150000"/>
                        </a:lnSpc>
                      </a:pPr>
                      <a:r>
                        <a:rPr lang="en-US" sz="2800">
                          <a:latin typeface="#9Slide03 SFU Futura_07" panose="00000900000000000000" pitchFamily="2" charset="0"/>
                        </a:rPr>
                        <a:t>CHÍNH</a:t>
                      </a: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marL="0" indent="0" algn="just">
                        <a:lnSpc>
                          <a:spcPct val="150000"/>
                        </a:lnSpc>
                      </a:pPr>
                      <a:r>
                        <a:rPr lang="vi-VN" sz="3200" kern="1200">
                          <a:solidFill>
                            <a:schemeClr val="dk1"/>
                          </a:solidFill>
                          <a:effectLst/>
                          <a:latin typeface="#9Slide03 SFU Futura_07" panose="00000900000000000000" pitchFamily="2" charset="0"/>
                          <a:ea typeface="+mn-ea"/>
                          <a:cs typeface="+mn-cs"/>
                        </a:rPr>
                        <a:t>Sử dụng kĩ thuật Kiplings (đặt câu hỏi) liên quan đến các nhân vật lịch sử </a:t>
                      </a:r>
                    </a:p>
                    <a:p>
                      <a:pPr marL="0" indent="0" algn="just">
                        <a:lnSpc>
                          <a:spcPct val="150000"/>
                        </a:lnSpc>
                      </a:pPr>
                      <a:r>
                        <a:rPr lang="vi-VN" sz="3200" kern="1200">
                          <a:solidFill>
                            <a:schemeClr val="dk1"/>
                          </a:solidFill>
                          <a:effectLst/>
                          <a:latin typeface="#9Slide03 SFU Futura_07" panose="00000900000000000000" pitchFamily="2" charset="0"/>
                          <a:ea typeface="+mn-ea"/>
                          <a:cs typeface="+mn-cs"/>
                        </a:rPr>
                        <a:t>1 – WHO: Tên thật của nhân vật/anh hùng lịch sử là gì?</a:t>
                      </a:r>
                    </a:p>
                    <a:p>
                      <a:pPr marL="0" indent="0" algn="just">
                        <a:lnSpc>
                          <a:spcPct val="150000"/>
                        </a:lnSpc>
                      </a:pPr>
                      <a:r>
                        <a:rPr lang="vi-VN" sz="3200" kern="1200">
                          <a:solidFill>
                            <a:schemeClr val="dk1"/>
                          </a:solidFill>
                          <a:effectLst/>
                          <a:latin typeface="#9Slide03 SFU Futura_07" panose="00000900000000000000" pitchFamily="2" charset="0"/>
                          <a:ea typeface="+mn-ea"/>
                          <a:cs typeface="+mn-cs"/>
                        </a:rPr>
                        <a:t>2 – WHAT: Cuộc đời và sự nghiệp của công có chiến tích gì đặc biệt?</a:t>
                      </a:r>
                    </a:p>
                    <a:p>
                      <a:pPr marL="0" indent="0" algn="just">
                        <a:lnSpc>
                          <a:spcPct val="150000"/>
                        </a:lnSpc>
                      </a:pPr>
                      <a:r>
                        <a:rPr lang="vi-VN" sz="3200" kern="1200">
                          <a:solidFill>
                            <a:schemeClr val="dk1"/>
                          </a:solidFill>
                          <a:effectLst/>
                          <a:latin typeface="#9Slide03 SFU Futura_07" panose="00000900000000000000" pitchFamily="2" charset="0"/>
                          <a:ea typeface="+mn-ea"/>
                          <a:cs typeface="+mn-cs"/>
                        </a:rPr>
                        <a:t>3 – WHERE, WHEN: Chiến tích đó diễn ra ở đâu? Khi nào?</a:t>
                      </a:r>
                    </a:p>
                    <a:p>
                      <a:pPr marL="0" indent="0" algn="just">
                        <a:lnSpc>
                          <a:spcPct val="150000"/>
                        </a:lnSpc>
                      </a:pPr>
                      <a:r>
                        <a:rPr lang="vi-VN" sz="3200" kern="1200">
                          <a:solidFill>
                            <a:schemeClr val="dk1"/>
                          </a:solidFill>
                          <a:effectLst/>
                          <a:latin typeface="#9Slide03 SFU Futura_07" panose="00000900000000000000" pitchFamily="2" charset="0"/>
                          <a:ea typeface="+mn-ea"/>
                          <a:cs typeface="+mn-cs"/>
                        </a:rPr>
                        <a:t>4 – HOW: Ông có vai trò gì trong…..?</a:t>
                      </a:r>
                    </a:p>
                    <a:p>
                      <a:pPr marL="0" indent="0" algn="just">
                        <a:lnSpc>
                          <a:spcPct val="150000"/>
                        </a:lnSpc>
                      </a:pPr>
                      <a:r>
                        <a:rPr lang="vi-VN" sz="3200" kern="1200">
                          <a:solidFill>
                            <a:schemeClr val="dk1"/>
                          </a:solidFill>
                          <a:effectLst/>
                          <a:latin typeface="#9Slide03 SFU Futura_07" panose="00000900000000000000" pitchFamily="2" charset="0"/>
                          <a:ea typeface="+mn-ea"/>
                          <a:cs typeface="+mn-cs"/>
                        </a:rPr>
                        <a:t>5 – WHY: Vì sao ông được nhân dân ta dựng tượng/thờ phụng/phong thánh…? Ông đã viết nên những trang vàng nào trong lịch sử dân tộc?</a:t>
                      </a: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82062">
                <a:tc>
                  <a:txBody>
                    <a:bodyPr/>
                    <a:lstStyle/>
                    <a:p>
                      <a:pPr algn="ctr">
                        <a:lnSpc>
                          <a:spcPct val="150000"/>
                        </a:lnSpc>
                      </a:pPr>
                      <a:r>
                        <a:rPr lang="en-US" sz="2800">
                          <a:latin typeface="#9Slide03 SFU Futura_07" panose="00000900000000000000" pitchFamily="2" charset="0"/>
                        </a:rPr>
                        <a:t>PHỤ</a:t>
                      </a:r>
                      <a:endParaRPr lang="en-US" sz="2800" dirty="0">
                        <a:latin typeface="#9Slide03 SFU Futura_07" panose="00000900000000000000" pitchFamily="2"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just" fontAlgn="base">
                        <a:lnSpc>
                          <a:spcPct val="150000"/>
                        </a:lnSpc>
                      </a:pPr>
                      <a:r>
                        <a:rPr lang="en-US" sz="3200">
                          <a:latin typeface="#9Slide03 SFU Futura_07" panose="00000900000000000000" pitchFamily="2" charset="0"/>
                        </a:rPr>
                        <a:t>Nêu thắng lợi quân sự/chiến tích nổi bật của các nhân vật lịch sử </a:t>
                      </a:r>
                      <a:endParaRPr lang="en-US" sz="3200" dirty="0">
                        <a:latin typeface="#9Slide03 SFU Futura_07" panose="00000900000000000000" pitchFamily="2"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ctr">
                        <a:lnSpc>
                          <a:spcPct val="150000"/>
                        </a:lnSpc>
                      </a:pPr>
                      <a:r>
                        <a:rPr lang="en-US" sz="2800">
                          <a:latin typeface="#9Slide03 SFU Futura_07" panose="00000900000000000000" pitchFamily="2" charset="0"/>
                        </a:rPr>
                        <a:t>TRÁNG MIỆNG</a:t>
                      </a:r>
                      <a:endParaRPr lang="en-US" sz="2800" dirty="0">
                        <a:latin typeface="#9Slide03 SFU Futura_07" panose="00000900000000000000" pitchFamily="2"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marL="0" indent="0" algn="just" fontAlgn="base">
                        <a:lnSpc>
                          <a:spcPct val="150000"/>
                        </a:lnSpc>
                        <a:buFont typeface="+mj-lt"/>
                        <a:buNone/>
                      </a:pPr>
                      <a:r>
                        <a:rPr lang="en-US" sz="3200">
                          <a:latin typeface="#9Slide03 SFU Futura_07" panose="00000900000000000000" pitchFamily="2" charset="0"/>
                        </a:rPr>
                        <a:t>01 điều em tâm đắc trong cuộc đời và sự nghiệp các nhân vật lịch sử em chọn </a:t>
                      </a:r>
                      <a:endParaRPr lang="en-US" sz="3200" dirty="0">
                        <a:latin typeface="#9Slide03 SFU Futura_07" panose="00000900000000000000" pitchFamily="2"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31"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1"/>
            <a:ext cx="2503815" cy="2476500"/>
          </a:xfrm>
          <a:prstGeom prst="rect">
            <a:avLst/>
          </a:prstGeom>
        </p:spPr>
      </p:pic>
    </p:spTree>
    <p:extLst>
      <p:ext uri="{BB962C8B-B14F-4D97-AF65-F5344CB8AC3E}">
        <p14:creationId xmlns:p14="http://schemas.microsoft.com/office/powerpoint/2010/main" val="1722207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2000"/>
                                        <p:tgtEl>
                                          <p:spTgt spid="22"/>
                                        </p:tgtEl>
                                      </p:cBhvr>
                                    </p:animEffect>
                                  </p:childTnLst>
                                </p:cTn>
                              </p:par>
                              <p:par>
                                <p:cTn id="11" presetID="22" presetClass="entr" presetSubtype="8"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2000"/>
                                        <p:tgtEl>
                                          <p:spTgt spid="30"/>
                                        </p:tgtEl>
                                      </p:cBhvr>
                                    </p:animEffect>
                                  </p:childTnLst>
                                </p:cTn>
                              </p:par>
                              <p:par>
                                <p:cTn id="14" presetID="22" presetClass="entr" presetSubtype="8"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770366" y="563134"/>
            <a:ext cx="2093515" cy="209351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txBody>
            <a:bodyPr/>
            <a:lstStyle/>
            <a:p>
              <a:endParaRPr lang="en-US"/>
            </a:p>
          </p:txBody>
        </p:sp>
      </p:grpSp>
      <p:grpSp>
        <p:nvGrpSpPr>
          <p:cNvPr id="4" name="Group 4"/>
          <p:cNvGrpSpPr/>
          <p:nvPr/>
        </p:nvGrpSpPr>
        <p:grpSpPr>
          <a:xfrm>
            <a:off x="6941507" y="734275"/>
            <a:ext cx="1751233" cy="17512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txBody>
            <a:bodyPr/>
            <a:lstStyle/>
            <a:p>
              <a:endParaRPr lang="en-US"/>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708847" y="1052489"/>
            <a:ext cx="10879248" cy="1114804"/>
            <a:chOff x="0" y="0"/>
            <a:chExt cx="3854134" cy="394936"/>
          </a:xfrm>
        </p:grpSpPr>
        <p:sp>
          <p:nvSpPr>
            <p:cNvPr id="8" name="Freeform 8"/>
            <p:cNvSpPr/>
            <p:nvPr/>
          </p:nvSpPr>
          <p:spPr>
            <a:xfrm>
              <a:off x="203200" y="-19870"/>
              <a:ext cx="3447734" cy="434675"/>
            </a:xfrm>
            <a:custGeom>
              <a:avLst/>
              <a:gdLst/>
              <a:ahLst/>
              <a:cxnLst/>
              <a:rect l="l" t="t" r="r" b="b"/>
              <a:pathLst>
                <a:path w="3447734" h="434675">
                  <a:moveTo>
                    <a:pt x="3447734" y="19870"/>
                  </a:moveTo>
                  <a:cubicBezTo>
                    <a:pt x="3365862" y="0"/>
                    <a:pt x="3280219" y="32714"/>
                    <a:pt x="3232443" y="102106"/>
                  </a:cubicBezTo>
                  <a:cubicBezTo>
                    <a:pt x="3184666" y="171499"/>
                    <a:pt x="3184666" y="263177"/>
                    <a:pt x="3232443" y="332569"/>
                  </a:cubicBezTo>
                  <a:cubicBezTo>
                    <a:pt x="3280219" y="401962"/>
                    <a:pt x="3365862" y="434675"/>
                    <a:pt x="3447734" y="414806"/>
                  </a:cubicBezTo>
                  <a:lnTo>
                    <a:pt x="0" y="414806"/>
                  </a:lnTo>
                  <a:cubicBezTo>
                    <a:pt x="81873" y="434675"/>
                    <a:pt x="167515" y="401962"/>
                    <a:pt x="215291" y="332569"/>
                  </a:cubicBezTo>
                  <a:cubicBezTo>
                    <a:pt x="263068" y="263177"/>
                    <a:pt x="263068" y="171499"/>
                    <a:pt x="215291" y="102106"/>
                  </a:cubicBezTo>
                  <a:cubicBezTo>
                    <a:pt x="167515" y="32714"/>
                    <a:pt x="81873" y="0"/>
                    <a:pt x="0" y="19870"/>
                  </a:cubicBezTo>
                  <a:close/>
                </a:path>
              </a:pathLst>
            </a:custGeom>
            <a:solidFill>
              <a:srgbClr val="036660"/>
            </a:solidFill>
          </p:spPr>
          <p:txBody>
            <a:bodyPr/>
            <a:lstStyle/>
            <a:p>
              <a:endParaRPr lang="en-US"/>
            </a:p>
          </p:txBody>
        </p:sp>
        <p:sp>
          <p:nvSpPr>
            <p:cNvPr id="9" name="TextBox 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12416078" y="6890515"/>
            <a:ext cx="3531480" cy="353148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txBody>
            <a:bodyPr/>
            <a:lstStyle/>
            <a:p>
              <a:endParaRPr lang="en-US"/>
            </a:p>
          </p:txBody>
        </p:sp>
      </p:grpSp>
      <p:grpSp>
        <p:nvGrpSpPr>
          <p:cNvPr id="12" name="Group 12"/>
          <p:cNvGrpSpPr/>
          <p:nvPr/>
        </p:nvGrpSpPr>
        <p:grpSpPr>
          <a:xfrm>
            <a:off x="13956079" y="7379425"/>
            <a:ext cx="5233495" cy="523349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754843" y="7229280"/>
            <a:ext cx="2853949" cy="285394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132694" y="9098559"/>
            <a:ext cx="3086100" cy="3086100"/>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a:grpSpLocks noChangeAspect="1"/>
          </p:cNvGrpSpPr>
          <p:nvPr/>
        </p:nvGrpSpPr>
        <p:grpSpPr>
          <a:xfrm>
            <a:off x="410356" y="9426077"/>
            <a:ext cx="2259501" cy="2259501"/>
            <a:chOff x="0" y="0"/>
            <a:chExt cx="6355080" cy="6355080"/>
          </a:xfrm>
        </p:grpSpPr>
        <p:sp>
          <p:nvSpPr>
            <p:cNvPr id="27" name="Freeform 2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txBody>
            <a:bodyPr/>
            <a:lstStyle/>
            <a:p>
              <a:endParaRPr lang="en-US"/>
            </a:p>
          </p:txBody>
        </p:sp>
      </p:grpSp>
      <p:grpSp>
        <p:nvGrpSpPr>
          <p:cNvPr id="28" name="Group 28"/>
          <p:cNvGrpSpPr/>
          <p:nvPr/>
        </p:nvGrpSpPr>
        <p:grpSpPr>
          <a:xfrm>
            <a:off x="16159528" y="-2033611"/>
            <a:ext cx="3086100" cy="3086100"/>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endParaRPr lang="en-US"/>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1" name="Group 31"/>
          <p:cNvGrpSpPr>
            <a:grpSpLocks noChangeAspect="1"/>
          </p:cNvGrpSpPr>
          <p:nvPr/>
        </p:nvGrpSpPr>
        <p:grpSpPr>
          <a:xfrm>
            <a:off x="15443076" y="-1525226"/>
            <a:ext cx="2259501" cy="2259501"/>
            <a:chOff x="0" y="0"/>
            <a:chExt cx="6355080" cy="6355080"/>
          </a:xfrm>
        </p:grpSpPr>
        <p:sp>
          <p:nvSpPr>
            <p:cNvPr id="32" name="Freeform 3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txBody>
            <a:bodyPr/>
            <a:lstStyle/>
            <a:p>
              <a:endParaRPr lang="en-US"/>
            </a:p>
          </p:txBody>
        </p:sp>
      </p:grpSp>
      <p:sp>
        <p:nvSpPr>
          <p:cNvPr id="34" name="TextBox 26"/>
          <p:cNvSpPr txBox="1"/>
          <p:nvPr/>
        </p:nvSpPr>
        <p:spPr>
          <a:xfrm>
            <a:off x="8840945" y="2999156"/>
            <a:ext cx="8821665" cy="3400867"/>
          </a:xfrm>
          <a:prstGeom prst="rect">
            <a:avLst/>
          </a:prstGeom>
        </p:spPr>
        <p:txBody>
          <a:bodyPr wrap="square" lIns="0" tIns="0" rIns="0" bIns="0" rtlCol="0" anchor="t">
            <a:spAutoFit/>
          </a:bodyPr>
          <a:lstStyle/>
          <a:p>
            <a:pPr algn="ctr">
              <a:lnSpc>
                <a:spcPct val="150000"/>
              </a:lnSpc>
              <a:spcBef>
                <a:spcPct val="0"/>
              </a:spcBef>
            </a:pPr>
            <a:r>
              <a:rPr lang="en-US" sz="8000">
                <a:solidFill>
                  <a:srgbClr val="2C2B2D"/>
                </a:solidFill>
                <a:latin typeface="#9Slide07 Soup of Justice" pitchFamily="2" charset="0"/>
              </a:rPr>
              <a:t>Thiết kế </a:t>
            </a:r>
          </a:p>
          <a:p>
            <a:pPr algn="ctr">
              <a:lnSpc>
                <a:spcPct val="150000"/>
              </a:lnSpc>
              <a:spcBef>
                <a:spcPct val="0"/>
              </a:spcBef>
            </a:pPr>
            <a:r>
              <a:rPr lang="en-US" sz="8000">
                <a:solidFill>
                  <a:srgbClr val="2C2B2D"/>
                </a:solidFill>
                <a:latin typeface="#9Slide07 Soup of Justice" pitchFamily="2" charset="0"/>
              </a:rPr>
              <a:t>sản phẩm học tập </a:t>
            </a:r>
            <a:endParaRPr lang="en-US" sz="8000" dirty="0">
              <a:solidFill>
                <a:srgbClr val="2C2B2D"/>
              </a:solidFill>
              <a:latin typeface="#9Slide07 Soup of Justice" pitchFamily="2" charset="0"/>
            </a:endParaRPr>
          </a:p>
        </p:txBody>
      </p:sp>
      <p:pic>
        <p:nvPicPr>
          <p:cNvPr id="18" name="Picture 17">
            <a:extLst>
              <a:ext uri="{FF2B5EF4-FFF2-40B4-BE49-F238E27FC236}">
                <a16:creationId xmlns:a16="http://schemas.microsoft.com/office/drawing/2014/main" id="{FFD0E7B4-8177-B62C-D1A6-FA91486B1DDF}"/>
              </a:ext>
            </a:extLst>
          </p:cNvPr>
          <p:cNvPicPr>
            <a:picLocks noChangeAspect="1"/>
          </p:cNvPicPr>
          <p:nvPr/>
        </p:nvPicPr>
        <p:blipFill>
          <a:blip r:embed="rId2"/>
          <a:stretch>
            <a:fillRect/>
          </a:stretch>
        </p:blipFill>
        <p:spPr>
          <a:xfrm>
            <a:off x="1046959" y="2630169"/>
            <a:ext cx="5898454" cy="5924786"/>
          </a:xfrm>
          <a:prstGeom prst="rect">
            <a:avLst/>
          </a:prstGeom>
        </p:spPr>
      </p:pic>
    </p:spTree>
    <p:extLst>
      <p:ext uri="{BB962C8B-B14F-4D97-AF65-F5344CB8AC3E}">
        <p14:creationId xmlns:p14="http://schemas.microsoft.com/office/powerpoint/2010/main" val="3766449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750" fill="hold"/>
                                        <p:tgtEl>
                                          <p:spTgt spid="34"/>
                                        </p:tgtEl>
                                        <p:attrNameLst>
                                          <p:attrName>ppt_w</p:attrName>
                                        </p:attrNameLst>
                                      </p:cBhvr>
                                      <p:tavLst>
                                        <p:tav tm="0">
                                          <p:val>
                                            <p:fltVal val="0"/>
                                          </p:val>
                                        </p:tav>
                                        <p:tav tm="100000">
                                          <p:val>
                                            <p:strVal val="#ppt_w"/>
                                          </p:val>
                                        </p:tav>
                                      </p:tavLst>
                                    </p:anim>
                                    <p:anim calcmode="lin" valueType="num">
                                      <p:cBhvr>
                                        <p:cTn id="8" dur="75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042340" y="9464249"/>
            <a:ext cx="7560908" cy="1088565"/>
            <a:chOff x="0" y="0"/>
            <a:chExt cx="2758240" cy="397112"/>
          </a:xfrm>
        </p:grpSpPr>
        <p:sp>
          <p:nvSpPr>
            <p:cNvPr id="5" name="Freeform 5"/>
            <p:cNvSpPr/>
            <p:nvPr/>
          </p:nvSpPr>
          <p:spPr>
            <a:xfrm>
              <a:off x="0" y="0"/>
              <a:ext cx="2758240" cy="397112"/>
            </a:xfrm>
            <a:custGeom>
              <a:avLst/>
              <a:gdLst/>
              <a:ahLst/>
              <a:cxnLst/>
              <a:rect l="l" t="t" r="r" b="b"/>
              <a:pathLst>
                <a:path w="2758240" h="397112">
                  <a:moveTo>
                    <a:pt x="0" y="0"/>
                  </a:moveTo>
                  <a:lnTo>
                    <a:pt x="2758240" y="0"/>
                  </a:lnTo>
                  <a:lnTo>
                    <a:pt x="2758240" y="397112"/>
                  </a:lnTo>
                  <a:lnTo>
                    <a:pt x="0" y="397112"/>
                  </a:lnTo>
                  <a:close/>
                </a:path>
              </a:pathLst>
            </a:custGeom>
            <a:solidFill>
              <a:srgbClr val="036660"/>
            </a:solidFill>
          </p:spPr>
          <p:txBody>
            <a:bodyPr/>
            <a:lstStyle/>
            <a:p>
              <a:endParaRPr lang="en-US"/>
            </a:p>
          </p:txBody>
        </p:sp>
      </p:grpSp>
      <p:grpSp>
        <p:nvGrpSpPr>
          <p:cNvPr id="10" name="Group 10"/>
          <p:cNvGrpSpPr/>
          <p:nvPr/>
        </p:nvGrpSpPr>
        <p:grpSpPr>
          <a:xfrm>
            <a:off x="12947350" y="-190863"/>
            <a:ext cx="5931618" cy="7392861"/>
            <a:chOff x="0" y="0"/>
            <a:chExt cx="2163870" cy="2696936"/>
          </a:xfrm>
          <a:solidFill>
            <a:srgbClr val="FF9900"/>
          </a:solidFill>
        </p:grpSpPr>
        <p:sp>
          <p:nvSpPr>
            <p:cNvPr id="11" name="Freeform 11"/>
            <p:cNvSpPr/>
            <p:nvPr/>
          </p:nvSpPr>
          <p:spPr>
            <a:xfrm>
              <a:off x="0" y="0"/>
              <a:ext cx="2163870" cy="2696936"/>
            </a:xfrm>
            <a:custGeom>
              <a:avLst/>
              <a:gdLst/>
              <a:ahLst/>
              <a:cxnLst/>
              <a:rect l="l" t="t" r="r" b="b"/>
              <a:pathLst>
                <a:path w="2163870" h="2696936">
                  <a:moveTo>
                    <a:pt x="0" y="0"/>
                  </a:moveTo>
                  <a:lnTo>
                    <a:pt x="2163870" y="0"/>
                  </a:lnTo>
                  <a:lnTo>
                    <a:pt x="2163870" y="2696936"/>
                  </a:lnTo>
                  <a:lnTo>
                    <a:pt x="0" y="2696936"/>
                  </a:lnTo>
                  <a:close/>
                </a:path>
              </a:pathLst>
            </a:custGeom>
            <a:grpFill/>
          </p:spPr>
          <p:txBody>
            <a:bodyPr/>
            <a:lstStyle/>
            <a:p>
              <a:endParaRPr lang="en-US"/>
            </a:p>
          </p:txBody>
        </p:sp>
      </p:grpSp>
      <p:sp>
        <p:nvSpPr>
          <p:cNvPr id="17" name="TextBox 17"/>
          <p:cNvSpPr txBox="1"/>
          <p:nvPr/>
        </p:nvSpPr>
        <p:spPr>
          <a:xfrm>
            <a:off x="2962791" y="4786752"/>
            <a:ext cx="6553644" cy="1108710"/>
          </a:xfrm>
          <a:prstGeom prst="rect">
            <a:avLst/>
          </a:prstGeom>
        </p:spPr>
        <p:txBody>
          <a:bodyPr lIns="0" tIns="0" rIns="0" bIns="0" rtlCol="0" anchor="t">
            <a:spAutoFit/>
          </a:bodyPr>
          <a:lstStyle/>
          <a:p>
            <a:pPr>
              <a:lnSpc>
                <a:spcPts val="2940"/>
              </a:lnSpc>
            </a:pPr>
            <a:r>
              <a:rPr lang="en-US" sz="2100">
                <a:solidFill>
                  <a:srgbClr val="FFFFFF"/>
                </a:solidFill>
                <a:latin typeface="Barlow SemiCondensed"/>
              </a:rPr>
              <a:t>Presentations are tools that can be used as lectures,</a:t>
            </a:r>
          </a:p>
          <a:p>
            <a:pPr>
              <a:lnSpc>
                <a:spcPts val="2940"/>
              </a:lnSpc>
            </a:pPr>
            <a:r>
              <a:rPr lang="en-US" sz="2100">
                <a:solidFill>
                  <a:srgbClr val="FFFFFF"/>
                </a:solidFill>
                <a:latin typeface="Barlow SemiCondensed"/>
              </a:rPr>
              <a:t>speeches, reports, and more. It is mostly presented</a:t>
            </a:r>
          </a:p>
          <a:p>
            <a:pPr>
              <a:lnSpc>
                <a:spcPts val="2940"/>
              </a:lnSpc>
            </a:pPr>
            <a:r>
              <a:rPr lang="en-US" sz="2100">
                <a:solidFill>
                  <a:srgbClr val="FFFFFF"/>
                </a:solidFill>
                <a:latin typeface="Barlow SemiCondensed"/>
              </a:rPr>
              <a:t>before an audience. It serves a variety of purposes.</a:t>
            </a:r>
          </a:p>
        </p:txBody>
      </p:sp>
      <p:sp>
        <p:nvSpPr>
          <p:cNvPr id="25" name="Freeform 3"/>
          <p:cNvSpPr/>
          <p:nvPr/>
        </p:nvSpPr>
        <p:spPr>
          <a:xfrm>
            <a:off x="1297430" y="2289554"/>
            <a:ext cx="7990024" cy="7669736"/>
          </a:xfrm>
          <a:custGeom>
            <a:avLst/>
            <a:gdLst/>
            <a:ahLst/>
            <a:cxnLst/>
            <a:rect l="l" t="t" r="r" b="b"/>
            <a:pathLst>
              <a:path w="2460397" h="2848559">
                <a:moveTo>
                  <a:pt x="0" y="0"/>
                </a:moveTo>
                <a:lnTo>
                  <a:pt x="2460397" y="0"/>
                </a:lnTo>
                <a:lnTo>
                  <a:pt x="2460397" y="2848559"/>
                </a:lnTo>
                <a:lnTo>
                  <a:pt x="0" y="2848559"/>
                </a:lnTo>
                <a:close/>
              </a:path>
            </a:pathLst>
          </a:custGeom>
          <a:solidFill>
            <a:srgbClr val="FCF2EB"/>
          </a:solidFill>
        </p:spPr>
        <p:txBody>
          <a:bodyPr/>
          <a:lstStyle/>
          <a:p>
            <a:endParaRPr lang="en-US"/>
          </a:p>
        </p:txBody>
      </p:sp>
      <p:sp>
        <p:nvSpPr>
          <p:cNvPr id="26" name="AutoShape 8"/>
          <p:cNvSpPr/>
          <p:nvPr/>
        </p:nvSpPr>
        <p:spPr>
          <a:xfrm>
            <a:off x="1602156" y="1482606"/>
            <a:ext cx="6840000" cy="0"/>
          </a:xfrm>
          <a:prstGeom prst="line">
            <a:avLst/>
          </a:prstGeom>
          <a:ln w="47625" cap="flat">
            <a:solidFill>
              <a:srgbClr val="FF9900"/>
            </a:solidFill>
            <a:prstDash val="solid"/>
            <a:headEnd type="none" w="sm" len="sm"/>
            <a:tailEnd type="none" w="sm" len="sm"/>
          </a:ln>
        </p:spPr>
        <p:txBody>
          <a:bodyPr/>
          <a:lstStyle/>
          <a:p>
            <a:endParaRPr lang="en-US"/>
          </a:p>
        </p:txBody>
      </p:sp>
      <p:sp>
        <p:nvSpPr>
          <p:cNvPr id="30" name="TextBox 21"/>
          <p:cNvSpPr txBox="1"/>
          <p:nvPr/>
        </p:nvSpPr>
        <p:spPr>
          <a:xfrm>
            <a:off x="1254061" y="501499"/>
            <a:ext cx="7629211" cy="679673"/>
          </a:xfrm>
          <a:prstGeom prst="rect">
            <a:avLst/>
          </a:prstGeom>
        </p:spPr>
        <p:txBody>
          <a:bodyPr wrap="square" lIns="0" tIns="0" rIns="0" bIns="0" rtlCol="0" anchor="t">
            <a:spAutoFit/>
          </a:bodyPr>
          <a:lstStyle/>
          <a:p>
            <a:pPr algn="ctr">
              <a:lnSpc>
                <a:spcPts val="5304"/>
              </a:lnSpc>
              <a:spcBef>
                <a:spcPct val="0"/>
              </a:spcBef>
            </a:pPr>
            <a:r>
              <a:rPr lang="en-US" sz="6300">
                <a:solidFill>
                  <a:srgbClr val="2C2B2D"/>
                </a:solidFill>
                <a:latin typeface="#9Slide07 Soup of Justice" pitchFamily="2" charset="0"/>
                <a:ea typeface="#9Slide03 Roboto Bold" panose="02000000000000000000" pitchFamily="2" charset="0"/>
              </a:rPr>
              <a:t>YÊU CẦU hoạt động</a:t>
            </a:r>
            <a:endParaRPr lang="en-US" sz="6300" dirty="0">
              <a:solidFill>
                <a:srgbClr val="2C2B2D"/>
              </a:solidFill>
              <a:latin typeface="#9Slide07 Soup of Justice" pitchFamily="2" charset="0"/>
              <a:ea typeface="#9Slide03 Roboto Bold" panose="02000000000000000000" pitchFamily="2" charset="0"/>
            </a:endParaRPr>
          </a:p>
        </p:txBody>
      </p:sp>
      <p:grpSp>
        <p:nvGrpSpPr>
          <p:cNvPr id="31" name="Group 6"/>
          <p:cNvGrpSpPr/>
          <p:nvPr/>
        </p:nvGrpSpPr>
        <p:grpSpPr>
          <a:xfrm>
            <a:off x="1826072" y="3510314"/>
            <a:ext cx="716280" cy="716280"/>
            <a:chOff x="0" y="0"/>
            <a:chExt cx="1913890" cy="1913890"/>
          </a:xfrm>
        </p:grpSpPr>
        <p:sp>
          <p:nvSpPr>
            <p:cNvPr id="32" name="Freeform 7"/>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36660"/>
            </a:solidFill>
          </p:spPr>
          <p:txBody>
            <a:bodyPr/>
            <a:lstStyle/>
            <a:p>
              <a:endParaRPr lang="en-US"/>
            </a:p>
          </p:txBody>
        </p:sp>
      </p:grpSp>
      <p:grpSp>
        <p:nvGrpSpPr>
          <p:cNvPr id="33" name="Group 8"/>
          <p:cNvGrpSpPr/>
          <p:nvPr/>
        </p:nvGrpSpPr>
        <p:grpSpPr>
          <a:xfrm>
            <a:off x="1826072" y="8410130"/>
            <a:ext cx="716280" cy="716280"/>
            <a:chOff x="0" y="0"/>
            <a:chExt cx="1913890" cy="1913890"/>
          </a:xfrm>
        </p:grpSpPr>
        <p:sp>
          <p:nvSpPr>
            <p:cNvPr id="34"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36660"/>
            </a:solidFill>
          </p:spPr>
          <p:txBody>
            <a:bodyPr/>
            <a:lstStyle/>
            <a:p>
              <a:endParaRPr lang="en-US"/>
            </a:p>
          </p:txBody>
        </p:sp>
      </p:grpSp>
      <p:sp>
        <p:nvSpPr>
          <p:cNvPr id="35" name="TextBox 13"/>
          <p:cNvSpPr txBox="1"/>
          <p:nvPr/>
        </p:nvSpPr>
        <p:spPr>
          <a:xfrm>
            <a:off x="2867465" y="5238355"/>
            <a:ext cx="6015807" cy="2253181"/>
          </a:xfrm>
          <a:prstGeom prst="rect">
            <a:avLst/>
          </a:prstGeom>
        </p:spPr>
        <p:txBody>
          <a:bodyPr wrap="square" lIns="0" tIns="0" rIns="0" bIns="0" rtlCol="0" anchor="t">
            <a:spAutoFit/>
          </a:bodyPr>
          <a:lstStyle/>
          <a:p>
            <a:pPr algn="just">
              <a:lnSpc>
                <a:spcPts val="4480"/>
              </a:lnSpc>
            </a:pPr>
            <a:r>
              <a:rPr lang="en-US" sz="3200">
                <a:solidFill>
                  <a:schemeClr val="tx1">
                    <a:lumMod val="85000"/>
                    <a:lumOff val="15000"/>
                  </a:schemeClr>
                </a:solidFill>
                <a:latin typeface="#9Slide03 SFU Futura_07" panose="00000900000000000000" pitchFamily="2" charset="0"/>
              </a:rPr>
              <a:t>L</a:t>
            </a:r>
            <a:r>
              <a:rPr lang="vi-VN" sz="3200">
                <a:solidFill>
                  <a:schemeClr val="tx1">
                    <a:lumMod val="85000"/>
                    <a:lumOff val="15000"/>
                  </a:schemeClr>
                </a:solidFill>
                <a:latin typeface="#9Slide03 SFU Futura_07" panose="00000900000000000000" pitchFamily="2" charset="0"/>
              </a:rPr>
              <a:t>ựa chọn một cuộc kháng chiến hoặc cuộc khởi nghĩa trong lịch sử dân tộc Việt Nam trước 1945, thiết kế sơ đồ tư duy</a:t>
            </a:r>
            <a:endParaRPr lang="en-US" sz="3200" dirty="0">
              <a:solidFill>
                <a:schemeClr val="tx1">
                  <a:lumMod val="85000"/>
                  <a:lumOff val="15000"/>
                </a:schemeClr>
              </a:solidFill>
              <a:latin typeface="#9Slide03 SFU Futura_07" panose="00000900000000000000" pitchFamily="2" charset="0"/>
            </a:endParaRPr>
          </a:p>
        </p:txBody>
      </p:sp>
      <p:sp>
        <p:nvSpPr>
          <p:cNvPr id="36" name="TextBox 14"/>
          <p:cNvSpPr txBox="1"/>
          <p:nvPr/>
        </p:nvSpPr>
        <p:spPr>
          <a:xfrm>
            <a:off x="3122232" y="8464444"/>
            <a:ext cx="5441035" cy="521938"/>
          </a:xfrm>
          <a:prstGeom prst="rect">
            <a:avLst/>
          </a:prstGeom>
        </p:spPr>
        <p:txBody>
          <a:bodyPr wrap="square" lIns="0" tIns="0" rIns="0" bIns="0" rtlCol="0" anchor="t">
            <a:spAutoFit/>
          </a:bodyPr>
          <a:lstStyle/>
          <a:p>
            <a:pPr algn="just">
              <a:lnSpc>
                <a:spcPts val="4480"/>
              </a:lnSpc>
            </a:pPr>
            <a:r>
              <a:rPr lang="en-US" sz="3200" dirty="0" err="1">
                <a:solidFill>
                  <a:schemeClr val="tx1">
                    <a:lumMod val="85000"/>
                    <a:lumOff val="15000"/>
                  </a:schemeClr>
                </a:solidFill>
                <a:latin typeface="#9Slide03 SFU Futura_07" panose="00000900000000000000" pitchFamily="2" charset="0"/>
              </a:rPr>
              <a:t>Thời</a:t>
            </a:r>
            <a:r>
              <a:rPr lang="en-US" sz="3200" dirty="0">
                <a:solidFill>
                  <a:schemeClr val="tx1">
                    <a:lumMod val="85000"/>
                    <a:lumOff val="15000"/>
                  </a:schemeClr>
                </a:solidFill>
                <a:latin typeface="#9Slide03 SFU Futura_07" panose="00000900000000000000" pitchFamily="2" charset="0"/>
              </a:rPr>
              <a:t> </a:t>
            </a:r>
            <a:r>
              <a:rPr lang="en-US" sz="3200" dirty="0" err="1">
                <a:solidFill>
                  <a:schemeClr val="tx1">
                    <a:lumMod val="85000"/>
                    <a:lumOff val="15000"/>
                  </a:schemeClr>
                </a:solidFill>
                <a:latin typeface="#9Slide03 SFU Futura_07" panose="00000900000000000000" pitchFamily="2" charset="0"/>
              </a:rPr>
              <a:t>gian</a:t>
            </a:r>
            <a:r>
              <a:rPr lang="en-US" sz="3200">
                <a:solidFill>
                  <a:schemeClr val="tx1">
                    <a:lumMod val="85000"/>
                    <a:lumOff val="15000"/>
                  </a:schemeClr>
                </a:solidFill>
                <a:latin typeface="#9Slide03 SFU Futura_07" panose="00000900000000000000" pitchFamily="2" charset="0"/>
              </a:rPr>
              <a:t>: 15 phút </a:t>
            </a:r>
            <a:endParaRPr lang="en-US" sz="3200" dirty="0">
              <a:solidFill>
                <a:schemeClr val="tx1">
                  <a:lumMod val="85000"/>
                  <a:lumOff val="15000"/>
                </a:schemeClr>
              </a:solidFill>
              <a:latin typeface="#9Slide03 SFU Futura_07" panose="00000900000000000000" pitchFamily="2" charset="0"/>
            </a:endParaRPr>
          </a:p>
        </p:txBody>
      </p:sp>
      <p:grpSp>
        <p:nvGrpSpPr>
          <p:cNvPr id="39" name="Group 8"/>
          <p:cNvGrpSpPr/>
          <p:nvPr/>
        </p:nvGrpSpPr>
        <p:grpSpPr>
          <a:xfrm>
            <a:off x="1826072" y="5770856"/>
            <a:ext cx="716280" cy="716280"/>
            <a:chOff x="0" y="0"/>
            <a:chExt cx="1913890" cy="1913890"/>
          </a:xfrm>
        </p:grpSpPr>
        <p:sp>
          <p:nvSpPr>
            <p:cNvPr id="40"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36660"/>
            </a:solidFill>
          </p:spPr>
          <p:txBody>
            <a:bodyPr/>
            <a:lstStyle/>
            <a:p>
              <a:endParaRPr lang="en-US"/>
            </a:p>
          </p:txBody>
        </p:sp>
      </p:grpSp>
      <p:sp>
        <p:nvSpPr>
          <p:cNvPr id="41" name="TextBox 14"/>
          <p:cNvSpPr txBox="1"/>
          <p:nvPr/>
        </p:nvSpPr>
        <p:spPr>
          <a:xfrm>
            <a:off x="3122232" y="3554188"/>
            <a:ext cx="4771437" cy="521938"/>
          </a:xfrm>
          <a:prstGeom prst="rect">
            <a:avLst/>
          </a:prstGeom>
        </p:spPr>
        <p:txBody>
          <a:bodyPr lIns="0" tIns="0" rIns="0" bIns="0" rtlCol="0" anchor="t">
            <a:spAutoFit/>
          </a:bodyPr>
          <a:lstStyle/>
          <a:p>
            <a:pPr>
              <a:lnSpc>
                <a:spcPts val="4480"/>
              </a:lnSpc>
            </a:pPr>
            <a:r>
              <a:rPr lang="en-US" sz="3200" dirty="0" err="1">
                <a:solidFill>
                  <a:schemeClr val="tx1">
                    <a:lumMod val="85000"/>
                    <a:lumOff val="15000"/>
                  </a:schemeClr>
                </a:solidFill>
                <a:latin typeface="#9Slide03 SFU Futura_07" panose="00000900000000000000" pitchFamily="2" charset="0"/>
              </a:rPr>
              <a:t>Hoạt</a:t>
            </a:r>
            <a:r>
              <a:rPr lang="en-US" sz="3200" dirty="0">
                <a:solidFill>
                  <a:schemeClr val="tx1">
                    <a:lumMod val="85000"/>
                    <a:lumOff val="15000"/>
                  </a:schemeClr>
                </a:solidFill>
                <a:latin typeface="#9Slide03 SFU Futura_07" panose="00000900000000000000" pitchFamily="2" charset="0"/>
              </a:rPr>
              <a:t> </a:t>
            </a:r>
            <a:r>
              <a:rPr lang="en-US" sz="3200" err="1">
                <a:solidFill>
                  <a:schemeClr val="tx1">
                    <a:lumMod val="85000"/>
                    <a:lumOff val="15000"/>
                  </a:schemeClr>
                </a:solidFill>
                <a:latin typeface="#9Slide03 SFU Futura_07" panose="00000900000000000000" pitchFamily="2" charset="0"/>
              </a:rPr>
              <a:t>động</a:t>
            </a:r>
            <a:r>
              <a:rPr lang="en-US" sz="3200">
                <a:solidFill>
                  <a:schemeClr val="tx1">
                    <a:lumMod val="85000"/>
                    <a:lumOff val="15000"/>
                  </a:schemeClr>
                </a:solidFill>
                <a:latin typeface="#9Slide03 SFU Futura_07" panose="00000900000000000000" pitchFamily="2" charset="0"/>
              </a:rPr>
              <a:t> cá nhân</a:t>
            </a:r>
            <a:endParaRPr lang="en-US" sz="3200" dirty="0">
              <a:solidFill>
                <a:schemeClr val="tx1">
                  <a:lumMod val="85000"/>
                  <a:lumOff val="15000"/>
                </a:schemeClr>
              </a:solidFill>
              <a:latin typeface="#9Slide03 SFU Futura_07" panose="00000900000000000000" pitchFamily="2" charset="0"/>
            </a:endParaRPr>
          </a:p>
        </p:txBody>
      </p:sp>
      <p:pic>
        <p:nvPicPr>
          <p:cNvPr id="43"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1396" y="5861607"/>
            <a:ext cx="525630" cy="525630"/>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026" y="8498270"/>
            <a:ext cx="540000" cy="54000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1396" y="3598454"/>
            <a:ext cx="540000" cy="540000"/>
          </a:xfrm>
          <a:prstGeom prst="rect">
            <a:avLst/>
          </a:prstGeom>
        </p:spPr>
      </p:pic>
      <p:sp>
        <p:nvSpPr>
          <p:cNvPr id="50" name="TextBox 21"/>
          <p:cNvSpPr txBox="1"/>
          <p:nvPr/>
        </p:nvSpPr>
        <p:spPr>
          <a:xfrm>
            <a:off x="1193258" y="588055"/>
            <a:ext cx="552378" cy="679673"/>
          </a:xfrm>
          <a:prstGeom prst="rect">
            <a:avLst/>
          </a:prstGeom>
        </p:spPr>
        <p:txBody>
          <a:bodyPr wrap="square" lIns="0" tIns="0" rIns="0" bIns="0" rtlCol="0" anchor="t">
            <a:spAutoFit/>
          </a:bodyPr>
          <a:lstStyle/>
          <a:p>
            <a:pPr algn="just">
              <a:lnSpc>
                <a:spcPts val="5304"/>
              </a:lnSpc>
              <a:spcBef>
                <a:spcPct val="0"/>
              </a:spcBef>
            </a:pPr>
            <a:r>
              <a:rPr lang="en-US" sz="4500" dirty="0">
                <a:solidFill>
                  <a:schemeClr val="bg1"/>
                </a:solidFill>
                <a:latin typeface="#9Slide03 Roboto Bold" panose="02000000000000000000" pitchFamily="2" charset="0"/>
                <a:ea typeface="#9Slide03 Roboto Bold" panose="02000000000000000000" pitchFamily="2" charset="0"/>
              </a:rPr>
              <a:t>1</a:t>
            </a:r>
          </a:p>
        </p:txBody>
      </p:sp>
      <p:pic>
        <p:nvPicPr>
          <p:cNvPr id="2" name="Picture 1">
            <a:extLst>
              <a:ext uri="{FF2B5EF4-FFF2-40B4-BE49-F238E27FC236}">
                <a16:creationId xmlns:a16="http://schemas.microsoft.com/office/drawing/2014/main" id="{A10D9787-6C73-118E-9EAD-CC885157F8BC}"/>
              </a:ext>
            </a:extLst>
          </p:cNvPr>
          <p:cNvPicPr>
            <a:picLocks noChangeAspect="1"/>
          </p:cNvPicPr>
          <p:nvPr/>
        </p:nvPicPr>
        <p:blipFill>
          <a:blip r:embed="rId7"/>
          <a:stretch>
            <a:fillRect/>
          </a:stretch>
        </p:blipFill>
        <p:spPr>
          <a:xfrm>
            <a:off x="10548633" y="3119284"/>
            <a:ext cx="6343650" cy="6010275"/>
          </a:xfrm>
          <a:prstGeom prst="rect">
            <a:avLst/>
          </a:prstGeom>
        </p:spPr>
      </p:pic>
    </p:spTree>
    <p:extLst>
      <p:ext uri="{BB962C8B-B14F-4D97-AF65-F5344CB8AC3E}">
        <p14:creationId xmlns:p14="http://schemas.microsoft.com/office/powerpoint/2010/main" val="36410158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1000"/>
                                        <p:tgtEl>
                                          <p:spTgt spid="41"/>
                                        </p:tgtEl>
                                      </p:cBhvr>
                                    </p:animEffect>
                                    <p:anim calcmode="lin" valueType="num">
                                      <p:cBhvr>
                                        <p:cTn id="63" dur="1000" fill="hold"/>
                                        <p:tgtEl>
                                          <p:spTgt spid="41"/>
                                        </p:tgtEl>
                                        <p:attrNameLst>
                                          <p:attrName>ppt_x</p:attrName>
                                        </p:attrNameLst>
                                      </p:cBhvr>
                                      <p:tavLst>
                                        <p:tav tm="0">
                                          <p:val>
                                            <p:strVal val="#ppt_x"/>
                                          </p:val>
                                        </p:tav>
                                        <p:tav tm="100000">
                                          <p:val>
                                            <p:strVal val="#ppt_x"/>
                                          </p:val>
                                        </p:tav>
                                      </p:tavLst>
                                    </p:anim>
                                    <p:anim calcmode="lin" valueType="num">
                                      <p:cBhvr>
                                        <p:cTn id="64" dur="1000" fill="hold"/>
                                        <p:tgtEl>
                                          <p:spTgt spid="4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1000" fill="hold"/>
                                        <p:tgtEl>
                                          <p:spTgt spid="4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1000"/>
                                        <p:tgtEl>
                                          <p:spTgt spid="45"/>
                                        </p:tgtEl>
                                      </p:cBhvr>
                                    </p:animEffect>
                                    <p:anim calcmode="lin" valueType="num">
                                      <p:cBhvr>
                                        <p:cTn id="73" dur="1000" fill="hold"/>
                                        <p:tgtEl>
                                          <p:spTgt spid="45"/>
                                        </p:tgtEl>
                                        <p:attrNameLst>
                                          <p:attrName>ppt_x</p:attrName>
                                        </p:attrNameLst>
                                      </p:cBhvr>
                                      <p:tavLst>
                                        <p:tav tm="0">
                                          <p:val>
                                            <p:strVal val="#ppt_x"/>
                                          </p:val>
                                        </p:tav>
                                        <p:tav tm="100000">
                                          <p:val>
                                            <p:strVal val="#ppt_x"/>
                                          </p:val>
                                        </p:tav>
                                      </p:tavLst>
                                    </p:anim>
                                    <p:anim calcmode="lin" valueType="num">
                                      <p:cBhvr>
                                        <p:cTn id="74" dur="1000" fill="hold"/>
                                        <p:tgtEl>
                                          <p:spTgt spid="4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1000"/>
                                        <p:tgtEl>
                                          <p:spTgt spid="46"/>
                                        </p:tgtEl>
                                      </p:cBhvr>
                                    </p:animEffect>
                                    <p:anim calcmode="lin" valueType="num">
                                      <p:cBhvr>
                                        <p:cTn id="78" dur="1000" fill="hold"/>
                                        <p:tgtEl>
                                          <p:spTgt spid="46"/>
                                        </p:tgtEl>
                                        <p:attrNameLst>
                                          <p:attrName>ppt_x</p:attrName>
                                        </p:attrNameLst>
                                      </p:cBhvr>
                                      <p:tavLst>
                                        <p:tav tm="0">
                                          <p:val>
                                            <p:strVal val="#ppt_x"/>
                                          </p:val>
                                        </p:tav>
                                        <p:tav tm="100000">
                                          <p:val>
                                            <p:strVal val="#ppt_x"/>
                                          </p:val>
                                        </p:tav>
                                      </p:tavLst>
                                    </p:anim>
                                    <p:anim calcmode="lin" valueType="num">
                                      <p:cBhvr>
                                        <p:cTn id="79" dur="1000" fill="hold"/>
                                        <p:tgtEl>
                                          <p:spTgt spid="4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1000"/>
                                        <p:tgtEl>
                                          <p:spTgt spid="50"/>
                                        </p:tgtEl>
                                      </p:cBhvr>
                                    </p:animEffect>
                                    <p:anim calcmode="lin" valueType="num">
                                      <p:cBhvr>
                                        <p:cTn id="83" dur="1000" fill="hold"/>
                                        <p:tgtEl>
                                          <p:spTgt spid="50"/>
                                        </p:tgtEl>
                                        <p:attrNameLst>
                                          <p:attrName>ppt_x</p:attrName>
                                        </p:attrNameLst>
                                      </p:cBhvr>
                                      <p:tavLst>
                                        <p:tav tm="0">
                                          <p:val>
                                            <p:strVal val="#ppt_x"/>
                                          </p:val>
                                        </p:tav>
                                        <p:tav tm="100000">
                                          <p:val>
                                            <p:strVal val="#ppt_x"/>
                                          </p:val>
                                        </p:tav>
                                      </p:tavLst>
                                    </p:anim>
                                    <p:anim calcmode="lin" valueType="num">
                                      <p:cBhvr>
                                        <p:cTn id="8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P spid="35" grpId="0"/>
      <p:bldP spid="36" grpId="0"/>
      <p:bldP spid="41"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042340" y="9464249"/>
            <a:ext cx="7560908" cy="1088565"/>
            <a:chOff x="0" y="0"/>
            <a:chExt cx="2758240" cy="397112"/>
          </a:xfrm>
        </p:grpSpPr>
        <p:sp>
          <p:nvSpPr>
            <p:cNvPr id="5" name="Freeform 5"/>
            <p:cNvSpPr/>
            <p:nvPr/>
          </p:nvSpPr>
          <p:spPr>
            <a:xfrm>
              <a:off x="0" y="0"/>
              <a:ext cx="2758240" cy="397112"/>
            </a:xfrm>
            <a:custGeom>
              <a:avLst/>
              <a:gdLst/>
              <a:ahLst/>
              <a:cxnLst/>
              <a:rect l="l" t="t" r="r" b="b"/>
              <a:pathLst>
                <a:path w="2758240" h="397112">
                  <a:moveTo>
                    <a:pt x="0" y="0"/>
                  </a:moveTo>
                  <a:lnTo>
                    <a:pt x="2758240" y="0"/>
                  </a:lnTo>
                  <a:lnTo>
                    <a:pt x="2758240" y="397112"/>
                  </a:lnTo>
                  <a:lnTo>
                    <a:pt x="0" y="397112"/>
                  </a:lnTo>
                  <a:close/>
                </a:path>
              </a:pathLst>
            </a:custGeom>
            <a:solidFill>
              <a:srgbClr val="036660"/>
            </a:solidFill>
          </p:spPr>
          <p:txBody>
            <a:bodyPr/>
            <a:lstStyle/>
            <a:p>
              <a:endParaRPr lang="en-US"/>
            </a:p>
          </p:txBody>
        </p:sp>
      </p:grpSp>
      <p:grpSp>
        <p:nvGrpSpPr>
          <p:cNvPr id="10" name="Group 10"/>
          <p:cNvGrpSpPr/>
          <p:nvPr/>
        </p:nvGrpSpPr>
        <p:grpSpPr>
          <a:xfrm>
            <a:off x="12947350" y="-190863"/>
            <a:ext cx="5931618" cy="7392861"/>
            <a:chOff x="0" y="0"/>
            <a:chExt cx="2163870" cy="2696936"/>
          </a:xfrm>
          <a:solidFill>
            <a:srgbClr val="FF9900"/>
          </a:solidFill>
        </p:grpSpPr>
        <p:sp>
          <p:nvSpPr>
            <p:cNvPr id="11" name="Freeform 11"/>
            <p:cNvSpPr/>
            <p:nvPr/>
          </p:nvSpPr>
          <p:spPr>
            <a:xfrm>
              <a:off x="0" y="0"/>
              <a:ext cx="2163870" cy="2696936"/>
            </a:xfrm>
            <a:custGeom>
              <a:avLst/>
              <a:gdLst/>
              <a:ahLst/>
              <a:cxnLst/>
              <a:rect l="l" t="t" r="r" b="b"/>
              <a:pathLst>
                <a:path w="2163870" h="2696936">
                  <a:moveTo>
                    <a:pt x="0" y="0"/>
                  </a:moveTo>
                  <a:lnTo>
                    <a:pt x="2163870" y="0"/>
                  </a:lnTo>
                  <a:lnTo>
                    <a:pt x="2163870" y="2696936"/>
                  </a:lnTo>
                  <a:lnTo>
                    <a:pt x="0" y="2696936"/>
                  </a:lnTo>
                  <a:close/>
                </a:path>
              </a:pathLst>
            </a:custGeom>
            <a:grpFill/>
          </p:spPr>
          <p:txBody>
            <a:bodyPr/>
            <a:lstStyle/>
            <a:p>
              <a:endParaRPr lang="en-US"/>
            </a:p>
          </p:txBody>
        </p:sp>
      </p:grpSp>
      <p:sp>
        <p:nvSpPr>
          <p:cNvPr id="17" name="TextBox 17"/>
          <p:cNvSpPr txBox="1"/>
          <p:nvPr/>
        </p:nvSpPr>
        <p:spPr>
          <a:xfrm>
            <a:off x="2962791" y="4786752"/>
            <a:ext cx="6553644" cy="1108710"/>
          </a:xfrm>
          <a:prstGeom prst="rect">
            <a:avLst/>
          </a:prstGeom>
        </p:spPr>
        <p:txBody>
          <a:bodyPr lIns="0" tIns="0" rIns="0" bIns="0" rtlCol="0" anchor="t">
            <a:spAutoFit/>
          </a:bodyPr>
          <a:lstStyle/>
          <a:p>
            <a:pPr>
              <a:lnSpc>
                <a:spcPts val="2940"/>
              </a:lnSpc>
            </a:pPr>
            <a:r>
              <a:rPr lang="en-US" sz="2100">
                <a:solidFill>
                  <a:srgbClr val="FFFFFF"/>
                </a:solidFill>
                <a:latin typeface="Barlow SemiCondensed"/>
              </a:rPr>
              <a:t>Presentations are tools that can be used as lectures,</a:t>
            </a:r>
          </a:p>
          <a:p>
            <a:pPr>
              <a:lnSpc>
                <a:spcPts val="2940"/>
              </a:lnSpc>
            </a:pPr>
            <a:r>
              <a:rPr lang="en-US" sz="2100">
                <a:solidFill>
                  <a:srgbClr val="FFFFFF"/>
                </a:solidFill>
                <a:latin typeface="Barlow SemiCondensed"/>
              </a:rPr>
              <a:t>speeches, reports, and more. It is mostly presented</a:t>
            </a:r>
          </a:p>
          <a:p>
            <a:pPr>
              <a:lnSpc>
                <a:spcPts val="2940"/>
              </a:lnSpc>
            </a:pPr>
            <a:r>
              <a:rPr lang="en-US" sz="2100">
                <a:solidFill>
                  <a:srgbClr val="FFFFFF"/>
                </a:solidFill>
                <a:latin typeface="Barlow SemiCondensed"/>
              </a:rPr>
              <a:t>before an audience. It serves a variety of purposes.</a:t>
            </a:r>
          </a:p>
        </p:txBody>
      </p:sp>
      <p:sp>
        <p:nvSpPr>
          <p:cNvPr id="25" name="Freeform 3"/>
          <p:cNvSpPr/>
          <p:nvPr/>
        </p:nvSpPr>
        <p:spPr>
          <a:xfrm>
            <a:off x="1297430" y="2289554"/>
            <a:ext cx="7990024" cy="7669736"/>
          </a:xfrm>
          <a:custGeom>
            <a:avLst/>
            <a:gdLst/>
            <a:ahLst/>
            <a:cxnLst/>
            <a:rect l="l" t="t" r="r" b="b"/>
            <a:pathLst>
              <a:path w="2460397" h="2848559">
                <a:moveTo>
                  <a:pt x="0" y="0"/>
                </a:moveTo>
                <a:lnTo>
                  <a:pt x="2460397" y="0"/>
                </a:lnTo>
                <a:lnTo>
                  <a:pt x="2460397" y="2848559"/>
                </a:lnTo>
                <a:lnTo>
                  <a:pt x="0" y="2848559"/>
                </a:lnTo>
                <a:close/>
              </a:path>
            </a:pathLst>
          </a:custGeom>
          <a:solidFill>
            <a:srgbClr val="FCF2EB"/>
          </a:solidFill>
        </p:spPr>
        <p:txBody>
          <a:bodyPr/>
          <a:lstStyle/>
          <a:p>
            <a:endParaRPr lang="en-US"/>
          </a:p>
        </p:txBody>
      </p:sp>
      <p:sp>
        <p:nvSpPr>
          <p:cNvPr id="26" name="AutoShape 8"/>
          <p:cNvSpPr/>
          <p:nvPr/>
        </p:nvSpPr>
        <p:spPr>
          <a:xfrm>
            <a:off x="1602156" y="1482606"/>
            <a:ext cx="6840000" cy="0"/>
          </a:xfrm>
          <a:prstGeom prst="line">
            <a:avLst/>
          </a:prstGeom>
          <a:ln w="47625" cap="flat">
            <a:solidFill>
              <a:srgbClr val="FF9900"/>
            </a:solidFill>
            <a:prstDash val="solid"/>
            <a:headEnd type="none" w="sm" len="sm"/>
            <a:tailEnd type="none" w="sm" len="sm"/>
          </a:ln>
        </p:spPr>
        <p:txBody>
          <a:bodyPr/>
          <a:lstStyle/>
          <a:p>
            <a:endParaRPr lang="en-US"/>
          </a:p>
        </p:txBody>
      </p:sp>
      <p:sp>
        <p:nvSpPr>
          <p:cNvPr id="30" name="TextBox 21"/>
          <p:cNvSpPr txBox="1"/>
          <p:nvPr/>
        </p:nvSpPr>
        <p:spPr>
          <a:xfrm>
            <a:off x="1254061" y="501499"/>
            <a:ext cx="7629211" cy="679673"/>
          </a:xfrm>
          <a:prstGeom prst="rect">
            <a:avLst/>
          </a:prstGeom>
        </p:spPr>
        <p:txBody>
          <a:bodyPr wrap="square" lIns="0" tIns="0" rIns="0" bIns="0" rtlCol="0" anchor="t">
            <a:spAutoFit/>
          </a:bodyPr>
          <a:lstStyle/>
          <a:p>
            <a:pPr algn="ctr">
              <a:lnSpc>
                <a:spcPts val="5304"/>
              </a:lnSpc>
              <a:spcBef>
                <a:spcPct val="0"/>
              </a:spcBef>
            </a:pPr>
            <a:r>
              <a:rPr lang="en-US" sz="6300">
                <a:solidFill>
                  <a:srgbClr val="2C2B2D"/>
                </a:solidFill>
                <a:latin typeface="#9Slide07 Soup of Justice" pitchFamily="2" charset="0"/>
                <a:ea typeface="#9Slide03 Roboto Bold" panose="02000000000000000000" pitchFamily="2" charset="0"/>
              </a:rPr>
              <a:t>tiêu chí sản phẩm</a:t>
            </a:r>
            <a:endParaRPr lang="en-US" sz="6300" dirty="0">
              <a:solidFill>
                <a:srgbClr val="2C2B2D"/>
              </a:solidFill>
              <a:latin typeface="#9Slide07 Soup of Justice" pitchFamily="2" charset="0"/>
              <a:ea typeface="#9Slide03 Roboto Bold" panose="02000000000000000000" pitchFamily="2" charset="0"/>
            </a:endParaRPr>
          </a:p>
        </p:txBody>
      </p:sp>
      <p:grpSp>
        <p:nvGrpSpPr>
          <p:cNvPr id="31" name="Group 6"/>
          <p:cNvGrpSpPr/>
          <p:nvPr/>
        </p:nvGrpSpPr>
        <p:grpSpPr>
          <a:xfrm>
            <a:off x="1826072" y="3510314"/>
            <a:ext cx="716280" cy="716280"/>
            <a:chOff x="0" y="0"/>
            <a:chExt cx="1913890" cy="1913890"/>
          </a:xfrm>
        </p:grpSpPr>
        <p:sp>
          <p:nvSpPr>
            <p:cNvPr id="32" name="Freeform 7"/>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36660"/>
            </a:solidFill>
          </p:spPr>
          <p:txBody>
            <a:bodyPr/>
            <a:lstStyle/>
            <a:p>
              <a:endParaRPr lang="en-US"/>
            </a:p>
          </p:txBody>
        </p:sp>
      </p:grpSp>
      <p:grpSp>
        <p:nvGrpSpPr>
          <p:cNvPr id="33" name="Group 8"/>
          <p:cNvGrpSpPr/>
          <p:nvPr/>
        </p:nvGrpSpPr>
        <p:grpSpPr>
          <a:xfrm>
            <a:off x="1826072" y="8410130"/>
            <a:ext cx="716280" cy="716280"/>
            <a:chOff x="0" y="0"/>
            <a:chExt cx="1913890" cy="1913890"/>
          </a:xfrm>
        </p:grpSpPr>
        <p:sp>
          <p:nvSpPr>
            <p:cNvPr id="34"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36660"/>
            </a:solidFill>
          </p:spPr>
          <p:txBody>
            <a:bodyPr/>
            <a:lstStyle/>
            <a:p>
              <a:endParaRPr lang="en-US"/>
            </a:p>
          </p:txBody>
        </p:sp>
      </p:grpSp>
      <p:sp>
        <p:nvSpPr>
          <p:cNvPr id="35" name="TextBox 13"/>
          <p:cNvSpPr txBox="1"/>
          <p:nvPr/>
        </p:nvSpPr>
        <p:spPr>
          <a:xfrm>
            <a:off x="2962791" y="5847071"/>
            <a:ext cx="6015807" cy="521938"/>
          </a:xfrm>
          <a:prstGeom prst="rect">
            <a:avLst/>
          </a:prstGeom>
        </p:spPr>
        <p:txBody>
          <a:bodyPr wrap="square" lIns="0" tIns="0" rIns="0" bIns="0" rtlCol="0" anchor="t">
            <a:spAutoFit/>
          </a:bodyPr>
          <a:lstStyle/>
          <a:p>
            <a:pPr algn="just">
              <a:lnSpc>
                <a:spcPts val="4480"/>
              </a:lnSpc>
            </a:pPr>
            <a:r>
              <a:rPr lang="en-US" sz="3200">
                <a:solidFill>
                  <a:schemeClr val="tx1">
                    <a:lumMod val="85000"/>
                    <a:lumOff val="15000"/>
                  </a:schemeClr>
                </a:solidFill>
                <a:latin typeface="#9Slide03 SFU Futura_07" panose="00000900000000000000" pitchFamily="2" charset="0"/>
              </a:rPr>
              <a:t>Màu sắc, hình ảnh, từ khoá...</a:t>
            </a:r>
            <a:endParaRPr lang="en-US" sz="3200" dirty="0">
              <a:solidFill>
                <a:schemeClr val="tx1">
                  <a:lumMod val="85000"/>
                  <a:lumOff val="15000"/>
                </a:schemeClr>
              </a:solidFill>
              <a:latin typeface="#9Slide03 SFU Futura_07" panose="00000900000000000000" pitchFamily="2" charset="0"/>
            </a:endParaRPr>
          </a:p>
        </p:txBody>
      </p:sp>
      <p:sp>
        <p:nvSpPr>
          <p:cNvPr id="36" name="TextBox 14"/>
          <p:cNvSpPr txBox="1"/>
          <p:nvPr/>
        </p:nvSpPr>
        <p:spPr>
          <a:xfrm>
            <a:off x="3122232" y="8464444"/>
            <a:ext cx="5441035" cy="521938"/>
          </a:xfrm>
          <a:prstGeom prst="rect">
            <a:avLst/>
          </a:prstGeom>
        </p:spPr>
        <p:txBody>
          <a:bodyPr wrap="square" lIns="0" tIns="0" rIns="0" bIns="0" rtlCol="0" anchor="t">
            <a:spAutoFit/>
          </a:bodyPr>
          <a:lstStyle/>
          <a:p>
            <a:pPr algn="just">
              <a:lnSpc>
                <a:spcPts val="4480"/>
              </a:lnSpc>
            </a:pPr>
            <a:r>
              <a:rPr lang="en-US" sz="3200">
                <a:solidFill>
                  <a:schemeClr val="tx1">
                    <a:lumMod val="85000"/>
                    <a:lumOff val="15000"/>
                  </a:schemeClr>
                </a:solidFill>
                <a:latin typeface="#9Slide03 SFU Futura_07" panose="00000900000000000000" pitchFamily="2" charset="0"/>
              </a:rPr>
              <a:t>Đúng thời gian qui định</a:t>
            </a:r>
            <a:endParaRPr lang="en-US" sz="3200" dirty="0">
              <a:solidFill>
                <a:schemeClr val="tx1">
                  <a:lumMod val="85000"/>
                  <a:lumOff val="15000"/>
                </a:schemeClr>
              </a:solidFill>
              <a:latin typeface="#9Slide03 SFU Futura_07" panose="00000900000000000000" pitchFamily="2" charset="0"/>
            </a:endParaRPr>
          </a:p>
        </p:txBody>
      </p:sp>
      <p:grpSp>
        <p:nvGrpSpPr>
          <p:cNvPr id="39" name="Group 8"/>
          <p:cNvGrpSpPr/>
          <p:nvPr/>
        </p:nvGrpSpPr>
        <p:grpSpPr>
          <a:xfrm>
            <a:off x="1826072" y="5770856"/>
            <a:ext cx="716280" cy="716280"/>
            <a:chOff x="0" y="0"/>
            <a:chExt cx="1913890" cy="1913890"/>
          </a:xfrm>
        </p:grpSpPr>
        <p:sp>
          <p:nvSpPr>
            <p:cNvPr id="40"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36660"/>
            </a:solidFill>
          </p:spPr>
          <p:txBody>
            <a:bodyPr/>
            <a:lstStyle/>
            <a:p>
              <a:endParaRPr lang="en-US"/>
            </a:p>
          </p:txBody>
        </p:sp>
      </p:grpSp>
      <p:sp>
        <p:nvSpPr>
          <p:cNvPr id="41" name="TextBox 14"/>
          <p:cNvSpPr txBox="1"/>
          <p:nvPr/>
        </p:nvSpPr>
        <p:spPr>
          <a:xfrm>
            <a:off x="3122232" y="3554188"/>
            <a:ext cx="4771437" cy="1099019"/>
          </a:xfrm>
          <a:prstGeom prst="rect">
            <a:avLst/>
          </a:prstGeom>
        </p:spPr>
        <p:txBody>
          <a:bodyPr lIns="0" tIns="0" rIns="0" bIns="0" rtlCol="0" anchor="t">
            <a:spAutoFit/>
          </a:bodyPr>
          <a:lstStyle/>
          <a:p>
            <a:pPr>
              <a:lnSpc>
                <a:spcPts val="4480"/>
              </a:lnSpc>
            </a:pPr>
            <a:r>
              <a:rPr lang="en-US" sz="3200">
                <a:solidFill>
                  <a:schemeClr val="tx1">
                    <a:lumMod val="85000"/>
                    <a:lumOff val="15000"/>
                  </a:schemeClr>
                </a:solidFill>
                <a:latin typeface="#9Slide03 SFU Futura_07" panose="00000900000000000000" pitchFamily="2" charset="0"/>
              </a:rPr>
              <a:t>Bố cục, đảm bảo quy tắc thiết kế...</a:t>
            </a:r>
            <a:endParaRPr lang="en-US" sz="3200" dirty="0">
              <a:solidFill>
                <a:schemeClr val="tx1">
                  <a:lumMod val="85000"/>
                  <a:lumOff val="15000"/>
                </a:schemeClr>
              </a:solidFill>
              <a:latin typeface="#9Slide03 SFU Futura_07" panose="00000900000000000000" pitchFamily="2" charset="0"/>
            </a:endParaRPr>
          </a:p>
        </p:txBody>
      </p:sp>
      <p:pic>
        <p:nvPicPr>
          <p:cNvPr id="43"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1396" y="5861607"/>
            <a:ext cx="525630" cy="525630"/>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026" y="8498270"/>
            <a:ext cx="540000" cy="54000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1396" y="3598454"/>
            <a:ext cx="540000" cy="540000"/>
          </a:xfrm>
          <a:prstGeom prst="rect">
            <a:avLst/>
          </a:prstGeom>
        </p:spPr>
      </p:pic>
      <p:sp>
        <p:nvSpPr>
          <p:cNvPr id="50" name="TextBox 21"/>
          <p:cNvSpPr txBox="1"/>
          <p:nvPr/>
        </p:nvSpPr>
        <p:spPr>
          <a:xfrm>
            <a:off x="1193258" y="588055"/>
            <a:ext cx="552378" cy="679673"/>
          </a:xfrm>
          <a:prstGeom prst="rect">
            <a:avLst/>
          </a:prstGeom>
        </p:spPr>
        <p:txBody>
          <a:bodyPr wrap="square" lIns="0" tIns="0" rIns="0" bIns="0" rtlCol="0" anchor="t">
            <a:spAutoFit/>
          </a:bodyPr>
          <a:lstStyle/>
          <a:p>
            <a:pPr algn="just">
              <a:lnSpc>
                <a:spcPts val="5304"/>
              </a:lnSpc>
              <a:spcBef>
                <a:spcPct val="0"/>
              </a:spcBef>
            </a:pPr>
            <a:r>
              <a:rPr lang="en-US" sz="4500" dirty="0">
                <a:solidFill>
                  <a:schemeClr val="bg1"/>
                </a:solidFill>
                <a:latin typeface="#9Slide03 Roboto Bold" panose="02000000000000000000" pitchFamily="2" charset="0"/>
                <a:ea typeface="#9Slide03 Roboto Bold" panose="02000000000000000000" pitchFamily="2" charset="0"/>
              </a:rPr>
              <a:t>1</a:t>
            </a:r>
          </a:p>
        </p:txBody>
      </p:sp>
      <p:pic>
        <p:nvPicPr>
          <p:cNvPr id="3" name="Picture 2">
            <a:extLst>
              <a:ext uri="{FF2B5EF4-FFF2-40B4-BE49-F238E27FC236}">
                <a16:creationId xmlns:a16="http://schemas.microsoft.com/office/drawing/2014/main" id="{4DD2535D-827F-0285-3602-63874241946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8889" y1="48611" x2="68889" y2="48611"/>
                        <a14:foregroundMark x1="75278" y1="42500" x2="77222" y2="55833"/>
                        <a14:foregroundMark x1="70278" y1="42500" x2="74444" y2="57222"/>
                        <a14:foregroundMark x1="69722" y1="45833" x2="71667" y2="60000"/>
                        <a14:foregroundMark x1="71667" y1="60000" x2="71667" y2="60000"/>
                        <a14:foregroundMark x1="71389" y1="73333" x2="71389" y2="73333"/>
                        <a14:foregroundMark x1="71111" y1="68611" x2="71111" y2="68611"/>
                      </a14:backgroundRemoval>
                    </a14:imgEffect>
                  </a14:imgLayer>
                </a14:imgProps>
              </a:ext>
            </a:extLst>
          </a:blip>
          <a:stretch>
            <a:fillRect/>
          </a:stretch>
        </p:blipFill>
        <p:spPr>
          <a:xfrm>
            <a:off x="7700140" y="1988115"/>
            <a:ext cx="8761788" cy="8761788"/>
          </a:xfrm>
          <a:prstGeom prst="rect">
            <a:avLst/>
          </a:prstGeom>
        </p:spPr>
      </p:pic>
    </p:spTree>
    <p:extLst>
      <p:ext uri="{BB962C8B-B14F-4D97-AF65-F5344CB8AC3E}">
        <p14:creationId xmlns:p14="http://schemas.microsoft.com/office/powerpoint/2010/main" val="21068248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1000"/>
                                        <p:tgtEl>
                                          <p:spTgt spid="41"/>
                                        </p:tgtEl>
                                      </p:cBhvr>
                                    </p:animEffect>
                                    <p:anim calcmode="lin" valueType="num">
                                      <p:cBhvr>
                                        <p:cTn id="63" dur="1000" fill="hold"/>
                                        <p:tgtEl>
                                          <p:spTgt spid="41"/>
                                        </p:tgtEl>
                                        <p:attrNameLst>
                                          <p:attrName>ppt_x</p:attrName>
                                        </p:attrNameLst>
                                      </p:cBhvr>
                                      <p:tavLst>
                                        <p:tav tm="0">
                                          <p:val>
                                            <p:strVal val="#ppt_x"/>
                                          </p:val>
                                        </p:tav>
                                        <p:tav tm="100000">
                                          <p:val>
                                            <p:strVal val="#ppt_x"/>
                                          </p:val>
                                        </p:tav>
                                      </p:tavLst>
                                    </p:anim>
                                    <p:anim calcmode="lin" valueType="num">
                                      <p:cBhvr>
                                        <p:cTn id="64" dur="1000" fill="hold"/>
                                        <p:tgtEl>
                                          <p:spTgt spid="4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1000" fill="hold"/>
                                        <p:tgtEl>
                                          <p:spTgt spid="4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1000"/>
                                        <p:tgtEl>
                                          <p:spTgt spid="45"/>
                                        </p:tgtEl>
                                      </p:cBhvr>
                                    </p:animEffect>
                                    <p:anim calcmode="lin" valueType="num">
                                      <p:cBhvr>
                                        <p:cTn id="73" dur="1000" fill="hold"/>
                                        <p:tgtEl>
                                          <p:spTgt spid="45"/>
                                        </p:tgtEl>
                                        <p:attrNameLst>
                                          <p:attrName>ppt_x</p:attrName>
                                        </p:attrNameLst>
                                      </p:cBhvr>
                                      <p:tavLst>
                                        <p:tav tm="0">
                                          <p:val>
                                            <p:strVal val="#ppt_x"/>
                                          </p:val>
                                        </p:tav>
                                        <p:tav tm="100000">
                                          <p:val>
                                            <p:strVal val="#ppt_x"/>
                                          </p:val>
                                        </p:tav>
                                      </p:tavLst>
                                    </p:anim>
                                    <p:anim calcmode="lin" valueType="num">
                                      <p:cBhvr>
                                        <p:cTn id="74" dur="1000" fill="hold"/>
                                        <p:tgtEl>
                                          <p:spTgt spid="4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1000"/>
                                        <p:tgtEl>
                                          <p:spTgt spid="46"/>
                                        </p:tgtEl>
                                      </p:cBhvr>
                                    </p:animEffect>
                                    <p:anim calcmode="lin" valueType="num">
                                      <p:cBhvr>
                                        <p:cTn id="78" dur="1000" fill="hold"/>
                                        <p:tgtEl>
                                          <p:spTgt spid="46"/>
                                        </p:tgtEl>
                                        <p:attrNameLst>
                                          <p:attrName>ppt_x</p:attrName>
                                        </p:attrNameLst>
                                      </p:cBhvr>
                                      <p:tavLst>
                                        <p:tav tm="0">
                                          <p:val>
                                            <p:strVal val="#ppt_x"/>
                                          </p:val>
                                        </p:tav>
                                        <p:tav tm="100000">
                                          <p:val>
                                            <p:strVal val="#ppt_x"/>
                                          </p:val>
                                        </p:tav>
                                      </p:tavLst>
                                    </p:anim>
                                    <p:anim calcmode="lin" valueType="num">
                                      <p:cBhvr>
                                        <p:cTn id="79" dur="1000" fill="hold"/>
                                        <p:tgtEl>
                                          <p:spTgt spid="4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1000"/>
                                        <p:tgtEl>
                                          <p:spTgt spid="50"/>
                                        </p:tgtEl>
                                      </p:cBhvr>
                                    </p:animEffect>
                                    <p:anim calcmode="lin" valueType="num">
                                      <p:cBhvr>
                                        <p:cTn id="83" dur="1000" fill="hold"/>
                                        <p:tgtEl>
                                          <p:spTgt spid="50"/>
                                        </p:tgtEl>
                                        <p:attrNameLst>
                                          <p:attrName>ppt_x</p:attrName>
                                        </p:attrNameLst>
                                      </p:cBhvr>
                                      <p:tavLst>
                                        <p:tav tm="0">
                                          <p:val>
                                            <p:strVal val="#ppt_x"/>
                                          </p:val>
                                        </p:tav>
                                        <p:tav tm="100000">
                                          <p:val>
                                            <p:strVal val="#ppt_x"/>
                                          </p:val>
                                        </p:tav>
                                      </p:tavLst>
                                    </p:anim>
                                    <p:anim calcmode="lin" valueType="num">
                                      <p:cBhvr>
                                        <p:cTn id="8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P spid="35" grpId="0"/>
      <p:bldP spid="36" grpId="0"/>
      <p:bldP spid="41"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770366" y="563134"/>
            <a:ext cx="2093515" cy="209351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6941507" y="734275"/>
            <a:ext cx="1751233" cy="17512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708847" y="1052489"/>
            <a:ext cx="10879248" cy="1114804"/>
            <a:chOff x="0" y="0"/>
            <a:chExt cx="3854134" cy="394936"/>
          </a:xfrm>
        </p:grpSpPr>
        <p:sp>
          <p:nvSpPr>
            <p:cNvPr id="8" name="Freeform 8"/>
            <p:cNvSpPr/>
            <p:nvPr/>
          </p:nvSpPr>
          <p:spPr>
            <a:xfrm>
              <a:off x="203200" y="-19870"/>
              <a:ext cx="3447734" cy="434675"/>
            </a:xfrm>
            <a:custGeom>
              <a:avLst/>
              <a:gdLst/>
              <a:ahLst/>
              <a:cxnLst/>
              <a:rect l="l" t="t" r="r" b="b"/>
              <a:pathLst>
                <a:path w="3447734" h="434675">
                  <a:moveTo>
                    <a:pt x="3447734" y="19870"/>
                  </a:moveTo>
                  <a:cubicBezTo>
                    <a:pt x="3365862" y="0"/>
                    <a:pt x="3280219" y="32714"/>
                    <a:pt x="3232443" y="102106"/>
                  </a:cubicBezTo>
                  <a:cubicBezTo>
                    <a:pt x="3184666" y="171499"/>
                    <a:pt x="3184666" y="263177"/>
                    <a:pt x="3232443" y="332569"/>
                  </a:cubicBezTo>
                  <a:cubicBezTo>
                    <a:pt x="3280219" y="401962"/>
                    <a:pt x="3365862" y="434675"/>
                    <a:pt x="3447734" y="414806"/>
                  </a:cubicBezTo>
                  <a:lnTo>
                    <a:pt x="0" y="414806"/>
                  </a:lnTo>
                  <a:cubicBezTo>
                    <a:pt x="81873" y="434675"/>
                    <a:pt x="167515" y="401962"/>
                    <a:pt x="215291" y="332569"/>
                  </a:cubicBezTo>
                  <a:cubicBezTo>
                    <a:pt x="263068" y="263177"/>
                    <a:pt x="263068" y="171499"/>
                    <a:pt x="215291" y="102106"/>
                  </a:cubicBezTo>
                  <a:cubicBezTo>
                    <a:pt x="167515" y="32714"/>
                    <a:pt x="81873" y="0"/>
                    <a:pt x="0" y="19870"/>
                  </a:cubicBez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812800"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a:grpSpLocks noChangeAspect="1"/>
          </p:cNvGrpSpPr>
          <p:nvPr/>
        </p:nvGrpSpPr>
        <p:grpSpPr>
          <a:xfrm>
            <a:off x="12416078" y="6890515"/>
            <a:ext cx="3531480" cy="353148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3956079" y="7379425"/>
            <a:ext cx="5233495" cy="523349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754843" y="7229280"/>
            <a:ext cx="2853949" cy="285394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132694" y="9098559"/>
            <a:ext cx="3086100" cy="3086100"/>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p:cNvGrpSpPr>
            <a:grpSpLocks noChangeAspect="1"/>
          </p:cNvGrpSpPr>
          <p:nvPr/>
        </p:nvGrpSpPr>
        <p:grpSpPr>
          <a:xfrm>
            <a:off x="410356" y="9426077"/>
            <a:ext cx="2259501" cy="2259501"/>
            <a:chOff x="0" y="0"/>
            <a:chExt cx="6355080" cy="6355080"/>
          </a:xfrm>
        </p:grpSpPr>
        <p:sp>
          <p:nvSpPr>
            <p:cNvPr id="27" name="Freeform 2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16159528" y="-2033611"/>
            <a:ext cx="3086100" cy="3086100"/>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a:grpSpLocks noChangeAspect="1"/>
          </p:cNvGrpSpPr>
          <p:nvPr/>
        </p:nvGrpSpPr>
        <p:grpSpPr>
          <a:xfrm>
            <a:off x="15443076" y="-1525226"/>
            <a:ext cx="2259501" cy="2259501"/>
            <a:chOff x="0" y="0"/>
            <a:chExt cx="6355080" cy="6355080"/>
          </a:xfrm>
        </p:grpSpPr>
        <p:sp>
          <p:nvSpPr>
            <p:cNvPr id="32" name="Freeform 3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891" y="2782254"/>
            <a:ext cx="7646233" cy="6084946"/>
          </a:xfrm>
          <a:prstGeom prst="rect">
            <a:avLst/>
          </a:prstGeom>
          <a:effectLst>
            <a:outerShdw blurRad="50800" dist="38100" dir="2700000" algn="tl" rotWithShape="0">
              <a:prstClr val="black">
                <a:alpha val="40000"/>
              </a:prstClr>
            </a:outerShdw>
          </a:effectLst>
        </p:spPr>
      </p:pic>
      <p:sp>
        <p:nvSpPr>
          <p:cNvPr id="34" name="TextBox 26"/>
          <p:cNvSpPr txBox="1"/>
          <p:nvPr/>
        </p:nvSpPr>
        <p:spPr>
          <a:xfrm>
            <a:off x="8516530" y="3222090"/>
            <a:ext cx="8821665" cy="340086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8000">
                <a:solidFill>
                  <a:srgbClr val="2C2B2D"/>
                </a:solidFill>
                <a:latin typeface="#9Slide07 Soup of Justice" pitchFamily="2" charset="0"/>
              </a:rPr>
              <a:t>THUYẾT TRÌNH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0" i="0" u="none" strike="noStrike" kern="1200" cap="none" spc="0" normalizeH="0" baseline="0" noProof="0">
                <a:ln>
                  <a:noFill/>
                </a:ln>
                <a:solidFill>
                  <a:srgbClr val="2C2B2D"/>
                </a:solidFill>
                <a:effectLst/>
                <a:uLnTx/>
                <a:uFillTx/>
                <a:latin typeface="#9Slide07 Soup of Justice" pitchFamily="2" charset="0"/>
                <a:ea typeface="+mn-ea"/>
                <a:cs typeface="+mn-cs"/>
              </a:rPr>
              <a:t>SẢN</a:t>
            </a:r>
            <a:r>
              <a:rPr kumimoji="0" lang="en-US" sz="8000" b="0" i="0" u="none" strike="noStrike" kern="1200" cap="none" spc="0" normalizeH="0" noProof="0">
                <a:ln>
                  <a:noFill/>
                </a:ln>
                <a:solidFill>
                  <a:srgbClr val="2C2B2D"/>
                </a:solidFill>
                <a:effectLst/>
                <a:uLnTx/>
                <a:uFillTx/>
                <a:latin typeface="#9Slide07 Soup of Justice" pitchFamily="2" charset="0"/>
                <a:ea typeface="+mn-ea"/>
                <a:cs typeface="+mn-cs"/>
              </a:rPr>
              <a:t> PHẨM HỌC TẬP</a:t>
            </a:r>
            <a:endParaRPr kumimoji="0" lang="en-US" sz="8000" b="0" i="0" u="none" strike="noStrike" kern="1200" cap="none" spc="0" normalizeH="0" baseline="0" noProof="0" dirty="0">
              <a:ln>
                <a:noFill/>
              </a:ln>
              <a:solidFill>
                <a:srgbClr val="2C2B2D"/>
              </a:solidFill>
              <a:effectLst/>
              <a:uLnTx/>
              <a:uFillTx/>
              <a:latin typeface="#9Slide07 Soup of Justice" pitchFamily="2" charset="0"/>
              <a:ea typeface="+mn-ea"/>
              <a:cs typeface="+mn-cs"/>
            </a:endParaRPr>
          </a:p>
        </p:txBody>
      </p:sp>
    </p:spTree>
    <p:extLst>
      <p:ext uri="{BB962C8B-B14F-4D97-AF65-F5344CB8AC3E}">
        <p14:creationId xmlns:p14="http://schemas.microsoft.com/office/powerpoint/2010/main" val="28666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750" fill="hold"/>
                                        <p:tgtEl>
                                          <p:spTgt spid="33"/>
                                        </p:tgtEl>
                                        <p:attrNameLst>
                                          <p:attrName>ppt_w</p:attrName>
                                        </p:attrNameLst>
                                      </p:cBhvr>
                                      <p:tavLst>
                                        <p:tav tm="0">
                                          <p:val>
                                            <p:fltVal val="0"/>
                                          </p:val>
                                        </p:tav>
                                        <p:tav tm="100000">
                                          <p:val>
                                            <p:strVal val="#ppt_w"/>
                                          </p:val>
                                        </p:tav>
                                      </p:tavLst>
                                    </p:anim>
                                    <p:anim calcmode="lin" valueType="num">
                                      <p:cBhvr>
                                        <p:cTn id="8" dur="750" fill="hold"/>
                                        <p:tgtEl>
                                          <p:spTgt spid="33"/>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750" fill="hold"/>
                                        <p:tgtEl>
                                          <p:spTgt spid="34"/>
                                        </p:tgtEl>
                                        <p:attrNameLst>
                                          <p:attrName>ppt_w</p:attrName>
                                        </p:attrNameLst>
                                      </p:cBhvr>
                                      <p:tavLst>
                                        <p:tav tm="0">
                                          <p:val>
                                            <p:fltVal val="0"/>
                                          </p:val>
                                        </p:tav>
                                        <p:tav tm="100000">
                                          <p:val>
                                            <p:strVal val="#ppt_w"/>
                                          </p:val>
                                        </p:tav>
                                      </p:tavLst>
                                    </p:anim>
                                    <p:anim calcmode="lin" valueType="num">
                                      <p:cBhvr>
                                        <p:cTn id="12" dur="75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4227" y="1563273"/>
            <a:ext cx="914400" cy="914400"/>
          </a:xfrm>
          <a:prstGeom prst="rect">
            <a:avLst/>
          </a:prstGeom>
        </p:spPr>
      </p:pic>
    </p:spTree>
    <p:extLst>
      <p:ext uri="{BB962C8B-B14F-4D97-AF65-F5344CB8AC3E}">
        <p14:creationId xmlns:p14="http://schemas.microsoft.com/office/powerpoint/2010/main" val="2039684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ld Texture Background Image">
            <a:extLst>
              <a:ext uri="{FF2B5EF4-FFF2-40B4-BE49-F238E27FC236}">
                <a16:creationId xmlns:a16="http://schemas.microsoft.com/office/drawing/2014/main" id="{70514BFE-D6BB-48E7-8B89-D20DAA645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p>
        </p:txBody>
      </p:sp>
      <p:sp>
        <p:nvSpPr>
          <p:cNvPr id="10" name="TextBox 9">
            <a:extLst>
              <a:ext uri="{FF2B5EF4-FFF2-40B4-BE49-F238E27FC236}">
                <a16:creationId xmlns:a16="http://schemas.microsoft.com/office/drawing/2014/main" id="{183349AF-27E3-413E-AAFB-29A15560DD01}"/>
              </a:ext>
            </a:extLst>
          </p:cNvPr>
          <p:cNvSpPr txBox="1"/>
          <p:nvPr/>
        </p:nvSpPr>
        <p:spPr>
          <a:xfrm>
            <a:off x="2910962" y="3242276"/>
            <a:ext cx="12652889" cy="6394058"/>
          </a:xfrm>
          <a:prstGeom prst="rect">
            <a:avLst/>
          </a:prstGeom>
          <a:noFill/>
        </p:spPr>
        <p:txBody>
          <a:bodyPr wrap="square" rtlCol="0">
            <a:spAutoFit/>
          </a:bodyPr>
          <a:lstStyle/>
          <a:p>
            <a:pPr algn="just">
              <a:lnSpc>
                <a:spcPct val="150000"/>
              </a:lnSpc>
            </a:pPr>
            <a:r>
              <a:rPr lang="fr-FR" sz="3900" dirty="0" err="1">
                <a:solidFill>
                  <a:schemeClr val="bg1"/>
                </a:solidFill>
                <a:latin typeface="#9Slide03 SFU Futura_07" panose="00000900000000000000" pitchFamily="2" charset="0"/>
              </a:rPr>
              <a:t>Các</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thí</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sinh</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lần</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lượt</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trả</a:t>
            </a:r>
            <a:r>
              <a:rPr lang="fr-FR" sz="3900" dirty="0">
                <a:solidFill>
                  <a:schemeClr val="bg1"/>
                </a:solidFill>
                <a:latin typeface="#9Slide03 SFU Futura_07" panose="00000900000000000000" pitchFamily="2" charset="0"/>
              </a:rPr>
              <a:t> </a:t>
            </a:r>
            <a:r>
              <a:rPr lang="fr-FR" sz="3900" err="1">
                <a:solidFill>
                  <a:schemeClr val="bg1"/>
                </a:solidFill>
                <a:latin typeface="#9Slide03 SFU Futura_07" panose="00000900000000000000" pitchFamily="2" charset="0"/>
              </a:rPr>
              <a:t>lời</a:t>
            </a:r>
            <a:r>
              <a:rPr lang="fr-FR" sz="3900">
                <a:solidFill>
                  <a:schemeClr val="bg1"/>
                </a:solidFill>
                <a:latin typeface="#9Slide03 SFU Futura_07" panose="00000900000000000000" pitchFamily="2" charset="0"/>
              </a:rPr>
              <a:t> </a:t>
            </a:r>
            <a:r>
              <a:rPr lang="fr-FR" sz="3900" b="1">
                <a:solidFill>
                  <a:srgbClr val="FFC000"/>
                </a:solidFill>
                <a:latin typeface="#9Slide03 SFU Futura_07" panose="00000900000000000000" pitchFamily="2" charset="0"/>
              </a:rPr>
              <a:t>15 </a:t>
            </a:r>
            <a:r>
              <a:rPr lang="fr-FR" sz="3900" b="1" dirty="0" err="1">
                <a:solidFill>
                  <a:srgbClr val="FFC000"/>
                </a:solidFill>
                <a:latin typeface="#9Slide03 SFU Futura_07" panose="00000900000000000000" pitchFamily="2" charset="0"/>
              </a:rPr>
              <a:t>câu</a:t>
            </a:r>
            <a:r>
              <a:rPr lang="fr-FR" sz="3900" b="1" dirty="0">
                <a:solidFill>
                  <a:srgbClr val="FFC000"/>
                </a:solidFill>
                <a:latin typeface="#9Slide03 SFU Futura_07" panose="00000900000000000000" pitchFamily="2" charset="0"/>
              </a:rPr>
              <a:t> </a:t>
            </a:r>
            <a:r>
              <a:rPr lang="fr-FR" sz="3900" b="1" dirty="0" err="1">
                <a:solidFill>
                  <a:srgbClr val="FFC000"/>
                </a:solidFill>
                <a:latin typeface="#9Slide03 SFU Futura_07" panose="00000900000000000000" pitchFamily="2" charset="0"/>
              </a:rPr>
              <a:t>hỏi</a:t>
            </a:r>
            <a:r>
              <a:rPr lang="fr-FR" sz="3900" b="1" dirty="0">
                <a:solidFill>
                  <a:srgbClr val="FFC000"/>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Thí</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sinh</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trả</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lời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vào</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bảng</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hoặc</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giấy</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trong</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thời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gian</a:t>
            </a:r>
            <a:r>
              <a:rPr lang="fr-FR" sz="3900" dirty="0">
                <a:solidFill>
                  <a:schemeClr val="bg1"/>
                </a:solidFill>
                <a:latin typeface="#9Slide03 SFU Futura_07" panose="00000900000000000000" pitchFamily="2" charset="0"/>
              </a:rPr>
              <a:t> . </a:t>
            </a:r>
            <a:r>
              <a:rPr lang="fr-FR" sz="3900" dirty="0" err="1">
                <a:solidFill>
                  <a:schemeClr val="bg1"/>
                </a:solidFill>
                <a:latin typeface="#9Slide03 SFU Futura_07" panose="00000900000000000000" pitchFamily="2" charset="0"/>
              </a:rPr>
              <a:t>Nếu</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trả</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lời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đúng</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thì</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được</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giữ</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lại</a:t>
            </a:r>
            <a:r>
              <a:rPr lang="fr-FR" sz="3900" dirty="0">
                <a:solidFill>
                  <a:schemeClr val="bg1"/>
                </a:solidFill>
                <a:latin typeface="#9Slide03 SFU Futura_07" panose="00000900000000000000" pitchFamily="2" charset="0"/>
              </a:rPr>
              <a:t> ở </a:t>
            </a:r>
            <a:r>
              <a:rPr lang="fr-FR" sz="3900" dirty="0" err="1">
                <a:solidFill>
                  <a:schemeClr val="bg1"/>
                </a:solidFill>
                <a:latin typeface="#9Slide03 SFU Futura_07" panose="00000900000000000000" pitchFamily="2" charset="0"/>
              </a:rPr>
              <a:t>trên</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hiện</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trường</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để</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trả</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lời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câu</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tiếp</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theo</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Nếu</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sai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bị</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loại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và</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bước</a:t>
            </a:r>
            <a:r>
              <a:rPr lang="fr-FR" sz="3900" dirty="0">
                <a:solidFill>
                  <a:schemeClr val="bg1"/>
                </a:solidFill>
                <a:latin typeface="#9Slide03 SFU Futura_07" panose="00000900000000000000" pitchFamily="2" charset="0"/>
              </a:rPr>
              <a:t> ra </a:t>
            </a:r>
            <a:r>
              <a:rPr lang="fr-FR" sz="3900" dirty="0" err="1">
                <a:solidFill>
                  <a:schemeClr val="bg1"/>
                </a:solidFill>
                <a:latin typeface="#9Slide03 SFU Futura_07" panose="00000900000000000000" pitchFamily="2" charset="0"/>
              </a:rPr>
              <a:t>khỏi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hiện</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trường</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Thí</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sinh</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còn</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lại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cuối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cùng</a:t>
            </a:r>
            <a:r>
              <a:rPr lang="fr-FR" sz="3900" dirty="0">
                <a:solidFill>
                  <a:schemeClr val="bg1"/>
                </a:solidFill>
                <a:latin typeface="#9Slide03 SFU Futura_07" panose="00000900000000000000" pitchFamily="2" charset="0"/>
              </a:rPr>
              <a:t> là </a:t>
            </a:r>
            <a:r>
              <a:rPr lang="fr-FR" sz="3900" dirty="0" err="1">
                <a:solidFill>
                  <a:schemeClr val="bg1"/>
                </a:solidFill>
                <a:latin typeface="#9Slide03 SFU Futura_07" panose="00000900000000000000" pitchFamily="2" charset="0"/>
              </a:rPr>
              <a:t>người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xuất</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sắc</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nhất</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Người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nào</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trả</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lời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đúng</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câu</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hỏi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cuối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cùng</a:t>
            </a:r>
            <a:r>
              <a:rPr lang="fr-FR" sz="3900" dirty="0">
                <a:solidFill>
                  <a:schemeClr val="bg1"/>
                </a:solidFill>
                <a:latin typeface="#9Slide03 SFU Futura_07" panose="00000900000000000000" pitchFamily="2" charset="0"/>
              </a:rPr>
              <a:t> là </a:t>
            </a:r>
            <a:r>
              <a:rPr lang="fr-FR" sz="3900" dirty="0" err="1">
                <a:solidFill>
                  <a:schemeClr val="bg1"/>
                </a:solidFill>
                <a:latin typeface="#9Slide03 SFU Futura_07" panose="00000900000000000000" pitchFamily="2" charset="0"/>
              </a:rPr>
              <a:t>người</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chiến</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thắng</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rung</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được</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chuông</a:t>
            </a:r>
            <a:r>
              <a:rPr lang="fr-FR" sz="3900" dirty="0">
                <a:solidFill>
                  <a:schemeClr val="bg1"/>
                </a:solidFill>
                <a:latin typeface="#9Slide03 SFU Futura_07" panose="00000900000000000000" pitchFamily="2" charset="0"/>
              </a:rPr>
              <a:t> </a:t>
            </a:r>
            <a:r>
              <a:rPr lang="fr-FR" sz="3900" dirty="0" err="1">
                <a:solidFill>
                  <a:schemeClr val="bg1"/>
                </a:solidFill>
                <a:latin typeface="#9Slide03 SFU Futura_07" panose="00000900000000000000" pitchFamily="2" charset="0"/>
              </a:rPr>
              <a:t>vàng</a:t>
            </a:r>
            <a:r>
              <a:rPr lang="fr-FR" sz="3900" dirty="0">
                <a:solidFill>
                  <a:schemeClr val="bg1"/>
                </a:solidFill>
                <a:latin typeface="#9Slide03 SFU Futura_07" panose="00000900000000000000" pitchFamily="2" charset="0"/>
              </a:rPr>
              <a:t>.</a:t>
            </a:r>
          </a:p>
        </p:txBody>
      </p:sp>
      <p:sp>
        <p:nvSpPr>
          <p:cNvPr id="18" name="TextBox 17">
            <a:extLst>
              <a:ext uri="{FF2B5EF4-FFF2-40B4-BE49-F238E27FC236}">
                <a16:creationId xmlns:a16="http://schemas.microsoft.com/office/drawing/2014/main" id="{2C57131F-C79D-4825-BD7B-1FBE387F303C}"/>
              </a:ext>
            </a:extLst>
          </p:cNvPr>
          <p:cNvSpPr txBox="1"/>
          <p:nvPr/>
        </p:nvSpPr>
        <p:spPr>
          <a:xfrm>
            <a:off x="4602365" y="1278498"/>
            <a:ext cx="9515490" cy="1107996"/>
          </a:xfrm>
          <a:prstGeom prst="rect">
            <a:avLst/>
          </a:prstGeom>
          <a:noFill/>
        </p:spPr>
        <p:txBody>
          <a:bodyPr wrap="none" rtlCol="0">
            <a:spAutoFit/>
            <a:scene3d>
              <a:camera prst="orthographicFront"/>
              <a:lightRig rig="threePt" dir="t"/>
            </a:scene3d>
            <a:sp3d extrusionH="57150">
              <a:bevelT w="38100" h="38100" prst="angle"/>
            </a:sp3d>
          </a:bodyPr>
          <a:lstStyle/>
          <a:p>
            <a:r>
              <a:rPr lang="fr-FR" sz="66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RUNG CHUÔNG VÀNG</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63452" y="-185494"/>
            <a:ext cx="4082144" cy="4082144"/>
          </a:xfrm>
          <a:prstGeom prst="rect">
            <a:avLst/>
          </a:prstGeom>
        </p:spPr>
      </p:pic>
      <p:pic>
        <p:nvPicPr>
          <p:cNvPr id="3" name="Nhac RCV">
            <a:hlinkClick r:id="" action="ppaction://media"/>
            <a:extLst>
              <a:ext uri="{FF2B5EF4-FFF2-40B4-BE49-F238E27FC236}">
                <a16:creationId xmlns:a16="http://schemas.microsoft.com/office/drawing/2014/main" id="{B129DF28-4564-4F2F-A4BC-626EE50414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2743" y="1278498"/>
            <a:ext cx="914400" cy="914400"/>
          </a:xfrm>
          <a:prstGeom prst="rect">
            <a:avLst/>
          </a:prstGeom>
        </p:spPr>
      </p:pic>
    </p:spTree>
    <p:extLst>
      <p:ext uri="{BB962C8B-B14F-4D97-AF65-F5344CB8AC3E}">
        <p14:creationId xmlns:p14="http://schemas.microsoft.com/office/powerpoint/2010/main" val="365954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92"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22" presetClass="entr" presetSubtype="8" fill="hold" nodeType="withEffect">
                                  <p:stCondLst>
                                    <p:cond delay="0"/>
                                  </p:stCondLst>
                                  <p:iterate type="lt">
                                    <p:tmPct val="16923"/>
                                  </p:iterate>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par>
                                <p:cTn id="16" presetID="14" presetClass="entr" presetSubtype="10" repeatCount="5000" fill="hold" grpId="0" nodeType="withEffect">
                                  <p:stCondLst>
                                    <p:cond delay="3250"/>
                                  </p:stCondLst>
                                  <p:iterate type="lt">
                                    <p:tmPct val="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750"/>
                                        <p:tgtEl>
                                          <p:spTgt spid="18">
                                            <p:txEl>
                                              <p:pRg st="0" end="0"/>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P spid="18"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3503833" y="3422161"/>
            <a:ext cx="11280333" cy="1477328"/>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Ai là người lãnh đạo cuộc kháng chiến chống Tống trên sông Bạch Đằng</a:t>
            </a:r>
            <a:r>
              <a:rPr lang="en-US" sz="4500">
                <a:solidFill>
                  <a:schemeClr val="bg1"/>
                </a:solidFill>
                <a:latin typeface="#9Slide03 SFU Futura_07" panose="00000900000000000000" pitchFamily="2" charset="0"/>
              </a:rPr>
              <a:t> năm 981</a:t>
            </a:r>
            <a:r>
              <a:rPr lang="vi-VN" sz="4500">
                <a:solidFill>
                  <a:schemeClr val="bg1"/>
                </a:solidFill>
                <a:latin typeface="#9Slide03 SFU Futura_07" panose="00000900000000000000" pitchFamily="2" charset="0"/>
              </a:rPr>
              <a:t>? </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34392" y="5610251"/>
            <a:ext cx="5157108"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658628" y="6122366"/>
            <a:ext cx="3861948" cy="646331"/>
          </a:xfrm>
          <a:prstGeom prst="rect">
            <a:avLst/>
          </a:prstGeom>
          <a:noFill/>
        </p:spPr>
        <p:txBody>
          <a:bodyPr wrap="square" rtlCol="0">
            <a:spAutoFit/>
          </a:bodyPr>
          <a:lstStyle/>
          <a:p>
            <a:pPr algn="ctr"/>
            <a:r>
              <a:rPr lang="en-US" sz="3600" b="1">
                <a:solidFill>
                  <a:schemeClr val="bg1"/>
                </a:solidFill>
                <a:latin typeface="#9Slide03 SFU Futura_07" panose="00000900000000000000" pitchFamily="2" charset="0"/>
                <a:ea typeface="Calibri" panose="020F0502020204030204" pitchFamily="34" charset="0"/>
              </a:rPr>
              <a:t>LÊ HOÀN </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582400" y="5410717"/>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2531775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p:cNvSpPr/>
          <p:nvPr/>
        </p:nvSpPr>
        <p:spPr>
          <a:xfrm>
            <a:off x="9093582" y="4936604"/>
            <a:ext cx="7549154" cy="0"/>
          </a:xfrm>
          <a:prstGeom prst="line">
            <a:avLst/>
          </a:prstGeom>
          <a:ln w="47625" cap="flat">
            <a:solidFill>
              <a:srgbClr val="FF9900"/>
            </a:solidFill>
            <a:prstDash val="solid"/>
            <a:headEnd type="oval" w="lg" len="lg"/>
            <a:tailEnd type="oval" w="lg" len="lg"/>
          </a:ln>
        </p:spPr>
        <p:txBody>
          <a:bodyPr/>
          <a:lstStyle/>
          <a:p>
            <a:endParaRPr lang="en-US"/>
          </a:p>
        </p:txBody>
      </p:sp>
      <p:grpSp>
        <p:nvGrpSpPr>
          <p:cNvPr id="10" name="Group 9"/>
          <p:cNvGrpSpPr/>
          <p:nvPr/>
        </p:nvGrpSpPr>
        <p:grpSpPr>
          <a:xfrm>
            <a:off x="11075397" y="9427558"/>
            <a:ext cx="10199551" cy="1864319"/>
            <a:chOff x="11075397" y="9427558"/>
            <a:chExt cx="10199551" cy="1864319"/>
          </a:xfrm>
        </p:grpSpPr>
        <p:grpSp>
          <p:nvGrpSpPr>
            <p:cNvPr id="18" name="Group 18"/>
            <p:cNvGrpSpPr/>
            <p:nvPr/>
          </p:nvGrpSpPr>
          <p:grpSpPr>
            <a:xfrm>
              <a:off x="12995233" y="9427558"/>
              <a:ext cx="8279715" cy="1543050"/>
              <a:chOff x="0" y="0"/>
              <a:chExt cx="2180666" cy="406400"/>
            </a:xfrm>
          </p:grpSpPr>
          <p:sp>
            <p:nvSpPr>
              <p:cNvPr id="19" name="Freeform 19"/>
              <p:cNvSpPr/>
              <p:nvPr/>
            </p:nvSpPr>
            <p:spPr>
              <a:xfrm>
                <a:off x="203200" y="-326"/>
                <a:ext cx="1774266" cy="407051"/>
              </a:xfrm>
              <a:custGeom>
                <a:avLst/>
                <a:gdLst/>
                <a:ahLst/>
                <a:cxnLst/>
                <a:rect l="l" t="t" r="r" b="b"/>
                <a:pathLst>
                  <a:path w="1774266" h="407051">
                    <a:moveTo>
                      <a:pt x="1774266" y="326"/>
                    </a:moveTo>
                    <a:cubicBezTo>
                      <a:pt x="1701453" y="0"/>
                      <a:pt x="1634031" y="38659"/>
                      <a:pt x="1597530" y="101663"/>
                    </a:cubicBezTo>
                    <a:cubicBezTo>
                      <a:pt x="1561030" y="164667"/>
                      <a:pt x="1561030" y="242385"/>
                      <a:pt x="1597530" y="305389"/>
                    </a:cubicBezTo>
                    <a:cubicBezTo>
                      <a:pt x="1634031" y="368393"/>
                      <a:pt x="1701453" y="407052"/>
                      <a:pt x="17742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txBody>
              <a:bodyPr/>
              <a:lstStyle/>
              <a:p>
                <a:endParaRPr lang="en-US"/>
              </a:p>
            </p:txBody>
          </p:sp>
          <p:sp>
            <p:nvSpPr>
              <p:cNvPr id="20" name="TextBox 20"/>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1075397" y="9748827"/>
              <a:ext cx="10091449" cy="1543050"/>
              <a:chOff x="0" y="0"/>
              <a:chExt cx="2657830" cy="406400"/>
            </a:xfrm>
          </p:grpSpPr>
          <p:sp>
            <p:nvSpPr>
              <p:cNvPr id="22" name="Freeform 22"/>
              <p:cNvSpPr/>
              <p:nvPr/>
            </p:nvSpPr>
            <p:spPr>
              <a:xfrm>
                <a:off x="203200" y="-326"/>
                <a:ext cx="2251430" cy="407051"/>
              </a:xfrm>
              <a:custGeom>
                <a:avLst/>
                <a:gdLst/>
                <a:ahLst/>
                <a:cxnLst/>
                <a:rect l="l" t="t" r="r" b="b"/>
                <a:pathLst>
                  <a:path w="2251430" h="407051">
                    <a:moveTo>
                      <a:pt x="2251430" y="326"/>
                    </a:moveTo>
                    <a:cubicBezTo>
                      <a:pt x="2178617" y="0"/>
                      <a:pt x="2111196" y="38659"/>
                      <a:pt x="2074695" y="101663"/>
                    </a:cubicBezTo>
                    <a:cubicBezTo>
                      <a:pt x="2038194" y="164667"/>
                      <a:pt x="2038194" y="242385"/>
                      <a:pt x="2074695" y="305389"/>
                    </a:cubicBezTo>
                    <a:cubicBezTo>
                      <a:pt x="2111196" y="368393"/>
                      <a:pt x="2178617" y="407052"/>
                      <a:pt x="225143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txBody>
              <a:bodyPr/>
              <a:lstStyle/>
              <a:p>
                <a:endParaRPr lang="en-US"/>
              </a:p>
            </p:txBody>
          </p:sp>
          <p:sp>
            <p:nvSpPr>
              <p:cNvPr id="23" name="TextBox 23"/>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grpSp>
        <p:nvGrpSpPr>
          <p:cNvPr id="8" name="Group 7"/>
          <p:cNvGrpSpPr/>
          <p:nvPr/>
        </p:nvGrpSpPr>
        <p:grpSpPr>
          <a:xfrm>
            <a:off x="-1788832" y="-952527"/>
            <a:ext cx="10091449" cy="1950150"/>
            <a:chOff x="-1788832" y="-952527"/>
            <a:chExt cx="10091449" cy="1950150"/>
          </a:xfrm>
        </p:grpSpPr>
        <p:grpSp>
          <p:nvGrpSpPr>
            <p:cNvPr id="24" name="Group 24"/>
            <p:cNvGrpSpPr/>
            <p:nvPr/>
          </p:nvGrpSpPr>
          <p:grpSpPr>
            <a:xfrm>
              <a:off x="-1507728" y="-545427"/>
              <a:ext cx="8279715" cy="1543050"/>
              <a:chOff x="0" y="0"/>
              <a:chExt cx="2180666" cy="406400"/>
            </a:xfrm>
          </p:grpSpPr>
          <p:sp>
            <p:nvSpPr>
              <p:cNvPr id="25" name="Freeform 25"/>
              <p:cNvSpPr/>
              <p:nvPr/>
            </p:nvSpPr>
            <p:spPr>
              <a:xfrm>
                <a:off x="203200" y="-326"/>
                <a:ext cx="1774266" cy="407051"/>
              </a:xfrm>
              <a:custGeom>
                <a:avLst/>
                <a:gdLst/>
                <a:ahLst/>
                <a:cxnLst/>
                <a:rect l="l" t="t" r="r" b="b"/>
                <a:pathLst>
                  <a:path w="1774266" h="407051">
                    <a:moveTo>
                      <a:pt x="1774266" y="326"/>
                    </a:moveTo>
                    <a:cubicBezTo>
                      <a:pt x="1701453" y="0"/>
                      <a:pt x="1634031" y="38659"/>
                      <a:pt x="1597530" y="101663"/>
                    </a:cubicBezTo>
                    <a:cubicBezTo>
                      <a:pt x="1561030" y="164667"/>
                      <a:pt x="1561030" y="242385"/>
                      <a:pt x="1597530" y="305389"/>
                    </a:cubicBezTo>
                    <a:cubicBezTo>
                      <a:pt x="1634031" y="368393"/>
                      <a:pt x="1701453" y="407052"/>
                      <a:pt x="17742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txBody>
              <a:bodyPr/>
              <a:lstStyle/>
              <a:p>
                <a:endParaRPr lang="en-US"/>
              </a:p>
            </p:txBody>
          </p:sp>
          <p:sp>
            <p:nvSpPr>
              <p:cNvPr id="26" name="TextBox 26"/>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788832" y="-952527"/>
              <a:ext cx="10091449" cy="1543050"/>
              <a:chOff x="0" y="0"/>
              <a:chExt cx="2657830" cy="406400"/>
            </a:xfrm>
          </p:grpSpPr>
          <p:sp>
            <p:nvSpPr>
              <p:cNvPr id="28" name="Freeform 28"/>
              <p:cNvSpPr/>
              <p:nvPr/>
            </p:nvSpPr>
            <p:spPr>
              <a:xfrm>
                <a:off x="203200" y="-326"/>
                <a:ext cx="2251430" cy="407051"/>
              </a:xfrm>
              <a:custGeom>
                <a:avLst/>
                <a:gdLst/>
                <a:ahLst/>
                <a:cxnLst/>
                <a:rect l="l" t="t" r="r" b="b"/>
                <a:pathLst>
                  <a:path w="2251430" h="407051">
                    <a:moveTo>
                      <a:pt x="2251430" y="326"/>
                    </a:moveTo>
                    <a:cubicBezTo>
                      <a:pt x="2178617" y="0"/>
                      <a:pt x="2111196" y="38659"/>
                      <a:pt x="2074695" y="101663"/>
                    </a:cubicBezTo>
                    <a:cubicBezTo>
                      <a:pt x="2038194" y="164667"/>
                      <a:pt x="2038194" y="242385"/>
                      <a:pt x="2074695" y="305389"/>
                    </a:cubicBezTo>
                    <a:cubicBezTo>
                      <a:pt x="2111196" y="368393"/>
                      <a:pt x="2178617" y="407052"/>
                      <a:pt x="225143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txBody>
              <a:bodyPr/>
              <a:lstStyle/>
              <a:p>
                <a:endParaRPr lang="en-US"/>
              </a:p>
            </p:txBody>
          </p:sp>
          <p:sp>
            <p:nvSpPr>
              <p:cNvPr id="29" name="TextBox 2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grpSp>
        <p:nvGrpSpPr>
          <p:cNvPr id="7" name="Group 6"/>
          <p:cNvGrpSpPr/>
          <p:nvPr/>
        </p:nvGrpSpPr>
        <p:grpSpPr>
          <a:xfrm>
            <a:off x="-1788832" y="2899040"/>
            <a:ext cx="9136086" cy="9136086"/>
            <a:chOff x="-1788832" y="2899040"/>
            <a:chExt cx="9136086" cy="9136086"/>
          </a:xfrm>
        </p:grpSpPr>
        <p:grpSp>
          <p:nvGrpSpPr>
            <p:cNvPr id="2" name="Group 2"/>
            <p:cNvGrpSpPr>
              <a:grpSpLocks noChangeAspect="1"/>
            </p:cNvGrpSpPr>
            <p:nvPr/>
          </p:nvGrpSpPr>
          <p:grpSpPr>
            <a:xfrm>
              <a:off x="-1788832" y="2899040"/>
              <a:ext cx="9136086" cy="9136086"/>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9900"/>
              </a:solidFill>
            </p:spPr>
            <p:txBody>
              <a:bodyPr/>
              <a:lstStyle/>
              <a:p>
                <a:endParaRPr lang="en-US"/>
              </a:p>
            </p:txBody>
          </p:sp>
        </p:grpSp>
        <p:grpSp>
          <p:nvGrpSpPr>
            <p:cNvPr id="4" name="Group 4"/>
            <p:cNvGrpSpPr/>
            <p:nvPr/>
          </p:nvGrpSpPr>
          <p:grpSpPr>
            <a:xfrm>
              <a:off x="-996798" y="3737249"/>
              <a:ext cx="7491627" cy="7491627"/>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txBody>
              <a:bodyPr/>
              <a:lstStyle/>
              <a:p>
                <a:endParaRPr lang="en-US"/>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6" name="TextBox 21"/>
            <p:cNvSpPr txBox="1"/>
            <p:nvPr/>
          </p:nvSpPr>
          <p:spPr>
            <a:xfrm>
              <a:off x="620090" y="4939642"/>
              <a:ext cx="4318241" cy="4308872"/>
            </a:xfrm>
            <a:prstGeom prst="rect">
              <a:avLst/>
            </a:prstGeom>
          </p:spPr>
          <p:txBody>
            <a:bodyPr wrap="square" lIns="0" tIns="0" rIns="0" bIns="0" rtlCol="0" anchor="t">
              <a:spAutoFit/>
            </a:bodyPr>
            <a:lstStyle/>
            <a:p>
              <a:pPr algn="ctr">
                <a:lnSpc>
                  <a:spcPct val="200000"/>
                </a:lnSpc>
              </a:pPr>
              <a:r>
                <a:rPr lang="en-US" sz="7000" spc="89" dirty="0">
                  <a:solidFill>
                    <a:schemeClr val="bg1"/>
                  </a:solidFill>
                  <a:latin typeface="#9Slide07 Soup of Justice" pitchFamily="2" charset="0"/>
                </a:rPr>
                <a:t>NỘI DUNG </a:t>
              </a:r>
            </a:p>
            <a:p>
              <a:pPr algn="ctr">
                <a:lnSpc>
                  <a:spcPct val="200000"/>
                </a:lnSpc>
              </a:pPr>
              <a:r>
                <a:rPr lang="en-US" sz="7000" spc="89" dirty="0">
                  <a:solidFill>
                    <a:schemeClr val="bg1"/>
                  </a:solidFill>
                  <a:latin typeface="#9Slide07 Soup of Justice" pitchFamily="2" charset="0"/>
                </a:rPr>
                <a:t>BÀI HỌC</a:t>
              </a:r>
            </a:p>
          </p:txBody>
        </p:sp>
      </p:grpSp>
      <p:grpSp>
        <p:nvGrpSpPr>
          <p:cNvPr id="11" name="Group 10"/>
          <p:cNvGrpSpPr/>
          <p:nvPr/>
        </p:nvGrpSpPr>
        <p:grpSpPr>
          <a:xfrm>
            <a:off x="7538818" y="2044960"/>
            <a:ext cx="9103919" cy="1708160"/>
            <a:chOff x="7538818" y="2044960"/>
            <a:chExt cx="9103919" cy="1708160"/>
          </a:xfrm>
        </p:grpSpPr>
        <p:sp>
          <p:nvSpPr>
            <p:cNvPr id="37" name="Rectangle 36"/>
            <p:cNvSpPr/>
            <p:nvPr/>
          </p:nvSpPr>
          <p:spPr>
            <a:xfrm>
              <a:off x="9093583" y="2044960"/>
              <a:ext cx="7549154" cy="1708160"/>
            </a:xfrm>
            <a:prstGeom prst="rect">
              <a:avLst/>
            </a:prstGeom>
          </p:spPr>
          <p:txBody>
            <a:bodyPr wrap="square">
              <a:spAutoFit/>
            </a:bodyPr>
            <a:lstStyle/>
            <a:p>
              <a:pPr algn="just">
                <a:lnSpc>
                  <a:spcPct val="150000"/>
                </a:lnSpc>
              </a:pPr>
              <a:r>
                <a:rPr lang="en-US" sz="3500" b="1" dirty="0" err="1">
                  <a:solidFill>
                    <a:schemeClr val="tx1">
                      <a:lumMod val="85000"/>
                      <a:lumOff val="15000"/>
                    </a:schemeClr>
                  </a:solidFill>
                  <a:latin typeface="#9Slide03 SFU Futura_07" panose="00000900000000000000" pitchFamily="2" charset="0"/>
                </a:rPr>
                <a:t>Hệ</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thống</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hoá</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những</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nội</a:t>
              </a:r>
              <a:r>
                <a:rPr lang="en-US" sz="3500" b="1" dirty="0">
                  <a:solidFill>
                    <a:schemeClr val="tx1">
                      <a:lumMod val="85000"/>
                      <a:lumOff val="15000"/>
                    </a:schemeClr>
                  </a:solidFill>
                  <a:latin typeface="#9Slide03 SFU Futura_07" panose="00000900000000000000" pitchFamily="2" charset="0"/>
                </a:rPr>
                <a:t> dung </a:t>
              </a:r>
              <a:r>
                <a:rPr lang="en-US" sz="3500" b="1" dirty="0" err="1">
                  <a:solidFill>
                    <a:schemeClr val="tx1">
                      <a:lumMod val="85000"/>
                      <a:lumOff val="15000"/>
                    </a:schemeClr>
                  </a:solidFill>
                  <a:latin typeface="#9Slide03 SFU Futura_07" panose="00000900000000000000" pitchFamily="2" charset="0"/>
                </a:rPr>
                <a:t>kiến</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thức</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cơ</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bản</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đã</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học</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trong</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chủ</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đề</a:t>
              </a:r>
              <a:endParaRPr lang="en-US" sz="3500" dirty="0">
                <a:solidFill>
                  <a:schemeClr val="tx1">
                    <a:lumMod val="85000"/>
                    <a:lumOff val="15000"/>
                  </a:schemeClr>
                </a:solidFill>
                <a:latin typeface="#9Slide03 SFU Futura_07" panose="00000900000000000000" pitchFamily="2" charset="0"/>
              </a:endParaRPr>
            </a:p>
          </p:txBody>
        </p:sp>
        <p:grpSp>
          <p:nvGrpSpPr>
            <p:cNvPr id="43" name="Group 42"/>
            <p:cNvGrpSpPr/>
            <p:nvPr/>
          </p:nvGrpSpPr>
          <p:grpSpPr>
            <a:xfrm>
              <a:off x="7538818" y="2503466"/>
              <a:ext cx="796651" cy="1131079"/>
              <a:chOff x="7538818" y="2503466"/>
              <a:chExt cx="796651" cy="1131079"/>
            </a:xfrm>
          </p:grpSpPr>
          <p:sp>
            <p:nvSpPr>
              <p:cNvPr id="38" name="Oval 37"/>
              <p:cNvSpPr/>
              <p:nvPr/>
            </p:nvSpPr>
            <p:spPr>
              <a:xfrm>
                <a:off x="7538818" y="2676923"/>
                <a:ext cx="796651" cy="796651"/>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692483" y="2503466"/>
                <a:ext cx="642986" cy="1131079"/>
              </a:xfrm>
              <a:prstGeom prst="rect">
                <a:avLst/>
              </a:prstGeom>
            </p:spPr>
            <p:txBody>
              <a:bodyPr wrap="square">
                <a:spAutoFit/>
              </a:bodyPr>
              <a:lstStyle/>
              <a:p>
                <a:pPr algn="just">
                  <a:lnSpc>
                    <a:spcPct val="150000"/>
                  </a:lnSpc>
                </a:pPr>
                <a:r>
                  <a:rPr lang="en-US" sz="4500" b="1" dirty="0">
                    <a:solidFill>
                      <a:srgbClr val="FF9900"/>
                    </a:solidFill>
                    <a:latin typeface="#9Slide03 SFU Futura_07" panose="00000900000000000000" pitchFamily="2" charset="0"/>
                  </a:rPr>
                  <a:t>1</a:t>
                </a:r>
                <a:endParaRPr lang="en-US" sz="4500" dirty="0">
                  <a:solidFill>
                    <a:srgbClr val="FF9900"/>
                  </a:solidFill>
                  <a:latin typeface="#9Slide03 SFU Futura_07" panose="00000900000000000000" pitchFamily="2" charset="0"/>
                </a:endParaRPr>
              </a:p>
            </p:txBody>
          </p:sp>
        </p:grpSp>
      </p:grpSp>
      <p:grpSp>
        <p:nvGrpSpPr>
          <p:cNvPr id="12" name="Group 11"/>
          <p:cNvGrpSpPr/>
          <p:nvPr/>
        </p:nvGrpSpPr>
        <p:grpSpPr>
          <a:xfrm>
            <a:off x="10119545" y="5981700"/>
            <a:ext cx="6523191" cy="2423740"/>
            <a:chOff x="10119545" y="5981700"/>
            <a:chExt cx="6523191" cy="2423740"/>
          </a:xfrm>
        </p:grpSpPr>
        <p:sp>
          <p:nvSpPr>
            <p:cNvPr id="40" name="TextBox 26"/>
            <p:cNvSpPr txBox="1"/>
            <p:nvPr/>
          </p:nvSpPr>
          <p:spPr>
            <a:xfrm>
              <a:off x="11785340" y="5981700"/>
              <a:ext cx="4857396" cy="2423740"/>
            </a:xfrm>
            <a:prstGeom prst="rect">
              <a:avLst/>
            </a:prstGeom>
          </p:spPr>
          <p:txBody>
            <a:bodyPr wrap="square" lIns="0" tIns="0" rIns="0" bIns="0" rtlCol="0" anchor="t">
              <a:spAutoFit/>
            </a:bodyPr>
            <a:lstStyle/>
            <a:p>
              <a:pPr algn="just">
                <a:lnSpc>
                  <a:spcPct val="150000"/>
                </a:lnSpc>
              </a:pPr>
              <a:r>
                <a:rPr lang="en-US" sz="3500" b="1" dirty="0" err="1">
                  <a:solidFill>
                    <a:schemeClr val="tx1">
                      <a:lumMod val="85000"/>
                      <a:lumOff val="15000"/>
                    </a:schemeClr>
                  </a:solidFill>
                  <a:latin typeface="#9Slide03 SFU Futura_07" panose="00000900000000000000" pitchFamily="2" charset="0"/>
                </a:rPr>
                <a:t>Vận</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dụng</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kiến</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thức</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để</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giải</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thích</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lịch</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sử</a:t>
              </a:r>
              <a:r>
                <a:rPr lang="en-US" sz="3500" b="1" dirty="0">
                  <a:solidFill>
                    <a:schemeClr val="tx1">
                      <a:lumMod val="85000"/>
                      <a:lumOff val="15000"/>
                    </a:schemeClr>
                  </a:solidFill>
                  <a:latin typeface="#9Slide03 SFU Futura_07" panose="00000900000000000000" pitchFamily="2" charset="0"/>
                </a:rPr>
                <a:t> qua </a:t>
              </a:r>
              <a:r>
                <a:rPr lang="en-US" sz="3500" b="1" dirty="0" err="1">
                  <a:solidFill>
                    <a:schemeClr val="tx1">
                      <a:lumMod val="85000"/>
                      <a:lumOff val="15000"/>
                    </a:schemeClr>
                  </a:solidFill>
                  <a:latin typeface="#9Slide03 SFU Futura_07" panose="00000900000000000000" pitchFamily="2" charset="0"/>
                </a:rPr>
                <a:t>bài</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tập</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tình</a:t>
              </a:r>
              <a:r>
                <a:rPr lang="en-US" sz="3500" b="1" dirty="0">
                  <a:solidFill>
                    <a:schemeClr val="tx1">
                      <a:lumMod val="85000"/>
                      <a:lumOff val="15000"/>
                    </a:schemeClr>
                  </a:solidFill>
                  <a:latin typeface="#9Slide03 SFU Futura_07" panose="00000900000000000000" pitchFamily="2" charset="0"/>
                </a:rPr>
                <a:t> </a:t>
              </a:r>
              <a:r>
                <a:rPr lang="en-US" sz="3500" b="1" dirty="0" err="1">
                  <a:solidFill>
                    <a:schemeClr val="tx1">
                      <a:lumMod val="85000"/>
                      <a:lumOff val="15000"/>
                    </a:schemeClr>
                  </a:solidFill>
                  <a:latin typeface="#9Slide03 SFU Futura_07" panose="00000900000000000000" pitchFamily="2" charset="0"/>
                </a:rPr>
                <a:t>huống</a:t>
              </a:r>
              <a:endParaRPr lang="en-US" sz="3500" dirty="0">
                <a:solidFill>
                  <a:schemeClr val="tx1">
                    <a:lumMod val="85000"/>
                    <a:lumOff val="15000"/>
                  </a:schemeClr>
                </a:solidFill>
                <a:latin typeface="#9Slide03 SFU Futura_07" panose="00000900000000000000" pitchFamily="2" charset="0"/>
              </a:endParaRPr>
            </a:p>
          </p:txBody>
        </p:sp>
        <p:grpSp>
          <p:nvGrpSpPr>
            <p:cNvPr id="44" name="Group 43"/>
            <p:cNvGrpSpPr/>
            <p:nvPr/>
          </p:nvGrpSpPr>
          <p:grpSpPr>
            <a:xfrm>
              <a:off x="10119545" y="6607086"/>
              <a:ext cx="796651" cy="996683"/>
              <a:chOff x="10119545" y="6547924"/>
              <a:chExt cx="796651" cy="996683"/>
            </a:xfrm>
          </p:grpSpPr>
          <p:sp>
            <p:nvSpPr>
              <p:cNvPr id="39" name="Oval 38"/>
              <p:cNvSpPr/>
              <p:nvPr/>
            </p:nvSpPr>
            <p:spPr>
              <a:xfrm>
                <a:off x="10119545" y="6747956"/>
                <a:ext cx="796651" cy="796651"/>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0262059" y="6547924"/>
                <a:ext cx="642986" cy="996683"/>
              </a:xfrm>
              <a:prstGeom prst="rect">
                <a:avLst/>
              </a:prstGeom>
            </p:spPr>
            <p:txBody>
              <a:bodyPr wrap="square">
                <a:spAutoFit/>
              </a:bodyPr>
              <a:lstStyle/>
              <a:p>
                <a:pPr algn="just">
                  <a:lnSpc>
                    <a:spcPct val="150000"/>
                  </a:lnSpc>
                </a:pPr>
                <a:r>
                  <a:rPr lang="en-US" sz="4500" b="1" dirty="0">
                    <a:solidFill>
                      <a:srgbClr val="FF9900"/>
                    </a:solidFill>
                    <a:latin typeface="#9Slide03 SFU Futura_07" panose="00000900000000000000" pitchFamily="2" charset="0"/>
                  </a:rPr>
                  <a:t>2</a:t>
                </a:r>
                <a:endParaRPr lang="en-US" sz="4500" dirty="0">
                  <a:solidFill>
                    <a:srgbClr val="FF9900"/>
                  </a:solidFill>
                  <a:latin typeface="#9Slide03 SFU Futura_07" panose="00000900000000000000" pitchFamily="2" charset="0"/>
                </a:endParaRPr>
              </a:p>
            </p:txBody>
          </p:sp>
        </p:grpSp>
      </p:grpSp>
    </p:spTree>
    <p:extLst>
      <p:ext uri="{BB962C8B-B14F-4D97-AF65-F5344CB8AC3E}">
        <p14:creationId xmlns:p14="http://schemas.microsoft.com/office/powerpoint/2010/main" val="2339390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6" presetClass="emph" presetSubtype="0" repeatCount="indefinite" fill="hold" nodeType="afterEffect">
                                  <p:stCondLst>
                                    <p:cond delay="0"/>
                                  </p:stCondLst>
                                  <p:endCondLst>
                                    <p:cond evt="onNext" delay="0">
                                      <p:tgtEl>
                                        <p:sldTgt/>
                                      </p:tgtEl>
                                    </p:cond>
                                  </p:endCondLst>
                                  <p:childTnLst>
                                    <p:animScale>
                                      <p:cBhvr>
                                        <p:cTn id="36" dur="2000" fill="hold"/>
                                        <p:tgtEl>
                                          <p:spTgt spid="11"/>
                                        </p:tgtEl>
                                      </p:cBhvr>
                                      <p:by x="10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2</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3503833" y="3422161"/>
            <a:ext cx="11280333" cy="1477328"/>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Năm 1075 - 1077, Lý Thường Kiệt đánh tan quân Tống ở phòng tuyến</a:t>
            </a:r>
            <a:r>
              <a:rPr lang="en-US" sz="4500">
                <a:solidFill>
                  <a:schemeClr val="bg1"/>
                </a:solidFill>
                <a:latin typeface="#9Slide03 SFU Futura_07" panose="00000900000000000000" pitchFamily="2" charset="0"/>
              </a:rPr>
              <a:t> sông nào?</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34392" y="5610251"/>
            <a:ext cx="5157108"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658628" y="6122366"/>
            <a:ext cx="3861948" cy="646331"/>
          </a:xfrm>
          <a:prstGeom prst="rect">
            <a:avLst/>
          </a:prstGeom>
          <a:noFill/>
        </p:spPr>
        <p:txBody>
          <a:bodyPr wrap="square" rtlCol="0">
            <a:spAutoFit/>
          </a:bodyPr>
          <a:lstStyle/>
          <a:p>
            <a:pPr algn="ctr"/>
            <a:r>
              <a:rPr lang="en-US" sz="3600" b="1">
                <a:solidFill>
                  <a:schemeClr val="bg1"/>
                </a:solidFill>
                <a:latin typeface="#9Slide03 SFU Futura_07" panose="00000900000000000000" pitchFamily="2" charset="0"/>
                <a:ea typeface="Calibri" panose="020F0502020204030204" pitchFamily="34" charset="0"/>
              </a:rPr>
              <a:t>NHƯ NGUYỆT </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582400" y="5410717"/>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912580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3</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3503833" y="3422161"/>
            <a:ext cx="11280333" cy="1477328"/>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Vị tướng nào đã chỉ huy trận Bạch Đằng năm 1288 chống quân xâm lược Nguyên? </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34392" y="5610251"/>
            <a:ext cx="5881008"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925320" y="6048731"/>
            <a:ext cx="4570972" cy="646331"/>
          </a:xfrm>
          <a:prstGeom prst="rect">
            <a:avLst/>
          </a:prstGeom>
          <a:noFill/>
        </p:spPr>
        <p:txBody>
          <a:bodyPr wrap="square" rtlCol="0">
            <a:spAutoFit/>
          </a:bodyPr>
          <a:lstStyle/>
          <a:p>
            <a:pPr algn="ctr"/>
            <a:r>
              <a:rPr lang="en-US" sz="3600" b="1">
                <a:solidFill>
                  <a:schemeClr val="bg1"/>
                </a:solidFill>
                <a:latin typeface="#9Slide03 SFU Futura_07" panose="00000900000000000000" pitchFamily="2" charset="0"/>
                <a:ea typeface="Calibri" panose="020F0502020204030204" pitchFamily="34" charset="0"/>
              </a:rPr>
              <a:t>TRẦN QUỐC TUẤN </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582400" y="5410717"/>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2187135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4</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3253530" y="3371105"/>
            <a:ext cx="11964767" cy="1477328"/>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Trận đánh tiêu biểu trong cuộc kháng chiến chống quân Xiêm xâm lược (năm 1785) là….</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34392" y="5610251"/>
            <a:ext cx="5881008"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689410" y="5782228"/>
            <a:ext cx="4570972" cy="1200329"/>
          </a:xfrm>
          <a:prstGeom prst="rect">
            <a:avLst/>
          </a:prstGeom>
          <a:noFill/>
        </p:spPr>
        <p:txBody>
          <a:bodyPr wrap="square" rtlCol="0">
            <a:spAutoFit/>
          </a:bodyPr>
          <a:lstStyle/>
          <a:p>
            <a:pPr algn="ctr"/>
            <a:r>
              <a:rPr lang="en-US" sz="3600" b="1">
                <a:solidFill>
                  <a:schemeClr val="bg1"/>
                </a:solidFill>
                <a:latin typeface="#9Slide03 SFU Futura_07" panose="00000900000000000000" pitchFamily="2" charset="0"/>
                <a:ea typeface="Calibri" panose="020F0502020204030204" pitchFamily="34" charset="0"/>
              </a:rPr>
              <a:t>RẠCH GẦM </a:t>
            </a:r>
          </a:p>
          <a:p>
            <a:pPr algn="ctr"/>
            <a:r>
              <a:rPr lang="en-US" sz="3600" b="1">
                <a:solidFill>
                  <a:schemeClr val="bg1"/>
                </a:solidFill>
                <a:latin typeface="#9Slide03 SFU Futura_07" panose="00000900000000000000" pitchFamily="2" charset="0"/>
                <a:ea typeface="Calibri" panose="020F0502020204030204" pitchFamily="34" charset="0"/>
              </a:rPr>
              <a:t>- XOÀI MÚT</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582400" y="5410717"/>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3468423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5</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2933016" y="3181667"/>
            <a:ext cx="11964767" cy="2169825"/>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Trận Ngọc Hồi - Đống Đa là trận đánh tiêu biểu của quân và dân ta trong cuộc kháng chiến chống lại quân xâm lược…</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34392" y="5610251"/>
            <a:ext cx="5881008"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720680" y="6046307"/>
            <a:ext cx="4570972" cy="646331"/>
          </a:xfrm>
          <a:prstGeom prst="rect">
            <a:avLst/>
          </a:prstGeom>
          <a:noFill/>
        </p:spPr>
        <p:txBody>
          <a:bodyPr wrap="square" rtlCol="0">
            <a:spAutoFit/>
          </a:bodyPr>
          <a:lstStyle/>
          <a:p>
            <a:pPr algn="ctr"/>
            <a:r>
              <a:rPr lang="en-US" sz="3600" b="1">
                <a:solidFill>
                  <a:schemeClr val="bg1"/>
                </a:solidFill>
                <a:latin typeface="#9Slide03 SFU Futura_07" panose="00000900000000000000" pitchFamily="2" charset="0"/>
                <a:ea typeface="Calibri" panose="020F0502020204030204" pitchFamily="34" charset="0"/>
              </a:rPr>
              <a:t>THANH</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582400" y="5410717"/>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1283876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6</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2933016" y="3368876"/>
            <a:ext cx="11964767" cy="1477328"/>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Kế sách “Tiên phát chế nhân” đã được triều đại nào sử dụng để chống lại quân xâm lược nào? </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34392" y="5610251"/>
            <a:ext cx="5881008"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720680" y="6046307"/>
            <a:ext cx="4570972" cy="646331"/>
          </a:xfrm>
          <a:prstGeom prst="rect">
            <a:avLst/>
          </a:prstGeom>
          <a:noFill/>
        </p:spPr>
        <p:txBody>
          <a:bodyPr wrap="square" rtlCol="0">
            <a:spAutoFit/>
          </a:bodyPr>
          <a:lstStyle/>
          <a:p>
            <a:pPr algn="ctr"/>
            <a:r>
              <a:rPr lang="en-US" sz="3600" b="1">
                <a:solidFill>
                  <a:schemeClr val="bg1"/>
                </a:solidFill>
                <a:latin typeface="#9Slide03 SFU Futura_07" panose="00000900000000000000" pitchFamily="2" charset="0"/>
                <a:ea typeface="Calibri" panose="020F0502020204030204" pitchFamily="34" charset="0"/>
              </a:rPr>
              <a:t>TỐNG</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582400" y="5410717"/>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3499620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7</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2933016" y="3065794"/>
            <a:ext cx="11964767" cy="2169825"/>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Trong cuộc kháng chiến chống quân xâm lược Thanh, vua Quang Trung đã sử dụng chiến thuật quân sự nào? </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34392" y="5610251"/>
            <a:ext cx="5881008"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720680" y="6046307"/>
            <a:ext cx="4570972" cy="646331"/>
          </a:xfrm>
          <a:prstGeom prst="rect">
            <a:avLst/>
          </a:prstGeom>
          <a:noFill/>
        </p:spPr>
        <p:txBody>
          <a:bodyPr wrap="square" rtlCol="0">
            <a:spAutoFit/>
          </a:bodyPr>
          <a:lstStyle/>
          <a:p>
            <a:pPr algn="ctr"/>
            <a:r>
              <a:rPr lang="en-US" sz="3600" b="1">
                <a:solidFill>
                  <a:schemeClr val="bg1"/>
                </a:solidFill>
                <a:latin typeface="#9Slide03 SFU Futura_07" panose="00000900000000000000" pitchFamily="2" charset="0"/>
                <a:ea typeface="Calibri" panose="020F0502020204030204" pitchFamily="34" charset="0"/>
              </a:rPr>
              <a:t>THẦN TỐC, BẤT NGỜ</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582400" y="5410717"/>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609719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8</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2578329" y="3599976"/>
            <a:ext cx="13315170" cy="784830"/>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Sau khi lên làm vua, Lí Bí đặt quốc hiệu nước ta là </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34392" y="5610251"/>
            <a:ext cx="5881008"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720680" y="6046307"/>
            <a:ext cx="4570972" cy="646331"/>
          </a:xfrm>
          <a:prstGeom prst="rect">
            <a:avLst/>
          </a:prstGeom>
          <a:noFill/>
        </p:spPr>
        <p:txBody>
          <a:bodyPr wrap="square" rtlCol="0">
            <a:spAutoFit/>
          </a:bodyPr>
          <a:lstStyle/>
          <a:p>
            <a:pPr algn="ctr"/>
            <a:r>
              <a:rPr lang="en-US" sz="3600" b="1">
                <a:solidFill>
                  <a:schemeClr val="bg1"/>
                </a:solidFill>
                <a:latin typeface="#9Slide03 SFU Futura_07" panose="00000900000000000000" pitchFamily="2" charset="0"/>
                <a:ea typeface="Calibri" panose="020F0502020204030204" pitchFamily="34" charset="0"/>
              </a:rPr>
              <a:t>VẠN XUÂN</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582400" y="5410717"/>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3029086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9</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2578329" y="3599976"/>
            <a:ext cx="13315170" cy="1477328"/>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Cuộc khởi nghĩa đầu tiên của nhân dân Âu Lạc chống lại ách đô hộ của phong kiến phương Bắc là </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3034392" y="5610251"/>
            <a:ext cx="5881008"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720680" y="6046307"/>
            <a:ext cx="4570972" cy="646331"/>
          </a:xfrm>
          <a:prstGeom prst="rect">
            <a:avLst/>
          </a:prstGeom>
          <a:noFill/>
        </p:spPr>
        <p:txBody>
          <a:bodyPr wrap="square" rtlCol="0">
            <a:spAutoFit/>
          </a:bodyPr>
          <a:lstStyle/>
          <a:p>
            <a:pPr algn="ctr"/>
            <a:r>
              <a:rPr lang="en-US" sz="3600" b="1">
                <a:solidFill>
                  <a:schemeClr val="bg1"/>
                </a:solidFill>
                <a:latin typeface="#9Slide03 SFU Futura_07" panose="00000900000000000000" pitchFamily="2" charset="0"/>
                <a:ea typeface="Calibri" panose="020F0502020204030204" pitchFamily="34" charset="0"/>
              </a:rPr>
              <a:t>HAI BÀ TRƯNG</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582400" y="5410717"/>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2193317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10</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2524515" y="3213666"/>
            <a:ext cx="12791685" cy="2169825"/>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Ai là người lãnh đạo thành công cuộc khởi nghĩa đánh đuổi quân xâm lược nhà Đường năm 766 và được nhân dân suy tôn là “Bố cái đại vương”? </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2931091" y="6427633"/>
            <a:ext cx="5881008"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586109" y="6915005"/>
            <a:ext cx="4570972" cy="646331"/>
          </a:xfrm>
          <a:prstGeom prst="rect">
            <a:avLst/>
          </a:prstGeom>
          <a:noFill/>
        </p:spPr>
        <p:txBody>
          <a:bodyPr wrap="square" rtlCol="0">
            <a:spAutoFit/>
          </a:bodyPr>
          <a:lstStyle/>
          <a:p>
            <a:pPr algn="ctr"/>
            <a:r>
              <a:rPr lang="en-US" sz="3600">
                <a:solidFill>
                  <a:schemeClr val="bg1"/>
                </a:solidFill>
                <a:latin typeface="#9Slide03 SFU Futura_07" panose="00000900000000000000" pitchFamily="2" charset="0"/>
              </a:rPr>
              <a:t>PHÙNG HƯNG</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658600" y="6292425"/>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1897606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11</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2840071" y="3686619"/>
            <a:ext cx="12791685" cy="1477328"/>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Các cuộc khởi nghĩa trong thời kỳ Bắc thuộc diễn ra đã</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2931090" y="6427633"/>
            <a:ext cx="7660710"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914520" y="6916666"/>
            <a:ext cx="5557891" cy="646331"/>
          </a:xfrm>
          <a:prstGeom prst="rect">
            <a:avLst/>
          </a:prstGeom>
          <a:noFill/>
        </p:spPr>
        <p:txBody>
          <a:bodyPr wrap="square" rtlCol="0">
            <a:spAutoFit/>
          </a:bodyPr>
          <a:lstStyle/>
          <a:p>
            <a:pPr algn="ctr"/>
            <a:r>
              <a:rPr lang="vi-VN" sz="3600">
                <a:solidFill>
                  <a:schemeClr val="bg1"/>
                </a:solidFill>
                <a:latin typeface="#9Slide03 SFU Futura_07" panose="00000900000000000000" pitchFamily="2" charset="0"/>
              </a:rPr>
              <a:t>thể hiện tinh thần yêu nước</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658600" y="6292425"/>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1623786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9628" y="8549387"/>
            <a:ext cx="2721014" cy="3035999"/>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50635" y="-1243645"/>
            <a:ext cx="2036589" cy="2272345"/>
          </a:xfrm>
          <a:prstGeom prst="rect">
            <a:avLst/>
          </a:prstGeom>
        </p:spPr>
      </p:pic>
      <p:sp>
        <p:nvSpPr>
          <p:cNvPr id="10" name="TextBox 26">
            <a:extLst>
              <a:ext uri="{FF2B5EF4-FFF2-40B4-BE49-F238E27FC236}">
                <a16:creationId xmlns:a16="http://schemas.microsoft.com/office/drawing/2014/main" id="{F3B0F66E-8C9E-F3B5-972F-35EEF7252702}"/>
              </a:ext>
            </a:extLst>
          </p:cNvPr>
          <p:cNvSpPr txBox="1"/>
          <p:nvPr/>
        </p:nvSpPr>
        <p:spPr>
          <a:xfrm>
            <a:off x="4343400" y="2247900"/>
            <a:ext cx="10735433" cy="4888711"/>
          </a:xfrm>
          <a:prstGeom prst="rect">
            <a:avLst/>
          </a:prstGeom>
        </p:spPr>
        <p:txBody>
          <a:bodyPr wrap="square" lIns="0" tIns="0" rIns="0" bIns="0" rtlCol="0" anchor="t">
            <a:spAutoFit/>
          </a:bodyPr>
          <a:lstStyle/>
          <a:p>
            <a:pPr algn="ctr">
              <a:lnSpc>
                <a:spcPct val="150000"/>
              </a:lnSpc>
              <a:spcBef>
                <a:spcPct val="0"/>
              </a:spcBef>
            </a:pPr>
            <a:r>
              <a:rPr lang="en-US" sz="11500">
                <a:solidFill>
                  <a:srgbClr val="2C2B2D"/>
                </a:solidFill>
                <a:latin typeface="#9Slide07 Soup of Justice" pitchFamily="2" charset="0"/>
              </a:rPr>
              <a:t>TRÒ CHƠI</a:t>
            </a:r>
          </a:p>
          <a:p>
            <a:pPr algn="ctr">
              <a:lnSpc>
                <a:spcPct val="150000"/>
              </a:lnSpc>
              <a:spcBef>
                <a:spcPct val="0"/>
              </a:spcBef>
            </a:pPr>
            <a:r>
              <a:rPr lang="en-US" sz="11500">
                <a:solidFill>
                  <a:srgbClr val="2C2B2D"/>
                </a:solidFill>
                <a:latin typeface="#9Slide07 Soup of Justice" pitchFamily="2" charset="0"/>
              </a:rPr>
              <a:t>HIỂU Ý ĐỒNG ĐỘI </a:t>
            </a:r>
            <a:endParaRPr lang="en-US" sz="11500" dirty="0">
              <a:solidFill>
                <a:srgbClr val="2C2B2D"/>
              </a:solidFill>
              <a:latin typeface="#9Slide07 Soup of Justice" pitchFamily="2" charset="0"/>
            </a:endParaRPr>
          </a:p>
        </p:txBody>
      </p:sp>
    </p:spTree>
    <p:extLst>
      <p:ext uri="{BB962C8B-B14F-4D97-AF65-F5344CB8AC3E}">
        <p14:creationId xmlns:p14="http://schemas.microsoft.com/office/powerpoint/2010/main" val="441927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750" fill="hold"/>
                                        <p:tgtEl>
                                          <p:spTgt spid="10"/>
                                        </p:tgtEl>
                                        <p:attrNameLst>
                                          <p:attrName>ppt_w</p:attrName>
                                        </p:attrNameLst>
                                      </p:cBhvr>
                                      <p:tavLst>
                                        <p:tav tm="0">
                                          <p:val>
                                            <p:fltVal val="0"/>
                                          </p:val>
                                        </p:tav>
                                        <p:tav tm="100000">
                                          <p:val>
                                            <p:strVal val="#ppt_w"/>
                                          </p:val>
                                        </p:tav>
                                      </p:tavLst>
                                    </p:anim>
                                    <p:anim calcmode="lin" valueType="num">
                                      <p:cBhvr>
                                        <p:cTn id="18" dur="75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11</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2840071" y="3686619"/>
            <a:ext cx="12791685" cy="1477328"/>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Các cuộc khởi nghĩa trong thời kỳ Bắc thuộc diễn ra đã</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2931090" y="6427633"/>
            <a:ext cx="7660710"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914520" y="6916666"/>
            <a:ext cx="5557891" cy="646331"/>
          </a:xfrm>
          <a:prstGeom prst="rect">
            <a:avLst/>
          </a:prstGeom>
          <a:noFill/>
        </p:spPr>
        <p:txBody>
          <a:bodyPr wrap="square" rtlCol="0">
            <a:spAutoFit/>
          </a:bodyPr>
          <a:lstStyle/>
          <a:p>
            <a:pPr algn="ctr"/>
            <a:r>
              <a:rPr lang="vi-VN" sz="3600">
                <a:solidFill>
                  <a:schemeClr val="bg1"/>
                </a:solidFill>
                <a:latin typeface="#9Slide03 SFU Futura_07" panose="00000900000000000000" pitchFamily="2" charset="0"/>
              </a:rPr>
              <a:t>thể hiện tinh thần yêu nước</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658600" y="6292425"/>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1049531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12</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3210735" y="3433747"/>
            <a:ext cx="11866529" cy="1477328"/>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Khởi nghĩa Lam Sơn (1418 - 1427) nổ ra trong bối cảnh nào? </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2931090" y="6427633"/>
            <a:ext cx="7660710"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838803" y="6639667"/>
            <a:ext cx="5945091" cy="1200329"/>
          </a:xfrm>
          <a:prstGeom prst="rect">
            <a:avLst/>
          </a:prstGeom>
          <a:noFill/>
        </p:spPr>
        <p:txBody>
          <a:bodyPr wrap="square" rtlCol="0">
            <a:spAutoFit/>
          </a:bodyPr>
          <a:lstStyle/>
          <a:p>
            <a:pPr algn="ctr"/>
            <a:r>
              <a:rPr lang="vi-VN" sz="3600">
                <a:solidFill>
                  <a:schemeClr val="bg1"/>
                </a:solidFill>
                <a:latin typeface="#9Slide03 SFU Futura_07" panose="00000900000000000000" pitchFamily="2" charset="0"/>
              </a:rPr>
              <a:t>Nhà Minh thi hành</a:t>
            </a:r>
            <a:endParaRPr lang="en-US" sz="3600">
              <a:solidFill>
                <a:schemeClr val="bg1"/>
              </a:solidFill>
              <a:latin typeface="#9Slide03 SFU Futura_07" panose="00000900000000000000" pitchFamily="2" charset="0"/>
            </a:endParaRPr>
          </a:p>
          <a:p>
            <a:pPr algn="ctr"/>
            <a:r>
              <a:rPr lang="vi-VN" sz="3600">
                <a:solidFill>
                  <a:schemeClr val="bg1"/>
                </a:solidFill>
                <a:latin typeface="#9Slide03 SFU Futura_07" panose="00000900000000000000" pitchFamily="2" charset="0"/>
              </a:rPr>
              <a:t> chính sách cai trị hà khắc </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658600" y="6292425"/>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1702046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13</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2931090" y="3215829"/>
            <a:ext cx="11866529" cy="2169825"/>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Đặc điểm nổi bật nhất trong các cuộc khởi nghĩa giành độc lập của nhân dân Việt Nam thời kì Bắc thuộc là</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2931090" y="6427633"/>
            <a:ext cx="7660710"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553054" y="6938144"/>
            <a:ext cx="5945091" cy="646331"/>
          </a:xfrm>
          <a:prstGeom prst="rect">
            <a:avLst/>
          </a:prstGeom>
          <a:noFill/>
        </p:spPr>
        <p:txBody>
          <a:bodyPr wrap="square" rtlCol="0">
            <a:spAutoFit/>
          </a:bodyPr>
          <a:lstStyle/>
          <a:p>
            <a:pPr algn="ctr"/>
            <a:r>
              <a:rPr lang="en-US" sz="3600">
                <a:solidFill>
                  <a:schemeClr val="bg1"/>
                </a:solidFill>
                <a:latin typeface="#9Slide03 SFU Futura_07" panose="00000900000000000000" pitchFamily="2" charset="0"/>
              </a:rPr>
              <a:t>liên tục và mạnh mẽ</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658600" y="6292425"/>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316458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14</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2931090" y="3215829"/>
            <a:ext cx="11866529" cy="1477328"/>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Nhân tố quyết định thắng lợi trong công cuộc chống giặc ngoại xâm của dân tộc Việt Nam là</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2931090" y="6427633"/>
            <a:ext cx="7660710"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788899" y="6648225"/>
            <a:ext cx="5945091" cy="1200329"/>
          </a:xfrm>
          <a:prstGeom prst="rect">
            <a:avLst/>
          </a:prstGeom>
          <a:noFill/>
        </p:spPr>
        <p:txBody>
          <a:bodyPr wrap="square" rtlCol="0">
            <a:spAutoFit/>
          </a:bodyPr>
          <a:lstStyle/>
          <a:p>
            <a:pPr algn="ctr"/>
            <a:r>
              <a:rPr lang="vi-VN" sz="3600">
                <a:solidFill>
                  <a:schemeClr val="bg1"/>
                </a:solidFill>
                <a:latin typeface="#9Slide03 SFU Futura_07" panose="00000900000000000000" pitchFamily="2" charset="0"/>
              </a:rPr>
              <a:t>tập hợp được sức mạnh của toàn dân</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658600" y="6292425"/>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2311518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62700" y="1075814"/>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fr-FR" sz="7200" b="1" dirty="0"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err="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 15</a:t>
            </a:r>
            <a:endParaRPr lang="fr-FR" sz="72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63305" y="421369"/>
            <a:ext cx="3709745" cy="3709745"/>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844A0FA2-93E8-4A6D-B0CB-2050EA1254DC}"/>
              </a:ext>
            </a:extLst>
          </p:cNvPr>
          <p:cNvSpPr txBox="1"/>
          <p:nvPr/>
        </p:nvSpPr>
        <p:spPr>
          <a:xfrm>
            <a:off x="3422805" y="3327187"/>
            <a:ext cx="11442390" cy="1477328"/>
          </a:xfrm>
          <a:prstGeom prst="rect">
            <a:avLst/>
          </a:prstGeom>
          <a:noFill/>
        </p:spPr>
        <p:txBody>
          <a:bodyPr wrap="square" rtlCol="0">
            <a:spAutoFit/>
          </a:bodyPr>
          <a:lstStyle/>
          <a:p>
            <a:pPr algn="just"/>
            <a:r>
              <a:rPr lang="vi-VN" sz="4500">
                <a:solidFill>
                  <a:schemeClr val="bg1"/>
                </a:solidFill>
                <a:latin typeface="#9Slide03 SFU Futura_07" panose="00000900000000000000" pitchFamily="2" charset="0"/>
              </a:rPr>
              <a:t>Việc Lý Bí đặt tên nước là Vạn Xuân (năm 544) </a:t>
            </a:r>
            <a:r>
              <a:rPr lang="en-US" sz="4500">
                <a:solidFill>
                  <a:schemeClr val="bg1"/>
                </a:solidFill>
                <a:latin typeface="#9Slide03 SFU Futura_07" panose="00000900000000000000" pitchFamily="2" charset="0"/>
              </a:rPr>
              <a:t>với mong muốn</a:t>
            </a:r>
            <a:endParaRPr lang="fr-FR" sz="4500" dirty="0">
              <a:solidFill>
                <a:schemeClr val="bg1"/>
              </a:solidFill>
              <a:latin typeface="#9Slide03 SFU Futura_07" panose="00000900000000000000" pitchFamily="2" charset="0"/>
            </a:endParaRPr>
          </a:p>
        </p:txBody>
      </p:sp>
      <p:grpSp>
        <p:nvGrpSpPr>
          <p:cNvPr id="16" name="Group 15">
            <a:extLst>
              <a:ext uri="{FF2B5EF4-FFF2-40B4-BE49-F238E27FC236}">
                <a16:creationId xmlns:a16="http://schemas.microsoft.com/office/drawing/2014/main" id="{C91E6791-AA72-4976-A077-5A2A3E9BCC77}"/>
              </a:ext>
            </a:extLst>
          </p:cNvPr>
          <p:cNvGrpSpPr/>
          <p:nvPr/>
        </p:nvGrpSpPr>
        <p:grpSpPr>
          <a:xfrm>
            <a:off x="2931090" y="6427633"/>
            <a:ext cx="7660710" cy="1647095"/>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30" name="TextBox 29">
            <a:extLst>
              <a:ext uri="{FF2B5EF4-FFF2-40B4-BE49-F238E27FC236}">
                <a16:creationId xmlns:a16="http://schemas.microsoft.com/office/drawing/2014/main" id="{A0DF02F5-27F2-44C6-9DF2-3E478FE9CBB2}"/>
              </a:ext>
            </a:extLst>
          </p:cNvPr>
          <p:cNvSpPr txBox="1"/>
          <p:nvPr/>
        </p:nvSpPr>
        <p:spPr>
          <a:xfrm>
            <a:off x="3788899" y="6648225"/>
            <a:ext cx="5945091" cy="1200329"/>
          </a:xfrm>
          <a:prstGeom prst="rect">
            <a:avLst/>
          </a:prstGeom>
          <a:noFill/>
        </p:spPr>
        <p:txBody>
          <a:bodyPr wrap="square" rtlCol="0">
            <a:spAutoFit/>
          </a:bodyPr>
          <a:lstStyle/>
          <a:p>
            <a:pPr algn="ctr"/>
            <a:r>
              <a:rPr lang="en-US" sz="3600">
                <a:solidFill>
                  <a:schemeClr val="bg1"/>
                </a:solidFill>
                <a:latin typeface="#9Slide03 SFU Futura_07" panose="00000900000000000000" pitchFamily="2" charset="0"/>
              </a:rPr>
              <a:t>quốc gia tồn tại lâu dài,</a:t>
            </a:r>
          </a:p>
          <a:p>
            <a:pPr algn="ctr"/>
            <a:r>
              <a:rPr lang="en-US" sz="3600">
                <a:solidFill>
                  <a:schemeClr val="bg1"/>
                </a:solidFill>
                <a:latin typeface="#9Slide03 SFU Futura_07" panose="00000900000000000000" pitchFamily="2" charset="0"/>
              </a:rPr>
              <a:t> yên vui</a:t>
            </a:r>
            <a:endParaRPr lang="en-US" sz="3600" dirty="0">
              <a:solidFill>
                <a:schemeClr val="bg1"/>
              </a:solidFill>
              <a:latin typeface="#9Slide03 SFU Futura_07" panose="00000900000000000000" pitchFamily="2" charset="0"/>
            </a:endParaRPr>
          </a:p>
        </p:txBody>
      </p:sp>
      <p:pic>
        <p:nvPicPr>
          <p:cNvPr id="4" name="30 giây đếm ngược 30 second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658600" y="6292425"/>
            <a:ext cx="2714880" cy="1917513"/>
          </a:xfrm>
          <a:prstGeom prst="roundRect">
            <a:avLst/>
          </a:prstGeom>
        </p:spPr>
      </p:pic>
      <p:pic>
        <p:nvPicPr>
          <p:cNvPr id="5" name="Nhạc đáp a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66249" y="2787371"/>
            <a:ext cx="609600" cy="609600"/>
          </a:xfrm>
          <a:prstGeom prst="rect">
            <a:avLst/>
          </a:prstGeom>
        </p:spPr>
      </p:pic>
      <p:pic>
        <p:nvPicPr>
          <p:cNvPr id="408" name="Picture 40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29902" y="-606065"/>
            <a:ext cx="5267090" cy="4831804"/>
          </a:xfrm>
          <a:prstGeom prst="rect">
            <a:avLst/>
          </a:prstGeom>
        </p:spPr>
      </p:pic>
    </p:spTree>
    <p:extLst>
      <p:ext uri="{BB962C8B-B14F-4D97-AF65-F5344CB8AC3E}">
        <p14:creationId xmlns:p14="http://schemas.microsoft.com/office/powerpoint/2010/main" val="385840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1" presetClass="mediacall" presetSubtype="0" fill="hold" nodeType="withEffect">
                                  <p:stCondLst>
                                    <p:cond delay="0"/>
                                  </p:stCondLst>
                                  <p:childTnLst>
                                    <p:cmd type="call" cmd="playFrom(0.0)">
                                      <p:cBhvr>
                                        <p:cTn id="15" dur="2267" fill="hold"/>
                                        <p:tgtEl>
                                          <p:spTgt spid="5"/>
                                        </p:tgtEl>
                                      </p:cBhvr>
                                    </p:cmd>
                                  </p:childTnLst>
                                </p:cTn>
                              </p:par>
                              <p:par>
                                <p:cTn id="16" presetID="22" presetClass="entr" presetSubtype="8" fill="hold"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1" presetClass="mediacall" presetSubtype="0" fill="hold" nodeType="withEffect">
                                  <p:stCondLst>
                                    <p:cond delay="750"/>
                                  </p:stCondLst>
                                  <p:childTnLst>
                                    <p:cmd type="call" cmd="playFrom(0.0)">
                                      <p:cBhvr>
                                        <p:cTn id="20" dur="39080" fill="hold"/>
                                        <p:tgtEl>
                                          <p:spTgt spid="4"/>
                                        </p:tgtEl>
                                      </p:cBhvr>
                                    </p:cmd>
                                  </p:childTnLst>
                                </p:cTn>
                              </p:par>
                            </p:childTnLst>
                          </p:cTn>
                        </p:par>
                        <p:par>
                          <p:cTn id="21" fill="hold">
                            <p:stCondLst>
                              <p:cond delay="39830"/>
                            </p:stCondLst>
                            <p:childTnLst>
                              <p:par>
                                <p:cTn id="22" presetID="1" presetClass="entr" presetSubtype="0" fill="hold" nodeType="afterEffect">
                                  <p:stCondLst>
                                    <p:cond delay="0"/>
                                  </p:stCondLst>
                                  <p:childTnLst>
                                    <p:set>
                                      <p:cBhvr>
                                        <p:cTn id="23" dur="1" fill="hold">
                                          <p:stCondLst>
                                            <p:cond delay="0"/>
                                          </p:stCondLst>
                                        </p:cTn>
                                        <p:tgtEl>
                                          <p:spTgt spid="408"/>
                                        </p:tgtEl>
                                        <p:attrNameLst>
                                          <p:attrName>style.visibility</p:attrName>
                                        </p:attrNameLst>
                                      </p:cBhvr>
                                      <p:to>
                                        <p:strVal val="visible"/>
                                      </p:to>
                                    </p:set>
                                  </p:childTnLst>
                                </p:cTn>
                              </p:par>
                            </p:childTnLst>
                          </p:cTn>
                        </p:par>
                        <p:par>
                          <p:cTn id="24" fill="hold">
                            <p:stCondLst>
                              <p:cond delay="39830"/>
                            </p:stCondLst>
                            <p:childTnLst>
                              <p:par>
                                <p:cTn id="25" presetID="32" presetClass="emph" presetSubtype="0" repeatCount="indefinite" fill="hold" nodeType="afterEffect">
                                  <p:stCondLst>
                                    <p:cond delay="0"/>
                                  </p:stCondLst>
                                  <p:endCondLst>
                                    <p:cond evt="onNext" delay="0">
                                      <p:tgtEl>
                                        <p:sldTgt/>
                                      </p:tgtEl>
                                    </p:cond>
                                  </p:endCondLst>
                                  <p:childTnLst>
                                    <p:animRot by="120000">
                                      <p:cBhvr>
                                        <p:cTn id="26" dur="50" fill="hold">
                                          <p:stCondLst>
                                            <p:cond delay="0"/>
                                          </p:stCondLst>
                                        </p:cTn>
                                        <p:tgtEl>
                                          <p:spTgt spid="408"/>
                                        </p:tgtEl>
                                        <p:attrNameLst>
                                          <p:attrName>r</p:attrName>
                                        </p:attrNameLst>
                                      </p:cBhvr>
                                    </p:animRot>
                                    <p:animRot by="-240000">
                                      <p:cBhvr>
                                        <p:cTn id="27" dur="100" fill="hold">
                                          <p:stCondLst>
                                            <p:cond delay="100"/>
                                          </p:stCondLst>
                                        </p:cTn>
                                        <p:tgtEl>
                                          <p:spTgt spid="408"/>
                                        </p:tgtEl>
                                        <p:attrNameLst>
                                          <p:attrName>r</p:attrName>
                                        </p:attrNameLst>
                                      </p:cBhvr>
                                    </p:animRot>
                                    <p:animRot by="240000">
                                      <p:cBhvr>
                                        <p:cTn id="28" dur="100" fill="hold">
                                          <p:stCondLst>
                                            <p:cond delay="200"/>
                                          </p:stCondLst>
                                        </p:cTn>
                                        <p:tgtEl>
                                          <p:spTgt spid="408"/>
                                        </p:tgtEl>
                                        <p:attrNameLst>
                                          <p:attrName>r</p:attrName>
                                        </p:attrNameLst>
                                      </p:cBhvr>
                                    </p:animRot>
                                    <p:animRot by="-240000">
                                      <p:cBhvr>
                                        <p:cTn id="29" dur="100" fill="hold">
                                          <p:stCondLst>
                                            <p:cond delay="300"/>
                                          </p:stCondLst>
                                        </p:cTn>
                                        <p:tgtEl>
                                          <p:spTgt spid="408"/>
                                        </p:tgtEl>
                                        <p:attrNameLst>
                                          <p:attrName>r</p:attrName>
                                        </p:attrNameLst>
                                      </p:cBhvr>
                                    </p:animRot>
                                    <p:animRot by="120000">
                                      <p:cBhvr>
                                        <p:cTn id="30" dur="100" fill="hold">
                                          <p:stCondLst>
                                            <p:cond delay="400"/>
                                          </p:stCondLst>
                                        </p:cTn>
                                        <p:tgtEl>
                                          <p:spTgt spid="408"/>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7" name="Hand Bell Sound Effect_01.wav"/>
                                        </p:tgtEl>
                                      </p:cMediaNode>
                                    </p:audio>
                                  </p:subTnLst>
                                </p:cTn>
                              </p:par>
                            </p:childTnLst>
                          </p:cTn>
                        </p:par>
                        <p:par>
                          <p:cTn id="31" fill="hold">
                            <p:stCondLst>
                              <p:cond delay="40330"/>
                            </p:stCondLst>
                            <p:childTnLst>
                              <p:par>
                                <p:cTn id="32" presetID="6" presetClass="emph" presetSubtype="0" fill="hold" nodeType="afterEffect">
                                  <p:stCondLst>
                                    <p:cond delay="0"/>
                                  </p:stCondLst>
                                  <p:childTnLst>
                                    <p:animScale>
                                      <p:cBhvr>
                                        <p:cTn id="33" dur="2000" fill="hold"/>
                                        <p:tgtEl>
                                          <p:spTgt spid="40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audio>
              <p:cMediaNode vol="80000">
                <p:cTn id="40" fill="hold" display="0">
                  <p:stCondLst>
                    <p:cond delay="indefinite"/>
                  </p:stCondLst>
                  <p:endCondLst>
                    <p:cond evt="onStopAudio" delay="0">
                      <p:tgtEl>
                        <p:sldTgt/>
                      </p:tgtEl>
                    </p:cond>
                  </p:endCondLst>
                </p:cTn>
                <p:tgtEl>
                  <p:spTgt spid="5"/>
                </p:tgtEl>
              </p:cMediaNode>
            </p:audio>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6" presetClass="emph" presetSubtype="0" repeatCount="indefinite" fill="hold" grpId="1" nodeType="clickEffect">
                                  <p:stCondLst>
                                    <p:cond delay="0"/>
                                  </p:stCondLst>
                                  <p:childTnLst>
                                    <p:set>
                                      <p:cBhvr override="childStyle">
                                        <p:cTn id="45" dur="500" fill="hold"/>
                                        <p:tgtEl>
                                          <p:spTgt spid="30"/>
                                        </p:tgtEl>
                                        <p:attrNameLst>
                                          <p:attrName>style.color</p:attrName>
                                        </p:attrNameLst>
                                      </p:cBhvr>
                                      <p:to>
                                        <p:clrVal>
                                          <a:schemeClr val="accent2"/>
                                        </p:clrVal>
                                      </p:to>
                                    </p:set>
                                    <p:set>
                                      <p:cBhvr>
                                        <p:cTn id="46" dur="500" fill="hold"/>
                                        <p:tgtEl>
                                          <p:spTgt spid="30"/>
                                        </p:tgtEl>
                                        <p:attrNameLst>
                                          <p:attrName>fillcolor</p:attrName>
                                        </p:attrNameLst>
                                      </p:cBhvr>
                                      <p:to>
                                        <p:clrVal>
                                          <a:schemeClr val="accent2"/>
                                        </p:clrVal>
                                      </p:to>
                                    </p:set>
                                    <p:set>
                                      <p:cBhvr>
                                        <p:cTn id="47" dur="500" fill="hold"/>
                                        <p:tgtEl>
                                          <p:spTgt spid="30"/>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8" name="Wrong Answer - Sound Effect [HD].wav"/>
                                        </p:tgtEl>
                                      </p:cMediaNode>
                                    </p:audio>
                                  </p:subTnLst>
                                </p:cTn>
                              </p:par>
                            </p:childTnLst>
                          </p:cTn>
                        </p:par>
                      </p:childTnLst>
                    </p:cTn>
                  </p:par>
                </p:childTnLst>
              </p:cTn>
              <p:nextCondLst>
                <p:cond evt="onClick" delay="0">
                  <p:tgtEl>
                    <p:spTgt spid="30"/>
                  </p:tgtEl>
                </p:cond>
              </p:nextCondLst>
            </p:seq>
          </p:childTnLst>
        </p:cTn>
      </p:par>
    </p:tnLst>
    <p:bldLst>
      <p:bldP spid="12" grpId="0"/>
      <p:bldP spid="30" grpId="0"/>
      <p:bldP spid="3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Nhạc giới thiệu RC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0" y="2705100"/>
            <a:ext cx="609600" cy="609600"/>
          </a:xfrm>
          <a:prstGeom prst="rect">
            <a:avLst/>
          </a:prstGeom>
        </p:spPr>
      </p:pic>
    </p:spTree>
    <p:extLst>
      <p:ext uri="{BB962C8B-B14F-4D97-AF65-F5344CB8AC3E}">
        <p14:creationId xmlns:p14="http://schemas.microsoft.com/office/powerpoint/2010/main" val="286772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5000" fill="hold"/>
                                        <p:tgtEl>
                                          <p:spTgt spid="1026"/>
                                        </p:tgtEl>
                                      </p:cBhvr>
                                      <p:by x="120000" y="120000"/>
                                    </p:animScale>
                                  </p:childTnLst>
                                </p:cTn>
                              </p:par>
                              <p:par>
                                <p:cTn id="7" presetID="1" presetClass="mediacall" presetSubtype="0" fill="hold" nodeType="withEffect">
                                  <p:stCondLst>
                                    <p:cond delay="0"/>
                                  </p:stCondLst>
                                  <p:childTnLst>
                                    <p:cmd type="call" cmd="playFrom(0.0)">
                                      <p:cBhvr>
                                        <p:cTn id="8" dur="27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770366" y="563134"/>
            <a:ext cx="2093515" cy="209351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6941507" y="734275"/>
            <a:ext cx="1751233" cy="17512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708847" y="1052489"/>
            <a:ext cx="10879248" cy="1114804"/>
            <a:chOff x="0" y="0"/>
            <a:chExt cx="3854134" cy="394936"/>
          </a:xfrm>
        </p:grpSpPr>
        <p:sp>
          <p:nvSpPr>
            <p:cNvPr id="8" name="Freeform 8"/>
            <p:cNvSpPr/>
            <p:nvPr/>
          </p:nvSpPr>
          <p:spPr>
            <a:xfrm>
              <a:off x="203200" y="-19870"/>
              <a:ext cx="3447734" cy="434675"/>
            </a:xfrm>
            <a:custGeom>
              <a:avLst/>
              <a:gdLst/>
              <a:ahLst/>
              <a:cxnLst/>
              <a:rect l="l" t="t" r="r" b="b"/>
              <a:pathLst>
                <a:path w="3447734" h="434675">
                  <a:moveTo>
                    <a:pt x="3447734" y="19870"/>
                  </a:moveTo>
                  <a:cubicBezTo>
                    <a:pt x="3365862" y="0"/>
                    <a:pt x="3280219" y="32714"/>
                    <a:pt x="3232443" y="102106"/>
                  </a:cubicBezTo>
                  <a:cubicBezTo>
                    <a:pt x="3184666" y="171499"/>
                    <a:pt x="3184666" y="263177"/>
                    <a:pt x="3232443" y="332569"/>
                  </a:cubicBezTo>
                  <a:cubicBezTo>
                    <a:pt x="3280219" y="401962"/>
                    <a:pt x="3365862" y="434675"/>
                    <a:pt x="3447734" y="414806"/>
                  </a:cubicBezTo>
                  <a:lnTo>
                    <a:pt x="0" y="414806"/>
                  </a:lnTo>
                  <a:cubicBezTo>
                    <a:pt x="81873" y="434675"/>
                    <a:pt x="167515" y="401962"/>
                    <a:pt x="215291" y="332569"/>
                  </a:cubicBezTo>
                  <a:cubicBezTo>
                    <a:pt x="263068" y="263177"/>
                    <a:pt x="263068" y="171499"/>
                    <a:pt x="215291" y="102106"/>
                  </a:cubicBezTo>
                  <a:cubicBezTo>
                    <a:pt x="167515" y="32714"/>
                    <a:pt x="81873" y="0"/>
                    <a:pt x="0" y="19870"/>
                  </a:cubicBez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812800"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a:grpSpLocks noChangeAspect="1"/>
          </p:cNvGrpSpPr>
          <p:nvPr/>
        </p:nvGrpSpPr>
        <p:grpSpPr>
          <a:xfrm>
            <a:off x="12416078" y="6890515"/>
            <a:ext cx="3531480" cy="353148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3956079" y="7379425"/>
            <a:ext cx="5233495" cy="523349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754843" y="7229280"/>
            <a:ext cx="2853949" cy="285394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132694" y="9098559"/>
            <a:ext cx="3086100" cy="3086100"/>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p:cNvGrpSpPr>
            <a:grpSpLocks noChangeAspect="1"/>
          </p:cNvGrpSpPr>
          <p:nvPr/>
        </p:nvGrpSpPr>
        <p:grpSpPr>
          <a:xfrm>
            <a:off x="410356" y="9426077"/>
            <a:ext cx="2259501" cy="2259501"/>
            <a:chOff x="0" y="0"/>
            <a:chExt cx="6355080" cy="6355080"/>
          </a:xfrm>
        </p:grpSpPr>
        <p:sp>
          <p:nvSpPr>
            <p:cNvPr id="27" name="Freeform 2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16159528" y="-2033611"/>
            <a:ext cx="3086100" cy="3086100"/>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a:grpSpLocks noChangeAspect="1"/>
          </p:cNvGrpSpPr>
          <p:nvPr/>
        </p:nvGrpSpPr>
        <p:grpSpPr>
          <a:xfrm>
            <a:off x="15443076" y="-1525226"/>
            <a:ext cx="2259501" cy="2259501"/>
            <a:chOff x="0" y="0"/>
            <a:chExt cx="6355080" cy="6355080"/>
          </a:xfrm>
        </p:grpSpPr>
        <p:sp>
          <p:nvSpPr>
            <p:cNvPr id="32" name="Freeform 3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26"/>
          <p:cNvSpPr txBox="1"/>
          <p:nvPr/>
        </p:nvSpPr>
        <p:spPr>
          <a:xfrm>
            <a:off x="7872307" y="3300774"/>
            <a:ext cx="9777804" cy="340086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000" b="0" i="0" u="none" strike="noStrike" kern="1200" cap="none" spc="0" normalizeH="0" baseline="0" noProof="0">
                <a:ln>
                  <a:noFill/>
                </a:ln>
                <a:solidFill>
                  <a:srgbClr val="2C2B2D"/>
                </a:solidFill>
                <a:effectLst/>
                <a:uLnTx/>
                <a:uFillTx/>
                <a:latin typeface="#9Slide07 Soup of Justice" pitchFamily="2" charset="0"/>
                <a:ea typeface="+mn-ea"/>
                <a:cs typeface="+mn-cs"/>
              </a:rPr>
              <a:t>Thiết kế </a:t>
            </a:r>
          </a:p>
          <a:p>
            <a:pPr marL="0" marR="0" lvl="0" indent="0" algn="ctr" defTabSz="914400" rtl="0" eaLnBrk="1" fontAlgn="auto" latinLnBrk="0" hangingPunct="1">
              <a:lnSpc>
                <a:spcPct val="150000"/>
              </a:lnSpc>
              <a:spcBef>
                <a:spcPct val="0"/>
              </a:spcBef>
              <a:spcAft>
                <a:spcPts val="0"/>
              </a:spcAft>
              <a:buClrTx/>
              <a:buSzTx/>
              <a:buFontTx/>
              <a:buNone/>
              <a:tabLst/>
              <a:defRPr/>
            </a:pPr>
            <a:r>
              <a:rPr lang="en-US" sz="8000" noProof="0">
                <a:solidFill>
                  <a:srgbClr val="2C2B2D"/>
                </a:solidFill>
                <a:latin typeface="#9Slide07 Soup of Justice" pitchFamily="2" charset="0"/>
              </a:rPr>
              <a:t>THẺ NHÂN VẬT LỊCH SỬ</a:t>
            </a:r>
            <a:endParaRPr kumimoji="0" lang="en-US" sz="8000" b="0" i="0" u="none" strike="noStrike" kern="1200" cap="none" spc="0" normalizeH="0" baseline="0" noProof="0" dirty="0">
              <a:ln>
                <a:noFill/>
              </a:ln>
              <a:solidFill>
                <a:srgbClr val="2C2B2D"/>
              </a:solidFill>
              <a:effectLst/>
              <a:uLnTx/>
              <a:uFillTx/>
              <a:latin typeface="#9Slide07 Soup of Justice" pitchFamily="2" charset="0"/>
              <a:ea typeface="+mn-ea"/>
              <a:cs typeface="+mn-cs"/>
            </a:endParaRPr>
          </a:p>
        </p:txBody>
      </p:sp>
      <p:pic>
        <p:nvPicPr>
          <p:cNvPr id="18" name="Picture 17">
            <a:extLst>
              <a:ext uri="{FF2B5EF4-FFF2-40B4-BE49-F238E27FC236}">
                <a16:creationId xmlns:a16="http://schemas.microsoft.com/office/drawing/2014/main" id="{FFD0E7B4-8177-B62C-D1A6-FA91486B1DDF}"/>
              </a:ext>
            </a:extLst>
          </p:cNvPr>
          <p:cNvPicPr>
            <a:picLocks noChangeAspect="1"/>
          </p:cNvPicPr>
          <p:nvPr/>
        </p:nvPicPr>
        <p:blipFill>
          <a:blip r:embed="rId2"/>
          <a:stretch>
            <a:fillRect/>
          </a:stretch>
        </p:blipFill>
        <p:spPr>
          <a:xfrm>
            <a:off x="1046959" y="2630169"/>
            <a:ext cx="5898454" cy="5924786"/>
          </a:xfrm>
          <a:prstGeom prst="rect">
            <a:avLst/>
          </a:prstGeom>
        </p:spPr>
      </p:pic>
    </p:spTree>
    <p:extLst>
      <p:ext uri="{BB962C8B-B14F-4D97-AF65-F5344CB8AC3E}">
        <p14:creationId xmlns:p14="http://schemas.microsoft.com/office/powerpoint/2010/main" val="1514410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750" fill="hold"/>
                                        <p:tgtEl>
                                          <p:spTgt spid="34"/>
                                        </p:tgtEl>
                                        <p:attrNameLst>
                                          <p:attrName>ppt_w</p:attrName>
                                        </p:attrNameLst>
                                      </p:cBhvr>
                                      <p:tavLst>
                                        <p:tav tm="0">
                                          <p:val>
                                            <p:fltVal val="0"/>
                                          </p:val>
                                        </p:tav>
                                        <p:tav tm="100000">
                                          <p:val>
                                            <p:strVal val="#ppt_w"/>
                                          </p:val>
                                        </p:tav>
                                      </p:tavLst>
                                    </p:anim>
                                    <p:anim calcmode="lin" valueType="num">
                                      <p:cBhvr>
                                        <p:cTn id="8" dur="75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88832" y="-952527"/>
            <a:ext cx="10091449" cy="1950150"/>
            <a:chOff x="-1788832" y="-952527"/>
            <a:chExt cx="10091449" cy="1950150"/>
          </a:xfrm>
        </p:grpSpPr>
        <p:grpSp>
          <p:nvGrpSpPr>
            <p:cNvPr id="24" name="Group 24"/>
            <p:cNvGrpSpPr/>
            <p:nvPr/>
          </p:nvGrpSpPr>
          <p:grpSpPr>
            <a:xfrm>
              <a:off x="-1507728" y="-545427"/>
              <a:ext cx="8279715" cy="1543050"/>
              <a:chOff x="0" y="0"/>
              <a:chExt cx="2180666" cy="406400"/>
            </a:xfrm>
          </p:grpSpPr>
          <p:sp>
            <p:nvSpPr>
              <p:cNvPr id="25" name="Freeform 25"/>
              <p:cNvSpPr/>
              <p:nvPr/>
            </p:nvSpPr>
            <p:spPr>
              <a:xfrm>
                <a:off x="203200" y="-326"/>
                <a:ext cx="1774266" cy="407051"/>
              </a:xfrm>
              <a:custGeom>
                <a:avLst/>
                <a:gdLst/>
                <a:ahLst/>
                <a:cxnLst/>
                <a:rect l="l" t="t" r="r" b="b"/>
                <a:pathLst>
                  <a:path w="1774266" h="407051">
                    <a:moveTo>
                      <a:pt x="1774266" y="326"/>
                    </a:moveTo>
                    <a:cubicBezTo>
                      <a:pt x="1701453" y="0"/>
                      <a:pt x="1634031" y="38659"/>
                      <a:pt x="1597530" y="101663"/>
                    </a:cubicBezTo>
                    <a:cubicBezTo>
                      <a:pt x="1561030" y="164667"/>
                      <a:pt x="1561030" y="242385"/>
                      <a:pt x="1597530" y="305389"/>
                    </a:cubicBezTo>
                    <a:cubicBezTo>
                      <a:pt x="1634031" y="368393"/>
                      <a:pt x="1701453" y="407052"/>
                      <a:pt x="17742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txBody>
              <a:bodyPr/>
              <a:lstStyle/>
              <a:p>
                <a:endParaRPr lang="en-US"/>
              </a:p>
            </p:txBody>
          </p:sp>
          <p:sp>
            <p:nvSpPr>
              <p:cNvPr id="26" name="TextBox 26"/>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788832" y="-952527"/>
              <a:ext cx="10091449" cy="1543050"/>
              <a:chOff x="0" y="0"/>
              <a:chExt cx="2657830" cy="406400"/>
            </a:xfrm>
          </p:grpSpPr>
          <p:sp>
            <p:nvSpPr>
              <p:cNvPr id="28" name="Freeform 28"/>
              <p:cNvSpPr/>
              <p:nvPr/>
            </p:nvSpPr>
            <p:spPr>
              <a:xfrm>
                <a:off x="203200" y="-326"/>
                <a:ext cx="2251430" cy="407051"/>
              </a:xfrm>
              <a:custGeom>
                <a:avLst/>
                <a:gdLst/>
                <a:ahLst/>
                <a:cxnLst/>
                <a:rect l="l" t="t" r="r" b="b"/>
                <a:pathLst>
                  <a:path w="2251430" h="407051">
                    <a:moveTo>
                      <a:pt x="2251430" y="326"/>
                    </a:moveTo>
                    <a:cubicBezTo>
                      <a:pt x="2178617" y="0"/>
                      <a:pt x="2111196" y="38659"/>
                      <a:pt x="2074695" y="101663"/>
                    </a:cubicBezTo>
                    <a:cubicBezTo>
                      <a:pt x="2038194" y="164667"/>
                      <a:pt x="2038194" y="242385"/>
                      <a:pt x="2074695" y="305389"/>
                    </a:cubicBezTo>
                    <a:cubicBezTo>
                      <a:pt x="2111196" y="368393"/>
                      <a:pt x="2178617" y="407052"/>
                      <a:pt x="225143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txBody>
              <a:bodyPr/>
              <a:lstStyle/>
              <a:p>
                <a:endParaRPr lang="en-US"/>
              </a:p>
            </p:txBody>
          </p:sp>
          <p:sp>
            <p:nvSpPr>
              <p:cNvPr id="29" name="TextBox 2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grpSp>
        <p:nvGrpSpPr>
          <p:cNvPr id="7" name="Group 6"/>
          <p:cNvGrpSpPr/>
          <p:nvPr/>
        </p:nvGrpSpPr>
        <p:grpSpPr>
          <a:xfrm>
            <a:off x="-1788832" y="2899040"/>
            <a:ext cx="9136086" cy="9136086"/>
            <a:chOff x="-1788832" y="2899040"/>
            <a:chExt cx="9136086" cy="9136086"/>
          </a:xfrm>
        </p:grpSpPr>
        <p:grpSp>
          <p:nvGrpSpPr>
            <p:cNvPr id="2" name="Group 2"/>
            <p:cNvGrpSpPr>
              <a:grpSpLocks noChangeAspect="1"/>
            </p:cNvGrpSpPr>
            <p:nvPr/>
          </p:nvGrpSpPr>
          <p:grpSpPr>
            <a:xfrm>
              <a:off x="-1788832" y="2899040"/>
              <a:ext cx="9136086" cy="9136086"/>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9900"/>
              </a:solidFill>
            </p:spPr>
            <p:txBody>
              <a:bodyPr/>
              <a:lstStyle/>
              <a:p>
                <a:endParaRPr lang="en-US"/>
              </a:p>
            </p:txBody>
          </p:sp>
        </p:grpSp>
        <p:grpSp>
          <p:nvGrpSpPr>
            <p:cNvPr id="4" name="Group 4"/>
            <p:cNvGrpSpPr/>
            <p:nvPr/>
          </p:nvGrpSpPr>
          <p:grpSpPr>
            <a:xfrm>
              <a:off x="-996798" y="3737249"/>
              <a:ext cx="7491627" cy="7491627"/>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txBody>
              <a:bodyPr/>
              <a:lstStyle/>
              <a:p>
                <a:endParaRPr lang="en-US"/>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6" name="TextBox 21"/>
            <p:cNvSpPr txBox="1"/>
            <p:nvPr/>
          </p:nvSpPr>
          <p:spPr>
            <a:xfrm>
              <a:off x="-8021" y="6210300"/>
              <a:ext cx="6086946" cy="1763881"/>
            </a:xfrm>
            <a:prstGeom prst="rect">
              <a:avLst/>
            </a:prstGeom>
          </p:spPr>
          <p:txBody>
            <a:bodyPr wrap="square" lIns="0" tIns="0" rIns="0" bIns="0" rtlCol="0" anchor="t">
              <a:spAutoFit/>
            </a:bodyPr>
            <a:lstStyle/>
            <a:p>
              <a:pPr algn="ctr">
                <a:lnSpc>
                  <a:spcPct val="200000"/>
                </a:lnSpc>
              </a:pPr>
              <a:r>
                <a:rPr lang="en-US" sz="7000" spc="89">
                  <a:solidFill>
                    <a:schemeClr val="bg1"/>
                  </a:solidFill>
                  <a:latin typeface="#9Slide07 Soup of Justice" pitchFamily="2" charset="0"/>
                </a:rPr>
                <a:t>THẺ NHÂN VẬT</a:t>
              </a:r>
              <a:endParaRPr lang="en-US" sz="7000" spc="89" dirty="0">
                <a:solidFill>
                  <a:schemeClr val="bg1"/>
                </a:solidFill>
                <a:latin typeface="#9Slide07 Soup of Justice" pitchFamily="2" charset="0"/>
              </a:endParaRPr>
            </a:p>
          </p:txBody>
        </p:sp>
      </p:grpSp>
      <p:pic>
        <p:nvPicPr>
          <p:cNvPr id="9" name="Picture 8">
            <a:extLst>
              <a:ext uri="{FF2B5EF4-FFF2-40B4-BE49-F238E27FC236}">
                <a16:creationId xmlns:a16="http://schemas.microsoft.com/office/drawing/2014/main" id="{E6A8500B-7D7E-4FF7-2586-D00F1083F956}"/>
              </a:ext>
            </a:extLst>
          </p:cNvPr>
          <p:cNvPicPr>
            <a:picLocks noChangeAspect="1"/>
          </p:cNvPicPr>
          <p:nvPr/>
        </p:nvPicPr>
        <p:blipFill>
          <a:blip r:embed="rId3"/>
          <a:stretch>
            <a:fillRect/>
          </a:stretch>
        </p:blipFill>
        <p:spPr>
          <a:xfrm>
            <a:off x="9448800" y="-90581"/>
            <a:ext cx="8043163" cy="10468162"/>
          </a:xfrm>
          <a:prstGeom prst="rect">
            <a:avLst/>
          </a:prstGeom>
        </p:spPr>
      </p:pic>
    </p:spTree>
    <p:extLst>
      <p:ext uri="{BB962C8B-B14F-4D97-AF65-F5344CB8AC3E}">
        <p14:creationId xmlns:p14="http://schemas.microsoft.com/office/powerpoint/2010/main" val="3204677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4067634" y="8486775"/>
            <a:ext cx="14301574" cy="2822443"/>
            <a:chOff x="-4067634" y="8486775"/>
            <a:chExt cx="14301574" cy="2822443"/>
          </a:xfrm>
        </p:grpSpPr>
        <p:grpSp>
          <p:nvGrpSpPr>
            <p:cNvPr id="3" name="Group 3"/>
            <p:cNvGrpSpPr/>
            <p:nvPr/>
          </p:nvGrpSpPr>
          <p:grpSpPr>
            <a:xfrm>
              <a:off x="-1756051" y="8486775"/>
              <a:ext cx="8124423" cy="1543050"/>
              <a:chOff x="0" y="0"/>
              <a:chExt cx="2139766" cy="406400"/>
            </a:xfrm>
          </p:grpSpPr>
          <p:sp>
            <p:nvSpPr>
              <p:cNvPr id="4" name="Freeform 4"/>
              <p:cNvSpPr/>
              <p:nvPr/>
            </p:nvSpPr>
            <p:spPr>
              <a:xfrm>
                <a:off x="203200" y="-326"/>
                <a:ext cx="1733366" cy="407051"/>
              </a:xfrm>
              <a:custGeom>
                <a:avLst/>
                <a:gdLst/>
                <a:ahLst/>
                <a:cxnLst/>
                <a:rect l="l" t="t" r="r" b="b"/>
                <a:pathLst>
                  <a:path w="1733366" h="407051">
                    <a:moveTo>
                      <a:pt x="1733366" y="326"/>
                    </a:moveTo>
                    <a:cubicBezTo>
                      <a:pt x="1660553" y="0"/>
                      <a:pt x="1593131" y="38659"/>
                      <a:pt x="1556631" y="101663"/>
                    </a:cubicBezTo>
                    <a:cubicBezTo>
                      <a:pt x="1520130" y="164667"/>
                      <a:pt x="1520130" y="242385"/>
                      <a:pt x="1556631" y="305389"/>
                    </a:cubicBezTo>
                    <a:cubicBezTo>
                      <a:pt x="1593131" y="368393"/>
                      <a:pt x="1660553" y="407052"/>
                      <a:pt x="17333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txBody>
              <a:bodyPr/>
              <a:lstStyle/>
              <a:p>
                <a:endParaRPr lang="en-US"/>
              </a:p>
            </p:txBody>
          </p:sp>
          <p:sp>
            <p:nvSpPr>
              <p:cNvPr id="5" name="TextBox 5"/>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250477" y="9258300"/>
              <a:ext cx="10816142" cy="1543050"/>
              <a:chOff x="0" y="0"/>
              <a:chExt cx="2848696" cy="406400"/>
            </a:xfrm>
          </p:grpSpPr>
          <p:sp>
            <p:nvSpPr>
              <p:cNvPr id="7" name="Freeform 7"/>
              <p:cNvSpPr/>
              <p:nvPr/>
            </p:nvSpPr>
            <p:spPr>
              <a:xfrm>
                <a:off x="203200" y="-326"/>
                <a:ext cx="2442296" cy="407051"/>
              </a:xfrm>
              <a:custGeom>
                <a:avLst/>
                <a:gdLst/>
                <a:ahLst/>
                <a:cxnLst/>
                <a:rect l="l" t="t" r="r" b="b"/>
                <a:pathLst>
                  <a:path w="2442296" h="407051">
                    <a:moveTo>
                      <a:pt x="2442296" y="326"/>
                    </a:moveTo>
                    <a:cubicBezTo>
                      <a:pt x="2369483" y="0"/>
                      <a:pt x="2302061" y="38659"/>
                      <a:pt x="2265561" y="101663"/>
                    </a:cubicBezTo>
                    <a:cubicBezTo>
                      <a:pt x="2229060" y="164667"/>
                      <a:pt x="2229060" y="242385"/>
                      <a:pt x="2265561" y="305389"/>
                    </a:cubicBezTo>
                    <a:cubicBezTo>
                      <a:pt x="2302061" y="368393"/>
                      <a:pt x="2369483" y="407052"/>
                      <a:pt x="244229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txBody>
              <a:bodyPr/>
              <a:lstStyle/>
              <a:p>
                <a:endParaRPr lang="en-US"/>
              </a:p>
            </p:txBody>
          </p:sp>
          <p:sp>
            <p:nvSpPr>
              <p:cNvPr id="8" name="TextBox 8"/>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4067634" y="9766168"/>
              <a:ext cx="14301574" cy="1543050"/>
              <a:chOff x="0" y="0"/>
              <a:chExt cx="3766670" cy="406400"/>
            </a:xfrm>
          </p:grpSpPr>
          <p:sp>
            <p:nvSpPr>
              <p:cNvPr id="13" name="Freeform 13"/>
              <p:cNvSpPr/>
              <p:nvPr/>
            </p:nvSpPr>
            <p:spPr>
              <a:xfrm>
                <a:off x="203200" y="-326"/>
                <a:ext cx="3360270" cy="407051"/>
              </a:xfrm>
              <a:custGeom>
                <a:avLst/>
                <a:gdLst/>
                <a:ahLst/>
                <a:cxnLst/>
                <a:rect l="l" t="t" r="r" b="b"/>
                <a:pathLst>
                  <a:path w="3360270" h="407051">
                    <a:moveTo>
                      <a:pt x="3360270" y="326"/>
                    </a:moveTo>
                    <a:cubicBezTo>
                      <a:pt x="3287457" y="0"/>
                      <a:pt x="3220035" y="38659"/>
                      <a:pt x="3183534" y="101663"/>
                    </a:cubicBezTo>
                    <a:cubicBezTo>
                      <a:pt x="3147034" y="164667"/>
                      <a:pt x="3147034" y="242385"/>
                      <a:pt x="3183534" y="305389"/>
                    </a:cubicBezTo>
                    <a:cubicBezTo>
                      <a:pt x="3220035" y="368393"/>
                      <a:pt x="3287457" y="407052"/>
                      <a:pt x="336027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txBody>
              <a:bodyPr/>
              <a:lstStyle/>
              <a:p>
                <a:endParaRPr lang="en-US"/>
              </a:p>
            </p:txBody>
          </p:sp>
          <p:sp>
            <p:nvSpPr>
              <p:cNvPr id="14" name="TextBox 1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grpSp>
        <p:nvGrpSpPr>
          <p:cNvPr id="42" name="Group 41"/>
          <p:cNvGrpSpPr/>
          <p:nvPr/>
        </p:nvGrpSpPr>
        <p:grpSpPr>
          <a:xfrm>
            <a:off x="11989450" y="-1111491"/>
            <a:ext cx="14216877" cy="2540157"/>
            <a:chOff x="11989450" y="-1111491"/>
            <a:chExt cx="14216877" cy="2540157"/>
          </a:xfrm>
        </p:grpSpPr>
        <p:grpSp>
          <p:nvGrpSpPr>
            <p:cNvPr id="9" name="Group 9"/>
            <p:cNvGrpSpPr/>
            <p:nvPr/>
          </p:nvGrpSpPr>
          <p:grpSpPr>
            <a:xfrm>
              <a:off x="16885732" y="-74417"/>
              <a:ext cx="7913991" cy="1503083"/>
              <a:chOff x="0" y="0"/>
              <a:chExt cx="2139766" cy="406400"/>
            </a:xfrm>
          </p:grpSpPr>
          <p:sp>
            <p:nvSpPr>
              <p:cNvPr id="10" name="Freeform 10"/>
              <p:cNvSpPr/>
              <p:nvPr/>
            </p:nvSpPr>
            <p:spPr>
              <a:xfrm>
                <a:off x="203200" y="-326"/>
                <a:ext cx="1733366" cy="407051"/>
              </a:xfrm>
              <a:custGeom>
                <a:avLst/>
                <a:gdLst/>
                <a:ahLst/>
                <a:cxnLst/>
                <a:rect l="l" t="t" r="r" b="b"/>
                <a:pathLst>
                  <a:path w="1733366" h="407051">
                    <a:moveTo>
                      <a:pt x="1733366" y="326"/>
                    </a:moveTo>
                    <a:cubicBezTo>
                      <a:pt x="1660553" y="0"/>
                      <a:pt x="1593131" y="38659"/>
                      <a:pt x="1556631" y="101663"/>
                    </a:cubicBezTo>
                    <a:cubicBezTo>
                      <a:pt x="1520130" y="164667"/>
                      <a:pt x="1520130" y="242385"/>
                      <a:pt x="1556631" y="305389"/>
                    </a:cubicBezTo>
                    <a:cubicBezTo>
                      <a:pt x="1593131" y="368393"/>
                      <a:pt x="1660553" y="407052"/>
                      <a:pt x="17333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txBody>
              <a:bodyPr/>
              <a:lstStyle/>
              <a:p>
                <a:endParaRPr lang="en-US"/>
              </a:p>
            </p:txBody>
          </p:sp>
          <p:sp>
            <p:nvSpPr>
              <p:cNvPr id="11" name="TextBox 11"/>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4263732" y="-583206"/>
              <a:ext cx="10535992" cy="1503083"/>
              <a:chOff x="0" y="0"/>
              <a:chExt cx="2848696" cy="406400"/>
            </a:xfrm>
          </p:grpSpPr>
          <p:sp>
            <p:nvSpPr>
              <p:cNvPr id="16" name="Freeform 16"/>
              <p:cNvSpPr/>
              <p:nvPr/>
            </p:nvSpPr>
            <p:spPr>
              <a:xfrm>
                <a:off x="203200" y="-326"/>
                <a:ext cx="2442296" cy="407051"/>
              </a:xfrm>
              <a:custGeom>
                <a:avLst/>
                <a:gdLst/>
                <a:ahLst/>
                <a:cxnLst/>
                <a:rect l="l" t="t" r="r" b="b"/>
                <a:pathLst>
                  <a:path w="2442296" h="407051">
                    <a:moveTo>
                      <a:pt x="2442296" y="326"/>
                    </a:moveTo>
                    <a:cubicBezTo>
                      <a:pt x="2369483" y="0"/>
                      <a:pt x="2302061" y="38659"/>
                      <a:pt x="2265561" y="101663"/>
                    </a:cubicBezTo>
                    <a:cubicBezTo>
                      <a:pt x="2229060" y="164667"/>
                      <a:pt x="2229060" y="242385"/>
                      <a:pt x="2265561" y="305389"/>
                    </a:cubicBezTo>
                    <a:cubicBezTo>
                      <a:pt x="2302061" y="368393"/>
                      <a:pt x="2369483" y="407052"/>
                      <a:pt x="244229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txBody>
              <a:bodyPr/>
              <a:lstStyle/>
              <a:p>
                <a:endParaRPr lang="en-US"/>
              </a:p>
            </p:txBody>
          </p:sp>
          <p:sp>
            <p:nvSpPr>
              <p:cNvPr id="17" name="TextBox 1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1989450" y="-1111491"/>
              <a:ext cx="14216877" cy="1503083"/>
              <a:chOff x="0" y="0"/>
              <a:chExt cx="3843925" cy="406400"/>
            </a:xfrm>
          </p:grpSpPr>
          <p:sp>
            <p:nvSpPr>
              <p:cNvPr id="19" name="Freeform 19"/>
              <p:cNvSpPr/>
              <p:nvPr/>
            </p:nvSpPr>
            <p:spPr>
              <a:xfrm>
                <a:off x="203200" y="-326"/>
                <a:ext cx="3437525" cy="407051"/>
              </a:xfrm>
              <a:custGeom>
                <a:avLst/>
                <a:gdLst/>
                <a:ahLst/>
                <a:cxnLst/>
                <a:rect l="l" t="t" r="r" b="b"/>
                <a:pathLst>
                  <a:path w="3437525" h="407051">
                    <a:moveTo>
                      <a:pt x="3437525" y="326"/>
                    </a:moveTo>
                    <a:cubicBezTo>
                      <a:pt x="3364712" y="0"/>
                      <a:pt x="3297290" y="38659"/>
                      <a:pt x="3260789" y="101663"/>
                    </a:cubicBezTo>
                    <a:cubicBezTo>
                      <a:pt x="3224289" y="164667"/>
                      <a:pt x="3224289" y="242385"/>
                      <a:pt x="3260789" y="305389"/>
                    </a:cubicBezTo>
                    <a:cubicBezTo>
                      <a:pt x="3297290" y="368393"/>
                      <a:pt x="3364712" y="407052"/>
                      <a:pt x="343752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txBody>
              <a:bodyPr/>
              <a:lstStyle/>
              <a:p>
                <a:endParaRPr lang="en-US"/>
              </a:p>
            </p:txBody>
          </p:sp>
          <p:sp>
            <p:nvSpPr>
              <p:cNvPr id="20" name="TextBox 20"/>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grpSp>
        <p:nvGrpSpPr>
          <p:cNvPr id="43" name="Group 42"/>
          <p:cNvGrpSpPr/>
          <p:nvPr/>
        </p:nvGrpSpPr>
        <p:grpSpPr>
          <a:xfrm>
            <a:off x="-1456777" y="-1778247"/>
            <a:ext cx="3846859" cy="3151390"/>
            <a:chOff x="-1456777" y="-1778247"/>
            <a:chExt cx="3846859" cy="3151390"/>
          </a:xfrm>
        </p:grpSpPr>
        <p:grpSp>
          <p:nvGrpSpPr>
            <p:cNvPr id="30" name="Group 30"/>
            <p:cNvGrpSpPr/>
            <p:nvPr/>
          </p:nvGrpSpPr>
          <p:grpSpPr>
            <a:xfrm>
              <a:off x="-1456777" y="-1712957"/>
              <a:ext cx="2913554" cy="3086100"/>
              <a:chOff x="0" y="0"/>
              <a:chExt cx="767356" cy="812800"/>
            </a:xfrm>
          </p:grpSpPr>
          <p:sp>
            <p:nvSpPr>
              <p:cNvPr id="31" name="Freeform 31"/>
              <p:cNvSpPr/>
              <p:nvPr/>
            </p:nvSpPr>
            <p:spPr>
              <a:xfrm>
                <a:off x="-20909"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3" name="Group 33"/>
            <p:cNvGrpSpPr>
              <a:grpSpLocks noChangeAspect="1"/>
            </p:cNvGrpSpPr>
            <p:nvPr/>
          </p:nvGrpSpPr>
          <p:grpSpPr>
            <a:xfrm>
              <a:off x="0" y="-1778247"/>
              <a:ext cx="2390082" cy="2390082"/>
              <a:chOff x="0" y="0"/>
              <a:chExt cx="6355080" cy="6355080"/>
            </a:xfrm>
          </p:grpSpPr>
          <p:sp>
            <p:nvSpPr>
              <p:cNvPr id="34" name="Freeform 3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txBody>
              <a:bodyPr/>
              <a:lstStyle/>
              <a:p>
                <a:endParaRPr lang="en-US"/>
              </a:p>
            </p:txBody>
          </p:sp>
        </p:grpSp>
      </p:grpSp>
      <p:sp>
        <p:nvSpPr>
          <p:cNvPr id="38" name="TextBox 26"/>
          <p:cNvSpPr txBox="1"/>
          <p:nvPr/>
        </p:nvSpPr>
        <p:spPr>
          <a:xfrm>
            <a:off x="640751" y="2550626"/>
            <a:ext cx="7512650" cy="3000821"/>
          </a:xfrm>
          <a:prstGeom prst="rect">
            <a:avLst/>
          </a:prstGeom>
        </p:spPr>
        <p:txBody>
          <a:bodyPr wrap="square" lIns="0" tIns="0" rIns="0" bIns="0" rtlCol="0" anchor="t">
            <a:spAutoFit/>
          </a:bodyPr>
          <a:lstStyle/>
          <a:p>
            <a:pPr algn="ctr">
              <a:lnSpc>
                <a:spcPct val="150000"/>
              </a:lnSpc>
              <a:spcBef>
                <a:spcPct val="0"/>
              </a:spcBef>
            </a:pPr>
            <a:r>
              <a:rPr lang="en-US" sz="6500" dirty="0">
                <a:solidFill>
                  <a:srgbClr val="2C2B2D"/>
                </a:solidFill>
                <a:latin typeface="#9Slide03 SFU Futura_07" panose="00000900000000000000" pitchFamily="2" charset="0"/>
              </a:rPr>
              <a:t>TIẾT HỌC KẾT THÚC</a:t>
            </a:r>
          </a:p>
          <a:p>
            <a:pPr algn="ctr">
              <a:lnSpc>
                <a:spcPct val="150000"/>
              </a:lnSpc>
              <a:spcBef>
                <a:spcPct val="0"/>
              </a:spcBef>
            </a:pPr>
            <a:r>
              <a:rPr lang="en-US" sz="6500" dirty="0">
                <a:solidFill>
                  <a:srgbClr val="2C2B2D"/>
                </a:solidFill>
                <a:latin typeface="#9Slide03 SFU Futura_07" panose="00000900000000000000" pitchFamily="2" charset="0"/>
              </a:rPr>
              <a:t>CHÀO CÁC EM</a:t>
            </a:r>
          </a:p>
        </p:txBody>
      </p:sp>
      <p:grpSp>
        <p:nvGrpSpPr>
          <p:cNvPr id="41" name="Group 40"/>
          <p:cNvGrpSpPr/>
          <p:nvPr/>
        </p:nvGrpSpPr>
        <p:grpSpPr>
          <a:xfrm>
            <a:off x="9077622" y="1158337"/>
            <a:ext cx="8829821" cy="8829821"/>
            <a:chOff x="10097369" y="2049854"/>
            <a:chExt cx="9847399" cy="9847399"/>
          </a:xfrm>
        </p:grpSpPr>
        <p:grpSp>
          <p:nvGrpSpPr>
            <p:cNvPr id="21" name="Group 21"/>
            <p:cNvGrpSpPr/>
            <p:nvPr/>
          </p:nvGrpSpPr>
          <p:grpSpPr>
            <a:xfrm rot="-5400000">
              <a:off x="10097369" y="2049854"/>
              <a:ext cx="9847399" cy="9847399"/>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rot="-5400000">
              <a:off x="10522531" y="2277423"/>
              <a:ext cx="9216103" cy="9216103"/>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40" name="Picture 39"/>
            <p:cNvPicPr>
              <a:picLocks noChangeAspect="1"/>
            </p:cNvPicPr>
            <p:nvPr/>
          </p:nvPicPr>
          <p:blipFill rotWithShape="1">
            <a:blip r:embed="rId2"/>
            <a:srcRect l="8239" t="45833" r="67389" b="21875"/>
            <a:stretch/>
          </p:blipFill>
          <p:spPr>
            <a:xfrm>
              <a:off x="10877182" y="2378801"/>
              <a:ext cx="8928000" cy="8928000"/>
            </a:xfrm>
            <a:prstGeom prst="ellipse">
              <a:avLst/>
            </a:prstGeom>
            <a:effectLst/>
          </p:spPr>
        </p:pic>
      </p:grpSp>
    </p:spTree>
    <p:extLst>
      <p:ext uri="{BB962C8B-B14F-4D97-AF65-F5344CB8AC3E}">
        <p14:creationId xmlns:p14="http://schemas.microsoft.com/office/powerpoint/2010/main" val="286658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downLeft)">
                                      <p:cBhvr>
                                        <p:cTn id="7" dur="1000"/>
                                        <p:tgtEl>
                                          <p:spTgt spid="42"/>
                                        </p:tgtEl>
                                      </p:cBhvr>
                                    </p:animEffect>
                                  </p:childTnLst>
                                </p:cTn>
                              </p:par>
                              <p:par>
                                <p:cTn id="8" presetID="18" presetClass="entr" presetSubtype="12" fill="hold" nodeType="withEffect">
                                  <p:stCondLst>
                                    <p:cond delay="500"/>
                                  </p:stCondLst>
                                  <p:childTnLst>
                                    <p:set>
                                      <p:cBhvr>
                                        <p:cTn id="9" dur="1" fill="hold">
                                          <p:stCondLst>
                                            <p:cond delay="0"/>
                                          </p:stCondLst>
                                        </p:cTn>
                                        <p:tgtEl>
                                          <p:spTgt spid="41"/>
                                        </p:tgtEl>
                                        <p:attrNameLst>
                                          <p:attrName>style.visibility</p:attrName>
                                        </p:attrNameLst>
                                      </p:cBhvr>
                                      <p:to>
                                        <p:strVal val="visible"/>
                                      </p:to>
                                    </p:set>
                                    <p:animEffect transition="in" filter="strips(downLeft)">
                                      <p:cBhvr>
                                        <p:cTn id="10" dur="1000"/>
                                        <p:tgtEl>
                                          <p:spTgt spid="41"/>
                                        </p:tgtEl>
                                      </p:cBhvr>
                                    </p:animEffect>
                                  </p:childTnLst>
                                </p:cTn>
                              </p:par>
                              <p:par>
                                <p:cTn id="11" presetID="18" presetClass="entr" presetSubtype="12" fill="hold" grpId="0" nodeType="withEffect">
                                  <p:stCondLst>
                                    <p:cond delay="750"/>
                                  </p:stCondLst>
                                  <p:childTnLst>
                                    <p:set>
                                      <p:cBhvr>
                                        <p:cTn id="12" dur="1" fill="hold">
                                          <p:stCondLst>
                                            <p:cond delay="0"/>
                                          </p:stCondLst>
                                        </p:cTn>
                                        <p:tgtEl>
                                          <p:spTgt spid="38"/>
                                        </p:tgtEl>
                                        <p:attrNameLst>
                                          <p:attrName>style.visibility</p:attrName>
                                        </p:attrNameLst>
                                      </p:cBhvr>
                                      <p:to>
                                        <p:strVal val="visible"/>
                                      </p:to>
                                    </p:set>
                                    <p:animEffect transition="in" filter="strips(downLeft)">
                                      <p:cBhvr>
                                        <p:cTn id="13" dur="1000"/>
                                        <p:tgtEl>
                                          <p:spTgt spid="38"/>
                                        </p:tgtEl>
                                      </p:cBhvr>
                                    </p:animEffect>
                                  </p:childTnLst>
                                </p:cTn>
                              </p:par>
                              <p:par>
                                <p:cTn id="14" presetID="18" presetClass="entr" presetSubtype="12" fill="hold" nodeType="withEffect">
                                  <p:stCondLst>
                                    <p:cond delay="1000"/>
                                  </p:stCondLst>
                                  <p:childTnLst>
                                    <p:set>
                                      <p:cBhvr>
                                        <p:cTn id="15" dur="1" fill="hold">
                                          <p:stCondLst>
                                            <p:cond delay="0"/>
                                          </p:stCondLst>
                                        </p:cTn>
                                        <p:tgtEl>
                                          <p:spTgt spid="43"/>
                                        </p:tgtEl>
                                        <p:attrNameLst>
                                          <p:attrName>style.visibility</p:attrName>
                                        </p:attrNameLst>
                                      </p:cBhvr>
                                      <p:to>
                                        <p:strVal val="visible"/>
                                      </p:to>
                                    </p:set>
                                    <p:animEffect transition="in" filter="strips(downLeft)">
                                      <p:cBhvr>
                                        <p:cTn id="16" dur="1000"/>
                                        <p:tgtEl>
                                          <p:spTgt spid="43"/>
                                        </p:tgtEl>
                                      </p:cBhvr>
                                    </p:animEffect>
                                  </p:childTnLst>
                                </p:cTn>
                              </p:par>
                              <p:par>
                                <p:cTn id="17" presetID="18" presetClass="entr" presetSubtype="12" fill="hold" nodeType="withEffect">
                                  <p:stCondLst>
                                    <p:cond delay="1250"/>
                                  </p:stCondLst>
                                  <p:childTnLst>
                                    <p:set>
                                      <p:cBhvr>
                                        <p:cTn id="18" dur="1" fill="hold">
                                          <p:stCondLst>
                                            <p:cond delay="0"/>
                                          </p:stCondLst>
                                        </p:cTn>
                                        <p:tgtEl>
                                          <p:spTgt spid="44"/>
                                        </p:tgtEl>
                                        <p:attrNameLst>
                                          <p:attrName>style.visibility</p:attrName>
                                        </p:attrNameLst>
                                      </p:cBhvr>
                                      <p:to>
                                        <p:strVal val="visible"/>
                                      </p:to>
                                    </p:set>
                                    <p:animEffect transition="in" filter="strips(downLeft)">
                                      <p:cBhvr>
                                        <p:cTn id="1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042340" y="9464249"/>
            <a:ext cx="7560908" cy="1088565"/>
            <a:chOff x="0" y="0"/>
            <a:chExt cx="2758240" cy="397112"/>
          </a:xfrm>
        </p:grpSpPr>
        <p:sp>
          <p:nvSpPr>
            <p:cNvPr id="5" name="Freeform 5"/>
            <p:cNvSpPr/>
            <p:nvPr/>
          </p:nvSpPr>
          <p:spPr>
            <a:xfrm>
              <a:off x="0" y="0"/>
              <a:ext cx="2758240" cy="397112"/>
            </a:xfrm>
            <a:custGeom>
              <a:avLst/>
              <a:gdLst/>
              <a:ahLst/>
              <a:cxnLst/>
              <a:rect l="l" t="t" r="r" b="b"/>
              <a:pathLst>
                <a:path w="2758240" h="397112">
                  <a:moveTo>
                    <a:pt x="0" y="0"/>
                  </a:moveTo>
                  <a:lnTo>
                    <a:pt x="2758240" y="0"/>
                  </a:lnTo>
                  <a:lnTo>
                    <a:pt x="2758240" y="397112"/>
                  </a:lnTo>
                  <a:lnTo>
                    <a:pt x="0" y="397112"/>
                  </a:ln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947350" y="-190863"/>
            <a:ext cx="5931618" cy="7392861"/>
            <a:chOff x="0" y="0"/>
            <a:chExt cx="2163870" cy="2696936"/>
          </a:xfrm>
          <a:solidFill>
            <a:srgbClr val="FF9900"/>
          </a:solidFill>
        </p:grpSpPr>
        <p:sp>
          <p:nvSpPr>
            <p:cNvPr id="11" name="Freeform 11"/>
            <p:cNvSpPr/>
            <p:nvPr/>
          </p:nvSpPr>
          <p:spPr>
            <a:xfrm>
              <a:off x="0" y="0"/>
              <a:ext cx="2163870" cy="2696936"/>
            </a:xfrm>
            <a:custGeom>
              <a:avLst/>
              <a:gdLst/>
              <a:ahLst/>
              <a:cxnLst/>
              <a:rect l="l" t="t" r="r" b="b"/>
              <a:pathLst>
                <a:path w="2163870" h="2696936">
                  <a:moveTo>
                    <a:pt x="0" y="0"/>
                  </a:moveTo>
                  <a:lnTo>
                    <a:pt x="2163870" y="0"/>
                  </a:lnTo>
                  <a:lnTo>
                    <a:pt x="2163870" y="2696936"/>
                  </a:lnTo>
                  <a:lnTo>
                    <a:pt x="0" y="2696936"/>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2962791" y="4786752"/>
            <a:ext cx="6553644" cy="1108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Barlow SemiCondensed"/>
                <a:ea typeface="+mn-ea"/>
                <a:cs typeface="+mn-cs"/>
              </a:rPr>
              <a:t>Presentations are tools that can be used as lectures,</a:t>
            </a:r>
          </a:p>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Barlow SemiCondensed"/>
                <a:ea typeface="+mn-ea"/>
                <a:cs typeface="+mn-cs"/>
              </a:rPr>
              <a:t>speeches, reports, and more. It is mostly presented</a:t>
            </a:r>
          </a:p>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Barlow SemiCondensed"/>
                <a:ea typeface="+mn-ea"/>
                <a:cs typeface="+mn-cs"/>
              </a:rPr>
              <a:t>before an audience. It serves a variety of purposes.</a:t>
            </a:r>
          </a:p>
        </p:txBody>
      </p:sp>
      <p:sp>
        <p:nvSpPr>
          <p:cNvPr id="25" name="Freeform 3"/>
          <p:cNvSpPr/>
          <p:nvPr/>
        </p:nvSpPr>
        <p:spPr>
          <a:xfrm>
            <a:off x="1163919" y="2617265"/>
            <a:ext cx="7990024" cy="7669736"/>
          </a:xfrm>
          <a:custGeom>
            <a:avLst/>
            <a:gdLst/>
            <a:ahLst/>
            <a:cxnLst/>
            <a:rect l="l" t="t" r="r" b="b"/>
            <a:pathLst>
              <a:path w="2460397" h="2848559">
                <a:moveTo>
                  <a:pt x="0" y="0"/>
                </a:moveTo>
                <a:lnTo>
                  <a:pt x="2460397" y="0"/>
                </a:lnTo>
                <a:lnTo>
                  <a:pt x="2460397" y="2848559"/>
                </a:lnTo>
                <a:lnTo>
                  <a:pt x="0" y="2848559"/>
                </a:lnTo>
                <a:close/>
              </a:path>
            </a:pathLst>
          </a:custGeom>
          <a:solidFill>
            <a:srgbClr val="FCF2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AutoShape 8"/>
          <p:cNvSpPr/>
          <p:nvPr/>
        </p:nvSpPr>
        <p:spPr>
          <a:xfrm>
            <a:off x="1602156" y="1482606"/>
            <a:ext cx="6840000" cy="0"/>
          </a:xfrm>
          <a:prstGeom prst="line">
            <a:avLst/>
          </a:prstGeom>
          <a:ln w="47625" cap="flat">
            <a:solidFill>
              <a:srgbClr val="FF99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21"/>
          <p:cNvSpPr txBox="1"/>
          <p:nvPr/>
        </p:nvSpPr>
        <p:spPr>
          <a:xfrm>
            <a:off x="1921397" y="623054"/>
            <a:ext cx="4329434" cy="679673"/>
          </a:xfrm>
          <a:prstGeom prst="rect">
            <a:avLst/>
          </a:prstGeom>
        </p:spPr>
        <p:txBody>
          <a:bodyPr wrap="square" lIns="0" tIns="0" rIns="0" bIns="0" rtlCol="0" anchor="t">
            <a:spAutoFit/>
          </a:bodyPr>
          <a:lstStyle/>
          <a:p>
            <a:pPr marL="0" marR="0" lvl="0" indent="0" algn="ctr" defTabSz="914400" rtl="0" eaLnBrk="1" fontAlgn="auto" latinLnBrk="0" hangingPunct="1">
              <a:lnSpc>
                <a:spcPts val="5304"/>
              </a:lnSpc>
              <a:spcBef>
                <a:spcPct val="0"/>
              </a:spcBef>
              <a:spcAft>
                <a:spcPts val="0"/>
              </a:spcAft>
              <a:buClrTx/>
              <a:buSzTx/>
              <a:buFontTx/>
              <a:buNone/>
              <a:tabLst/>
              <a:defRPr/>
            </a:pPr>
            <a:r>
              <a:rPr lang="en-US" sz="6300">
                <a:solidFill>
                  <a:srgbClr val="2C2B2D"/>
                </a:solidFill>
                <a:latin typeface="#9Slide07 Soup of Justice" pitchFamily="2" charset="0"/>
                <a:ea typeface="#9Slide03 Roboto Bold" panose="02000000000000000000" pitchFamily="2" charset="0"/>
              </a:rPr>
              <a:t>LUẬT CHƠI</a:t>
            </a:r>
            <a:endParaRPr kumimoji="0" lang="en-US" sz="6300" b="0" i="0" u="none" strike="noStrike" kern="1200" cap="none" spc="0" normalizeH="0" baseline="0" noProof="0" dirty="0">
              <a:ln>
                <a:noFill/>
              </a:ln>
              <a:solidFill>
                <a:srgbClr val="2C2B2D"/>
              </a:solidFill>
              <a:effectLst/>
              <a:uLnTx/>
              <a:uFillTx/>
              <a:latin typeface="#9Slide07 Soup of Justice" pitchFamily="2" charset="0"/>
              <a:ea typeface="#9Slide03 Roboto Bold" panose="02000000000000000000" pitchFamily="2" charset="0"/>
              <a:cs typeface="+mn-cs"/>
            </a:endParaRPr>
          </a:p>
        </p:txBody>
      </p:sp>
      <p:grpSp>
        <p:nvGrpSpPr>
          <p:cNvPr id="31" name="Group 6"/>
          <p:cNvGrpSpPr/>
          <p:nvPr/>
        </p:nvGrpSpPr>
        <p:grpSpPr>
          <a:xfrm>
            <a:off x="1826072" y="3510314"/>
            <a:ext cx="716280" cy="716280"/>
            <a:chOff x="0" y="0"/>
            <a:chExt cx="1913890" cy="1913890"/>
          </a:xfrm>
        </p:grpSpPr>
        <p:sp>
          <p:nvSpPr>
            <p:cNvPr id="32" name="Freeform 7"/>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8"/>
          <p:cNvGrpSpPr/>
          <p:nvPr/>
        </p:nvGrpSpPr>
        <p:grpSpPr>
          <a:xfrm>
            <a:off x="1826072" y="8410130"/>
            <a:ext cx="716280" cy="716280"/>
            <a:chOff x="0" y="0"/>
            <a:chExt cx="1913890" cy="1913890"/>
          </a:xfrm>
        </p:grpSpPr>
        <p:sp>
          <p:nvSpPr>
            <p:cNvPr id="34"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extBox 13"/>
          <p:cNvSpPr txBox="1"/>
          <p:nvPr/>
        </p:nvSpPr>
        <p:spPr>
          <a:xfrm>
            <a:off x="2989623" y="5514713"/>
            <a:ext cx="5452533" cy="1099019"/>
          </a:xfrm>
          <a:prstGeom prst="rect">
            <a:avLst/>
          </a:prstGeom>
        </p:spPr>
        <p:txBody>
          <a:bodyPr wrap="square" lIns="0" tIns="0" rIns="0" bIns="0" rtlCol="0" anchor="t">
            <a:spAutoFit/>
          </a:bodyPr>
          <a:lstStyle/>
          <a:p>
            <a:pPr marL="0" marR="0" lvl="0" indent="0" algn="just" defTabSz="914400" rtl="0" eaLnBrk="1" fontAlgn="auto" latinLnBrk="0" hangingPunct="1">
              <a:lnSpc>
                <a:spcPts val="4480"/>
              </a:lnSpc>
              <a:spcBef>
                <a:spcPts val="0"/>
              </a:spcBef>
              <a:spcAft>
                <a:spcPts val="0"/>
              </a:spcAft>
              <a:buClrTx/>
              <a:buSzTx/>
              <a:buFontTx/>
              <a:buNone/>
              <a:tabLst/>
              <a:defRPr/>
            </a:pPr>
            <a:r>
              <a:rPr lang="en-US" sz="3200">
                <a:solidFill>
                  <a:prstClr val="black">
                    <a:lumMod val="85000"/>
                    <a:lumOff val="15000"/>
                  </a:prstClr>
                </a:solidFill>
                <a:latin typeface="#9Slide03 SFU Futura_07" panose="00000900000000000000" pitchFamily="2" charset="0"/>
              </a:rPr>
              <a:t>Một thành viên gợi ý, một thành viên trả lời câu hỏi</a:t>
            </a:r>
            <a:endParaRPr kumimoji="0" lang="en-US" sz="3200" b="0" i="0" u="none" strike="noStrike" kern="1200" cap="none" spc="0" normalizeH="0" baseline="0" noProof="0" dirty="0">
              <a:ln>
                <a:noFill/>
              </a:ln>
              <a:solidFill>
                <a:prstClr val="black">
                  <a:lumMod val="85000"/>
                  <a:lumOff val="15000"/>
                </a:prstClr>
              </a:solidFill>
              <a:effectLst/>
              <a:uLnTx/>
              <a:uFillTx/>
              <a:latin typeface="#9Slide03 SFU Futura_07" panose="00000900000000000000" pitchFamily="2" charset="0"/>
              <a:ea typeface="+mn-ea"/>
              <a:cs typeface="+mn-cs"/>
            </a:endParaRPr>
          </a:p>
        </p:txBody>
      </p:sp>
      <p:sp>
        <p:nvSpPr>
          <p:cNvPr id="36" name="TextBox 14"/>
          <p:cNvSpPr txBox="1"/>
          <p:nvPr/>
        </p:nvSpPr>
        <p:spPr>
          <a:xfrm>
            <a:off x="2962791" y="8507301"/>
            <a:ext cx="5441035" cy="521938"/>
          </a:xfrm>
          <a:prstGeom prst="rect">
            <a:avLst/>
          </a:prstGeom>
        </p:spPr>
        <p:txBody>
          <a:bodyPr wrap="square" lIns="0" tIns="0" rIns="0" bIns="0" rtlCol="0" anchor="t">
            <a:spAutoFit/>
          </a:bodyPr>
          <a:lstStyle/>
          <a:p>
            <a:pPr marL="0" marR="0" lvl="0" indent="0" algn="just" defTabSz="914400" rtl="0" eaLnBrk="1" fontAlgn="auto" latinLnBrk="0" hangingPunct="1">
              <a:lnSpc>
                <a:spcPts val="448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lumMod val="85000"/>
                    <a:lumOff val="15000"/>
                  </a:prstClr>
                </a:solidFill>
                <a:effectLst/>
                <a:uLnTx/>
                <a:uFillTx/>
                <a:latin typeface="#9Slide03 SFU Futura_07" panose="00000900000000000000" pitchFamily="2" charset="0"/>
                <a:ea typeface="+mn-ea"/>
                <a:cs typeface="+mn-cs"/>
              </a:rPr>
              <a:t>Thời</a:t>
            </a:r>
            <a:r>
              <a:rPr kumimoji="0" lang="en-US" sz="3200" b="0" i="0" u="none" strike="noStrike" kern="1200" cap="none" spc="0" normalizeH="0" baseline="0" noProof="0" dirty="0">
                <a:ln>
                  <a:noFill/>
                </a:ln>
                <a:solidFill>
                  <a:prstClr val="black">
                    <a:lumMod val="85000"/>
                    <a:lumOff val="15000"/>
                  </a:prstClr>
                </a:solidFill>
                <a:effectLst/>
                <a:uLnTx/>
                <a:uFillTx/>
                <a:latin typeface="#9Slide03 SFU Futura_07" panose="00000900000000000000" pitchFamily="2"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9Slide03 SFU Futura_07" panose="00000900000000000000" pitchFamily="2" charset="0"/>
                <a:ea typeface="+mn-ea"/>
                <a:cs typeface="+mn-cs"/>
              </a:rPr>
              <a:t>gian</a:t>
            </a:r>
            <a:r>
              <a:rPr kumimoji="0" lang="en-US" sz="3200" b="0" i="0" u="none" strike="noStrike" kern="1200" cap="none" spc="0" normalizeH="0" baseline="0" noProof="0">
                <a:ln>
                  <a:noFill/>
                </a:ln>
                <a:solidFill>
                  <a:prstClr val="black">
                    <a:lumMod val="85000"/>
                    <a:lumOff val="15000"/>
                  </a:prstClr>
                </a:solidFill>
                <a:effectLst/>
                <a:uLnTx/>
                <a:uFillTx/>
                <a:latin typeface="#9Slide03 SFU Futura_07" panose="00000900000000000000" pitchFamily="2" charset="0"/>
                <a:ea typeface="+mn-ea"/>
                <a:cs typeface="+mn-cs"/>
              </a:rPr>
              <a:t>: </a:t>
            </a:r>
            <a:r>
              <a:rPr lang="en-US" sz="3200">
                <a:solidFill>
                  <a:prstClr val="black">
                    <a:lumMod val="85000"/>
                    <a:lumOff val="15000"/>
                  </a:prstClr>
                </a:solidFill>
                <a:latin typeface="#9Slide03 SFU Futura_07" panose="00000900000000000000" pitchFamily="2" charset="0"/>
              </a:rPr>
              <a:t>3</a:t>
            </a:r>
            <a:r>
              <a:rPr kumimoji="0" lang="en-US" sz="3200" b="0" i="0" u="none" strike="noStrike" kern="1200" cap="none" spc="0" normalizeH="0" baseline="0" noProof="0">
                <a:ln>
                  <a:noFill/>
                </a:ln>
                <a:solidFill>
                  <a:prstClr val="black">
                    <a:lumMod val="85000"/>
                    <a:lumOff val="15000"/>
                  </a:prstClr>
                </a:solidFill>
                <a:effectLst/>
                <a:uLnTx/>
                <a:uFillTx/>
                <a:latin typeface="#9Slide03 SFU Futura_07" panose="00000900000000000000" pitchFamily="2" charset="0"/>
                <a:ea typeface="+mn-ea"/>
                <a:cs typeface="+mn-cs"/>
              </a:rPr>
              <a:t> phút </a:t>
            </a:r>
            <a:endParaRPr kumimoji="0" lang="en-US" sz="3200" b="0" i="0" u="none" strike="noStrike" kern="1200" cap="none" spc="0" normalizeH="0" baseline="0" noProof="0" dirty="0">
              <a:ln>
                <a:noFill/>
              </a:ln>
              <a:solidFill>
                <a:prstClr val="black">
                  <a:lumMod val="85000"/>
                  <a:lumOff val="15000"/>
                </a:prstClr>
              </a:solidFill>
              <a:effectLst/>
              <a:uLnTx/>
              <a:uFillTx/>
              <a:latin typeface="#9Slide03 SFU Futura_07" panose="00000900000000000000" pitchFamily="2" charset="0"/>
              <a:ea typeface="+mn-ea"/>
              <a:cs typeface="+mn-cs"/>
            </a:endParaRPr>
          </a:p>
        </p:txBody>
      </p:sp>
      <p:grpSp>
        <p:nvGrpSpPr>
          <p:cNvPr id="39" name="Group 8"/>
          <p:cNvGrpSpPr/>
          <p:nvPr/>
        </p:nvGrpSpPr>
        <p:grpSpPr>
          <a:xfrm>
            <a:off x="1826072" y="5770856"/>
            <a:ext cx="716280" cy="716280"/>
            <a:chOff x="0" y="0"/>
            <a:chExt cx="1913890" cy="1913890"/>
          </a:xfrm>
        </p:grpSpPr>
        <p:sp>
          <p:nvSpPr>
            <p:cNvPr id="40"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TextBox 14"/>
          <p:cNvSpPr txBox="1"/>
          <p:nvPr/>
        </p:nvSpPr>
        <p:spPr>
          <a:xfrm>
            <a:off x="2928625" y="3318944"/>
            <a:ext cx="4771437" cy="1099019"/>
          </a:xfrm>
          <a:prstGeom prst="rect">
            <a:avLst/>
          </a:prstGeom>
        </p:spPr>
        <p:txBody>
          <a:bodyPr lIns="0" tIns="0" rIns="0" bIns="0" rtlCol="0" anchor="t">
            <a:spAutoFit/>
          </a:bodyPr>
          <a:lstStyle/>
          <a:p>
            <a:pPr lvl="0">
              <a:lnSpc>
                <a:spcPts val="4480"/>
              </a:lnSpc>
            </a:pPr>
            <a:r>
              <a:rPr lang="en-US" sz="3200">
                <a:solidFill>
                  <a:prstClr val="black">
                    <a:lumMod val="85000"/>
                    <a:lumOff val="15000"/>
                  </a:prstClr>
                </a:solidFill>
                <a:latin typeface="#9Slide03 SFU Futura_07" panose="00000900000000000000" pitchFamily="2" charset="0"/>
              </a:rPr>
              <a:t>M</a:t>
            </a:r>
            <a:r>
              <a:rPr lang="vi-VN" sz="3200">
                <a:solidFill>
                  <a:prstClr val="black">
                    <a:lumMod val="85000"/>
                    <a:lumOff val="15000"/>
                  </a:prstClr>
                </a:solidFill>
                <a:latin typeface="#9Slide03 SFU Futura_07" panose="00000900000000000000" pitchFamily="2" charset="0"/>
              </a:rPr>
              <a:t>ỗi dãy cử hai đại diện tham gia trò chơi</a:t>
            </a:r>
            <a:endParaRPr kumimoji="0" lang="en-US" sz="3200" b="0" i="0" u="none" strike="noStrike" kern="1200" cap="none" spc="0" normalizeH="0" baseline="0" noProof="0" dirty="0">
              <a:ln>
                <a:noFill/>
              </a:ln>
              <a:solidFill>
                <a:prstClr val="black">
                  <a:lumMod val="85000"/>
                  <a:lumOff val="15000"/>
                </a:prstClr>
              </a:solidFill>
              <a:effectLst/>
              <a:uLnTx/>
              <a:uFillTx/>
              <a:latin typeface="#9Slide03 SFU Futura_07" panose="00000900000000000000" pitchFamily="2" charset="0"/>
              <a:ea typeface="+mn-ea"/>
              <a:cs typeface="+mn-cs"/>
            </a:endParaRPr>
          </a:p>
        </p:txBody>
      </p:sp>
      <p:pic>
        <p:nvPicPr>
          <p:cNvPr id="43"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1396" y="5861607"/>
            <a:ext cx="525630" cy="525630"/>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026" y="8498270"/>
            <a:ext cx="540000" cy="54000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1396" y="3598454"/>
            <a:ext cx="540000" cy="540000"/>
          </a:xfrm>
          <a:prstGeom prst="rect">
            <a:avLst/>
          </a:prstGeom>
        </p:spPr>
      </p:pic>
      <p:pic>
        <p:nvPicPr>
          <p:cNvPr id="2" name="Picture 1">
            <a:extLst>
              <a:ext uri="{FF2B5EF4-FFF2-40B4-BE49-F238E27FC236}">
                <a16:creationId xmlns:a16="http://schemas.microsoft.com/office/drawing/2014/main" id="{133273A5-AA86-D088-7C41-81B1D266E689}"/>
              </a:ext>
            </a:extLst>
          </p:cNvPr>
          <p:cNvPicPr>
            <a:picLocks noChangeAspect="1"/>
          </p:cNvPicPr>
          <p:nvPr/>
        </p:nvPicPr>
        <p:blipFill>
          <a:blip r:embed="rId7"/>
          <a:stretch>
            <a:fillRect/>
          </a:stretch>
        </p:blipFill>
        <p:spPr>
          <a:xfrm>
            <a:off x="10058286" y="2245482"/>
            <a:ext cx="6191250" cy="6191250"/>
          </a:xfrm>
          <a:prstGeom prst="rect">
            <a:avLst/>
          </a:prstGeom>
        </p:spPr>
      </p:pic>
    </p:spTree>
    <p:extLst>
      <p:ext uri="{BB962C8B-B14F-4D97-AF65-F5344CB8AC3E}">
        <p14:creationId xmlns:p14="http://schemas.microsoft.com/office/powerpoint/2010/main" val="8731896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1000"/>
                                        <p:tgtEl>
                                          <p:spTgt spid="41"/>
                                        </p:tgtEl>
                                      </p:cBhvr>
                                    </p:animEffect>
                                    <p:anim calcmode="lin" valueType="num">
                                      <p:cBhvr>
                                        <p:cTn id="63" dur="1000" fill="hold"/>
                                        <p:tgtEl>
                                          <p:spTgt spid="41"/>
                                        </p:tgtEl>
                                        <p:attrNameLst>
                                          <p:attrName>ppt_x</p:attrName>
                                        </p:attrNameLst>
                                      </p:cBhvr>
                                      <p:tavLst>
                                        <p:tav tm="0">
                                          <p:val>
                                            <p:strVal val="#ppt_x"/>
                                          </p:val>
                                        </p:tav>
                                        <p:tav tm="100000">
                                          <p:val>
                                            <p:strVal val="#ppt_x"/>
                                          </p:val>
                                        </p:tav>
                                      </p:tavLst>
                                    </p:anim>
                                    <p:anim calcmode="lin" valueType="num">
                                      <p:cBhvr>
                                        <p:cTn id="64" dur="1000" fill="hold"/>
                                        <p:tgtEl>
                                          <p:spTgt spid="4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1000" fill="hold"/>
                                        <p:tgtEl>
                                          <p:spTgt spid="4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1000"/>
                                        <p:tgtEl>
                                          <p:spTgt spid="45"/>
                                        </p:tgtEl>
                                      </p:cBhvr>
                                    </p:animEffect>
                                    <p:anim calcmode="lin" valueType="num">
                                      <p:cBhvr>
                                        <p:cTn id="73" dur="1000" fill="hold"/>
                                        <p:tgtEl>
                                          <p:spTgt spid="45"/>
                                        </p:tgtEl>
                                        <p:attrNameLst>
                                          <p:attrName>ppt_x</p:attrName>
                                        </p:attrNameLst>
                                      </p:cBhvr>
                                      <p:tavLst>
                                        <p:tav tm="0">
                                          <p:val>
                                            <p:strVal val="#ppt_x"/>
                                          </p:val>
                                        </p:tav>
                                        <p:tav tm="100000">
                                          <p:val>
                                            <p:strVal val="#ppt_x"/>
                                          </p:val>
                                        </p:tav>
                                      </p:tavLst>
                                    </p:anim>
                                    <p:anim calcmode="lin" valueType="num">
                                      <p:cBhvr>
                                        <p:cTn id="74" dur="1000" fill="hold"/>
                                        <p:tgtEl>
                                          <p:spTgt spid="4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1000"/>
                                        <p:tgtEl>
                                          <p:spTgt spid="46"/>
                                        </p:tgtEl>
                                      </p:cBhvr>
                                    </p:animEffect>
                                    <p:anim calcmode="lin" valueType="num">
                                      <p:cBhvr>
                                        <p:cTn id="78" dur="1000" fill="hold"/>
                                        <p:tgtEl>
                                          <p:spTgt spid="46"/>
                                        </p:tgtEl>
                                        <p:attrNameLst>
                                          <p:attrName>ppt_x</p:attrName>
                                        </p:attrNameLst>
                                      </p:cBhvr>
                                      <p:tavLst>
                                        <p:tav tm="0">
                                          <p:val>
                                            <p:strVal val="#ppt_x"/>
                                          </p:val>
                                        </p:tav>
                                        <p:tav tm="100000">
                                          <p:val>
                                            <p:strVal val="#ppt_x"/>
                                          </p:val>
                                        </p:tav>
                                      </p:tavLst>
                                    </p:anim>
                                    <p:anim calcmode="lin" valueType="num">
                                      <p:cBhvr>
                                        <p:cTn id="7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P spid="35" grpId="0"/>
      <p:bldP spid="36"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042340" y="9464249"/>
            <a:ext cx="7560908" cy="1088565"/>
            <a:chOff x="0" y="0"/>
            <a:chExt cx="2758240" cy="397112"/>
          </a:xfrm>
        </p:grpSpPr>
        <p:sp>
          <p:nvSpPr>
            <p:cNvPr id="5" name="Freeform 5"/>
            <p:cNvSpPr/>
            <p:nvPr/>
          </p:nvSpPr>
          <p:spPr>
            <a:xfrm>
              <a:off x="0" y="0"/>
              <a:ext cx="2758240" cy="397112"/>
            </a:xfrm>
            <a:custGeom>
              <a:avLst/>
              <a:gdLst/>
              <a:ahLst/>
              <a:cxnLst/>
              <a:rect l="l" t="t" r="r" b="b"/>
              <a:pathLst>
                <a:path w="2758240" h="397112">
                  <a:moveTo>
                    <a:pt x="0" y="0"/>
                  </a:moveTo>
                  <a:lnTo>
                    <a:pt x="2758240" y="0"/>
                  </a:lnTo>
                  <a:lnTo>
                    <a:pt x="2758240" y="397112"/>
                  </a:lnTo>
                  <a:lnTo>
                    <a:pt x="0" y="397112"/>
                  </a:ln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947350" y="-190863"/>
            <a:ext cx="5931618" cy="7392861"/>
            <a:chOff x="0" y="0"/>
            <a:chExt cx="2163870" cy="2696936"/>
          </a:xfrm>
          <a:solidFill>
            <a:srgbClr val="FF9900"/>
          </a:solidFill>
        </p:grpSpPr>
        <p:sp>
          <p:nvSpPr>
            <p:cNvPr id="11" name="Freeform 11"/>
            <p:cNvSpPr/>
            <p:nvPr/>
          </p:nvSpPr>
          <p:spPr>
            <a:xfrm>
              <a:off x="0" y="0"/>
              <a:ext cx="2163870" cy="2696936"/>
            </a:xfrm>
            <a:custGeom>
              <a:avLst/>
              <a:gdLst/>
              <a:ahLst/>
              <a:cxnLst/>
              <a:rect l="l" t="t" r="r" b="b"/>
              <a:pathLst>
                <a:path w="2163870" h="2696936">
                  <a:moveTo>
                    <a:pt x="0" y="0"/>
                  </a:moveTo>
                  <a:lnTo>
                    <a:pt x="2163870" y="0"/>
                  </a:lnTo>
                  <a:lnTo>
                    <a:pt x="2163870" y="2696936"/>
                  </a:lnTo>
                  <a:lnTo>
                    <a:pt x="0" y="2696936"/>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2962791" y="4786752"/>
            <a:ext cx="6553644" cy="1108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Barlow SemiCondensed"/>
                <a:ea typeface="+mn-ea"/>
                <a:cs typeface="+mn-cs"/>
              </a:rPr>
              <a:t>Presentations are tools that can be used as lectures,</a:t>
            </a:r>
          </a:p>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Barlow SemiCondensed"/>
                <a:ea typeface="+mn-ea"/>
                <a:cs typeface="+mn-cs"/>
              </a:rPr>
              <a:t>speeches, reports, and more. It is mostly presented</a:t>
            </a:r>
          </a:p>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Barlow SemiCondensed"/>
                <a:ea typeface="+mn-ea"/>
                <a:cs typeface="+mn-cs"/>
              </a:rPr>
              <a:t>before an audience. It serves a variety of purposes.</a:t>
            </a:r>
          </a:p>
        </p:txBody>
      </p:sp>
      <p:sp>
        <p:nvSpPr>
          <p:cNvPr id="25" name="Freeform 3"/>
          <p:cNvSpPr/>
          <p:nvPr/>
        </p:nvSpPr>
        <p:spPr>
          <a:xfrm>
            <a:off x="1163919" y="2617265"/>
            <a:ext cx="7990024" cy="7669736"/>
          </a:xfrm>
          <a:custGeom>
            <a:avLst/>
            <a:gdLst/>
            <a:ahLst/>
            <a:cxnLst/>
            <a:rect l="l" t="t" r="r" b="b"/>
            <a:pathLst>
              <a:path w="2460397" h="2848559">
                <a:moveTo>
                  <a:pt x="0" y="0"/>
                </a:moveTo>
                <a:lnTo>
                  <a:pt x="2460397" y="0"/>
                </a:lnTo>
                <a:lnTo>
                  <a:pt x="2460397" y="2848559"/>
                </a:lnTo>
                <a:lnTo>
                  <a:pt x="0" y="2848559"/>
                </a:lnTo>
                <a:close/>
              </a:path>
            </a:pathLst>
          </a:custGeom>
          <a:solidFill>
            <a:srgbClr val="FCF2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AutoShape 8"/>
          <p:cNvSpPr/>
          <p:nvPr/>
        </p:nvSpPr>
        <p:spPr>
          <a:xfrm>
            <a:off x="1602156" y="1482606"/>
            <a:ext cx="6840000" cy="0"/>
          </a:xfrm>
          <a:prstGeom prst="line">
            <a:avLst/>
          </a:prstGeom>
          <a:ln w="47625" cap="flat">
            <a:solidFill>
              <a:srgbClr val="FF99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21"/>
          <p:cNvSpPr txBox="1"/>
          <p:nvPr/>
        </p:nvSpPr>
        <p:spPr>
          <a:xfrm>
            <a:off x="1183201" y="650946"/>
            <a:ext cx="5931617" cy="679673"/>
          </a:xfrm>
          <a:prstGeom prst="rect">
            <a:avLst/>
          </a:prstGeom>
        </p:spPr>
        <p:txBody>
          <a:bodyPr wrap="square" lIns="0" tIns="0" rIns="0" bIns="0" rtlCol="0" anchor="t">
            <a:spAutoFit/>
          </a:bodyPr>
          <a:lstStyle/>
          <a:p>
            <a:pPr marL="0" marR="0" lvl="0" indent="0" algn="ctr" defTabSz="914400" rtl="0" eaLnBrk="1" fontAlgn="auto" latinLnBrk="0" hangingPunct="1">
              <a:lnSpc>
                <a:spcPts val="5304"/>
              </a:lnSpc>
              <a:spcBef>
                <a:spcPct val="0"/>
              </a:spcBef>
              <a:spcAft>
                <a:spcPts val="0"/>
              </a:spcAft>
              <a:buClrTx/>
              <a:buSzTx/>
              <a:buFontTx/>
              <a:buNone/>
              <a:tabLst/>
              <a:defRPr/>
            </a:pPr>
            <a:r>
              <a:rPr kumimoji="0" lang="en-US" sz="6300" b="0" i="0" u="none" strike="noStrike" kern="1200" cap="none" spc="0" normalizeH="0" baseline="0" noProof="0">
                <a:ln>
                  <a:noFill/>
                </a:ln>
                <a:solidFill>
                  <a:srgbClr val="2C2B2D"/>
                </a:solidFill>
                <a:effectLst/>
                <a:uLnTx/>
                <a:uFillTx/>
                <a:latin typeface="#9Slide07 Soup of Justice" pitchFamily="2" charset="0"/>
                <a:ea typeface="#9Slide03 Roboto Bold" panose="02000000000000000000" pitchFamily="2" charset="0"/>
                <a:cs typeface="+mn-cs"/>
              </a:rPr>
              <a:t>	từ</a:t>
            </a:r>
            <a:r>
              <a:rPr kumimoji="0" lang="en-US" sz="6300" b="0" i="0" u="none" strike="noStrike" kern="1200" cap="none" spc="0" normalizeH="0" noProof="0">
                <a:ln>
                  <a:noFill/>
                </a:ln>
                <a:solidFill>
                  <a:srgbClr val="2C2B2D"/>
                </a:solidFill>
                <a:effectLst/>
                <a:uLnTx/>
                <a:uFillTx/>
                <a:latin typeface="#9Slide07 Soup of Justice" pitchFamily="2" charset="0"/>
                <a:ea typeface="#9Slide03 Roboto Bold" panose="02000000000000000000" pitchFamily="2" charset="0"/>
                <a:cs typeface="+mn-cs"/>
              </a:rPr>
              <a:t> khoá đội 1</a:t>
            </a:r>
            <a:endParaRPr kumimoji="0" lang="en-US" sz="6300" b="0" i="0" u="none" strike="noStrike" kern="1200" cap="none" spc="0" normalizeH="0" baseline="0" noProof="0" dirty="0">
              <a:ln>
                <a:noFill/>
              </a:ln>
              <a:solidFill>
                <a:srgbClr val="2C2B2D"/>
              </a:solidFill>
              <a:effectLst/>
              <a:uLnTx/>
              <a:uFillTx/>
              <a:latin typeface="#9Slide07 Soup of Justice" pitchFamily="2" charset="0"/>
              <a:ea typeface="#9Slide03 Roboto Bold" panose="02000000000000000000" pitchFamily="2" charset="0"/>
              <a:cs typeface="+mn-cs"/>
            </a:endParaRPr>
          </a:p>
        </p:txBody>
      </p:sp>
      <p:sp>
        <p:nvSpPr>
          <p:cNvPr id="41" name="TextBox 14"/>
          <p:cNvSpPr txBox="1"/>
          <p:nvPr/>
        </p:nvSpPr>
        <p:spPr>
          <a:xfrm>
            <a:off x="2363246" y="2811700"/>
            <a:ext cx="7153189" cy="6978257"/>
          </a:xfrm>
          <a:prstGeom prst="rect">
            <a:avLst/>
          </a:prstGeom>
        </p:spPr>
        <p:txBody>
          <a:bodyPr wrap="square" lIns="0" tIns="0" rIns="0" bIns="0" rtlCol="0" anchor="t">
            <a:spAutoFit/>
          </a:bodyPr>
          <a:lstStyle/>
          <a:p>
            <a:pPr lvl="0">
              <a:lnSpc>
                <a:spcPct val="150000"/>
              </a:lnSpc>
            </a:pPr>
            <a:r>
              <a:rPr lang="vi-VN" sz="4400">
                <a:solidFill>
                  <a:prstClr val="black">
                    <a:lumMod val="85000"/>
                    <a:lumOff val="15000"/>
                  </a:prstClr>
                </a:solidFill>
                <a:latin typeface="#9Slide03 SFU Futura_07" panose="00000900000000000000" pitchFamily="2" charset="0"/>
              </a:rPr>
              <a:t>1.</a:t>
            </a:r>
            <a:r>
              <a:rPr lang="en-US" sz="4400">
                <a:solidFill>
                  <a:prstClr val="black">
                    <a:lumMod val="85000"/>
                    <a:lumOff val="15000"/>
                  </a:prstClr>
                </a:solidFill>
                <a:latin typeface="#9Slide03 SFU Futura_07" panose="00000900000000000000" pitchFamily="2" charset="0"/>
              </a:rPr>
              <a:t> </a:t>
            </a:r>
            <a:r>
              <a:rPr lang="vi-VN" sz="4400">
                <a:solidFill>
                  <a:prstClr val="black">
                    <a:lumMod val="85000"/>
                    <a:lumOff val="15000"/>
                  </a:prstClr>
                </a:solidFill>
                <a:latin typeface="#9Slide03 SFU Futura_07" panose="00000900000000000000" pitchFamily="2" charset="0"/>
              </a:rPr>
              <a:t>Khởi nghĩa.</a:t>
            </a:r>
          </a:p>
          <a:p>
            <a:pPr lvl="0">
              <a:lnSpc>
                <a:spcPct val="150000"/>
              </a:lnSpc>
            </a:pPr>
            <a:r>
              <a:rPr lang="vi-VN" sz="4400">
                <a:solidFill>
                  <a:prstClr val="black">
                    <a:lumMod val="85000"/>
                    <a:lumOff val="15000"/>
                  </a:prstClr>
                </a:solidFill>
                <a:latin typeface="#9Slide03 SFU Futura_07" panose="00000900000000000000" pitchFamily="2" charset="0"/>
              </a:rPr>
              <a:t>2.</a:t>
            </a:r>
            <a:r>
              <a:rPr lang="en-US" sz="4400">
                <a:solidFill>
                  <a:prstClr val="black">
                    <a:lumMod val="85000"/>
                    <a:lumOff val="15000"/>
                  </a:prstClr>
                </a:solidFill>
                <a:latin typeface="#9Slide03 SFU Futura_07" panose="00000900000000000000" pitchFamily="2" charset="0"/>
              </a:rPr>
              <a:t> </a:t>
            </a:r>
            <a:r>
              <a:rPr lang="vi-VN" sz="4400">
                <a:solidFill>
                  <a:prstClr val="black">
                    <a:lumMod val="85000"/>
                    <a:lumOff val="15000"/>
                  </a:prstClr>
                </a:solidFill>
                <a:latin typeface="#9Slide03 SFU Futura_07" panose="00000900000000000000" pitchFamily="2" charset="0"/>
              </a:rPr>
              <a:t>Sông Như Nguyệt.</a:t>
            </a:r>
          </a:p>
          <a:p>
            <a:pPr lvl="0">
              <a:lnSpc>
                <a:spcPct val="150000"/>
              </a:lnSpc>
            </a:pPr>
            <a:r>
              <a:rPr lang="vi-VN" sz="4400">
                <a:solidFill>
                  <a:prstClr val="black">
                    <a:lumMod val="85000"/>
                    <a:lumOff val="15000"/>
                  </a:prstClr>
                </a:solidFill>
                <a:latin typeface="#9Slide03 SFU Futura_07" panose="00000900000000000000" pitchFamily="2" charset="0"/>
              </a:rPr>
              <a:t>3. Đoàn kết dân tộc.</a:t>
            </a:r>
          </a:p>
          <a:p>
            <a:pPr lvl="0">
              <a:lnSpc>
                <a:spcPct val="150000"/>
              </a:lnSpc>
            </a:pPr>
            <a:r>
              <a:rPr lang="vi-VN" sz="4400">
                <a:solidFill>
                  <a:prstClr val="black">
                    <a:lumMod val="85000"/>
                    <a:lumOff val="15000"/>
                  </a:prstClr>
                </a:solidFill>
                <a:latin typeface="#9Slide03 SFU Futura_07" panose="00000900000000000000" pitchFamily="2" charset="0"/>
              </a:rPr>
              <a:t>4. Quang Trung.</a:t>
            </a:r>
          </a:p>
          <a:p>
            <a:pPr lvl="0">
              <a:lnSpc>
                <a:spcPct val="150000"/>
              </a:lnSpc>
            </a:pPr>
            <a:r>
              <a:rPr lang="vi-VN" sz="4400">
                <a:solidFill>
                  <a:prstClr val="black">
                    <a:lumMod val="85000"/>
                    <a:lumOff val="15000"/>
                  </a:prstClr>
                </a:solidFill>
                <a:latin typeface="#9Slide03 SFU Futura_07" panose="00000900000000000000" pitchFamily="2" charset="0"/>
              </a:rPr>
              <a:t>5. Quân Thanh.</a:t>
            </a:r>
          </a:p>
          <a:p>
            <a:pPr lvl="0">
              <a:lnSpc>
                <a:spcPct val="150000"/>
              </a:lnSpc>
            </a:pPr>
            <a:r>
              <a:rPr lang="vi-VN" sz="4400">
                <a:solidFill>
                  <a:prstClr val="black">
                    <a:lumMod val="85000"/>
                    <a:lumOff val="15000"/>
                  </a:prstClr>
                </a:solidFill>
                <a:latin typeface="#9Slide03 SFU Futura_07" panose="00000900000000000000" pitchFamily="2" charset="0"/>
              </a:rPr>
              <a:t>6. Kháng chiến chống Pháp.</a:t>
            </a:r>
          </a:p>
          <a:p>
            <a:pPr lvl="0">
              <a:lnSpc>
                <a:spcPct val="150000"/>
              </a:lnSpc>
            </a:pPr>
            <a:r>
              <a:rPr lang="vi-VN" sz="4400">
                <a:solidFill>
                  <a:prstClr val="black">
                    <a:lumMod val="85000"/>
                    <a:lumOff val="15000"/>
                  </a:prstClr>
                </a:solidFill>
                <a:latin typeface="#9Slide03 SFU Futura_07" panose="00000900000000000000" pitchFamily="2" charset="0"/>
              </a:rPr>
              <a:t>7. Tôi luyện</a:t>
            </a:r>
          </a:p>
        </p:txBody>
      </p:sp>
      <p:pic>
        <p:nvPicPr>
          <p:cNvPr id="3" name="Picture 2">
            <a:extLst>
              <a:ext uri="{FF2B5EF4-FFF2-40B4-BE49-F238E27FC236}">
                <a16:creationId xmlns:a16="http://schemas.microsoft.com/office/drawing/2014/main" id="{C2C3FD8D-37D3-3BC3-9816-0BD8C3EDF3C7}"/>
              </a:ext>
            </a:extLst>
          </p:cNvPr>
          <p:cNvPicPr>
            <a:picLocks noChangeAspect="1"/>
          </p:cNvPicPr>
          <p:nvPr/>
        </p:nvPicPr>
        <p:blipFill>
          <a:blip r:embed="rId3"/>
          <a:stretch>
            <a:fillRect/>
          </a:stretch>
        </p:blipFill>
        <p:spPr>
          <a:xfrm>
            <a:off x="10319910" y="2400300"/>
            <a:ext cx="7257763" cy="6553200"/>
          </a:xfrm>
          <a:prstGeom prst="rect">
            <a:avLst/>
          </a:prstGeom>
        </p:spPr>
      </p:pic>
    </p:spTree>
    <p:extLst>
      <p:ext uri="{BB962C8B-B14F-4D97-AF65-F5344CB8AC3E}">
        <p14:creationId xmlns:p14="http://schemas.microsoft.com/office/powerpoint/2010/main" val="19124276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042340" y="9464249"/>
            <a:ext cx="7560908" cy="1088565"/>
            <a:chOff x="0" y="0"/>
            <a:chExt cx="2758240" cy="397112"/>
          </a:xfrm>
        </p:grpSpPr>
        <p:sp>
          <p:nvSpPr>
            <p:cNvPr id="5" name="Freeform 5"/>
            <p:cNvSpPr/>
            <p:nvPr/>
          </p:nvSpPr>
          <p:spPr>
            <a:xfrm>
              <a:off x="0" y="0"/>
              <a:ext cx="2758240" cy="397112"/>
            </a:xfrm>
            <a:custGeom>
              <a:avLst/>
              <a:gdLst/>
              <a:ahLst/>
              <a:cxnLst/>
              <a:rect l="l" t="t" r="r" b="b"/>
              <a:pathLst>
                <a:path w="2758240" h="397112">
                  <a:moveTo>
                    <a:pt x="0" y="0"/>
                  </a:moveTo>
                  <a:lnTo>
                    <a:pt x="2758240" y="0"/>
                  </a:lnTo>
                  <a:lnTo>
                    <a:pt x="2758240" y="397112"/>
                  </a:lnTo>
                  <a:lnTo>
                    <a:pt x="0" y="397112"/>
                  </a:ln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947350" y="-190863"/>
            <a:ext cx="5931618" cy="7392861"/>
            <a:chOff x="0" y="0"/>
            <a:chExt cx="2163870" cy="2696936"/>
          </a:xfrm>
          <a:solidFill>
            <a:srgbClr val="FF9900"/>
          </a:solidFill>
        </p:grpSpPr>
        <p:sp>
          <p:nvSpPr>
            <p:cNvPr id="11" name="Freeform 11"/>
            <p:cNvSpPr/>
            <p:nvPr/>
          </p:nvSpPr>
          <p:spPr>
            <a:xfrm>
              <a:off x="0" y="0"/>
              <a:ext cx="2163870" cy="2696936"/>
            </a:xfrm>
            <a:custGeom>
              <a:avLst/>
              <a:gdLst/>
              <a:ahLst/>
              <a:cxnLst/>
              <a:rect l="l" t="t" r="r" b="b"/>
              <a:pathLst>
                <a:path w="2163870" h="2696936">
                  <a:moveTo>
                    <a:pt x="0" y="0"/>
                  </a:moveTo>
                  <a:lnTo>
                    <a:pt x="2163870" y="0"/>
                  </a:lnTo>
                  <a:lnTo>
                    <a:pt x="2163870" y="2696936"/>
                  </a:lnTo>
                  <a:lnTo>
                    <a:pt x="0" y="2696936"/>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2962791" y="4786752"/>
            <a:ext cx="6553644" cy="1108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Barlow SemiCondensed"/>
                <a:ea typeface="+mn-ea"/>
                <a:cs typeface="+mn-cs"/>
              </a:rPr>
              <a:t>Presentations are tools that can be used as lectures,</a:t>
            </a:r>
          </a:p>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Barlow SemiCondensed"/>
                <a:ea typeface="+mn-ea"/>
                <a:cs typeface="+mn-cs"/>
              </a:rPr>
              <a:t>speeches, reports, and more. It is mostly presented</a:t>
            </a:r>
          </a:p>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Barlow SemiCondensed"/>
                <a:ea typeface="+mn-ea"/>
                <a:cs typeface="+mn-cs"/>
              </a:rPr>
              <a:t>before an audience. It serves a variety of purposes.</a:t>
            </a:r>
          </a:p>
        </p:txBody>
      </p:sp>
      <p:sp>
        <p:nvSpPr>
          <p:cNvPr id="25" name="Freeform 3"/>
          <p:cNvSpPr/>
          <p:nvPr/>
        </p:nvSpPr>
        <p:spPr>
          <a:xfrm>
            <a:off x="1163919" y="2617265"/>
            <a:ext cx="7990024" cy="7669736"/>
          </a:xfrm>
          <a:custGeom>
            <a:avLst/>
            <a:gdLst/>
            <a:ahLst/>
            <a:cxnLst/>
            <a:rect l="l" t="t" r="r" b="b"/>
            <a:pathLst>
              <a:path w="2460397" h="2848559">
                <a:moveTo>
                  <a:pt x="0" y="0"/>
                </a:moveTo>
                <a:lnTo>
                  <a:pt x="2460397" y="0"/>
                </a:lnTo>
                <a:lnTo>
                  <a:pt x="2460397" y="2848559"/>
                </a:lnTo>
                <a:lnTo>
                  <a:pt x="0" y="2848559"/>
                </a:lnTo>
                <a:close/>
              </a:path>
            </a:pathLst>
          </a:custGeom>
          <a:solidFill>
            <a:srgbClr val="FCF2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AutoShape 8"/>
          <p:cNvSpPr/>
          <p:nvPr/>
        </p:nvSpPr>
        <p:spPr>
          <a:xfrm>
            <a:off x="1602156" y="1482606"/>
            <a:ext cx="6840000" cy="0"/>
          </a:xfrm>
          <a:prstGeom prst="line">
            <a:avLst/>
          </a:prstGeom>
          <a:ln w="47625" cap="flat">
            <a:solidFill>
              <a:srgbClr val="FF99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21"/>
          <p:cNvSpPr txBox="1"/>
          <p:nvPr/>
        </p:nvSpPr>
        <p:spPr>
          <a:xfrm>
            <a:off x="1183201" y="650946"/>
            <a:ext cx="5931617" cy="679673"/>
          </a:xfrm>
          <a:prstGeom prst="rect">
            <a:avLst/>
          </a:prstGeom>
        </p:spPr>
        <p:txBody>
          <a:bodyPr wrap="square" lIns="0" tIns="0" rIns="0" bIns="0" rtlCol="0" anchor="t">
            <a:spAutoFit/>
          </a:bodyPr>
          <a:lstStyle/>
          <a:p>
            <a:pPr marL="0" marR="0" lvl="0" indent="0" algn="ctr" defTabSz="914400" rtl="0" eaLnBrk="1" fontAlgn="auto" latinLnBrk="0" hangingPunct="1">
              <a:lnSpc>
                <a:spcPts val="5304"/>
              </a:lnSpc>
              <a:spcBef>
                <a:spcPct val="0"/>
              </a:spcBef>
              <a:spcAft>
                <a:spcPts val="0"/>
              </a:spcAft>
              <a:buClrTx/>
              <a:buSzTx/>
              <a:buFontTx/>
              <a:buNone/>
              <a:tabLst/>
              <a:defRPr/>
            </a:pPr>
            <a:r>
              <a:rPr kumimoji="0" lang="en-US" sz="6300" b="0" i="0" u="none" strike="noStrike" kern="1200" cap="none" spc="0" normalizeH="0" baseline="0" noProof="0" dirty="0">
                <a:ln>
                  <a:noFill/>
                </a:ln>
                <a:solidFill>
                  <a:srgbClr val="2C2B2D"/>
                </a:solidFill>
                <a:effectLst/>
                <a:uLnTx/>
                <a:uFillTx/>
                <a:latin typeface="#9Slide07 Soup of Justice" pitchFamily="2" charset="0"/>
                <a:ea typeface="#9Slide03 Roboto Bold" panose="02000000000000000000" pitchFamily="2" charset="0"/>
                <a:cs typeface="+mn-cs"/>
              </a:rPr>
              <a:t>	</a:t>
            </a:r>
            <a:r>
              <a:rPr kumimoji="0" lang="en-US" sz="6300" b="0" i="0" u="none" strike="noStrike" kern="1200" cap="none" spc="0" normalizeH="0" baseline="0" noProof="0" dirty="0" err="1">
                <a:ln>
                  <a:noFill/>
                </a:ln>
                <a:solidFill>
                  <a:srgbClr val="2C2B2D"/>
                </a:solidFill>
                <a:effectLst/>
                <a:uLnTx/>
                <a:uFillTx/>
                <a:latin typeface="#9Slide07 Soup of Justice" pitchFamily="2" charset="0"/>
                <a:ea typeface="#9Slide03 Roboto Bold" panose="02000000000000000000" pitchFamily="2" charset="0"/>
                <a:cs typeface="+mn-cs"/>
              </a:rPr>
              <a:t>từ</a:t>
            </a:r>
            <a:r>
              <a:rPr kumimoji="0" lang="en-US" sz="6300" b="0" i="0" u="none" strike="noStrike" kern="1200" cap="none" spc="0" normalizeH="0" noProof="0" dirty="0">
                <a:ln>
                  <a:noFill/>
                </a:ln>
                <a:solidFill>
                  <a:srgbClr val="2C2B2D"/>
                </a:solidFill>
                <a:effectLst/>
                <a:uLnTx/>
                <a:uFillTx/>
                <a:latin typeface="#9Slide07 Soup of Justice" pitchFamily="2" charset="0"/>
                <a:ea typeface="#9Slide03 Roboto Bold" panose="02000000000000000000" pitchFamily="2" charset="0"/>
                <a:cs typeface="+mn-cs"/>
              </a:rPr>
              <a:t> </a:t>
            </a:r>
            <a:r>
              <a:rPr kumimoji="0" lang="en-US" sz="6300" b="0" i="0" u="none" strike="noStrike" kern="1200" cap="none" spc="0" normalizeH="0" noProof="0" dirty="0" err="1">
                <a:ln>
                  <a:noFill/>
                </a:ln>
                <a:solidFill>
                  <a:srgbClr val="2C2B2D"/>
                </a:solidFill>
                <a:effectLst/>
                <a:uLnTx/>
                <a:uFillTx/>
                <a:latin typeface="#9Slide07 Soup of Justice" pitchFamily="2" charset="0"/>
                <a:ea typeface="#9Slide03 Roboto Bold" panose="02000000000000000000" pitchFamily="2" charset="0"/>
                <a:cs typeface="+mn-cs"/>
              </a:rPr>
              <a:t>khoá</a:t>
            </a:r>
            <a:r>
              <a:rPr kumimoji="0" lang="en-US" sz="6300" b="0" i="0" u="none" strike="noStrike" kern="1200" cap="none" spc="0" normalizeH="0" noProof="0" dirty="0">
                <a:ln>
                  <a:noFill/>
                </a:ln>
                <a:solidFill>
                  <a:srgbClr val="2C2B2D"/>
                </a:solidFill>
                <a:effectLst/>
                <a:uLnTx/>
                <a:uFillTx/>
                <a:latin typeface="#9Slide07 Soup of Justice" pitchFamily="2" charset="0"/>
                <a:ea typeface="#9Slide03 Roboto Bold" panose="02000000000000000000" pitchFamily="2" charset="0"/>
                <a:cs typeface="+mn-cs"/>
              </a:rPr>
              <a:t> </a:t>
            </a:r>
            <a:r>
              <a:rPr kumimoji="0" lang="en-US" sz="6300" b="0" i="0" u="none" strike="noStrike" kern="1200" cap="none" spc="0" normalizeH="0" noProof="0" dirty="0" err="1">
                <a:ln>
                  <a:noFill/>
                </a:ln>
                <a:solidFill>
                  <a:srgbClr val="2C2B2D"/>
                </a:solidFill>
                <a:effectLst/>
                <a:uLnTx/>
                <a:uFillTx/>
                <a:latin typeface="#9Slide07 Soup of Justice" pitchFamily="2" charset="0"/>
                <a:ea typeface="#9Slide03 Roboto Bold" panose="02000000000000000000" pitchFamily="2" charset="0"/>
                <a:cs typeface="+mn-cs"/>
              </a:rPr>
              <a:t>đội</a:t>
            </a:r>
            <a:r>
              <a:rPr kumimoji="0" lang="en-US" sz="6300" b="0" i="0" u="none" strike="noStrike" kern="1200" cap="none" spc="0" normalizeH="0" noProof="0" dirty="0">
                <a:ln>
                  <a:noFill/>
                </a:ln>
                <a:solidFill>
                  <a:srgbClr val="2C2B2D"/>
                </a:solidFill>
                <a:effectLst/>
                <a:uLnTx/>
                <a:uFillTx/>
                <a:latin typeface="#9Slide07 Soup of Justice" pitchFamily="2" charset="0"/>
                <a:ea typeface="#9Slide03 Roboto Bold" panose="02000000000000000000" pitchFamily="2" charset="0"/>
                <a:cs typeface="+mn-cs"/>
              </a:rPr>
              <a:t> 1</a:t>
            </a:r>
            <a:endParaRPr kumimoji="0" lang="en-US" sz="6300" b="0" i="0" u="none" strike="noStrike" kern="1200" cap="none" spc="0" normalizeH="0" baseline="0" noProof="0" dirty="0">
              <a:ln>
                <a:noFill/>
              </a:ln>
              <a:solidFill>
                <a:srgbClr val="2C2B2D"/>
              </a:solidFill>
              <a:effectLst/>
              <a:uLnTx/>
              <a:uFillTx/>
              <a:latin typeface="#9Slide07 Soup of Justice" pitchFamily="2" charset="0"/>
              <a:ea typeface="#9Slide03 Roboto Bold" panose="02000000000000000000" pitchFamily="2" charset="0"/>
              <a:cs typeface="+mn-cs"/>
            </a:endParaRPr>
          </a:p>
        </p:txBody>
      </p:sp>
      <p:sp>
        <p:nvSpPr>
          <p:cNvPr id="41" name="TextBox 14"/>
          <p:cNvSpPr txBox="1"/>
          <p:nvPr/>
        </p:nvSpPr>
        <p:spPr>
          <a:xfrm>
            <a:off x="1853001" y="1975243"/>
            <a:ext cx="7153189" cy="7993920"/>
          </a:xfrm>
          <a:prstGeom prst="rect">
            <a:avLst/>
          </a:prstGeom>
        </p:spPr>
        <p:txBody>
          <a:bodyPr wrap="square" lIns="0" tIns="0" rIns="0" bIns="0" rtlCol="0" anchor="t">
            <a:spAutoFit/>
          </a:bodyPr>
          <a:lstStyle/>
          <a:p>
            <a:pPr lvl="0">
              <a:lnSpc>
                <a:spcPct val="150000"/>
              </a:lnSpc>
            </a:pPr>
            <a:r>
              <a:rPr lang="vi-VN" sz="4400" dirty="0">
                <a:solidFill>
                  <a:prstClr val="black">
                    <a:lumMod val="85000"/>
                    <a:lumOff val="15000"/>
                  </a:prstClr>
                </a:solidFill>
                <a:latin typeface="#9Slide03 SFU Futura_07" panose="00000900000000000000" pitchFamily="2" charset="0"/>
              </a:rPr>
              <a:t>1.</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Quân</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Pháp</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xâm</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lược</a:t>
            </a:r>
            <a:endParaRPr lang="vi-VN" sz="4400" dirty="0">
              <a:solidFill>
                <a:prstClr val="black">
                  <a:lumMod val="85000"/>
                  <a:lumOff val="15000"/>
                </a:prstClr>
              </a:solidFill>
              <a:latin typeface="#9Slide03 SFU Futura_07" panose="00000900000000000000" pitchFamily="2" charset="0"/>
            </a:endParaRPr>
          </a:p>
          <a:p>
            <a:pPr lvl="0">
              <a:lnSpc>
                <a:spcPct val="150000"/>
              </a:lnSpc>
            </a:pPr>
            <a:r>
              <a:rPr lang="vi-VN" sz="4400" dirty="0">
                <a:solidFill>
                  <a:prstClr val="black">
                    <a:lumMod val="85000"/>
                    <a:lumOff val="15000"/>
                  </a:prstClr>
                </a:solidFill>
                <a:latin typeface="#9Slide03 SFU Futura_07" panose="00000900000000000000" pitchFamily="2" charset="0"/>
              </a:rPr>
              <a:t>2.</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Đại</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Việt</a:t>
            </a:r>
            <a:endParaRPr lang="vi-VN" sz="4400" dirty="0">
              <a:solidFill>
                <a:prstClr val="black">
                  <a:lumMod val="85000"/>
                  <a:lumOff val="15000"/>
                </a:prstClr>
              </a:solidFill>
              <a:latin typeface="#9Slide03 SFU Futura_07" panose="00000900000000000000" pitchFamily="2" charset="0"/>
            </a:endParaRPr>
          </a:p>
          <a:p>
            <a:pPr lvl="0">
              <a:lnSpc>
                <a:spcPct val="150000"/>
              </a:lnSpc>
            </a:pPr>
            <a:r>
              <a:rPr lang="vi-VN" sz="4400" dirty="0">
                <a:solidFill>
                  <a:prstClr val="black">
                    <a:lumMod val="85000"/>
                    <a:lumOff val="15000"/>
                  </a:prstClr>
                </a:solidFill>
                <a:latin typeface="#9Slide03 SFU Futura_07" panose="00000900000000000000" pitchFamily="2" charset="0"/>
              </a:rPr>
              <a:t>3.</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Khởi</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nghĩa</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Tây</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Sơn</a:t>
            </a:r>
            <a:endParaRPr lang="vi-VN" sz="4400" dirty="0">
              <a:solidFill>
                <a:prstClr val="black">
                  <a:lumMod val="85000"/>
                  <a:lumOff val="15000"/>
                </a:prstClr>
              </a:solidFill>
              <a:latin typeface="#9Slide03 SFU Futura_07" panose="00000900000000000000" pitchFamily="2" charset="0"/>
            </a:endParaRPr>
          </a:p>
          <a:p>
            <a:pPr lvl="0">
              <a:lnSpc>
                <a:spcPct val="150000"/>
              </a:lnSpc>
            </a:pPr>
            <a:r>
              <a:rPr lang="vi-VN" sz="4400" dirty="0">
                <a:solidFill>
                  <a:prstClr val="black">
                    <a:lumMod val="85000"/>
                    <a:lumOff val="15000"/>
                  </a:prstClr>
                </a:solidFill>
                <a:latin typeface="#9Slide03 SFU Futura_07" panose="00000900000000000000" pitchFamily="2" charset="0"/>
              </a:rPr>
              <a:t>4.</a:t>
            </a:r>
            <a:r>
              <a:rPr lang="en-US" sz="4400" dirty="0">
                <a:solidFill>
                  <a:prstClr val="black">
                    <a:lumMod val="85000"/>
                    <a:lumOff val="15000"/>
                  </a:prstClr>
                </a:solidFill>
                <a:latin typeface="#9Slide03 SFU Futura_07" panose="00000900000000000000" pitchFamily="2" charset="0"/>
              </a:rPr>
              <a:t> Tiên </a:t>
            </a:r>
            <a:r>
              <a:rPr lang="en-US" sz="4400" dirty="0" err="1">
                <a:solidFill>
                  <a:prstClr val="black">
                    <a:lumMod val="85000"/>
                    <a:lumOff val="15000"/>
                  </a:prstClr>
                </a:solidFill>
                <a:latin typeface="#9Slide03 SFU Futura_07" panose="00000900000000000000" pitchFamily="2" charset="0"/>
              </a:rPr>
              <a:t>Phát</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chế</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nhân</a:t>
            </a:r>
            <a:endParaRPr lang="vi-VN" sz="4400" dirty="0">
              <a:solidFill>
                <a:prstClr val="black">
                  <a:lumMod val="85000"/>
                  <a:lumOff val="15000"/>
                </a:prstClr>
              </a:solidFill>
              <a:latin typeface="#9Slide03 SFU Futura_07" panose="00000900000000000000" pitchFamily="2" charset="0"/>
            </a:endParaRPr>
          </a:p>
          <a:p>
            <a:pPr lvl="0">
              <a:lnSpc>
                <a:spcPct val="150000"/>
              </a:lnSpc>
            </a:pPr>
            <a:r>
              <a:rPr lang="vi-VN" sz="4400" dirty="0">
                <a:solidFill>
                  <a:prstClr val="black">
                    <a:lumMod val="85000"/>
                    <a:lumOff val="15000"/>
                  </a:prstClr>
                </a:solidFill>
                <a:latin typeface="#9Slide03 SFU Futura_07" panose="00000900000000000000" pitchFamily="2" charset="0"/>
              </a:rPr>
              <a:t>5.</a:t>
            </a:r>
            <a:r>
              <a:rPr lang="en-US" sz="4400" dirty="0">
                <a:solidFill>
                  <a:prstClr val="black">
                    <a:lumMod val="85000"/>
                    <a:lumOff val="15000"/>
                  </a:prstClr>
                </a:solidFill>
                <a:latin typeface="#9Slide03 SFU Futura_07" panose="00000900000000000000" pitchFamily="2" charset="0"/>
              </a:rPr>
              <a:t> </a:t>
            </a:r>
            <a:r>
              <a:rPr lang="vi-VN" sz="4400" dirty="0">
                <a:solidFill>
                  <a:prstClr val="black">
                    <a:lumMod val="85000"/>
                    <a:lumOff val="15000"/>
                  </a:prstClr>
                </a:solidFill>
                <a:latin typeface="#9Slide03 SFU Futura_07" panose="00000900000000000000" pitchFamily="2" charset="0"/>
              </a:rPr>
              <a:t>Quân </a:t>
            </a:r>
            <a:r>
              <a:rPr lang="en-US" sz="4400" dirty="0" err="1">
                <a:solidFill>
                  <a:prstClr val="black">
                    <a:lumMod val="85000"/>
                    <a:lumOff val="15000"/>
                  </a:prstClr>
                </a:solidFill>
                <a:latin typeface="#9Slide03 SFU Futura_07" panose="00000900000000000000" pitchFamily="2" charset="0"/>
              </a:rPr>
              <a:t>Mông</a:t>
            </a:r>
            <a:r>
              <a:rPr lang="en-US" sz="4400" dirty="0">
                <a:solidFill>
                  <a:prstClr val="black">
                    <a:lumMod val="85000"/>
                    <a:lumOff val="15000"/>
                  </a:prstClr>
                </a:solidFill>
                <a:latin typeface="#9Slide03 SFU Futura_07" panose="00000900000000000000" pitchFamily="2" charset="0"/>
              </a:rPr>
              <a:t> – </a:t>
            </a:r>
            <a:r>
              <a:rPr lang="en-US" sz="4400" dirty="0" err="1">
                <a:solidFill>
                  <a:prstClr val="black">
                    <a:lumMod val="85000"/>
                    <a:lumOff val="15000"/>
                  </a:prstClr>
                </a:solidFill>
                <a:latin typeface="#9Slide03 SFU Futura_07" panose="00000900000000000000" pitchFamily="2" charset="0"/>
              </a:rPr>
              <a:t>Nguyên</a:t>
            </a:r>
            <a:endParaRPr lang="en-US" sz="4400" dirty="0">
              <a:solidFill>
                <a:prstClr val="black">
                  <a:lumMod val="85000"/>
                  <a:lumOff val="15000"/>
                </a:prstClr>
              </a:solidFill>
              <a:latin typeface="#9Slide03 SFU Futura_07" panose="00000900000000000000" pitchFamily="2" charset="0"/>
            </a:endParaRPr>
          </a:p>
          <a:p>
            <a:pPr lvl="0">
              <a:lnSpc>
                <a:spcPct val="150000"/>
              </a:lnSpc>
            </a:pPr>
            <a:r>
              <a:rPr lang="en-US" sz="4400" dirty="0">
                <a:solidFill>
                  <a:prstClr val="black">
                    <a:lumMod val="85000"/>
                    <a:lumOff val="15000"/>
                  </a:prstClr>
                </a:solidFill>
                <a:latin typeface="#9Slide03 SFU Futura_07" panose="00000900000000000000" pitchFamily="2" charset="0"/>
              </a:rPr>
              <a:t>6. </a:t>
            </a:r>
            <a:r>
              <a:rPr lang="en-US" sz="4400" dirty="0" err="1">
                <a:solidFill>
                  <a:prstClr val="black">
                    <a:lumMod val="85000"/>
                    <a:lumOff val="15000"/>
                  </a:prstClr>
                </a:solidFill>
                <a:latin typeface="#9Slide03 SFU Futura_07" panose="00000900000000000000" pitchFamily="2" charset="0"/>
              </a:rPr>
              <a:t>Đại</a:t>
            </a:r>
            <a:r>
              <a:rPr lang="en-US" sz="4400" dirty="0">
                <a:solidFill>
                  <a:prstClr val="black">
                    <a:lumMod val="85000"/>
                    <a:lumOff val="15000"/>
                  </a:prstClr>
                </a:solidFill>
                <a:latin typeface="#9Slide03 SFU Futura_07" panose="00000900000000000000" pitchFamily="2" charset="0"/>
              </a:rPr>
              <a:t> Ngu</a:t>
            </a:r>
            <a:endParaRPr lang="vi-VN" sz="4400" dirty="0">
              <a:solidFill>
                <a:prstClr val="black">
                  <a:lumMod val="85000"/>
                  <a:lumOff val="15000"/>
                </a:prstClr>
              </a:solidFill>
              <a:latin typeface="#9Slide03 SFU Futura_07" panose="00000900000000000000" pitchFamily="2" charset="0"/>
            </a:endParaRPr>
          </a:p>
          <a:p>
            <a:pPr lvl="0">
              <a:lnSpc>
                <a:spcPct val="150000"/>
              </a:lnSpc>
            </a:pPr>
            <a:r>
              <a:rPr lang="vi-VN" sz="4400" dirty="0">
                <a:solidFill>
                  <a:prstClr val="black">
                    <a:lumMod val="85000"/>
                    <a:lumOff val="15000"/>
                  </a:prstClr>
                </a:solidFill>
                <a:latin typeface="#9Slide03 SFU Futura_07" panose="00000900000000000000" pitchFamily="2" charset="0"/>
              </a:rPr>
              <a:t>7.</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Chiến</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tranh</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nhân</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dân</a:t>
            </a:r>
            <a:endParaRPr lang="en-US" sz="4400" dirty="0">
              <a:solidFill>
                <a:prstClr val="black">
                  <a:lumMod val="85000"/>
                  <a:lumOff val="15000"/>
                </a:prstClr>
              </a:solidFill>
              <a:latin typeface="#9Slide03 SFU Futura_07" panose="00000900000000000000" pitchFamily="2" charset="0"/>
            </a:endParaRPr>
          </a:p>
          <a:p>
            <a:pPr lvl="0">
              <a:lnSpc>
                <a:spcPct val="150000"/>
              </a:lnSpc>
            </a:pPr>
            <a:r>
              <a:rPr lang="vi-VN" sz="4400" dirty="0">
                <a:solidFill>
                  <a:prstClr val="black">
                    <a:lumMod val="85000"/>
                    <a:lumOff val="15000"/>
                  </a:prstClr>
                </a:solidFill>
                <a:latin typeface="#9Slide03 SFU Futura_07" panose="00000900000000000000" pitchFamily="2" charset="0"/>
              </a:rPr>
              <a:t>8. </a:t>
            </a:r>
            <a:r>
              <a:rPr lang="en-US" sz="4400" dirty="0" err="1">
                <a:solidFill>
                  <a:prstClr val="black">
                    <a:lumMod val="85000"/>
                    <a:lumOff val="15000"/>
                  </a:prstClr>
                </a:solidFill>
                <a:latin typeface="#9Slide03 SFU Futura_07" panose="00000900000000000000" pitchFamily="2" charset="0"/>
              </a:rPr>
              <a:t>Đền</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thờ</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Tây</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Sơn</a:t>
            </a:r>
            <a:r>
              <a:rPr lang="en-US" sz="4400" dirty="0">
                <a:solidFill>
                  <a:prstClr val="black">
                    <a:lumMod val="85000"/>
                    <a:lumOff val="15000"/>
                  </a:prstClr>
                </a:solidFill>
                <a:latin typeface="#9Slide03 SFU Futura_07" panose="00000900000000000000" pitchFamily="2" charset="0"/>
              </a:rPr>
              <a:t> Tam </a:t>
            </a:r>
            <a:r>
              <a:rPr lang="en-US" sz="4400" dirty="0" err="1">
                <a:solidFill>
                  <a:prstClr val="black">
                    <a:lumMod val="85000"/>
                    <a:lumOff val="15000"/>
                  </a:prstClr>
                </a:solidFill>
                <a:latin typeface="#9Slide03 SFU Futura_07" panose="00000900000000000000" pitchFamily="2" charset="0"/>
              </a:rPr>
              <a:t>Kiệt</a:t>
            </a:r>
            <a:endParaRPr lang="vi-VN" sz="4400" dirty="0">
              <a:solidFill>
                <a:prstClr val="black">
                  <a:lumMod val="85000"/>
                  <a:lumOff val="15000"/>
                </a:prstClr>
              </a:solidFill>
              <a:latin typeface="#9Slide03 SFU Futura_07" panose="00000900000000000000" pitchFamily="2" charset="0"/>
            </a:endParaRPr>
          </a:p>
        </p:txBody>
      </p:sp>
      <p:pic>
        <p:nvPicPr>
          <p:cNvPr id="3" name="Picture 2">
            <a:extLst>
              <a:ext uri="{FF2B5EF4-FFF2-40B4-BE49-F238E27FC236}">
                <a16:creationId xmlns:a16="http://schemas.microsoft.com/office/drawing/2014/main" id="{C2C3FD8D-37D3-3BC3-9816-0BD8C3EDF3C7}"/>
              </a:ext>
            </a:extLst>
          </p:cNvPr>
          <p:cNvPicPr>
            <a:picLocks noChangeAspect="1"/>
          </p:cNvPicPr>
          <p:nvPr/>
        </p:nvPicPr>
        <p:blipFill>
          <a:blip r:embed="rId3"/>
          <a:stretch>
            <a:fillRect/>
          </a:stretch>
        </p:blipFill>
        <p:spPr>
          <a:xfrm>
            <a:off x="10319910" y="2400300"/>
            <a:ext cx="7257763" cy="6553200"/>
          </a:xfrm>
          <a:prstGeom prst="rect">
            <a:avLst/>
          </a:prstGeom>
        </p:spPr>
      </p:pic>
    </p:spTree>
    <p:extLst>
      <p:ext uri="{BB962C8B-B14F-4D97-AF65-F5344CB8AC3E}">
        <p14:creationId xmlns:p14="http://schemas.microsoft.com/office/powerpoint/2010/main" val="28482373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54556-34DF-9DA5-A91A-8E87EAE2696B}"/>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7EE47032-8D4E-AF0C-5122-377C92A9710F}"/>
              </a:ext>
            </a:extLst>
          </p:cNvPr>
          <p:cNvGrpSpPr/>
          <p:nvPr/>
        </p:nvGrpSpPr>
        <p:grpSpPr>
          <a:xfrm>
            <a:off x="11042340" y="9464249"/>
            <a:ext cx="7560908" cy="1088565"/>
            <a:chOff x="0" y="0"/>
            <a:chExt cx="2758240" cy="397112"/>
          </a:xfrm>
        </p:grpSpPr>
        <p:sp>
          <p:nvSpPr>
            <p:cNvPr id="5" name="Freeform 5">
              <a:extLst>
                <a:ext uri="{FF2B5EF4-FFF2-40B4-BE49-F238E27FC236}">
                  <a16:creationId xmlns:a16="http://schemas.microsoft.com/office/drawing/2014/main" id="{8B6B1768-1D3C-27BF-EB0C-112D13F26036}"/>
                </a:ext>
              </a:extLst>
            </p:cNvPr>
            <p:cNvSpPr/>
            <p:nvPr/>
          </p:nvSpPr>
          <p:spPr>
            <a:xfrm>
              <a:off x="0" y="0"/>
              <a:ext cx="2758240" cy="397112"/>
            </a:xfrm>
            <a:custGeom>
              <a:avLst/>
              <a:gdLst/>
              <a:ahLst/>
              <a:cxnLst/>
              <a:rect l="l" t="t" r="r" b="b"/>
              <a:pathLst>
                <a:path w="2758240" h="397112">
                  <a:moveTo>
                    <a:pt x="0" y="0"/>
                  </a:moveTo>
                  <a:lnTo>
                    <a:pt x="2758240" y="0"/>
                  </a:lnTo>
                  <a:lnTo>
                    <a:pt x="2758240" y="397112"/>
                  </a:lnTo>
                  <a:lnTo>
                    <a:pt x="0" y="397112"/>
                  </a:lnTo>
                  <a:close/>
                </a:path>
              </a:pathLst>
            </a:custGeom>
            <a:solidFill>
              <a:srgbClr val="03666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74E99100-59DC-3BD9-3671-11AC37B8F301}"/>
              </a:ext>
            </a:extLst>
          </p:cNvPr>
          <p:cNvGrpSpPr/>
          <p:nvPr/>
        </p:nvGrpSpPr>
        <p:grpSpPr>
          <a:xfrm>
            <a:off x="12947350" y="-190863"/>
            <a:ext cx="5931618" cy="7392861"/>
            <a:chOff x="0" y="0"/>
            <a:chExt cx="2163870" cy="2696936"/>
          </a:xfrm>
          <a:solidFill>
            <a:srgbClr val="FF9900"/>
          </a:solidFill>
        </p:grpSpPr>
        <p:sp>
          <p:nvSpPr>
            <p:cNvPr id="11" name="Freeform 11">
              <a:extLst>
                <a:ext uri="{FF2B5EF4-FFF2-40B4-BE49-F238E27FC236}">
                  <a16:creationId xmlns:a16="http://schemas.microsoft.com/office/drawing/2014/main" id="{D6937060-BEB2-9B46-6465-A95A1E807D92}"/>
                </a:ext>
              </a:extLst>
            </p:cNvPr>
            <p:cNvSpPr/>
            <p:nvPr/>
          </p:nvSpPr>
          <p:spPr>
            <a:xfrm>
              <a:off x="0" y="0"/>
              <a:ext cx="2163870" cy="2696936"/>
            </a:xfrm>
            <a:custGeom>
              <a:avLst/>
              <a:gdLst/>
              <a:ahLst/>
              <a:cxnLst/>
              <a:rect l="l" t="t" r="r" b="b"/>
              <a:pathLst>
                <a:path w="2163870" h="2696936">
                  <a:moveTo>
                    <a:pt x="0" y="0"/>
                  </a:moveTo>
                  <a:lnTo>
                    <a:pt x="2163870" y="0"/>
                  </a:lnTo>
                  <a:lnTo>
                    <a:pt x="2163870" y="2696936"/>
                  </a:lnTo>
                  <a:lnTo>
                    <a:pt x="0" y="2696936"/>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a:extLst>
              <a:ext uri="{FF2B5EF4-FFF2-40B4-BE49-F238E27FC236}">
                <a16:creationId xmlns:a16="http://schemas.microsoft.com/office/drawing/2014/main" id="{3DBDB542-2720-DE2D-5AEC-A25065DF5FC3}"/>
              </a:ext>
            </a:extLst>
          </p:cNvPr>
          <p:cNvSpPr txBox="1"/>
          <p:nvPr/>
        </p:nvSpPr>
        <p:spPr>
          <a:xfrm>
            <a:off x="2962791" y="4786752"/>
            <a:ext cx="6553644" cy="1108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Barlow SemiCondensed"/>
                <a:ea typeface="+mn-ea"/>
                <a:cs typeface="+mn-cs"/>
              </a:rPr>
              <a:t>Presentations are tools that can be used as lectures,</a:t>
            </a:r>
          </a:p>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Barlow SemiCondensed"/>
                <a:ea typeface="+mn-ea"/>
                <a:cs typeface="+mn-cs"/>
              </a:rPr>
              <a:t>speeches, reports, and more. It is mostly presented</a:t>
            </a:r>
          </a:p>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Barlow SemiCondensed"/>
                <a:ea typeface="+mn-ea"/>
                <a:cs typeface="+mn-cs"/>
              </a:rPr>
              <a:t>before an audience. It serves a variety of purposes.</a:t>
            </a:r>
          </a:p>
        </p:txBody>
      </p:sp>
      <p:sp>
        <p:nvSpPr>
          <p:cNvPr id="25" name="Freeform 3">
            <a:extLst>
              <a:ext uri="{FF2B5EF4-FFF2-40B4-BE49-F238E27FC236}">
                <a16:creationId xmlns:a16="http://schemas.microsoft.com/office/drawing/2014/main" id="{B55F756E-C90B-C0D8-0BC1-8205856998BC}"/>
              </a:ext>
            </a:extLst>
          </p:cNvPr>
          <p:cNvSpPr/>
          <p:nvPr/>
        </p:nvSpPr>
        <p:spPr>
          <a:xfrm>
            <a:off x="1163919" y="2617265"/>
            <a:ext cx="7990024" cy="7669736"/>
          </a:xfrm>
          <a:custGeom>
            <a:avLst/>
            <a:gdLst/>
            <a:ahLst/>
            <a:cxnLst/>
            <a:rect l="l" t="t" r="r" b="b"/>
            <a:pathLst>
              <a:path w="2460397" h="2848559">
                <a:moveTo>
                  <a:pt x="0" y="0"/>
                </a:moveTo>
                <a:lnTo>
                  <a:pt x="2460397" y="0"/>
                </a:lnTo>
                <a:lnTo>
                  <a:pt x="2460397" y="2848559"/>
                </a:lnTo>
                <a:lnTo>
                  <a:pt x="0" y="2848559"/>
                </a:lnTo>
                <a:close/>
              </a:path>
            </a:pathLst>
          </a:custGeom>
          <a:solidFill>
            <a:srgbClr val="FCF2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AutoShape 8">
            <a:extLst>
              <a:ext uri="{FF2B5EF4-FFF2-40B4-BE49-F238E27FC236}">
                <a16:creationId xmlns:a16="http://schemas.microsoft.com/office/drawing/2014/main" id="{920E0CB0-0414-4C65-7CAC-AAA817917685}"/>
              </a:ext>
            </a:extLst>
          </p:cNvPr>
          <p:cNvSpPr/>
          <p:nvPr/>
        </p:nvSpPr>
        <p:spPr>
          <a:xfrm>
            <a:off x="1602156" y="1482606"/>
            <a:ext cx="6840000" cy="0"/>
          </a:xfrm>
          <a:prstGeom prst="line">
            <a:avLst/>
          </a:prstGeom>
          <a:ln w="47625" cap="flat">
            <a:solidFill>
              <a:srgbClr val="FF99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21">
            <a:extLst>
              <a:ext uri="{FF2B5EF4-FFF2-40B4-BE49-F238E27FC236}">
                <a16:creationId xmlns:a16="http://schemas.microsoft.com/office/drawing/2014/main" id="{FD74B308-2BC6-7F92-BE8D-2063F4AA9307}"/>
              </a:ext>
            </a:extLst>
          </p:cNvPr>
          <p:cNvSpPr txBox="1"/>
          <p:nvPr/>
        </p:nvSpPr>
        <p:spPr>
          <a:xfrm>
            <a:off x="1183201" y="650946"/>
            <a:ext cx="5931617" cy="679673"/>
          </a:xfrm>
          <a:prstGeom prst="rect">
            <a:avLst/>
          </a:prstGeom>
        </p:spPr>
        <p:txBody>
          <a:bodyPr wrap="square" lIns="0" tIns="0" rIns="0" bIns="0" rtlCol="0" anchor="t">
            <a:spAutoFit/>
          </a:bodyPr>
          <a:lstStyle/>
          <a:p>
            <a:pPr marL="0" marR="0" lvl="0" indent="0" algn="ctr" defTabSz="914400" rtl="0" eaLnBrk="1" fontAlgn="auto" latinLnBrk="0" hangingPunct="1">
              <a:lnSpc>
                <a:spcPts val="5304"/>
              </a:lnSpc>
              <a:spcBef>
                <a:spcPct val="0"/>
              </a:spcBef>
              <a:spcAft>
                <a:spcPts val="0"/>
              </a:spcAft>
              <a:buClrTx/>
              <a:buSzTx/>
              <a:buFontTx/>
              <a:buNone/>
              <a:tabLst/>
              <a:defRPr/>
            </a:pPr>
            <a:r>
              <a:rPr kumimoji="0" lang="en-US" sz="6300" b="0" i="0" u="none" strike="noStrike" kern="1200" cap="none" spc="0" normalizeH="0" baseline="0" noProof="0">
                <a:ln>
                  <a:noFill/>
                </a:ln>
                <a:solidFill>
                  <a:srgbClr val="2C2B2D"/>
                </a:solidFill>
                <a:effectLst/>
                <a:uLnTx/>
                <a:uFillTx/>
                <a:latin typeface="#9Slide07 Soup of Justice" pitchFamily="2" charset="0"/>
                <a:ea typeface="#9Slide03 Roboto Bold" panose="02000000000000000000" pitchFamily="2" charset="0"/>
                <a:cs typeface="+mn-cs"/>
              </a:rPr>
              <a:t>	từ</a:t>
            </a:r>
            <a:r>
              <a:rPr kumimoji="0" lang="en-US" sz="6300" b="0" i="0" u="none" strike="noStrike" kern="1200" cap="none" spc="0" normalizeH="0" noProof="0">
                <a:ln>
                  <a:noFill/>
                </a:ln>
                <a:solidFill>
                  <a:srgbClr val="2C2B2D"/>
                </a:solidFill>
                <a:effectLst/>
                <a:uLnTx/>
                <a:uFillTx/>
                <a:latin typeface="#9Slide07 Soup of Justice" pitchFamily="2" charset="0"/>
                <a:ea typeface="#9Slide03 Roboto Bold" panose="02000000000000000000" pitchFamily="2" charset="0"/>
                <a:cs typeface="+mn-cs"/>
              </a:rPr>
              <a:t> khoá đội 2</a:t>
            </a:r>
            <a:endParaRPr kumimoji="0" lang="en-US" sz="6300" b="0" i="0" u="none" strike="noStrike" kern="1200" cap="none" spc="0" normalizeH="0" baseline="0" noProof="0" dirty="0">
              <a:ln>
                <a:noFill/>
              </a:ln>
              <a:solidFill>
                <a:srgbClr val="2C2B2D"/>
              </a:solidFill>
              <a:effectLst/>
              <a:uLnTx/>
              <a:uFillTx/>
              <a:latin typeface="#9Slide07 Soup of Justice" pitchFamily="2" charset="0"/>
              <a:ea typeface="#9Slide03 Roboto Bold" panose="02000000000000000000" pitchFamily="2" charset="0"/>
              <a:cs typeface="+mn-cs"/>
            </a:endParaRPr>
          </a:p>
        </p:txBody>
      </p:sp>
      <p:sp>
        <p:nvSpPr>
          <p:cNvPr id="41" name="TextBox 14">
            <a:extLst>
              <a:ext uri="{FF2B5EF4-FFF2-40B4-BE49-F238E27FC236}">
                <a16:creationId xmlns:a16="http://schemas.microsoft.com/office/drawing/2014/main" id="{4F914FD8-2A5D-73D5-6E7B-39EEB52D314C}"/>
              </a:ext>
            </a:extLst>
          </p:cNvPr>
          <p:cNvSpPr txBox="1"/>
          <p:nvPr/>
        </p:nvSpPr>
        <p:spPr>
          <a:xfrm>
            <a:off x="1865426" y="1679940"/>
            <a:ext cx="7153189" cy="7993920"/>
          </a:xfrm>
          <a:prstGeom prst="rect">
            <a:avLst/>
          </a:prstGeom>
        </p:spPr>
        <p:txBody>
          <a:bodyPr wrap="square" lIns="0" tIns="0" rIns="0" bIns="0" rtlCol="0" anchor="t">
            <a:spAutoFit/>
          </a:bodyPr>
          <a:lstStyle/>
          <a:p>
            <a:pPr lvl="0">
              <a:lnSpc>
                <a:spcPct val="150000"/>
              </a:lnSpc>
            </a:pPr>
            <a:r>
              <a:rPr lang="vi-VN" sz="4400" dirty="0">
                <a:solidFill>
                  <a:prstClr val="black">
                    <a:lumMod val="85000"/>
                    <a:lumOff val="15000"/>
                  </a:prstClr>
                </a:solidFill>
                <a:latin typeface="#9Slide03 SFU Futura_07" panose="00000900000000000000" pitchFamily="2" charset="0"/>
              </a:rPr>
              <a:t>1.</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Phùng</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Hưng</a:t>
            </a:r>
            <a:endParaRPr lang="vi-VN" sz="4400" dirty="0">
              <a:solidFill>
                <a:prstClr val="black">
                  <a:lumMod val="85000"/>
                  <a:lumOff val="15000"/>
                </a:prstClr>
              </a:solidFill>
              <a:latin typeface="#9Slide03 SFU Futura_07" panose="00000900000000000000" pitchFamily="2" charset="0"/>
            </a:endParaRPr>
          </a:p>
          <a:p>
            <a:pPr lvl="0">
              <a:lnSpc>
                <a:spcPct val="150000"/>
              </a:lnSpc>
            </a:pPr>
            <a:r>
              <a:rPr lang="vi-VN" sz="4400" dirty="0">
                <a:solidFill>
                  <a:prstClr val="black">
                    <a:lumMod val="85000"/>
                    <a:lumOff val="15000"/>
                  </a:prstClr>
                </a:solidFill>
                <a:latin typeface="#9Slide03 SFU Futura_07" panose="00000900000000000000" pitchFamily="2" charset="0"/>
              </a:rPr>
              <a:t>2.</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Kháng</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chiến</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chống</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Pháp</a:t>
            </a:r>
            <a:endParaRPr lang="vi-VN" sz="4400" dirty="0">
              <a:solidFill>
                <a:prstClr val="black">
                  <a:lumMod val="85000"/>
                  <a:lumOff val="15000"/>
                </a:prstClr>
              </a:solidFill>
              <a:latin typeface="#9Slide03 SFU Futura_07" panose="00000900000000000000" pitchFamily="2" charset="0"/>
            </a:endParaRPr>
          </a:p>
          <a:p>
            <a:pPr lvl="0">
              <a:lnSpc>
                <a:spcPct val="150000"/>
              </a:lnSpc>
            </a:pPr>
            <a:r>
              <a:rPr lang="vi-VN" sz="4400" dirty="0">
                <a:solidFill>
                  <a:prstClr val="black">
                    <a:lumMod val="85000"/>
                    <a:lumOff val="15000"/>
                  </a:prstClr>
                </a:solidFill>
                <a:latin typeface="#9Slide03 SFU Futura_07" panose="00000900000000000000" pitchFamily="2" charset="0"/>
              </a:rPr>
              <a:t>3.</a:t>
            </a:r>
            <a:r>
              <a:rPr lang="en-US" sz="4400" dirty="0">
                <a:solidFill>
                  <a:prstClr val="black">
                    <a:lumMod val="85000"/>
                    <a:lumOff val="15000"/>
                  </a:prstClr>
                </a:solidFill>
                <a:latin typeface="#9Slide03 SFU Futura_07" panose="00000900000000000000" pitchFamily="2" charset="0"/>
              </a:rPr>
              <a:t> Phong </a:t>
            </a:r>
            <a:r>
              <a:rPr lang="en-US" sz="4400" dirty="0" err="1">
                <a:solidFill>
                  <a:prstClr val="black">
                    <a:lumMod val="85000"/>
                    <a:lumOff val="15000"/>
                  </a:prstClr>
                </a:solidFill>
                <a:latin typeface="#9Slide03 SFU Futura_07" panose="00000900000000000000" pitchFamily="2" charset="0"/>
              </a:rPr>
              <a:t>trào</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Tây</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Sơn</a:t>
            </a:r>
            <a:endParaRPr lang="vi-VN" sz="4400" dirty="0">
              <a:solidFill>
                <a:prstClr val="black">
                  <a:lumMod val="85000"/>
                  <a:lumOff val="15000"/>
                </a:prstClr>
              </a:solidFill>
              <a:latin typeface="#9Slide03 SFU Futura_07" panose="00000900000000000000" pitchFamily="2" charset="0"/>
            </a:endParaRPr>
          </a:p>
          <a:p>
            <a:pPr lvl="0">
              <a:lnSpc>
                <a:spcPct val="150000"/>
              </a:lnSpc>
            </a:pPr>
            <a:r>
              <a:rPr lang="vi-VN" sz="4400" dirty="0">
                <a:solidFill>
                  <a:prstClr val="black">
                    <a:lumMod val="85000"/>
                    <a:lumOff val="15000"/>
                  </a:prstClr>
                </a:solidFill>
                <a:latin typeface="#9Slide03 SFU Futura_07" panose="00000900000000000000" pitchFamily="2" charset="0"/>
              </a:rPr>
              <a:t>4.</a:t>
            </a:r>
            <a:r>
              <a:rPr lang="en-US" sz="4400" dirty="0">
                <a:solidFill>
                  <a:prstClr val="black">
                    <a:lumMod val="85000"/>
                    <a:lumOff val="15000"/>
                  </a:prstClr>
                </a:solidFill>
                <a:latin typeface="#9Slide03 SFU Futura_07" panose="00000900000000000000" pitchFamily="2" charset="0"/>
              </a:rPr>
              <a:t> Anh </a:t>
            </a:r>
            <a:r>
              <a:rPr lang="en-US" sz="4400" dirty="0" err="1">
                <a:solidFill>
                  <a:prstClr val="black">
                    <a:lumMod val="85000"/>
                    <a:lumOff val="15000"/>
                  </a:prstClr>
                </a:solidFill>
                <a:latin typeface="#9Slide03 SFU Futura_07" panose="00000900000000000000" pitchFamily="2" charset="0"/>
              </a:rPr>
              <a:t>hùng</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áo</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vải</a:t>
            </a:r>
            <a:endParaRPr lang="vi-VN" sz="4400" dirty="0">
              <a:solidFill>
                <a:prstClr val="black">
                  <a:lumMod val="85000"/>
                  <a:lumOff val="15000"/>
                </a:prstClr>
              </a:solidFill>
              <a:latin typeface="#9Slide03 SFU Futura_07" panose="00000900000000000000" pitchFamily="2" charset="0"/>
            </a:endParaRPr>
          </a:p>
          <a:p>
            <a:pPr lvl="0">
              <a:lnSpc>
                <a:spcPct val="150000"/>
              </a:lnSpc>
            </a:pPr>
            <a:r>
              <a:rPr lang="vi-VN" sz="4400" dirty="0">
                <a:solidFill>
                  <a:prstClr val="black">
                    <a:lumMod val="85000"/>
                    <a:lumOff val="15000"/>
                  </a:prstClr>
                </a:solidFill>
                <a:latin typeface="#9Slide03 SFU Futura_07" panose="00000900000000000000" pitchFamily="2" charset="0"/>
              </a:rPr>
              <a:t>5.</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Hội</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nghị</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Diên</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Hồng</a:t>
            </a:r>
            <a:endParaRPr lang="en-US" sz="4400" dirty="0">
              <a:solidFill>
                <a:prstClr val="black">
                  <a:lumMod val="85000"/>
                  <a:lumOff val="15000"/>
                </a:prstClr>
              </a:solidFill>
              <a:latin typeface="#9Slide03 SFU Futura_07" panose="00000900000000000000" pitchFamily="2" charset="0"/>
            </a:endParaRPr>
          </a:p>
          <a:p>
            <a:pPr lvl="0">
              <a:lnSpc>
                <a:spcPct val="150000"/>
              </a:lnSpc>
            </a:pPr>
            <a:r>
              <a:rPr lang="en-US" sz="4400" dirty="0">
                <a:solidFill>
                  <a:prstClr val="black">
                    <a:lumMod val="85000"/>
                    <a:lumOff val="15000"/>
                  </a:prstClr>
                </a:solidFill>
                <a:latin typeface="#9Slide03 SFU Futura_07" panose="00000900000000000000" pitchFamily="2" charset="0"/>
              </a:rPr>
              <a:t>6. Lê Thái </a:t>
            </a:r>
            <a:r>
              <a:rPr lang="en-US" sz="4400" dirty="0" err="1">
                <a:solidFill>
                  <a:prstClr val="black">
                    <a:lumMod val="85000"/>
                    <a:lumOff val="15000"/>
                  </a:prstClr>
                </a:solidFill>
                <a:latin typeface="#9Slide03 SFU Futura_07" panose="00000900000000000000" pitchFamily="2" charset="0"/>
              </a:rPr>
              <a:t>Tổ</a:t>
            </a:r>
            <a:endParaRPr lang="en-US" sz="4400" dirty="0">
              <a:solidFill>
                <a:prstClr val="black">
                  <a:lumMod val="85000"/>
                  <a:lumOff val="15000"/>
                </a:prstClr>
              </a:solidFill>
              <a:latin typeface="#9Slide03 SFU Futura_07" panose="00000900000000000000" pitchFamily="2" charset="0"/>
            </a:endParaRPr>
          </a:p>
          <a:p>
            <a:pPr lvl="0">
              <a:lnSpc>
                <a:spcPct val="150000"/>
              </a:lnSpc>
            </a:pPr>
            <a:r>
              <a:rPr lang="vi-VN" sz="4400" dirty="0">
                <a:solidFill>
                  <a:prstClr val="black">
                    <a:lumMod val="85000"/>
                    <a:lumOff val="15000"/>
                  </a:prstClr>
                </a:solidFill>
                <a:latin typeface="#9Slide03 SFU Futura_07" panose="00000900000000000000" pitchFamily="2" charset="0"/>
              </a:rPr>
              <a:t>7.</a:t>
            </a:r>
            <a:r>
              <a:rPr lang="en-US" sz="4400" dirty="0">
                <a:solidFill>
                  <a:prstClr val="black">
                    <a:lumMod val="85000"/>
                    <a:lumOff val="15000"/>
                  </a:prstClr>
                </a:solidFill>
                <a:latin typeface="#9Slide03 SFU Futura_07" panose="00000900000000000000" pitchFamily="2" charset="0"/>
              </a:rPr>
              <a:t> Lê </a:t>
            </a:r>
            <a:r>
              <a:rPr lang="en-US" sz="4400" dirty="0" err="1">
                <a:solidFill>
                  <a:prstClr val="black">
                    <a:lumMod val="85000"/>
                    <a:lumOff val="15000"/>
                  </a:prstClr>
                </a:solidFill>
                <a:latin typeface="#9Slide03 SFU Futura_07" panose="00000900000000000000" pitchFamily="2" charset="0"/>
              </a:rPr>
              <a:t>sơ</a:t>
            </a:r>
            <a:endParaRPr lang="vi-VN" sz="4400" dirty="0">
              <a:solidFill>
                <a:prstClr val="black">
                  <a:lumMod val="85000"/>
                  <a:lumOff val="15000"/>
                </a:prstClr>
              </a:solidFill>
              <a:latin typeface="#9Slide03 SFU Futura_07" panose="00000900000000000000" pitchFamily="2" charset="0"/>
            </a:endParaRPr>
          </a:p>
          <a:p>
            <a:pPr lvl="0">
              <a:lnSpc>
                <a:spcPct val="150000"/>
              </a:lnSpc>
            </a:pPr>
            <a:r>
              <a:rPr lang="vi-VN" sz="4400" dirty="0">
                <a:solidFill>
                  <a:prstClr val="black">
                    <a:lumMod val="85000"/>
                    <a:lumOff val="15000"/>
                  </a:prstClr>
                </a:solidFill>
                <a:latin typeface="#9Slide03 SFU Futura_07" panose="00000900000000000000" pitchFamily="2" charset="0"/>
              </a:rPr>
              <a:t>8. </a:t>
            </a:r>
            <a:r>
              <a:rPr lang="en-US" sz="4400" dirty="0" err="1">
                <a:solidFill>
                  <a:prstClr val="black">
                    <a:lumMod val="85000"/>
                    <a:lumOff val="15000"/>
                  </a:prstClr>
                </a:solidFill>
                <a:latin typeface="#9Slide03 SFU Futura_07" panose="00000900000000000000" pitchFamily="2" charset="0"/>
              </a:rPr>
              <a:t>Nguyễn</a:t>
            </a:r>
            <a:r>
              <a:rPr lang="en-US" sz="4400" dirty="0">
                <a:solidFill>
                  <a:prstClr val="black">
                    <a:lumMod val="85000"/>
                    <a:lumOff val="15000"/>
                  </a:prstClr>
                </a:solidFill>
                <a:latin typeface="#9Slide03 SFU Futura_07" panose="00000900000000000000" pitchFamily="2" charset="0"/>
              </a:rPr>
              <a:t> </a:t>
            </a:r>
            <a:r>
              <a:rPr lang="en-US" sz="4400" dirty="0" err="1">
                <a:solidFill>
                  <a:prstClr val="black">
                    <a:lumMod val="85000"/>
                    <a:lumOff val="15000"/>
                  </a:prstClr>
                </a:solidFill>
                <a:latin typeface="#9Slide03 SFU Futura_07" panose="00000900000000000000" pitchFamily="2" charset="0"/>
              </a:rPr>
              <a:t>Trãi</a:t>
            </a:r>
            <a:endParaRPr lang="vi-VN" sz="4400" dirty="0">
              <a:solidFill>
                <a:prstClr val="black">
                  <a:lumMod val="85000"/>
                  <a:lumOff val="15000"/>
                </a:prstClr>
              </a:solidFill>
              <a:latin typeface="#9Slide03 SFU Futura_07" panose="00000900000000000000" pitchFamily="2" charset="0"/>
            </a:endParaRPr>
          </a:p>
        </p:txBody>
      </p:sp>
      <p:pic>
        <p:nvPicPr>
          <p:cNvPr id="3" name="Picture 2">
            <a:extLst>
              <a:ext uri="{FF2B5EF4-FFF2-40B4-BE49-F238E27FC236}">
                <a16:creationId xmlns:a16="http://schemas.microsoft.com/office/drawing/2014/main" id="{89E0CA6E-0ADA-BAF4-D72A-EA801B25BC30}"/>
              </a:ext>
            </a:extLst>
          </p:cNvPr>
          <p:cNvPicPr>
            <a:picLocks noChangeAspect="1"/>
          </p:cNvPicPr>
          <p:nvPr/>
        </p:nvPicPr>
        <p:blipFill>
          <a:blip r:embed="rId3"/>
          <a:stretch>
            <a:fillRect/>
          </a:stretch>
        </p:blipFill>
        <p:spPr>
          <a:xfrm>
            <a:off x="10319910" y="2400300"/>
            <a:ext cx="7257763" cy="6553200"/>
          </a:xfrm>
          <a:prstGeom prst="rect">
            <a:avLst/>
          </a:prstGeom>
        </p:spPr>
      </p:pic>
    </p:spTree>
    <p:extLst>
      <p:ext uri="{BB962C8B-B14F-4D97-AF65-F5344CB8AC3E}">
        <p14:creationId xmlns:p14="http://schemas.microsoft.com/office/powerpoint/2010/main" val="13720757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7C59697-972E-E213-5F2A-57A30843D469}"/>
              </a:ext>
            </a:extLst>
          </p:cNvPr>
          <p:cNvPicPr>
            <a:picLocks noChangeAspect="1"/>
          </p:cNvPicPr>
          <p:nvPr/>
        </p:nvPicPr>
        <p:blipFill>
          <a:blip r:embed="rId2"/>
          <a:stretch>
            <a:fillRect/>
          </a:stretch>
        </p:blipFill>
        <p:spPr>
          <a:xfrm>
            <a:off x="1540106" y="2418945"/>
            <a:ext cx="5292245" cy="5383264"/>
          </a:xfrm>
          <a:prstGeom prst="flowChartConnector">
            <a:avLst/>
          </a:prstGeom>
        </p:spPr>
      </p:pic>
      <p:grpSp>
        <p:nvGrpSpPr>
          <p:cNvPr id="2" name="Group 2"/>
          <p:cNvGrpSpPr>
            <a:grpSpLocks noChangeAspect="1"/>
          </p:cNvGrpSpPr>
          <p:nvPr/>
        </p:nvGrpSpPr>
        <p:grpSpPr>
          <a:xfrm>
            <a:off x="6445900" y="-89793"/>
            <a:ext cx="2093515" cy="2093515"/>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txBody>
            <a:bodyPr/>
            <a:lstStyle/>
            <a:p>
              <a:endParaRPr lang="en-US"/>
            </a:p>
          </p:txBody>
        </p:sp>
      </p:grpSp>
      <p:grpSp>
        <p:nvGrpSpPr>
          <p:cNvPr id="4" name="Group 4"/>
          <p:cNvGrpSpPr/>
          <p:nvPr/>
        </p:nvGrpSpPr>
        <p:grpSpPr>
          <a:xfrm>
            <a:off x="6617043" y="176872"/>
            <a:ext cx="1751233" cy="17512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txBody>
            <a:bodyPr/>
            <a:lstStyle/>
            <a:p>
              <a:endParaRPr lang="en-US"/>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708847" y="343477"/>
            <a:ext cx="10244745" cy="1856176"/>
            <a:chOff x="0" y="-251178"/>
            <a:chExt cx="3629352" cy="657578"/>
          </a:xfrm>
        </p:grpSpPr>
        <p:sp>
          <p:nvSpPr>
            <p:cNvPr id="8" name="Freeform 8"/>
            <p:cNvSpPr/>
            <p:nvPr/>
          </p:nvSpPr>
          <p:spPr>
            <a:xfrm>
              <a:off x="181618" y="-251178"/>
              <a:ext cx="3447734" cy="434675"/>
            </a:xfrm>
            <a:custGeom>
              <a:avLst/>
              <a:gdLst/>
              <a:ahLst/>
              <a:cxnLst/>
              <a:rect l="l" t="t" r="r" b="b"/>
              <a:pathLst>
                <a:path w="3447734" h="434675">
                  <a:moveTo>
                    <a:pt x="3447734" y="19870"/>
                  </a:moveTo>
                  <a:cubicBezTo>
                    <a:pt x="3365862" y="0"/>
                    <a:pt x="3280219" y="32714"/>
                    <a:pt x="3232443" y="102106"/>
                  </a:cubicBezTo>
                  <a:cubicBezTo>
                    <a:pt x="3184666" y="171499"/>
                    <a:pt x="3184666" y="263177"/>
                    <a:pt x="3232443" y="332569"/>
                  </a:cubicBezTo>
                  <a:cubicBezTo>
                    <a:pt x="3280219" y="401962"/>
                    <a:pt x="3365862" y="434675"/>
                    <a:pt x="3447734" y="414806"/>
                  </a:cubicBezTo>
                  <a:lnTo>
                    <a:pt x="0" y="414806"/>
                  </a:lnTo>
                  <a:cubicBezTo>
                    <a:pt x="81873" y="434675"/>
                    <a:pt x="167515" y="401962"/>
                    <a:pt x="215291" y="332569"/>
                  </a:cubicBezTo>
                  <a:cubicBezTo>
                    <a:pt x="263068" y="263177"/>
                    <a:pt x="263068" y="171499"/>
                    <a:pt x="215291" y="102106"/>
                  </a:cubicBezTo>
                  <a:cubicBezTo>
                    <a:pt x="167515" y="32714"/>
                    <a:pt x="81873" y="0"/>
                    <a:pt x="0" y="19870"/>
                  </a:cubicBezTo>
                  <a:close/>
                </a:path>
              </a:pathLst>
            </a:custGeom>
            <a:solidFill>
              <a:srgbClr val="036660"/>
            </a:solidFill>
          </p:spPr>
          <p:txBody>
            <a:bodyPr/>
            <a:lstStyle/>
            <a:p>
              <a:endParaRPr lang="en-US"/>
            </a:p>
          </p:txBody>
        </p:sp>
        <p:sp>
          <p:nvSpPr>
            <p:cNvPr id="9" name="TextBox 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ChangeAspect="1"/>
          </p:cNvGrpSpPr>
          <p:nvPr/>
        </p:nvGrpSpPr>
        <p:grpSpPr>
          <a:xfrm>
            <a:off x="12416078" y="6890515"/>
            <a:ext cx="3531480" cy="3531480"/>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solidFill>
          </p:spPr>
          <p:txBody>
            <a:bodyPr/>
            <a:lstStyle/>
            <a:p>
              <a:endParaRPr lang="en-US"/>
            </a:p>
          </p:txBody>
        </p:sp>
      </p:grpSp>
      <p:grpSp>
        <p:nvGrpSpPr>
          <p:cNvPr id="12" name="Group 12"/>
          <p:cNvGrpSpPr/>
          <p:nvPr/>
        </p:nvGrpSpPr>
        <p:grpSpPr>
          <a:xfrm>
            <a:off x="13956079" y="7379425"/>
            <a:ext cx="5233495" cy="523349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2754843" y="7229280"/>
            <a:ext cx="2853949" cy="285394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alpha val="89804"/>
              </a:srgbClr>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132694" y="9098559"/>
            <a:ext cx="3086100" cy="3086100"/>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a:grpSpLocks noChangeAspect="1"/>
          </p:cNvGrpSpPr>
          <p:nvPr/>
        </p:nvGrpSpPr>
        <p:grpSpPr>
          <a:xfrm>
            <a:off x="410356" y="9426077"/>
            <a:ext cx="2259501" cy="2259501"/>
            <a:chOff x="0" y="0"/>
            <a:chExt cx="6355080" cy="6355080"/>
          </a:xfrm>
        </p:grpSpPr>
        <p:sp>
          <p:nvSpPr>
            <p:cNvPr id="27" name="Freeform 2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txBody>
            <a:bodyPr/>
            <a:lstStyle/>
            <a:p>
              <a:endParaRPr lang="en-US"/>
            </a:p>
          </p:txBody>
        </p:sp>
      </p:grpSp>
      <p:grpSp>
        <p:nvGrpSpPr>
          <p:cNvPr id="28" name="Group 28"/>
          <p:cNvGrpSpPr/>
          <p:nvPr/>
        </p:nvGrpSpPr>
        <p:grpSpPr>
          <a:xfrm>
            <a:off x="16159528" y="-2033611"/>
            <a:ext cx="3086100" cy="3086100"/>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900"/>
            </a:solidFill>
          </p:spPr>
          <p:txBody>
            <a:bodyPr/>
            <a:lstStyle/>
            <a:p>
              <a:endParaRPr lang="en-US"/>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1" name="Group 31"/>
          <p:cNvGrpSpPr>
            <a:grpSpLocks noChangeAspect="1"/>
          </p:cNvGrpSpPr>
          <p:nvPr/>
        </p:nvGrpSpPr>
        <p:grpSpPr>
          <a:xfrm>
            <a:off x="15443076" y="-1525226"/>
            <a:ext cx="2259501" cy="2259501"/>
            <a:chOff x="0" y="0"/>
            <a:chExt cx="6355080" cy="6355080"/>
          </a:xfrm>
        </p:grpSpPr>
        <p:sp>
          <p:nvSpPr>
            <p:cNvPr id="32" name="Freeform 3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36660">
                <a:alpha val="89804"/>
              </a:srgbClr>
            </a:solidFill>
          </p:spPr>
          <p:txBody>
            <a:bodyPr/>
            <a:lstStyle/>
            <a:p>
              <a:endParaRPr lang="en-US"/>
            </a:p>
          </p:txBody>
        </p:sp>
      </p:grpSp>
      <p:sp>
        <p:nvSpPr>
          <p:cNvPr id="34" name="TextBox 26"/>
          <p:cNvSpPr txBox="1"/>
          <p:nvPr/>
        </p:nvSpPr>
        <p:spPr>
          <a:xfrm>
            <a:off x="6632981" y="3320265"/>
            <a:ext cx="9119322" cy="3400867"/>
          </a:xfrm>
          <a:prstGeom prst="rect">
            <a:avLst/>
          </a:prstGeom>
        </p:spPr>
        <p:txBody>
          <a:bodyPr wrap="square" lIns="0" tIns="0" rIns="0" bIns="0" rtlCol="0" anchor="t">
            <a:spAutoFit/>
          </a:bodyPr>
          <a:lstStyle/>
          <a:p>
            <a:pPr algn="ctr">
              <a:lnSpc>
                <a:spcPct val="150000"/>
              </a:lnSpc>
              <a:spcBef>
                <a:spcPct val="0"/>
              </a:spcBef>
            </a:pPr>
            <a:r>
              <a:rPr lang="vi-VN" sz="8000">
                <a:solidFill>
                  <a:srgbClr val="2C2B2D"/>
                </a:solidFill>
                <a:latin typeface="#9Slide07 Soup of Justice" pitchFamily="2" charset="0"/>
              </a:rPr>
              <a:t>THỰC ĐƠN TIỆC</a:t>
            </a:r>
            <a:endParaRPr lang="en-US" sz="8000">
              <a:solidFill>
                <a:srgbClr val="2C2B2D"/>
              </a:solidFill>
              <a:latin typeface="#9Slide07 Soup of Justice" pitchFamily="2" charset="0"/>
            </a:endParaRPr>
          </a:p>
          <a:p>
            <a:pPr algn="ctr">
              <a:lnSpc>
                <a:spcPct val="150000"/>
              </a:lnSpc>
              <a:spcBef>
                <a:spcPct val="0"/>
              </a:spcBef>
            </a:pPr>
            <a:r>
              <a:rPr lang="vi-VN" sz="8000">
                <a:solidFill>
                  <a:srgbClr val="2C2B2D"/>
                </a:solidFill>
                <a:latin typeface="#9Slide07 Soup of Justice" pitchFamily="2" charset="0"/>
              </a:rPr>
              <a:t> THỰC HÀNH CHỦ ĐỀ 4</a:t>
            </a:r>
            <a:endParaRPr lang="en-US" sz="8000" dirty="0">
              <a:solidFill>
                <a:srgbClr val="2C2B2D"/>
              </a:solidFill>
              <a:latin typeface="#9Slide07 Soup of Justice" pitchFamily="2" charset="0"/>
            </a:endParaRPr>
          </a:p>
        </p:txBody>
      </p:sp>
    </p:spTree>
    <p:extLst>
      <p:ext uri="{BB962C8B-B14F-4D97-AF65-F5344CB8AC3E}">
        <p14:creationId xmlns:p14="http://schemas.microsoft.com/office/powerpoint/2010/main" val="1450650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750" fill="hold"/>
                                        <p:tgtEl>
                                          <p:spTgt spid="34"/>
                                        </p:tgtEl>
                                        <p:attrNameLst>
                                          <p:attrName>ppt_w</p:attrName>
                                        </p:attrNameLst>
                                      </p:cBhvr>
                                      <p:tavLst>
                                        <p:tav tm="0">
                                          <p:val>
                                            <p:fltVal val="0"/>
                                          </p:val>
                                        </p:tav>
                                        <p:tav tm="100000">
                                          <p:val>
                                            <p:strVal val="#ppt_w"/>
                                          </p:val>
                                        </p:tav>
                                      </p:tavLst>
                                    </p:anim>
                                    <p:anim calcmode="lin" valueType="num">
                                      <p:cBhvr>
                                        <p:cTn id="8" dur="75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88832" y="-952527"/>
            <a:ext cx="10091449" cy="1950150"/>
            <a:chOff x="-1788832" y="-952527"/>
            <a:chExt cx="10091449" cy="1950150"/>
          </a:xfrm>
        </p:grpSpPr>
        <p:grpSp>
          <p:nvGrpSpPr>
            <p:cNvPr id="24" name="Group 24"/>
            <p:cNvGrpSpPr/>
            <p:nvPr/>
          </p:nvGrpSpPr>
          <p:grpSpPr>
            <a:xfrm>
              <a:off x="-1507728" y="-545427"/>
              <a:ext cx="8279715" cy="1543050"/>
              <a:chOff x="0" y="0"/>
              <a:chExt cx="2180666" cy="406400"/>
            </a:xfrm>
          </p:grpSpPr>
          <p:sp>
            <p:nvSpPr>
              <p:cNvPr id="25" name="Freeform 25"/>
              <p:cNvSpPr/>
              <p:nvPr/>
            </p:nvSpPr>
            <p:spPr>
              <a:xfrm>
                <a:off x="203200" y="-326"/>
                <a:ext cx="1774266" cy="407051"/>
              </a:xfrm>
              <a:custGeom>
                <a:avLst/>
                <a:gdLst/>
                <a:ahLst/>
                <a:cxnLst/>
                <a:rect l="l" t="t" r="r" b="b"/>
                <a:pathLst>
                  <a:path w="1774266" h="407051">
                    <a:moveTo>
                      <a:pt x="1774266" y="326"/>
                    </a:moveTo>
                    <a:cubicBezTo>
                      <a:pt x="1701453" y="0"/>
                      <a:pt x="1634031" y="38659"/>
                      <a:pt x="1597530" y="101663"/>
                    </a:cubicBezTo>
                    <a:cubicBezTo>
                      <a:pt x="1561030" y="164667"/>
                      <a:pt x="1561030" y="242385"/>
                      <a:pt x="1597530" y="305389"/>
                    </a:cubicBezTo>
                    <a:cubicBezTo>
                      <a:pt x="1634031" y="368393"/>
                      <a:pt x="1701453" y="407052"/>
                      <a:pt x="177426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9900"/>
              </a:solidFill>
            </p:spPr>
            <p:txBody>
              <a:bodyPr/>
              <a:lstStyle/>
              <a:p>
                <a:endParaRPr lang="en-US"/>
              </a:p>
            </p:txBody>
          </p:sp>
          <p:sp>
            <p:nvSpPr>
              <p:cNvPr id="26" name="TextBox 26"/>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788832" y="-952527"/>
              <a:ext cx="10091449" cy="1543050"/>
              <a:chOff x="0" y="0"/>
              <a:chExt cx="2657830" cy="406400"/>
            </a:xfrm>
          </p:grpSpPr>
          <p:sp>
            <p:nvSpPr>
              <p:cNvPr id="28" name="Freeform 28"/>
              <p:cNvSpPr/>
              <p:nvPr/>
            </p:nvSpPr>
            <p:spPr>
              <a:xfrm>
                <a:off x="203200" y="-326"/>
                <a:ext cx="2251430" cy="407051"/>
              </a:xfrm>
              <a:custGeom>
                <a:avLst/>
                <a:gdLst/>
                <a:ahLst/>
                <a:cxnLst/>
                <a:rect l="l" t="t" r="r" b="b"/>
                <a:pathLst>
                  <a:path w="2251430" h="407051">
                    <a:moveTo>
                      <a:pt x="2251430" y="326"/>
                    </a:moveTo>
                    <a:cubicBezTo>
                      <a:pt x="2178617" y="0"/>
                      <a:pt x="2111196" y="38659"/>
                      <a:pt x="2074695" y="101663"/>
                    </a:cubicBezTo>
                    <a:cubicBezTo>
                      <a:pt x="2038194" y="164667"/>
                      <a:pt x="2038194" y="242385"/>
                      <a:pt x="2074695" y="305389"/>
                    </a:cubicBezTo>
                    <a:cubicBezTo>
                      <a:pt x="2111196" y="368393"/>
                      <a:pt x="2178617" y="407052"/>
                      <a:pt x="225143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36660"/>
              </a:solidFill>
            </p:spPr>
            <p:txBody>
              <a:bodyPr/>
              <a:lstStyle/>
              <a:p>
                <a:endParaRPr lang="en-US"/>
              </a:p>
            </p:txBody>
          </p:sp>
          <p:sp>
            <p:nvSpPr>
              <p:cNvPr id="29" name="TextBox 29"/>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grpSp>
        <p:nvGrpSpPr>
          <p:cNvPr id="7" name="Group 6"/>
          <p:cNvGrpSpPr/>
          <p:nvPr/>
        </p:nvGrpSpPr>
        <p:grpSpPr>
          <a:xfrm>
            <a:off x="-1788832" y="2899040"/>
            <a:ext cx="9136086" cy="9136086"/>
            <a:chOff x="-1788832" y="2899040"/>
            <a:chExt cx="9136086" cy="9136086"/>
          </a:xfrm>
        </p:grpSpPr>
        <p:grpSp>
          <p:nvGrpSpPr>
            <p:cNvPr id="2" name="Group 2"/>
            <p:cNvGrpSpPr>
              <a:grpSpLocks noChangeAspect="1"/>
            </p:cNvGrpSpPr>
            <p:nvPr/>
          </p:nvGrpSpPr>
          <p:grpSpPr>
            <a:xfrm>
              <a:off x="-1788832" y="2899040"/>
              <a:ext cx="9136086" cy="9136086"/>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9900"/>
              </a:solidFill>
            </p:spPr>
            <p:txBody>
              <a:bodyPr/>
              <a:lstStyle/>
              <a:p>
                <a:endParaRPr lang="en-US"/>
              </a:p>
            </p:txBody>
          </p:sp>
        </p:grpSp>
        <p:grpSp>
          <p:nvGrpSpPr>
            <p:cNvPr id="4" name="Group 4"/>
            <p:cNvGrpSpPr/>
            <p:nvPr/>
          </p:nvGrpSpPr>
          <p:grpSpPr>
            <a:xfrm>
              <a:off x="-996798" y="3737249"/>
              <a:ext cx="7491627" cy="7491627"/>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6660"/>
              </a:solidFill>
            </p:spPr>
            <p:txBody>
              <a:bodyPr/>
              <a:lstStyle/>
              <a:p>
                <a:endParaRPr lang="en-US"/>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6" name="TextBox 21"/>
            <p:cNvSpPr txBox="1"/>
            <p:nvPr/>
          </p:nvSpPr>
          <p:spPr>
            <a:xfrm>
              <a:off x="620090" y="4939642"/>
              <a:ext cx="4318241" cy="3918317"/>
            </a:xfrm>
            <a:prstGeom prst="rect">
              <a:avLst/>
            </a:prstGeom>
          </p:spPr>
          <p:txBody>
            <a:bodyPr wrap="square" lIns="0" tIns="0" rIns="0" bIns="0" rtlCol="0" anchor="t">
              <a:spAutoFit/>
            </a:bodyPr>
            <a:lstStyle/>
            <a:p>
              <a:pPr algn="ctr">
                <a:lnSpc>
                  <a:spcPct val="200000"/>
                </a:lnSpc>
              </a:pPr>
              <a:r>
                <a:rPr lang="en-US" sz="7000" spc="89">
                  <a:solidFill>
                    <a:schemeClr val="bg1"/>
                  </a:solidFill>
                  <a:latin typeface="#9Slide07 Soup of Justice" pitchFamily="2" charset="0"/>
                </a:rPr>
                <a:t>THỰC ĐƠN CHỦ ĐỀ 4</a:t>
              </a:r>
              <a:endParaRPr lang="en-US" sz="7000" spc="89" dirty="0">
                <a:solidFill>
                  <a:schemeClr val="bg1"/>
                </a:solidFill>
                <a:latin typeface="#9Slide07 Soup of Justice" pitchFamily="2" charset="0"/>
              </a:endParaRPr>
            </a:p>
          </p:txBody>
        </p:sp>
      </p:grpSp>
      <p:graphicFrame>
        <p:nvGraphicFramePr>
          <p:cNvPr id="13" name="Table 12">
            <a:extLst>
              <a:ext uri="{FF2B5EF4-FFF2-40B4-BE49-F238E27FC236}">
                <a16:creationId xmlns:a16="http://schemas.microsoft.com/office/drawing/2014/main" id="{1740675D-1A5F-5C20-4AB1-63143AE8F562}"/>
              </a:ext>
            </a:extLst>
          </p:cNvPr>
          <p:cNvGraphicFramePr>
            <a:graphicFrameLocks noGrp="1"/>
          </p:cNvGraphicFramePr>
          <p:nvPr>
            <p:extLst>
              <p:ext uri="{D42A27DB-BD31-4B8C-83A1-F6EECF244321}">
                <p14:modId xmlns:p14="http://schemas.microsoft.com/office/powerpoint/2010/main" val="3772885488"/>
              </p:ext>
            </p:extLst>
          </p:nvPr>
        </p:nvGraphicFramePr>
        <p:xfrm>
          <a:off x="7841686" y="580497"/>
          <a:ext cx="9842360" cy="9658363"/>
        </p:xfrm>
        <a:graphic>
          <a:graphicData uri="http://schemas.openxmlformats.org/drawingml/2006/table">
            <a:tbl>
              <a:tblPr firstRow="1" firstCol="1" bandRow="1"/>
              <a:tblGrid>
                <a:gridCol w="9842360">
                  <a:extLst>
                    <a:ext uri="{9D8B030D-6E8A-4147-A177-3AD203B41FA5}">
                      <a16:colId xmlns:a16="http://schemas.microsoft.com/office/drawing/2014/main" val="3396742110"/>
                    </a:ext>
                  </a:extLst>
                </a:gridCol>
              </a:tblGrid>
              <a:tr h="1067110">
                <a:tc>
                  <a:txBody>
                    <a:bodyPr/>
                    <a:lstStyle/>
                    <a:p>
                      <a:pPr algn="ctr">
                        <a:lnSpc>
                          <a:spcPct val="150000"/>
                        </a:lnSpc>
                        <a:spcAft>
                          <a:spcPts val="800"/>
                        </a:spcAft>
                      </a:pPr>
                      <a:r>
                        <a:rPr lang="en-US" sz="2000" b="1" u="sng">
                          <a:effectLst/>
                          <a:latin typeface="Times New Roman" panose="02020603050405020304" pitchFamily="18" charset="0"/>
                          <a:ea typeface="Calibri" panose="020F0502020204030204" pitchFamily="34" charset="0"/>
                        </a:rPr>
                        <a:t>THỰC ĐƠN TIỆC</a:t>
                      </a:r>
                      <a:r>
                        <a:rPr lang="en-US" sz="2000">
                          <a:effectLst/>
                          <a:latin typeface="Times New Roman" panose="02020603050405020304" pitchFamily="18" charset="0"/>
                          <a:ea typeface="Calibri" panose="020F0502020204030204" pitchFamily="34" charset="0"/>
                        </a:rPr>
                        <a:t>: THỰC HÀNH CHỦ ĐỀ 4</a:t>
                      </a:r>
                      <a:endParaRPr lang="en-US" sz="1600">
                        <a:effectLst/>
                        <a:latin typeface="Calibri" panose="020F0502020204030204" pitchFamily="34" charset="0"/>
                        <a:ea typeface="Calibri" panose="020F0502020204030204" pitchFamily="34" charset="0"/>
                      </a:endParaRPr>
                    </a:p>
                    <a:p>
                      <a:pPr algn="ctr">
                        <a:lnSpc>
                          <a:spcPct val="150000"/>
                        </a:lnSpc>
                        <a:spcAft>
                          <a:spcPts val="800"/>
                        </a:spcAft>
                      </a:pPr>
                      <a:r>
                        <a:rPr lang="en-US" sz="2000">
                          <a:effectLst/>
                          <a:latin typeface="Times New Roman" panose="02020603050405020304" pitchFamily="18" charset="0"/>
                          <a:ea typeface="Calibri" panose="020F0502020204030204" pitchFamily="34" charset="0"/>
                        </a:rPr>
                        <a:t>Họ và tên………………………………….Lớp 11…..</a:t>
                      </a:r>
                      <a:endParaRPr lang="en-US" sz="1600">
                        <a:effectLst/>
                        <a:latin typeface="Calibri" panose="020F0502020204030204" pitchFamily="34" charset="0"/>
                        <a:ea typeface="Calibri" panose="020F0502020204030204" pitchFamily="34" charset="0"/>
                      </a:endParaRPr>
                    </a:p>
                  </a:txBody>
                  <a:tcPr marL="47871" marR="47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6380680"/>
                  </a:ext>
                </a:extLst>
              </a:tr>
              <a:tr h="407696">
                <a:tc>
                  <a:txBody>
                    <a:bodyPr/>
                    <a:lstStyle/>
                    <a:p>
                      <a:pPr algn="ctr">
                        <a:lnSpc>
                          <a:spcPct val="150000"/>
                        </a:lnSpc>
                        <a:spcAft>
                          <a:spcPts val="800"/>
                        </a:spcAft>
                      </a:pPr>
                      <a:r>
                        <a:rPr lang="en-US" sz="2000" b="1" u="sng">
                          <a:effectLst/>
                          <a:latin typeface="Times New Roman" panose="02020603050405020304" pitchFamily="18" charset="0"/>
                          <a:ea typeface="Calibri" panose="020F0502020204030204" pitchFamily="34" charset="0"/>
                        </a:rPr>
                        <a:t>MÓN KHAI VỊ: HOẠT ĐỘNG HỢP TÁC (Thời gian 6 phút)</a:t>
                      </a:r>
                      <a:endParaRPr lang="en-US" sz="1600">
                        <a:effectLst/>
                        <a:latin typeface="Calibri" panose="020F0502020204030204" pitchFamily="34" charset="0"/>
                        <a:ea typeface="Calibri" panose="020F0502020204030204" pitchFamily="34" charset="0"/>
                      </a:endParaRPr>
                    </a:p>
                  </a:txBody>
                  <a:tcPr marL="47871" marR="47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3323496"/>
                  </a:ext>
                </a:extLst>
              </a:tr>
              <a:tr h="2639556">
                <a:tc>
                  <a:txBody>
                    <a:bodyPr/>
                    <a:lstStyle/>
                    <a:p>
                      <a:pPr indent="201295" algn="just">
                        <a:lnSpc>
                          <a:spcPct val="150000"/>
                        </a:lnSpc>
                        <a:spcAft>
                          <a:spcPts val="800"/>
                        </a:spcAft>
                      </a:pPr>
                      <a:r>
                        <a:rPr lang="en-US" sz="2000">
                          <a:effectLst/>
                          <a:latin typeface="Times New Roman" panose="02020603050405020304" pitchFamily="18" charset="0"/>
                          <a:ea typeface="Calibri" panose="020F0502020204030204" pitchFamily="34" charset="0"/>
                        </a:rPr>
                        <a:t>1 – Phân biệt các khái niệm: Chiến tranh giải phóng dân tộc, kháng chiến, khởi nghĩa.</a:t>
                      </a:r>
                      <a:endParaRPr lang="en-US" sz="1600">
                        <a:effectLst/>
                        <a:latin typeface="Calibri" panose="020F0502020204030204" pitchFamily="34" charset="0"/>
                        <a:ea typeface="Calibri" panose="020F0502020204030204" pitchFamily="34" charset="0"/>
                      </a:endParaRPr>
                    </a:p>
                    <a:p>
                      <a:pPr indent="201295" algn="just">
                        <a:lnSpc>
                          <a:spcPct val="150000"/>
                        </a:lnSpc>
                        <a:spcAft>
                          <a:spcPts val="800"/>
                        </a:spcAft>
                      </a:pPr>
                      <a:r>
                        <a:rPr lang="en-US" sz="2000">
                          <a:effectLst/>
                          <a:latin typeface="Times New Roman" panose="02020603050405020304" pitchFamily="18" charset="0"/>
                          <a:ea typeface="Calibri" panose="020F0502020204030204" pitchFamily="34" charset="0"/>
                        </a:rPr>
                        <a:t>2 – Nêu ý nghĩa lịch sử các cuộc kháng chiến và chiến tranh giải phóng trong lịch sử Việt Nam trước 1945.</a:t>
                      </a:r>
                      <a:endParaRPr lang="en-US" sz="1600">
                        <a:effectLst/>
                        <a:latin typeface="Calibri" panose="020F0502020204030204" pitchFamily="34" charset="0"/>
                        <a:ea typeface="Calibri" panose="020F0502020204030204" pitchFamily="34" charset="0"/>
                      </a:endParaRPr>
                    </a:p>
                    <a:p>
                      <a:pPr indent="201295" algn="just">
                        <a:lnSpc>
                          <a:spcPct val="150000"/>
                        </a:lnSpc>
                        <a:spcAft>
                          <a:spcPts val="800"/>
                        </a:spcAft>
                      </a:pPr>
                      <a:r>
                        <a:rPr lang="en-US" sz="2000">
                          <a:effectLst/>
                          <a:latin typeface="Times New Roman" panose="02020603050405020304" pitchFamily="18" charset="0"/>
                          <a:ea typeface="Calibri" panose="020F0502020204030204" pitchFamily="34" charset="0"/>
                        </a:rPr>
                        <a:t>3 – Những bài học lịch sử, những nghệ thuật quân sự nào trong thời kì này tiếp tục được vận dụng vào công cuộc bảo vệ Tổ quốc hiện nay?</a:t>
                      </a:r>
                      <a:endParaRPr lang="en-US" sz="1600">
                        <a:effectLst/>
                        <a:latin typeface="Calibri" panose="020F0502020204030204" pitchFamily="34" charset="0"/>
                        <a:ea typeface="Calibri" panose="020F0502020204030204" pitchFamily="34" charset="0"/>
                      </a:endParaRPr>
                    </a:p>
                  </a:txBody>
                  <a:tcPr marL="47871" marR="47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2071647"/>
                  </a:ext>
                </a:extLst>
              </a:tr>
              <a:tr h="407696">
                <a:tc>
                  <a:txBody>
                    <a:bodyPr/>
                    <a:lstStyle/>
                    <a:p>
                      <a:pPr algn="ctr">
                        <a:lnSpc>
                          <a:spcPct val="150000"/>
                        </a:lnSpc>
                        <a:spcAft>
                          <a:spcPts val="800"/>
                        </a:spcAft>
                      </a:pPr>
                      <a:r>
                        <a:rPr lang="en-US" sz="2000" b="1" u="sng">
                          <a:effectLst/>
                          <a:latin typeface="Times New Roman" panose="02020603050405020304" pitchFamily="18" charset="0"/>
                          <a:ea typeface="Calibri" panose="020F0502020204030204" pitchFamily="34" charset="0"/>
                        </a:rPr>
                        <a:t>MÓN CHÍNH: HOẠT ĐỘNG CÁ NHÂN + THẢO LUẬN (Thời gian 5 phút)</a:t>
                      </a:r>
                      <a:endParaRPr lang="en-US" sz="1600">
                        <a:effectLst/>
                        <a:latin typeface="Calibri" panose="020F0502020204030204" pitchFamily="34" charset="0"/>
                        <a:ea typeface="Calibri" panose="020F0502020204030204" pitchFamily="34" charset="0"/>
                      </a:endParaRPr>
                    </a:p>
                  </a:txBody>
                  <a:tcPr marL="47871" marR="47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9740642"/>
                  </a:ext>
                </a:extLst>
              </a:tr>
              <a:tr h="3501867">
                <a:tc>
                  <a:txBody>
                    <a:bodyPr/>
                    <a:lstStyle/>
                    <a:p>
                      <a:pPr indent="201295" algn="just">
                        <a:lnSpc>
                          <a:spcPct val="150000"/>
                        </a:lnSpc>
                        <a:spcAft>
                          <a:spcPts val="800"/>
                        </a:spcAft>
                      </a:pPr>
                      <a:r>
                        <a:rPr lang="en-US" sz="2000">
                          <a:effectLst/>
                          <a:latin typeface="Times New Roman" panose="02020603050405020304" pitchFamily="18" charset="0"/>
                          <a:ea typeface="Calibri" panose="020F0502020204030204" pitchFamily="34" charset="0"/>
                        </a:rPr>
                        <a:t>Mỗi HS chọn 1 trong các món chính sau, sử dụng kĩ thuật Kiplings (đặt câu hỏi) liên quan đến các nhân vật lịch sử </a:t>
                      </a:r>
                      <a:endParaRPr lang="en-US" sz="1600">
                        <a:effectLst/>
                        <a:latin typeface="Calibri" panose="020F0502020204030204" pitchFamily="34" charset="0"/>
                        <a:ea typeface="Calibri" panose="020F0502020204030204" pitchFamily="34" charset="0"/>
                      </a:endParaRPr>
                    </a:p>
                    <a:p>
                      <a:pPr indent="201295" algn="just">
                        <a:lnSpc>
                          <a:spcPct val="150000"/>
                        </a:lnSpc>
                        <a:spcAft>
                          <a:spcPts val="800"/>
                        </a:spcAft>
                      </a:pPr>
                      <a:r>
                        <a:rPr lang="en-US" sz="2000" u="sng">
                          <a:effectLst/>
                          <a:latin typeface="Times New Roman" panose="02020603050405020304" pitchFamily="18" charset="0"/>
                          <a:ea typeface="Calibri" panose="020F0502020204030204" pitchFamily="34" charset="0"/>
                        </a:rPr>
                        <a:t>+ Món 1: </a:t>
                      </a:r>
                      <a:r>
                        <a:rPr lang="en-US" sz="2000">
                          <a:effectLst/>
                          <a:latin typeface="Times New Roman" panose="02020603050405020304" pitchFamily="18" charset="0"/>
                          <a:ea typeface="Calibri" panose="020F0502020204030204" pitchFamily="34" charset="0"/>
                        </a:rPr>
                        <a:t>Ngô Quyền</a:t>
                      </a:r>
                      <a:endParaRPr lang="en-US" sz="1600">
                        <a:effectLst/>
                        <a:latin typeface="Calibri" panose="020F0502020204030204" pitchFamily="34" charset="0"/>
                        <a:ea typeface="Calibri" panose="020F0502020204030204" pitchFamily="34" charset="0"/>
                      </a:endParaRPr>
                    </a:p>
                    <a:p>
                      <a:pPr indent="201295" algn="just">
                        <a:lnSpc>
                          <a:spcPct val="150000"/>
                        </a:lnSpc>
                        <a:spcAft>
                          <a:spcPts val="800"/>
                        </a:spcAft>
                      </a:pPr>
                      <a:r>
                        <a:rPr lang="en-US" sz="2000" u="sng">
                          <a:effectLst/>
                          <a:latin typeface="Times New Roman" panose="02020603050405020304" pitchFamily="18" charset="0"/>
                          <a:ea typeface="Calibri" panose="020F0502020204030204" pitchFamily="34" charset="0"/>
                        </a:rPr>
                        <a:t>+ Món 2: </a:t>
                      </a:r>
                      <a:r>
                        <a:rPr lang="en-US" sz="2000">
                          <a:effectLst/>
                          <a:latin typeface="Times New Roman" panose="02020603050405020304" pitchFamily="18" charset="0"/>
                          <a:ea typeface="Calibri" panose="020F0502020204030204" pitchFamily="34" charset="0"/>
                        </a:rPr>
                        <a:t>Trần Quốc Tuấn</a:t>
                      </a:r>
                      <a:endParaRPr lang="en-US" sz="1600">
                        <a:effectLst/>
                        <a:latin typeface="Calibri" panose="020F0502020204030204" pitchFamily="34" charset="0"/>
                        <a:ea typeface="Calibri" panose="020F0502020204030204" pitchFamily="34" charset="0"/>
                      </a:endParaRPr>
                    </a:p>
                    <a:p>
                      <a:pPr indent="201295" algn="just">
                        <a:lnSpc>
                          <a:spcPct val="150000"/>
                        </a:lnSpc>
                        <a:spcAft>
                          <a:spcPts val="800"/>
                        </a:spcAft>
                      </a:pPr>
                      <a:r>
                        <a:rPr lang="en-US" sz="2000" u="sng">
                          <a:effectLst/>
                          <a:latin typeface="Times New Roman" panose="02020603050405020304" pitchFamily="18" charset="0"/>
                          <a:ea typeface="Calibri" panose="020F0502020204030204" pitchFamily="34" charset="0"/>
                        </a:rPr>
                        <a:t>+ Món 3: </a:t>
                      </a:r>
                      <a:r>
                        <a:rPr lang="en-US" sz="2000">
                          <a:effectLst/>
                          <a:latin typeface="Times New Roman" panose="02020603050405020304" pitchFamily="18" charset="0"/>
                          <a:ea typeface="Calibri" panose="020F0502020204030204" pitchFamily="34" charset="0"/>
                        </a:rPr>
                        <a:t>Quang Trung</a:t>
                      </a:r>
                      <a:endParaRPr lang="en-US" sz="1600">
                        <a:effectLst/>
                        <a:latin typeface="Calibri" panose="020F0502020204030204" pitchFamily="34" charset="0"/>
                        <a:ea typeface="Calibri" panose="020F0502020204030204" pitchFamily="34" charset="0"/>
                      </a:endParaRPr>
                    </a:p>
                    <a:p>
                      <a:pPr indent="201295" algn="just">
                        <a:lnSpc>
                          <a:spcPct val="150000"/>
                        </a:lnSpc>
                        <a:spcAft>
                          <a:spcPts val="800"/>
                        </a:spcAft>
                      </a:pPr>
                      <a:r>
                        <a:rPr lang="en-US" sz="2000" u="sng">
                          <a:effectLst/>
                          <a:latin typeface="Times New Roman" panose="02020603050405020304" pitchFamily="18" charset="0"/>
                          <a:ea typeface="Calibri" panose="020F0502020204030204" pitchFamily="34" charset="0"/>
                        </a:rPr>
                        <a:t>+ Món 4: </a:t>
                      </a:r>
                      <a:r>
                        <a:rPr lang="en-US" sz="2000">
                          <a:effectLst/>
                          <a:latin typeface="Times New Roman" panose="02020603050405020304" pitchFamily="18" charset="0"/>
                          <a:ea typeface="Calibri" panose="020F0502020204030204" pitchFamily="34" charset="0"/>
                        </a:rPr>
                        <a:t>Nguyễn Tri Phương</a:t>
                      </a:r>
                      <a:endParaRPr lang="en-US" sz="1600">
                        <a:effectLst/>
                        <a:latin typeface="Calibri" panose="020F0502020204030204" pitchFamily="34" charset="0"/>
                        <a:ea typeface="Calibri" panose="020F0502020204030204" pitchFamily="34" charset="0"/>
                      </a:endParaRPr>
                    </a:p>
                  </a:txBody>
                  <a:tcPr marL="47871" marR="47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7468334"/>
                  </a:ext>
                </a:extLst>
              </a:tr>
              <a:tr h="407696">
                <a:tc>
                  <a:txBody>
                    <a:bodyPr/>
                    <a:lstStyle/>
                    <a:p>
                      <a:pPr algn="ctr">
                        <a:lnSpc>
                          <a:spcPct val="150000"/>
                        </a:lnSpc>
                        <a:spcAft>
                          <a:spcPts val="800"/>
                        </a:spcAft>
                      </a:pPr>
                      <a:r>
                        <a:rPr lang="en-US" sz="2000" b="1" u="sng">
                          <a:effectLst/>
                          <a:latin typeface="Times New Roman" panose="02020603050405020304" pitchFamily="18" charset="0"/>
                          <a:ea typeface="Calibri" panose="020F0502020204030204" pitchFamily="34" charset="0"/>
                        </a:rPr>
                        <a:t>MÓN PHỤ: HOẠT ĐỘNG CÁ NHÂN (Thời gian 3 phút)</a:t>
                      </a:r>
                      <a:endParaRPr lang="en-US" sz="1600">
                        <a:effectLst/>
                        <a:latin typeface="Calibri" panose="020F0502020204030204" pitchFamily="34" charset="0"/>
                        <a:ea typeface="Calibri" panose="020F0502020204030204" pitchFamily="34" charset="0"/>
                      </a:endParaRPr>
                    </a:p>
                  </a:txBody>
                  <a:tcPr marL="47871" marR="47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3929467"/>
                  </a:ext>
                </a:extLst>
              </a:tr>
              <a:tr h="407696">
                <a:tc>
                  <a:txBody>
                    <a:bodyPr/>
                    <a:lstStyle/>
                    <a:p>
                      <a:pPr indent="201295" algn="just">
                        <a:lnSpc>
                          <a:spcPct val="150000"/>
                        </a:lnSpc>
                        <a:spcAft>
                          <a:spcPts val="800"/>
                        </a:spcAft>
                      </a:pPr>
                      <a:r>
                        <a:rPr lang="en-US" sz="2000">
                          <a:effectLst/>
                          <a:latin typeface="Times New Roman" panose="02020603050405020304" pitchFamily="18" charset="0"/>
                          <a:ea typeface="Calibri" panose="020F0502020204030204" pitchFamily="34" charset="0"/>
                        </a:rPr>
                        <a:t>Nêu thắng lợi quân sự/chiến tích nổi bật của các nhân vật lịch sử em chọn ở trên</a:t>
                      </a:r>
                      <a:endParaRPr lang="en-US" sz="1600">
                        <a:effectLst/>
                        <a:latin typeface="Calibri" panose="020F0502020204030204" pitchFamily="34" charset="0"/>
                        <a:ea typeface="Calibri" panose="020F0502020204030204" pitchFamily="34" charset="0"/>
                      </a:endParaRPr>
                    </a:p>
                  </a:txBody>
                  <a:tcPr marL="47871" marR="47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963129"/>
                  </a:ext>
                </a:extLst>
              </a:tr>
              <a:tr h="407696">
                <a:tc>
                  <a:txBody>
                    <a:bodyPr/>
                    <a:lstStyle/>
                    <a:p>
                      <a:pPr algn="ctr">
                        <a:lnSpc>
                          <a:spcPct val="150000"/>
                        </a:lnSpc>
                        <a:spcAft>
                          <a:spcPts val="800"/>
                        </a:spcAft>
                      </a:pPr>
                      <a:r>
                        <a:rPr lang="en-US" sz="2000" b="1" u="sng">
                          <a:effectLst/>
                          <a:latin typeface="Times New Roman" panose="02020603050405020304" pitchFamily="18" charset="0"/>
                          <a:ea typeface="Calibri" panose="020F0502020204030204" pitchFamily="34" charset="0"/>
                        </a:rPr>
                        <a:t>MÓN TRÁNG MIỆNG: HOẠT ĐỘNG CÁ NHÂN</a:t>
                      </a:r>
                      <a:endParaRPr lang="en-US" sz="1600">
                        <a:effectLst/>
                        <a:latin typeface="Calibri" panose="020F0502020204030204" pitchFamily="34" charset="0"/>
                        <a:ea typeface="Calibri" panose="020F0502020204030204" pitchFamily="34" charset="0"/>
                      </a:endParaRPr>
                    </a:p>
                  </a:txBody>
                  <a:tcPr marL="47871" marR="47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2147660"/>
                  </a:ext>
                </a:extLst>
              </a:tr>
              <a:tr h="407696">
                <a:tc>
                  <a:txBody>
                    <a:bodyPr/>
                    <a:lstStyle/>
                    <a:p>
                      <a:pPr indent="201295" algn="just">
                        <a:lnSpc>
                          <a:spcPct val="150000"/>
                        </a:lnSpc>
                        <a:spcAft>
                          <a:spcPts val="800"/>
                        </a:spcAft>
                      </a:pPr>
                      <a:r>
                        <a:rPr lang="en-US" sz="2000">
                          <a:effectLst/>
                          <a:latin typeface="Times New Roman" panose="02020603050405020304" pitchFamily="18" charset="0"/>
                          <a:ea typeface="Calibri" panose="020F0502020204030204" pitchFamily="34" charset="0"/>
                        </a:rPr>
                        <a:t>Em tâm đắc điều gì trong cuộc đời và sự nghiệp các nhân vật lịch sử em chọn ở trên?</a:t>
                      </a:r>
                      <a:endParaRPr lang="en-US" sz="1600">
                        <a:effectLst/>
                        <a:latin typeface="Calibri" panose="020F0502020204030204" pitchFamily="34" charset="0"/>
                        <a:ea typeface="Calibri" panose="020F0502020204030204" pitchFamily="34" charset="0"/>
                      </a:endParaRPr>
                    </a:p>
                  </a:txBody>
                  <a:tcPr marL="47871" marR="478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1615694"/>
                  </a:ext>
                </a:extLst>
              </a:tr>
            </a:tbl>
          </a:graphicData>
        </a:graphic>
      </p:graphicFrame>
    </p:spTree>
    <p:extLst>
      <p:ext uri="{BB962C8B-B14F-4D97-AF65-F5344CB8AC3E}">
        <p14:creationId xmlns:p14="http://schemas.microsoft.com/office/powerpoint/2010/main" val="3418374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835</TotalTime>
  <Words>1757</Words>
  <Application>Microsoft Office PowerPoint</Application>
  <PresentationFormat>Custom</PresentationFormat>
  <Paragraphs>220</Paragraphs>
  <Slides>38</Slides>
  <Notes>25</Notes>
  <HiddenSlides>0</HiddenSlides>
  <MMClips>35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#9Slide03 Roboto Bold</vt:lpstr>
      <vt:lpstr>Tahoma</vt:lpstr>
      <vt:lpstr>Open Sans Extrabold</vt:lpstr>
      <vt:lpstr>Arial</vt:lpstr>
      <vt:lpstr>#9Slide07 Soup of Justice</vt:lpstr>
      <vt:lpstr>Barlow SemiCondensed</vt:lpstr>
      <vt:lpstr>Times New Roman</vt:lpstr>
      <vt:lpstr>Calibri</vt:lpstr>
      <vt:lpstr>#9Slide03 SFU Futura_07</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Marketing Presentation</dc:title>
  <dc:subject>9Slide.vn</dc:subject>
  <dc:creator>HP</dc:creator>
  <dc:description>9Slide.vn</dc:description>
  <cp:lastModifiedBy>Admin</cp:lastModifiedBy>
  <cp:revision>83</cp:revision>
  <dcterms:created xsi:type="dcterms:W3CDTF">2006-08-16T00:00:00Z</dcterms:created>
  <dcterms:modified xsi:type="dcterms:W3CDTF">2024-02-28T01:19:20Z</dcterms:modified>
  <cp:category>9Slide.vn</cp:category>
  <dc:identifier>DAFI-ZCEw-w</dc:identifier>
</cp:coreProperties>
</file>