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55"/>
  </p:notesMasterIdLst>
  <p:sldIdLst>
    <p:sldId id="2007577545" r:id="rId3"/>
    <p:sldId id="2007577498" r:id="rId4"/>
    <p:sldId id="382" r:id="rId5"/>
    <p:sldId id="2007577549" r:id="rId6"/>
    <p:sldId id="2007577541" r:id="rId7"/>
    <p:sldId id="12811" r:id="rId8"/>
    <p:sldId id="330" r:id="rId9"/>
    <p:sldId id="2007577550" r:id="rId10"/>
    <p:sldId id="266" r:id="rId11"/>
    <p:sldId id="12765" r:id="rId12"/>
    <p:sldId id="2007577552" r:id="rId13"/>
    <p:sldId id="442" r:id="rId14"/>
    <p:sldId id="2007577538" r:id="rId15"/>
    <p:sldId id="12863" r:id="rId16"/>
    <p:sldId id="275" r:id="rId17"/>
    <p:sldId id="2007577553" r:id="rId18"/>
    <p:sldId id="298" r:id="rId19"/>
    <p:sldId id="2007577554" r:id="rId20"/>
    <p:sldId id="287" r:id="rId21"/>
    <p:sldId id="2007577555" r:id="rId22"/>
    <p:sldId id="12819" r:id="rId23"/>
    <p:sldId id="2007577539" r:id="rId24"/>
    <p:sldId id="12808" r:id="rId25"/>
    <p:sldId id="294" r:id="rId26"/>
    <p:sldId id="12818" r:id="rId27"/>
    <p:sldId id="2007577556" r:id="rId28"/>
    <p:sldId id="2007577557" r:id="rId29"/>
    <p:sldId id="12821" r:id="rId30"/>
    <p:sldId id="2007577558" r:id="rId31"/>
    <p:sldId id="2007577559" r:id="rId32"/>
    <p:sldId id="2007577540" r:id="rId33"/>
    <p:sldId id="2007577560" r:id="rId34"/>
    <p:sldId id="2007577561" r:id="rId35"/>
    <p:sldId id="2007577562" r:id="rId36"/>
    <p:sldId id="12812" r:id="rId37"/>
    <p:sldId id="2007577563" r:id="rId38"/>
    <p:sldId id="276" r:id="rId39"/>
    <p:sldId id="2007577565" r:id="rId40"/>
    <p:sldId id="2007577566" r:id="rId41"/>
    <p:sldId id="12866" r:id="rId42"/>
    <p:sldId id="2007577551" r:id="rId43"/>
    <p:sldId id="359" r:id="rId44"/>
    <p:sldId id="256" r:id="rId45"/>
    <p:sldId id="468" r:id="rId46"/>
    <p:sldId id="483" r:id="rId47"/>
    <p:sldId id="472" r:id="rId48"/>
    <p:sldId id="1293" r:id="rId49"/>
    <p:sldId id="283" r:id="rId50"/>
    <p:sldId id="1275" r:id="rId51"/>
    <p:sldId id="1274" r:id="rId52"/>
    <p:sldId id="273" r:id="rId53"/>
    <p:sldId id="2007577548" r:id="rId54"/>
  </p:sldIdLst>
  <p:sldSz cx="12192000" cy="6858000"/>
  <p:notesSz cx="6858000" cy="9144000"/>
  <p:custDataLst>
    <p:tags r:id="rId5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8" userDrawn="1">
          <p15:clr>
            <a:srgbClr val="A4A3A4"/>
          </p15:clr>
        </p15:guide>
        <p15:guide id="2" pos="3840" userDrawn="1">
          <p15:clr>
            <a:srgbClr val="A4A3A4"/>
          </p15:clr>
        </p15:guide>
        <p15:guide id="3" pos="416" userDrawn="1">
          <p15:clr>
            <a:srgbClr val="A4A3A4"/>
          </p15:clr>
        </p15:guide>
        <p15:guide id="4" pos="7265" userDrawn="1">
          <p15:clr>
            <a:srgbClr val="A4A3A4"/>
          </p15:clr>
        </p15:guide>
        <p15:guide id="5" orient="horz" pos="709" userDrawn="1">
          <p15:clr>
            <a:srgbClr val="A4A3A4"/>
          </p15:clr>
        </p15:guide>
        <p15:guide id="7" orient="horz" pos="3928" userDrawn="1">
          <p15:clr>
            <a:srgbClr val="A4A3A4"/>
          </p15:clr>
        </p15:guide>
        <p15:guide id="8"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CC"/>
    <a:srgbClr val="CC6600"/>
    <a:srgbClr val="E8E8E8"/>
    <a:srgbClr val="996633"/>
    <a:srgbClr val="FFCCFF"/>
    <a:srgbClr val="FBDEAA"/>
    <a:srgbClr val="C60018"/>
    <a:srgbClr val="9ADBDF"/>
    <a:srgbClr val="F1F1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FF4E2E-55C9-4550-BA58-0F803AD581FA}" v="6" dt="2024-10-16T21:32:18.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0" autoAdjust="0"/>
    <p:restoredTop sz="94660"/>
  </p:normalViewPr>
  <p:slideViewPr>
    <p:cSldViewPr snapToGrid="0" showGuides="1">
      <p:cViewPr varScale="1">
        <p:scale>
          <a:sx n="64" d="100"/>
          <a:sy n="64" d="100"/>
        </p:scale>
        <p:origin x="640" y="44"/>
      </p:cViewPr>
      <p:guideLst>
        <p:guide orient="horz" pos="2288"/>
        <p:guide pos="3840"/>
        <p:guide pos="416"/>
        <p:guide pos="7265"/>
        <p:guide orient="horz" pos="709"/>
        <p:guide orient="horz" pos="3928"/>
        <p:guide orient="horz" pos="386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61" Type="http://schemas.microsoft.com/office/2016/11/relationships/changesInfo" Target="changesInfos/changesInfo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 VÕ NHƯ QUỲNH" userId="71a0d11f713b1113" providerId="LiveId" clId="{09FF4E2E-55C9-4550-BA58-0F803AD581FA}"/>
    <pc:docChg chg="modSld modMainMaster">
      <pc:chgData name="' VÕ NHƯ QUỲNH" userId="71a0d11f713b1113" providerId="LiveId" clId="{09FF4E2E-55C9-4550-BA58-0F803AD581FA}" dt="2024-10-16T21:32:18.590" v="5"/>
      <pc:docMkLst>
        <pc:docMk/>
      </pc:docMkLst>
      <pc:sldChg chg="addSp modSp mod">
        <pc:chgData name="' VÕ NHƯ QUỲNH" userId="71a0d11f713b1113" providerId="LiveId" clId="{09FF4E2E-55C9-4550-BA58-0F803AD581FA}" dt="2024-10-16T21:32:18.590" v="5"/>
        <pc:sldMkLst>
          <pc:docMk/>
          <pc:sldMk cId="1329671180" sldId="2007577545"/>
        </pc:sldMkLst>
        <pc:spChg chg="add mod">
          <ac:chgData name="' VÕ NHƯ QUỲNH" userId="71a0d11f713b1113" providerId="LiveId" clId="{09FF4E2E-55C9-4550-BA58-0F803AD581FA}" dt="2024-10-16T21:32:18.590" v="5"/>
          <ac:spMkLst>
            <pc:docMk/>
            <pc:sldMk cId="1329671180" sldId="2007577545"/>
            <ac:spMk id="2" creationId="{618D27D6-3E68-6BEA-F144-F08F75CD6AAD}"/>
          </ac:spMkLst>
        </pc:spChg>
        <pc:spChg chg="mod">
          <ac:chgData name="' VÕ NHƯ QUỲNH" userId="71a0d11f713b1113" providerId="LiveId" clId="{09FF4E2E-55C9-4550-BA58-0F803AD581FA}" dt="2024-10-16T21:32:00.381" v="2" actId="14100"/>
          <ac:spMkLst>
            <pc:docMk/>
            <pc:sldMk cId="1329671180" sldId="2007577545"/>
            <ac:spMk id="78" creationId="{BC483809-04AD-B99A-6A3B-7AF2B45AF340}"/>
          </ac:spMkLst>
        </pc:spChg>
      </pc:sldChg>
      <pc:sldMasterChg chg="addSp modSp modSldLayout">
        <pc:chgData name="' VÕ NHƯ QUỲNH" userId="71a0d11f713b1113" providerId="LiveId" clId="{09FF4E2E-55C9-4550-BA58-0F803AD581FA}" dt="2024-10-16T21:32:12.680" v="4"/>
        <pc:sldMasterMkLst>
          <pc:docMk/>
          <pc:sldMasterMk cId="737885631" sldId="2147483660"/>
        </pc:sldMasterMkLst>
        <pc:spChg chg="add mod">
          <ac:chgData name="' VÕ NHƯ QUỲNH" userId="71a0d11f713b1113" providerId="LiveId" clId="{09FF4E2E-55C9-4550-BA58-0F803AD581FA}" dt="2024-10-16T21:32:12.680" v="4"/>
          <ac:spMkLst>
            <pc:docMk/>
            <pc:sldMasterMk cId="737885631" sldId="2147483660"/>
            <ac:spMk id="2" creationId="{927DFAC8-8575-5EB7-8814-1FBC7ABE47D8}"/>
          </ac:spMkLst>
        </pc:spChg>
        <pc:sldLayoutChg chg="addSp modSp">
          <pc:chgData name="' VÕ NHƯ QUỲNH" userId="71a0d11f713b1113" providerId="LiveId" clId="{09FF4E2E-55C9-4550-BA58-0F803AD581FA}" dt="2024-10-16T21:32:08.266" v="3"/>
          <pc:sldLayoutMkLst>
            <pc:docMk/>
            <pc:sldMasterMk cId="737885631" sldId="2147483660"/>
            <pc:sldLayoutMk cId="696324705" sldId="2147483667"/>
          </pc:sldLayoutMkLst>
          <pc:spChg chg="add mod">
            <ac:chgData name="' VÕ NHƯ QUỲNH" userId="71a0d11f713b1113" providerId="LiveId" clId="{09FF4E2E-55C9-4550-BA58-0F803AD581FA}" dt="2024-10-16T21:32:08.266" v="3"/>
            <ac:spMkLst>
              <pc:docMk/>
              <pc:sldMasterMk cId="737885631" sldId="2147483660"/>
              <pc:sldLayoutMk cId="696324705" sldId="2147483667"/>
              <ac:spMk id="2" creationId="{0ABACC97-B530-FF17-5297-9356313D0A49}"/>
            </ac:spMkLst>
          </pc:spChg>
        </pc:sldLayout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vi-V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spPr>
            <a:solidFill>
              <a:srgbClr val="D3A0FD"/>
            </a:solidFill>
          </c:spPr>
          <c:dPt>
            <c:idx val="0"/>
            <c:bubble3D val="0"/>
            <c:extLst>
              <c:ext xmlns:c16="http://schemas.microsoft.com/office/drawing/2014/chart" uri="{C3380CC4-5D6E-409C-BE32-E72D297353CC}">
                <c16:uniqueId val="{00000001-F390-471F-9D81-AE1F6173A493}"/>
              </c:ext>
            </c:extLst>
          </c:dPt>
          <c:dPt>
            <c:idx val="1"/>
            <c:bubble3D val="0"/>
            <c:extLst>
              <c:ext xmlns:c16="http://schemas.microsoft.com/office/drawing/2014/chart" uri="{C3380CC4-5D6E-409C-BE32-E72D297353CC}">
                <c16:uniqueId val="{00000003-F390-471F-9D81-AE1F6173A493}"/>
              </c:ext>
            </c:extLst>
          </c:dPt>
          <c:cat>
            <c:numRef>
              <c:f>Sheet1!$A$2:$A$3</c:f>
              <c:numCache>
                <c:formatCode>General</c:formatCode>
                <c:ptCount val="2"/>
              </c:numCache>
            </c:num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F390-471F-9D81-AE1F6173A493}"/>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vi-V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vi-V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spPr>
            <a:solidFill>
              <a:srgbClr val="9BD3F4"/>
            </a:solidFill>
          </c:spPr>
          <c:dPt>
            <c:idx val="0"/>
            <c:bubble3D val="0"/>
            <c:extLst>
              <c:ext xmlns:c16="http://schemas.microsoft.com/office/drawing/2014/chart" uri="{C3380CC4-5D6E-409C-BE32-E72D297353CC}">
                <c16:uniqueId val="{00000001-0830-4F47-985D-5E2C5036F241}"/>
              </c:ext>
            </c:extLst>
          </c:dPt>
          <c:dPt>
            <c:idx val="1"/>
            <c:bubble3D val="0"/>
            <c:extLst>
              <c:ext xmlns:c16="http://schemas.microsoft.com/office/drawing/2014/chart" uri="{C3380CC4-5D6E-409C-BE32-E72D297353CC}">
                <c16:uniqueId val="{00000003-0830-4F47-985D-5E2C5036F241}"/>
              </c:ext>
            </c:extLst>
          </c:dPt>
          <c:cat>
            <c:numRef>
              <c:f>Sheet1!$A$2:$A$3</c:f>
              <c:numCache>
                <c:formatCode>General</c:formatCode>
                <c:ptCount val="2"/>
              </c:numCache>
            </c:num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0830-4F47-985D-5E2C5036F241}"/>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vi-V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vi-V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spPr>
            <a:solidFill>
              <a:srgbClr val="FEDAC2"/>
            </a:solidFill>
          </c:spPr>
          <c:dPt>
            <c:idx val="0"/>
            <c:bubble3D val="0"/>
            <c:extLst>
              <c:ext xmlns:c16="http://schemas.microsoft.com/office/drawing/2014/chart" uri="{C3380CC4-5D6E-409C-BE32-E72D297353CC}">
                <c16:uniqueId val="{00000001-40DD-4F95-8512-609CD76732CD}"/>
              </c:ext>
            </c:extLst>
          </c:dPt>
          <c:dPt>
            <c:idx val="1"/>
            <c:bubble3D val="0"/>
            <c:extLst>
              <c:ext xmlns:c16="http://schemas.microsoft.com/office/drawing/2014/chart" uri="{C3380CC4-5D6E-409C-BE32-E72D297353CC}">
                <c16:uniqueId val="{00000003-40DD-4F95-8512-609CD76732CD}"/>
              </c:ext>
            </c:extLst>
          </c:dPt>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40DD-4F95-8512-609CD76732CD}"/>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vi-V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vi-V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spPr>
            <a:solidFill>
              <a:srgbClr val="D3A2DA"/>
            </a:solidFill>
          </c:spPr>
          <c:dPt>
            <c:idx val="0"/>
            <c:bubble3D val="0"/>
            <c:extLst>
              <c:ext xmlns:c16="http://schemas.microsoft.com/office/drawing/2014/chart" uri="{C3380CC4-5D6E-409C-BE32-E72D297353CC}">
                <c16:uniqueId val="{00000001-A6C5-49BA-A2A7-C65DE34B550E}"/>
              </c:ext>
            </c:extLst>
          </c:dPt>
          <c:dPt>
            <c:idx val="1"/>
            <c:bubble3D val="0"/>
            <c:extLst>
              <c:ext xmlns:c16="http://schemas.microsoft.com/office/drawing/2014/chart" uri="{C3380CC4-5D6E-409C-BE32-E72D297353CC}">
                <c16:uniqueId val="{00000003-A6C5-49BA-A2A7-C65DE34B550E}"/>
              </c:ext>
            </c:extLst>
          </c:dPt>
          <c:cat>
            <c:numRef>
              <c:f>Sheet1!$A$2:$A$3</c:f>
              <c:numCache>
                <c:formatCode>General</c:formatCode>
                <c:ptCount val="2"/>
              </c:numCache>
            </c:num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A6C5-49BA-A2A7-C65DE34B550E}"/>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vi-V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144797-EBE5-427D-A088-97E1E9683C15}" type="datetimeFigureOut">
              <a:rPr lang="zh-CN" altLang="en-US" smtClean="0"/>
              <a:t>2024/10/17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E4310E-1484-48D4-8D7D-D5A7EB807AA8}" type="slidenum">
              <a:rPr lang="zh-CN" altLang="en-US" smtClean="0"/>
              <a:t>‹#›</a:t>
            </a:fld>
            <a:endParaRPr lang="zh-CN" altLang="en-US"/>
          </a:p>
        </p:txBody>
      </p:sp>
    </p:spTree>
    <p:extLst>
      <p:ext uri="{BB962C8B-B14F-4D97-AF65-F5344CB8AC3E}">
        <p14:creationId xmlns:p14="http://schemas.microsoft.com/office/powerpoint/2010/main" val="256271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1353505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ecacb814-21a1-497a-8896-c3b2aa865731.source.default.zh-Hans</a:t>
            </a:r>
            <a:endParaRPr lang="zh-CN" altLang="en-US"/>
          </a:p>
        </p:txBody>
      </p:sp>
      <p:sp>
        <p:nvSpPr>
          <p:cNvPr id="4" name="灯片编号占位符 3"/>
          <p:cNvSpPr>
            <a:spLocks noGrp="1"/>
          </p:cNvSpPr>
          <p:nvPr>
            <p:ph type="sldNum" sz="quarter" idx="10"/>
          </p:nvPr>
        </p:nvSpPr>
        <p:spPr/>
        <p:txBody>
          <a:bodyPr/>
          <a:lstStyle/>
          <a:p>
            <a:fld id="{FD1E3519-AA41-4C8F-81B1-98F81BDCD14B}" type="slidenum">
              <a:rPr lang="zh-CN" altLang="en-US" smtClean="0"/>
              <a:t>35</a:t>
            </a:fld>
            <a:endParaRPr lang="zh-CN" altLang="en-US"/>
          </a:p>
        </p:txBody>
      </p:sp>
    </p:spTree>
    <p:extLst>
      <p:ext uri="{BB962C8B-B14F-4D97-AF65-F5344CB8AC3E}">
        <p14:creationId xmlns:p14="http://schemas.microsoft.com/office/powerpoint/2010/main" val="2311336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41</a:t>
            </a:fld>
            <a:endParaRPr lang="zh-CN" altLang="en-US"/>
          </a:p>
        </p:txBody>
      </p:sp>
    </p:spTree>
    <p:extLst>
      <p:ext uri="{BB962C8B-B14F-4D97-AF65-F5344CB8AC3E}">
        <p14:creationId xmlns:p14="http://schemas.microsoft.com/office/powerpoint/2010/main" val="2457103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4DDAD74B-4254-4A15-B920-236F271C9A39}" type="slidenum">
              <a:rPr lang="id-ID" smtClean="0"/>
              <a:t>48</a:t>
            </a:fld>
            <a:endParaRPr lang="id-ID"/>
          </a:p>
        </p:txBody>
      </p:sp>
    </p:spTree>
    <p:extLst>
      <p:ext uri="{BB962C8B-B14F-4D97-AF65-F5344CB8AC3E}">
        <p14:creationId xmlns:p14="http://schemas.microsoft.com/office/powerpoint/2010/main" val="3496506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49</a:t>
            </a:fld>
            <a:endParaRPr lang="zh-CN" altLang="en-US"/>
          </a:p>
        </p:txBody>
      </p:sp>
    </p:spTree>
    <p:extLst>
      <p:ext uri="{BB962C8B-B14F-4D97-AF65-F5344CB8AC3E}">
        <p14:creationId xmlns:p14="http://schemas.microsoft.com/office/powerpoint/2010/main" val="1021616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50</a:t>
            </a:fld>
            <a:endParaRPr lang="zh-CN" altLang="en-US"/>
          </a:p>
        </p:txBody>
      </p:sp>
    </p:spTree>
    <p:extLst>
      <p:ext uri="{BB962C8B-B14F-4D97-AF65-F5344CB8AC3E}">
        <p14:creationId xmlns:p14="http://schemas.microsoft.com/office/powerpoint/2010/main" val="2056641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21E07-6AFE-4E0D-B673-06C332AD5CD0}" type="slidenum">
              <a:rPr lang="zh-CN" altLang="en-US" smtClean="0"/>
              <a:t>51</a:t>
            </a:fld>
            <a:endParaRPr lang="zh-CN" altLang="en-US"/>
          </a:p>
        </p:txBody>
      </p:sp>
    </p:spTree>
    <p:extLst>
      <p:ext uri="{BB962C8B-B14F-4D97-AF65-F5344CB8AC3E}">
        <p14:creationId xmlns:p14="http://schemas.microsoft.com/office/powerpoint/2010/main" val="1990827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33a2652d-8bf6-4dc0-9f99-ecc22c083a1e.source.default.zh-Hans</a:t>
            </a:r>
            <a:endParaRPr lang="zh-CN" altLang="en-US"/>
          </a:p>
        </p:txBody>
      </p:sp>
      <p:sp>
        <p:nvSpPr>
          <p:cNvPr id="4" name="灯片编号占位符 3"/>
          <p:cNvSpPr>
            <a:spLocks noGrp="1"/>
          </p:cNvSpPr>
          <p:nvPr>
            <p:ph type="sldNum" sz="quarter" idx="10"/>
          </p:nvPr>
        </p:nvSpPr>
        <p:spPr/>
        <p:txBody>
          <a:bodyPr/>
          <a:lstStyle/>
          <a:p>
            <a:fld id="{FD1E3519-AA41-4C8F-81B1-98F81BDCD14B}" type="slidenum">
              <a:rPr lang="zh-CN" altLang="en-US" smtClean="0"/>
              <a:t>6</a:t>
            </a:fld>
            <a:endParaRPr lang="zh-CN" altLang="en-US"/>
          </a:p>
        </p:txBody>
      </p:sp>
    </p:spTree>
    <p:extLst>
      <p:ext uri="{BB962C8B-B14F-4D97-AF65-F5344CB8AC3E}">
        <p14:creationId xmlns:p14="http://schemas.microsoft.com/office/powerpoint/2010/main" val="597857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2155474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8620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49674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1272646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2e82489a-1b16-4e57-ab74-9e4148335ebb.source.default.zh-Hans</a:t>
            </a:r>
            <a:endParaRPr lang="zh-CN" altLang="en-US"/>
          </a:p>
        </p:txBody>
      </p:sp>
      <p:sp>
        <p:nvSpPr>
          <p:cNvPr id="4" name="灯片编号占位符 3"/>
          <p:cNvSpPr>
            <a:spLocks noGrp="1"/>
          </p:cNvSpPr>
          <p:nvPr>
            <p:ph type="sldNum" sz="quarter" idx="10"/>
          </p:nvPr>
        </p:nvSpPr>
        <p:spPr/>
        <p:txBody>
          <a:bodyPr/>
          <a:lstStyle/>
          <a:p>
            <a:fld id="{FD1E3519-AA41-4C8F-81B1-98F81BDCD14B}" type="slidenum">
              <a:rPr lang="zh-CN" altLang="en-US" smtClean="0"/>
              <a:t>23</a:t>
            </a:fld>
            <a:endParaRPr lang="zh-CN" altLang="en-US"/>
          </a:p>
        </p:txBody>
      </p:sp>
    </p:spTree>
    <p:extLst>
      <p:ext uri="{BB962C8B-B14F-4D97-AF65-F5344CB8AC3E}">
        <p14:creationId xmlns:p14="http://schemas.microsoft.com/office/powerpoint/2010/main" val="3609188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31</a:t>
            </a:fld>
            <a:endParaRPr lang="zh-CN" altLang="en-US"/>
          </a:p>
        </p:txBody>
      </p:sp>
    </p:spTree>
    <p:extLst>
      <p:ext uri="{BB962C8B-B14F-4D97-AF65-F5344CB8AC3E}">
        <p14:creationId xmlns:p14="http://schemas.microsoft.com/office/powerpoint/2010/main" val="494267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9796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35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315437" y="400050"/>
            <a:ext cx="4760277" cy="6057900"/>
          </a:xfrm>
          <a:custGeom>
            <a:avLst/>
            <a:gdLst>
              <a:gd name="connsiteX0" fmla="*/ 0 w 4760277"/>
              <a:gd name="connsiteY0" fmla="*/ 0 h 6057900"/>
              <a:gd name="connsiteX1" fmla="*/ 4760277 w 4760277"/>
              <a:gd name="connsiteY1" fmla="*/ 0 h 6057900"/>
              <a:gd name="connsiteX2" fmla="*/ 4760277 w 4760277"/>
              <a:gd name="connsiteY2" fmla="*/ 6057900 h 6057900"/>
              <a:gd name="connsiteX3" fmla="*/ 0 w 4760277"/>
              <a:gd name="connsiteY3" fmla="*/ 6057900 h 6057900"/>
            </a:gdLst>
            <a:ahLst/>
            <a:cxnLst>
              <a:cxn ang="0">
                <a:pos x="connsiteX0" y="connsiteY0"/>
              </a:cxn>
              <a:cxn ang="0">
                <a:pos x="connsiteX1" y="connsiteY1"/>
              </a:cxn>
              <a:cxn ang="0">
                <a:pos x="connsiteX2" y="connsiteY2"/>
              </a:cxn>
              <a:cxn ang="0">
                <a:pos x="connsiteX3" y="connsiteY3"/>
              </a:cxn>
            </a:cxnLst>
            <a:rect l="l" t="t" r="r" b="b"/>
            <a:pathLst>
              <a:path w="4760277" h="6057900">
                <a:moveTo>
                  <a:pt x="0" y="0"/>
                </a:moveTo>
                <a:lnTo>
                  <a:pt x="4760277" y="0"/>
                </a:lnTo>
                <a:lnTo>
                  <a:pt x="4760277" y="6057900"/>
                </a:lnTo>
                <a:lnTo>
                  <a:pt x="0" y="60579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6817138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6DB6B-6328-4490-9A8A-9C4522364F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2935F8-121C-433D-9C2A-3B6FAF9D5E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45DACF-A0B8-433A-BBB1-97092623F645}"/>
              </a:ext>
            </a:extLst>
          </p:cNvPr>
          <p:cNvSpPr>
            <a:spLocks noGrp="1"/>
          </p:cNvSpPr>
          <p:nvPr>
            <p:ph type="dt" sz="half" idx="10"/>
          </p:nvPr>
        </p:nvSpPr>
        <p:spPr/>
        <p:txBody>
          <a:bodyPr/>
          <a:lstStyle/>
          <a:p>
            <a:fld id="{BECB2308-4603-4A28-B850-B0C67E6629DA}" type="datetimeFigureOut">
              <a:rPr lang="en-US" smtClean="0"/>
              <a:t>10/17/2024</a:t>
            </a:fld>
            <a:endParaRPr lang="en-US"/>
          </a:p>
        </p:txBody>
      </p:sp>
      <p:sp>
        <p:nvSpPr>
          <p:cNvPr id="5" name="Footer Placeholder 4">
            <a:extLst>
              <a:ext uri="{FF2B5EF4-FFF2-40B4-BE49-F238E27FC236}">
                <a16:creationId xmlns:a16="http://schemas.microsoft.com/office/drawing/2014/main" id="{5719AED7-2C7B-47EF-9EC0-4E73F34E6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9CF183-2773-44B5-ADEF-C2113BF9CCE6}"/>
              </a:ext>
            </a:extLst>
          </p:cNvPr>
          <p:cNvSpPr>
            <a:spLocks noGrp="1"/>
          </p:cNvSpPr>
          <p:nvPr>
            <p:ph type="sldNum" sz="quarter" idx="12"/>
          </p:nvPr>
        </p:nvSpPr>
        <p:spPr/>
        <p:txBody>
          <a:bodyPr/>
          <a:lstStyle/>
          <a:p>
            <a:fld id="{383AFC99-9F9F-4D8B-A532-3E47BD2050D7}" type="slidenum">
              <a:rPr lang="en-US" smtClean="0"/>
              <a:t>‹#›</a:t>
            </a:fld>
            <a:endParaRPr lang="en-US"/>
          </a:p>
        </p:txBody>
      </p:sp>
    </p:spTree>
    <p:extLst>
      <p:ext uri="{BB962C8B-B14F-4D97-AF65-F5344CB8AC3E}">
        <p14:creationId xmlns:p14="http://schemas.microsoft.com/office/powerpoint/2010/main" val="640653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2024/10/17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71164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2024/10/17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02088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42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101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25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21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0ABACC97-B530-FF17-5297-9356313D0A49}"/>
              </a:ext>
            </a:extLst>
          </p:cNvPr>
          <p:cNvSpPr txBox="1"/>
          <p:nvPr userDrawn="1"/>
        </p:nvSpPr>
        <p:spPr>
          <a:xfrm>
            <a:off x="6096000" y="152400"/>
            <a:ext cx="6172200" cy="584775"/>
          </a:xfrm>
          <a:prstGeom prst="rect">
            <a:avLst/>
          </a:prstGeom>
          <a:noFill/>
          <a:effectLst/>
        </p:spPr>
        <p:txBody>
          <a:bodyPr wrap="square" rtlCol="0">
            <a:spAutoFit/>
          </a:bodyPr>
          <a:lstStyle/>
          <a:p>
            <a:r>
              <a:rPr lang="en-US" sz="3200" b="1" cap="none" spc="0">
                <a:ln w="10160">
                  <a:solidFill>
                    <a:srgbClr val="0070C0"/>
                  </a:solidFill>
                  <a:prstDash val="solid"/>
                </a:ln>
                <a:solidFill>
                  <a:srgbClr val="FFFFFF"/>
                </a:solidFill>
                <a:effectLst/>
                <a:latin typeface="#9Slide03 Bebas Neue ZSmall" panose="020B0606020202050201" pitchFamily="34" charset="-93"/>
              </a:rPr>
              <a:t>Nhóm Hóa học – trường THPT số 3 Tuy Phước</a:t>
            </a:r>
            <a:endParaRPr lang="vi-VN" sz="3200" b="1" cap="none" spc="0">
              <a:ln w="10160">
                <a:solidFill>
                  <a:srgbClr val="0070C0"/>
                </a:solidFill>
                <a:prstDash val="solid"/>
              </a:ln>
              <a:solidFill>
                <a:srgbClr val="FFFFFF"/>
              </a:solidFill>
              <a:effectLst/>
              <a:latin typeface="#9Slide03 Bebas Neue ZSmall" panose="020B0606020202050201" pitchFamily="34" charset="-93"/>
            </a:endParaRPr>
          </a:p>
        </p:txBody>
      </p:sp>
    </p:spTree>
    <p:extLst>
      <p:ext uri="{BB962C8B-B14F-4D97-AF65-F5344CB8AC3E}">
        <p14:creationId xmlns:p14="http://schemas.microsoft.com/office/powerpoint/2010/main" val="696324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42268E-E8BF-4DDA-9EDF-061693003E8C}"/>
              </a:ext>
            </a:extLst>
          </p:cNvPr>
          <p:cNvSpPr>
            <a:spLocks noGrp="1"/>
          </p:cNvSpPr>
          <p:nvPr>
            <p:ph type="title"/>
          </p:nvPr>
        </p:nvSpPr>
        <p:spPr>
          <a:xfrm>
            <a:off x="838200" y="365125"/>
            <a:ext cx="10515600" cy="1325563"/>
          </a:xfrm>
          <a:prstGeom prst="rect">
            <a:avLst/>
          </a:prstGeom>
        </p:spPr>
        <p:txBody>
          <a:bodyPr/>
          <a:lstStyle>
            <a:lvl1pPr>
              <a:defRPr>
                <a:latin typeface="阿里巴巴普惠体" panose="00020600040101010101" pitchFamily="18" charset="-122"/>
                <a:ea typeface="阿里巴巴普惠体" panose="00020600040101010101" pitchFamily="18" charset="-122"/>
              </a:defRPr>
            </a:lvl1pPr>
          </a:lstStyle>
          <a:p>
            <a:r>
              <a:rPr lang="zh-CN" altLang="en-US" dirty="0"/>
              <a:t>单击此处编辑母版标题样式</a:t>
            </a:r>
          </a:p>
        </p:txBody>
      </p:sp>
    </p:spTree>
    <p:extLst>
      <p:ext uri="{BB962C8B-B14F-4D97-AF65-F5344CB8AC3E}">
        <p14:creationId xmlns:p14="http://schemas.microsoft.com/office/powerpoint/2010/main" val="214922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417647-EE01-4446-BAA7-83336301658D}"/>
              </a:ext>
            </a:extLst>
          </p:cNvPr>
          <p:cNvSpPr>
            <a:spLocks noGrp="1"/>
          </p:cNvSpPr>
          <p:nvPr>
            <p:ph type="title"/>
          </p:nvPr>
        </p:nvSpPr>
        <p:spPr>
          <a:xfrm>
            <a:off x="838200" y="365125"/>
            <a:ext cx="10515600" cy="1325563"/>
          </a:xfrm>
          <a:prstGeom prst="rect">
            <a:avLst/>
          </a:prstGeom>
        </p:spPr>
        <p:txBody>
          <a:bodyPr/>
          <a:lstStyle>
            <a:lvl1pPr>
              <a:defRPr>
                <a:latin typeface="阿里巴巴普惠体" panose="00020600040101010101" pitchFamily="18" charset="-122"/>
                <a:ea typeface="阿里巴巴普惠体" panose="00020600040101010101"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E3967774-3BFF-4173-85AD-F5D71D71D9BA}"/>
              </a:ext>
            </a:extLst>
          </p:cNvPr>
          <p:cNvSpPr>
            <a:spLocks noGrp="1"/>
          </p:cNvSpPr>
          <p:nvPr>
            <p:ph idx="1"/>
          </p:nvPr>
        </p:nvSpPr>
        <p:spPr>
          <a:xfrm>
            <a:off x="838200" y="1825625"/>
            <a:ext cx="10515600" cy="4351338"/>
          </a:xfrm>
          <a:prstGeom prst="rect">
            <a:avLst/>
          </a:prstGeom>
        </p:spPr>
        <p:txBody>
          <a:bodyPr/>
          <a:lstStyle>
            <a:lvl1pPr>
              <a:defRPr>
                <a:ea typeface="阿里巴巴普惠体" panose="00020600040101010101" pitchFamily="18" charset="-122"/>
              </a:defRPr>
            </a:lvl1pPr>
            <a:lvl2pPr>
              <a:defRPr>
                <a:ea typeface="阿里巴巴普惠体" panose="00020600040101010101" pitchFamily="18" charset="-122"/>
              </a:defRPr>
            </a:lvl2pPr>
            <a:lvl3pPr>
              <a:defRPr>
                <a:ea typeface="阿里巴巴普惠体" panose="00020600040101010101" pitchFamily="18" charset="-122"/>
              </a:defRPr>
            </a:lvl3pPr>
            <a:lvl4pPr>
              <a:defRPr>
                <a:ea typeface="阿里巴巴普惠体" panose="00020600040101010101" pitchFamily="18" charset="-122"/>
              </a:defRPr>
            </a:lvl4pPr>
            <a:lvl5pPr>
              <a:defRPr>
                <a:ea typeface="阿里巴巴普惠体" panose="00020600040101010101"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FCF45905-7969-4354-B836-039BCCD92383}"/>
              </a:ext>
            </a:extLst>
          </p:cNvPr>
          <p:cNvSpPr>
            <a:spLocks noGrp="1"/>
          </p:cNvSpPr>
          <p:nvPr>
            <p:ph type="dt" sz="half" idx="10"/>
          </p:nvPr>
        </p:nvSpPr>
        <p:spPr>
          <a:xfrm>
            <a:off x="838200" y="6356350"/>
            <a:ext cx="2743200" cy="365125"/>
          </a:xfrm>
          <a:prstGeom prst="rect">
            <a:avLst/>
          </a:prstGeom>
        </p:spPr>
        <p:txBody>
          <a:bodyPr/>
          <a:lstStyle>
            <a:lvl1pPr>
              <a:defRPr>
                <a:ea typeface="阿里巴巴普惠体" panose="00020600040101010101" pitchFamily="18" charset="-122"/>
              </a:defRPr>
            </a:lvl1pPr>
          </a:lstStyle>
          <a:p>
            <a:fld id="{51A0BAEC-A70E-436E-92C6-3ECF094493EF}" type="datetimeFigureOut">
              <a:rPr lang="zh-CN" altLang="en-US" smtClean="0"/>
              <a:pPr/>
              <a:t>2024/10/17</a:t>
            </a:fld>
            <a:endParaRPr lang="zh-CN" altLang="en-US" dirty="0"/>
          </a:p>
        </p:txBody>
      </p:sp>
      <p:sp>
        <p:nvSpPr>
          <p:cNvPr id="5" name="页脚占位符 4">
            <a:extLst>
              <a:ext uri="{FF2B5EF4-FFF2-40B4-BE49-F238E27FC236}">
                <a16:creationId xmlns:a16="http://schemas.microsoft.com/office/drawing/2014/main" id="{649DE830-376F-464B-8C1A-03C3FEC1878E}"/>
              </a:ext>
            </a:extLst>
          </p:cNvPr>
          <p:cNvSpPr>
            <a:spLocks noGrp="1"/>
          </p:cNvSpPr>
          <p:nvPr>
            <p:ph type="ftr" sz="quarter" idx="11"/>
          </p:nvPr>
        </p:nvSpPr>
        <p:spPr>
          <a:xfrm>
            <a:off x="4038600" y="6356350"/>
            <a:ext cx="4114800" cy="365125"/>
          </a:xfrm>
          <a:prstGeom prst="rect">
            <a:avLst/>
          </a:prstGeom>
        </p:spPr>
        <p:txBody>
          <a:bodyPr/>
          <a:lstStyle>
            <a:lvl1pPr>
              <a:defRPr>
                <a:ea typeface="阿里巴巴普惠体" panose="00020600040101010101"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707B1709-A091-4C28-92EA-3F85970B7EFB}"/>
              </a:ext>
            </a:extLst>
          </p:cNvPr>
          <p:cNvSpPr>
            <a:spLocks noGrp="1"/>
          </p:cNvSpPr>
          <p:nvPr>
            <p:ph type="sldNum" sz="quarter" idx="12"/>
          </p:nvPr>
        </p:nvSpPr>
        <p:spPr>
          <a:xfrm>
            <a:off x="8610600" y="6356350"/>
            <a:ext cx="2743200" cy="365125"/>
          </a:xfrm>
          <a:prstGeom prst="rect">
            <a:avLst/>
          </a:prstGeom>
        </p:spPr>
        <p:txBody>
          <a:bodyPr/>
          <a:lstStyle>
            <a:lvl1pPr>
              <a:defRPr>
                <a:ea typeface="阿里巴巴普惠体" panose="00020600040101010101" pitchFamily="18" charset="-122"/>
              </a:defRPr>
            </a:lvl1pPr>
          </a:lstStyle>
          <a:p>
            <a:fld id="{8745BC63-D829-4A71-B2F4-3CC30B2DF020}" type="slidenum">
              <a:rPr lang="zh-CN" altLang="en-US" smtClean="0"/>
              <a:pPr/>
              <a:t>‹#›</a:t>
            </a:fld>
            <a:endParaRPr lang="zh-CN" altLang="en-US" dirty="0"/>
          </a:p>
        </p:txBody>
      </p:sp>
    </p:spTree>
    <p:extLst>
      <p:ext uri="{BB962C8B-B14F-4D97-AF65-F5344CB8AC3E}">
        <p14:creationId xmlns:p14="http://schemas.microsoft.com/office/powerpoint/2010/main" val="3076597143"/>
      </p:ext>
    </p:extLst>
  </p:cSld>
  <p:clrMapOvr>
    <a:masterClrMapping/>
  </p:clrMapOvr>
  <p:transition spd="slow" advTm="300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417647-EE01-4446-BAA7-83336301658D}"/>
              </a:ext>
            </a:extLst>
          </p:cNvPr>
          <p:cNvSpPr>
            <a:spLocks noGrp="1"/>
          </p:cNvSpPr>
          <p:nvPr>
            <p:ph type="title"/>
          </p:nvPr>
        </p:nvSpPr>
        <p:spPr>
          <a:xfrm>
            <a:off x="838200" y="365125"/>
            <a:ext cx="10515600" cy="1325563"/>
          </a:xfrm>
          <a:prstGeom prst="rect">
            <a:avLst/>
          </a:prstGeom>
        </p:spPr>
        <p:txBody>
          <a:bodyPr/>
          <a:lstStyle>
            <a:lvl1pPr>
              <a:defRPr>
                <a:latin typeface="阿里巴巴普惠体" panose="00020600040101010101" pitchFamily="18" charset="-122"/>
                <a:ea typeface="阿里巴巴普惠体" panose="00020600040101010101"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E3967774-3BFF-4173-85AD-F5D71D71D9BA}"/>
              </a:ext>
            </a:extLst>
          </p:cNvPr>
          <p:cNvSpPr>
            <a:spLocks noGrp="1"/>
          </p:cNvSpPr>
          <p:nvPr>
            <p:ph idx="1"/>
          </p:nvPr>
        </p:nvSpPr>
        <p:spPr>
          <a:xfrm>
            <a:off x="838200" y="1825625"/>
            <a:ext cx="10515600" cy="4351338"/>
          </a:xfrm>
          <a:prstGeom prst="rect">
            <a:avLst/>
          </a:prstGeom>
        </p:spPr>
        <p:txBody>
          <a:bodyPr/>
          <a:lstStyle>
            <a:lvl1pPr>
              <a:defRPr>
                <a:ea typeface="阿里巴巴普惠体" panose="00020600040101010101" pitchFamily="18" charset="-122"/>
              </a:defRPr>
            </a:lvl1pPr>
            <a:lvl2pPr>
              <a:defRPr>
                <a:ea typeface="阿里巴巴普惠体" panose="00020600040101010101" pitchFamily="18" charset="-122"/>
              </a:defRPr>
            </a:lvl2pPr>
            <a:lvl3pPr>
              <a:defRPr>
                <a:ea typeface="阿里巴巴普惠体" panose="00020600040101010101" pitchFamily="18" charset="-122"/>
              </a:defRPr>
            </a:lvl3pPr>
            <a:lvl4pPr>
              <a:defRPr>
                <a:ea typeface="阿里巴巴普惠体" panose="00020600040101010101" pitchFamily="18" charset="-122"/>
              </a:defRPr>
            </a:lvl4pPr>
            <a:lvl5pPr>
              <a:defRPr>
                <a:ea typeface="阿里巴巴普惠体" panose="00020600040101010101"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FCF45905-7969-4354-B836-039BCCD92383}"/>
              </a:ext>
            </a:extLst>
          </p:cNvPr>
          <p:cNvSpPr>
            <a:spLocks noGrp="1"/>
          </p:cNvSpPr>
          <p:nvPr>
            <p:ph type="dt" sz="half" idx="10"/>
          </p:nvPr>
        </p:nvSpPr>
        <p:spPr>
          <a:xfrm>
            <a:off x="838200" y="6356350"/>
            <a:ext cx="2743200" cy="365125"/>
          </a:xfrm>
          <a:prstGeom prst="rect">
            <a:avLst/>
          </a:prstGeom>
        </p:spPr>
        <p:txBody>
          <a:bodyPr/>
          <a:lstStyle>
            <a:lvl1pPr>
              <a:defRPr>
                <a:ea typeface="阿里巴巴普惠体" panose="00020600040101010101" pitchFamily="18" charset="-122"/>
              </a:defRPr>
            </a:lvl1pPr>
          </a:lstStyle>
          <a:p>
            <a:fld id="{51A0BAEC-A70E-436E-92C6-3ECF094493EF}" type="datetimeFigureOut">
              <a:rPr lang="zh-CN" altLang="en-US" smtClean="0"/>
              <a:pPr/>
              <a:t>2024/10/17</a:t>
            </a:fld>
            <a:endParaRPr lang="zh-CN" altLang="en-US" dirty="0"/>
          </a:p>
        </p:txBody>
      </p:sp>
      <p:sp>
        <p:nvSpPr>
          <p:cNvPr id="5" name="页脚占位符 4">
            <a:extLst>
              <a:ext uri="{FF2B5EF4-FFF2-40B4-BE49-F238E27FC236}">
                <a16:creationId xmlns:a16="http://schemas.microsoft.com/office/drawing/2014/main" id="{649DE830-376F-464B-8C1A-03C3FEC1878E}"/>
              </a:ext>
            </a:extLst>
          </p:cNvPr>
          <p:cNvSpPr>
            <a:spLocks noGrp="1"/>
          </p:cNvSpPr>
          <p:nvPr>
            <p:ph type="ftr" sz="quarter" idx="11"/>
          </p:nvPr>
        </p:nvSpPr>
        <p:spPr>
          <a:xfrm>
            <a:off x="4038600" y="6356350"/>
            <a:ext cx="4114800" cy="365125"/>
          </a:xfrm>
          <a:prstGeom prst="rect">
            <a:avLst/>
          </a:prstGeom>
        </p:spPr>
        <p:txBody>
          <a:bodyPr/>
          <a:lstStyle>
            <a:lvl1pPr>
              <a:defRPr>
                <a:ea typeface="阿里巴巴普惠体" panose="00020600040101010101"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707B1709-A091-4C28-92EA-3F85970B7EFB}"/>
              </a:ext>
            </a:extLst>
          </p:cNvPr>
          <p:cNvSpPr>
            <a:spLocks noGrp="1"/>
          </p:cNvSpPr>
          <p:nvPr>
            <p:ph type="sldNum" sz="quarter" idx="12"/>
          </p:nvPr>
        </p:nvSpPr>
        <p:spPr>
          <a:xfrm>
            <a:off x="8610600" y="6356350"/>
            <a:ext cx="2743200" cy="365125"/>
          </a:xfrm>
          <a:prstGeom prst="rect">
            <a:avLst/>
          </a:prstGeom>
        </p:spPr>
        <p:txBody>
          <a:bodyPr/>
          <a:lstStyle>
            <a:lvl1pPr>
              <a:defRPr>
                <a:ea typeface="阿里巴巴普惠体" panose="00020600040101010101" pitchFamily="18" charset="-122"/>
              </a:defRPr>
            </a:lvl1pPr>
          </a:lstStyle>
          <a:p>
            <a:fld id="{8745BC63-D829-4A71-B2F4-3CC30B2DF020}" type="slidenum">
              <a:rPr lang="zh-CN" altLang="en-US" smtClean="0"/>
              <a:pPr/>
              <a:t>‹#›</a:t>
            </a:fld>
            <a:endParaRPr lang="zh-CN" altLang="en-US" dirty="0"/>
          </a:p>
        </p:txBody>
      </p:sp>
      <p:sp>
        <p:nvSpPr>
          <p:cNvPr id="8" name="TextBox 7"/>
          <p:cNvSpPr txBox="1"/>
          <p:nvPr userDrawn="1"/>
        </p:nvSpPr>
        <p:spPr>
          <a:xfrm>
            <a:off x="853604"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Tree>
    <p:extLst>
      <p:ext uri="{BB962C8B-B14F-4D97-AF65-F5344CB8AC3E}">
        <p14:creationId xmlns:p14="http://schemas.microsoft.com/office/powerpoint/2010/main" val="2050935389"/>
      </p:ext>
    </p:extLst>
  </p:cSld>
  <p:clrMapOvr>
    <a:masterClrMapping/>
  </p:clrMapOvr>
  <p:transition spd="slow" advTm="300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仅标题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222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927DFAC8-8575-5EB7-8814-1FBC7ABE47D8}"/>
              </a:ext>
            </a:extLst>
          </p:cNvPr>
          <p:cNvSpPr txBox="1"/>
          <p:nvPr userDrawn="1"/>
        </p:nvSpPr>
        <p:spPr>
          <a:xfrm>
            <a:off x="6096000" y="152400"/>
            <a:ext cx="6172200" cy="584775"/>
          </a:xfrm>
          <a:prstGeom prst="rect">
            <a:avLst/>
          </a:prstGeom>
          <a:noFill/>
          <a:effectLst/>
        </p:spPr>
        <p:txBody>
          <a:bodyPr wrap="square" rtlCol="0">
            <a:spAutoFit/>
          </a:bodyPr>
          <a:lstStyle/>
          <a:p>
            <a:r>
              <a:rPr lang="en-US" sz="3200" b="1" cap="none" spc="0">
                <a:ln w="10160">
                  <a:solidFill>
                    <a:srgbClr val="0070C0"/>
                  </a:solidFill>
                  <a:prstDash val="solid"/>
                </a:ln>
                <a:solidFill>
                  <a:srgbClr val="FFFFFF"/>
                </a:solidFill>
                <a:effectLst/>
                <a:latin typeface="#9Slide03 Bebas Neue ZSmall" panose="020B0606020202050201" pitchFamily="34" charset="-93"/>
              </a:rPr>
              <a:t>Nhóm Hóa học – trường THPT số 3 Tuy Phước</a:t>
            </a:r>
            <a:endParaRPr lang="vi-VN" sz="3200" b="1" cap="none" spc="0">
              <a:ln w="10160">
                <a:solidFill>
                  <a:srgbClr val="0070C0"/>
                </a:solidFill>
                <a:prstDash val="solid"/>
              </a:ln>
              <a:solidFill>
                <a:srgbClr val="FFFFFF"/>
              </a:solidFill>
              <a:effectLst/>
              <a:latin typeface="#9Slide03 Bebas Neue ZSmall" panose="020B0606020202050201" pitchFamily="34" charset="-93"/>
            </a:endParaRPr>
          </a:p>
        </p:txBody>
      </p:sp>
    </p:spTree>
    <p:extLst>
      <p:ext uri="{BB962C8B-B14F-4D97-AF65-F5344CB8AC3E}">
        <p14:creationId xmlns:p14="http://schemas.microsoft.com/office/powerpoint/2010/main" val="737885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79" r:id="rId6"/>
    <p:sldLayoutId id="2147483680" r:id="rId7"/>
    <p:sldLayoutId id="2147483686" r:id="rId8"/>
    <p:sldLayoutId id="2147483683" r:id="rId9"/>
    <p:sldLayoutId id="2147483685"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7319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17.png"/><Relationship Id="rId5" Type="http://schemas.openxmlformats.org/officeDocument/2006/relationships/image" Target="../media/image19.sv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32.png"/><Relationship Id="rId5" Type="http://schemas.openxmlformats.org/officeDocument/2006/relationships/image" Target="../media/image19.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9.xml"/><Relationship Id="rId1" Type="http://schemas.openxmlformats.org/officeDocument/2006/relationships/tags" Target="../tags/tag13.xml"/><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a:extLst>
              <a:ext uri="{FF2B5EF4-FFF2-40B4-BE49-F238E27FC236}">
                <a16:creationId xmlns:a16="http://schemas.microsoft.com/office/drawing/2014/main" id="{C7EE7AFE-3272-467B-8D7D-63BAC8C644F7}"/>
              </a:ext>
            </a:extLst>
          </p:cNvPr>
          <p:cNvSpPr/>
          <p:nvPr/>
        </p:nvSpPr>
        <p:spPr>
          <a:xfrm>
            <a:off x="8490257" y="976107"/>
            <a:ext cx="2303462" cy="230346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1BF859D7-9C3F-4ADC-94AC-483C08AC75C1}"/>
              </a:ext>
            </a:extLst>
          </p:cNvPr>
          <p:cNvSpPr/>
          <p:nvPr/>
        </p:nvSpPr>
        <p:spPr>
          <a:xfrm>
            <a:off x="8877134" y="980772"/>
            <a:ext cx="6138646" cy="599378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2" name="组合 61">
            <a:extLst>
              <a:ext uri="{FF2B5EF4-FFF2-40B4-BE49-F238E27FC236}">
                <a16:creationId xmlns:a16="http://schemas.microsoft.com/office/drawing/2014/main" id="{951E8403-495C-4A6F-B8DB-5D3D1A5E9787}"/>
              </a:ext>
            </a:extLst>
          </p:cNvPr>
          <p:cNvGrpSpPr/>
          <p:nvPr/>
        </p:nvGrpSpPr>
        <p:grpSpPr>
          <a:xfrm>
            <a:off x="676481" y="5946970"/>
            <a:ext cx="554432" cy="327613"/>
            <a:chOff x="716513" y="5833241"/>
            <a:chExt cx="725493" cy="428693"/>
          </a:xfrm>
        </p:grpSpPr>
        <p:sp>
          <p:nvSpPr>
            <p:cNvPr id="63" name="等腰三角形 62">
              <a:extLst>
                <a:ext uri="{FF2B5EF4-FFF2-40B4-BE49-F238E27FC236}">
                  <a16:creationId xmlns:a16="http://schemas.microsoft.com/office/drawing/2014/main" id="{15405EE3-EC52-48A8-AB26-B29F5B8B89E6}"/>
                </a:ext>
              </a:extLst>
            </p:cNvPr>
            <p:cNvSpPr/>
            <p:nvPr/>
          </p:nvSpPr>
          <p:spPr>
            <a:xfrm rot="5400000">
              <a:off x="660400" y="5889354"/>
              <a:ext cx="417458" cy="3052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等腰三角形 63">
              <a:extLst>
                <a:ext uri="{FF2B5EF4-FFF2-40B4-BE49-F238E27FC236}">
                  <a16:creationId xmlns:a16="http://schemas.microsoft.com/office/drawing/2014/main" id="{99D0107D-42D4-49DD-B2D1-D117EDEA6388}"/>
                </a:ext>
              </a:extLst>
            </p:cNvPr>
            <p:cNvSpPr/>
            <p:nvPr/>
          </p:nvSpPr>
          <p:spPr>
            <a:xfrm rot="5400000">
              <a:off x="1080661" y="5900589"/>
              <a:ext cx="417458" cy="3052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9" name="圆: 空心 88">
            <a:extLst>
              <a:ext uri="{FF2B5EF4-FFF2-40B4-BE49-F238E27FC236}">
                <a16:creationId xmlns:a16="http://schemas.microsoft.com/office/drawing/2014/main" id="{265AD378-69C7-4AE1-A8B2-0F6C7CA9A3AC}"/>
              </a:ext>
            </a:extLst>
          </p:cNvPr>
          <p:cNvSpPr/>
          <p:nvPr/>
        </p:nvSpPr>
        <p:spPr>
          <a:xfrm>
            <a:off x="670706" y="629439"/>
            <a:ext cx="339706" cy="339706"/>
          </a:xfrm>
          <a:prstGeom prst="donut">
            <a:avLst>
              <a:gd name="adj" fmla="val 273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dirty="0">
              <a:solidFill>
                <a:schemeClr val="tx1"/>
              </a:solidFill>
              <a:cs typeface="+mn-ea"/>
              <a:sym typeface="+mn-lt"/>
            </a:endParaRPr>
          </a:p>
        </p:txBody>
      </p:sp>
      <p:sp>
        <p:nvSpPr>
          <p:cNvPr id="93" name="圆: 空心 92">
            <a:extLst>
              <a:ext uri="{FF2B5EF4-FFF2-40B4-BE49-F238E27FC236}">
                <a16:creationId xmlns:a16="http://schemas.microsoft.com/office/drawing/2014/main" id="{86B04FA7-26BF-4454-8BCF-3F0F260655B7}"/>
              </a:ext>
            </a:extLst>
          </p:cNvPr>
          <p:cNvSpPr/>
          <p:nvPr/>
        </p:nvSpPr>
        <p:spPr>
          <a:xfrm>
            <a:off x="10399947" y="-921630"/>
            <a:ext cx="1843260" cy="1843260"/>
          </a:xfrm>
          <a:prstGeom prst="donut">
            <a:avLst>
              <a:gd name="adj" fmla="val 239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6" name="图片 5">
            <a:extLst>
              <a:ext uri="{FF2B5EF4-FFF2-40B4-BE49-F238E27FC236}">
                <a16:creationId xmlns:a16="http://schemas.microsoft.com/office/drawing/2014/main" id="{888218F3-F7CF-4895-8BFC-CEC24D46F8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928" t="10813" r="3581" b="6697"/>
          <a:stretch/>
        </p:blipFill>
        <p:spPr>
          <a:xfrm>
            <a:off x="7714487" y="2191543"/>
            <a:ext cx="6229286" cy="4198696"/>
          </a:xfrm>
          <a:prstGeom prst="rect">
            <a:avLst/>
          </a:prstGeom>
        </p:spPr>
      </p:pic>
      <p:grpSp>
        <p:nvGrpSpPr>
          <p:cNvPr id="20" name="组合 19">
            <a:extLst>
              <a:ext uri="{FF2B5EF4-FFF2-40B4-BE49-F238E27FC236}">
                <a16:creationId xmlns:a16="http://schemas.microsoft.com/office/drawing/2014/main" id="{877C7182-F2F7-440F-AA91-858D67BEE2FC}"/>
              </a:ext>
            </a:extLst>
          </p:cNvPr>
          <p:cNvGrpSpPr/>
          <p:nvPr/>
        </p:nvGrpSpPr>
        <p:grpSpPr>
          <a:xfrm rot="16200000" flipH="1">
            <a:off x="8738627" y="807847"/>
            <a:ext cx="277014" cy="1274942"/>
            <a:chOff x="1724433" y="1612606"/>
            <a:chExt cx="241950" cy="1113561"/>
          </a:xfrm>
          <a:solidFill>
            <a:schemeClr val="accent1"/>
          </a:solidFill>
        </p:grpSpPr>
        <p:grpSp>
          <p:nvGrpSpPr>
            <p:cNvPr id="21" name="组合 20">
              <a:extLst>
                <a:ext uri="{FF2B5EF4-FFF2-40B4-BE49-F238E27FC236}">
                  <a16:creationId xmlns:a16="http://schemas.microsoft.com/office/drawing/2014/main" id="{67DFAC3E-1963-48C0-B7D9-674C9A342501}"/>
                </a:ext>
              </a:extLst>
            </p:cNvPr>
            <p:cNvGrpSpPr/>
            <p:nvPr/>
          </p:nvGrpSpPr>
          <p:grpSpPr>
            <a:xfrm>
              <a:off x="1898681" y="1612606"/>
              <a:ext cx="67702" cy="1113561"/>
              <a:chOff x="2041334" y="1597820"/>
              <a:chExt cx="67702" cy="1113561"/>
            </a:xfrm>
            <a:grpFill/>
          </p:grpSpPr>
          <p:sp>
            <p:nvSpPr>
              <p:cNvPr id="33" name="椭圆 32">
                <a:extLst>
                  <a:ext uri="{FF2B5EF4-FFF2-40B4-BE49-F238E27FC236}">
                    <a16:creationId xmlns:a16="http://schemas.microsoft.com/office/drawing/2014/main" id="{E8BAFCBC-DB06-4664-939C-72582FE09ADA}"/>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4" name="椭圆 33">
                <a:extLst>
                  <a:ext uri="{FF2B5EF4-FFF2-40B4-BE49-F238E27FC236}">
                    <a16:creationId xmlns:a16="http://schemas.microsoft.com/office/drawing/2014/main" id="{F9A287D7-099D-4B7D-B0B3-8BAAAD28A24B}"/>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5" name="椭圆 34">
                <a:extLst>
                  <a:ext uri="{FF2B5EF4-FFF2-40B4-BE49-F238E27FC236}">
                    <a16:creationId xmlns:a16="http://schemas.microsoft.com/office/drawing/2014/main" id="{85CAF20A-99CD-43D8-BB77-4A1B1DEF86D0}"/>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6" name="椭圆 35">
                <a:extLst>
                  <a:ext uri="{FF2B5EF4-FFF2-40B4-BE49-F238E27FC236}">
                    <a16:creationId xmlns:a16="http://schemas.microsoft.com/office/drawing/2014/main" id="{243AA278-BAC5-4F1E-9F76-0F9D904035F8}"/>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7" name="椭圆 36">
                <a:extLst>
                  <a:ext uri="{FF2B5EF4-FFF2-40B4-BE49-F238E27FC236}">
                    <a16:creationId xmlns:a16="http://schemas.microsoft.com/office/drawing/2014/main" id="{3A63CAD0-0059-4C8E-ADAC-5EFFDE227CCE}"/>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8" name="椭圆 37">
                <a:extLst>
                  <a:ext uri="{FF2B5EF4-FFF2-40B4-BE49-F238E27FC236}">
                    <a16:creationId xmlns:a16="http://schemas.microsoft.com/office/drawing/2014/main" id="{17A2EB5C-7748-41E4-9542-28494020AE82}"/>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9" name="椭圆 38">
                <a:extLst>
                  <a:ext uri="{FF2B5EF4-FFF2-40B4-BE49-F238E27FC236}">
                    <a16:creationId xmlns:a16="http://schemas.microsoft.com/office/drawing/2014/main" id="{CE86BDFF-D71D-4AFA-9D51-5139E2B2AA07}"/>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0" name="椭圆 39">
                <a:extLst>
                  <a:ext uri="{FF2B5EF4-FFF2-40B4-BE49-F238E27FC236}">
                    <a16:creationId xmlns:a16="http://schemas.microsoft.com/office/drawing/2014/main" id="{B4289BF0-C498-4EF7-9548-6EA06A6CE79C}"/>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24" name="组合 23">
              <a:extLst>
                <a:ext uri="{FF2B5EF4-FFF2-40B4-BE49-F238E27FC236}">
                  <a16:creationId xmlns:a16="http://schemas.microsoft.com/office/drawing/2014/main" id="{6F02BABB-CFA6-488F-BD05-9CF8BEC7A673}"/>
                </a:ext>
              </a:extLst>
            </p:cNvPr>
            <p:cNvGrpSpPr/>
            <p:nvPr/>
          </p:nvGrpSpPr>
          <p:grpSpPr>
            <a:xfrm>
              <a:off x="1724433" y="1612606"/>
              <a:ext cx="67702" cy="1113561"/>
              <a:chOff x="2041334" y="1597820"/>
              <a:chExt cx="67702" cy="1113561"/>
            </a:xfrm>
            <a:grpFill/>
          </p:grpSpPr>
          <p:sp>
            <p:nvSpPr>
              <p:cNvPr id="25" name="椭圆 24">
                <a:extLst>
                  <a:ext uri="{FF2B5EF4-FFF2-40B4-BE49-F238E27FC236}">
                    <a16:creationId xmlns:a16="http://schemas.microsoft.com/office/drawing/2014/main" id="{7AD39934-0E76-4A4C-9059-2B94D8691BB6}"/>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6" name="椭圆 25">
                <a:extLst>
                  <a:ext uri="{FF2B5EF4-FFF2-40B4-BE49-F238E27FC236}">
                    <a16:creationId xmlns:a16="http://schemas.microsoft.com/office/drawing/2014/main" id="{20B0D8CD-D600-4725-B79B-B0ED75D923FF}"/>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7" name="椭圆 26">
                <a:extLst>
                  <a:ext uri="{FF2B5EF4-FFF2-40B4-BE49-F238E27FC236}">
                    <a16:creationId xmlns:a16="http://schemas.microsoft.com/office/drawing/2014/main" id="{0C214BED-2432-40AC-81BD-A7F3FCF396AB}"/>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8" name="椭圆 27">
                <a:extLst>
                  <a:ext uri="{FF2B5EF4-FFF2-40B4-BE49-F238E27FC236}">
                    <a16:creationId xmlns:a16="http://schemas.microsoft.com/office/drawing/2014/main" id="{021F361A-830F-40C7-A3B7-D7CC75243201}"/>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9" name="椭圆 28">
                <a:extLst>
                  <a:ext uri="{FF2B5EF4-FFF2-40B4-BE49-F238E27FC236}">
                    <a16:creationId xmlns:a16="http://schemas.microsoft.com/office/drawing/2014/main" id="{52BF2919-258A-4D50-BCB5-367F13415D96}"/>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0" name="椭圆 29">
                <a:extLst>
                  <a:ext uri="{FF2B5EF4-FFF2-40B4-BE49-F238E27FC236}">
                    <a16:creationId xmlns:a16="http://schemas.microsoft.com/office/drawing/2014/main" id="{61D06985-4319-4DFB-B04E-FB3507DACB18}"/>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1" name="椭圆 30">
                <a:extLst>
                  <a:ext uri="{FF2B5EF4-FFF2-40B4-BE49-F238E27FC236}">
                    <a16:creationId xmlns:a16="http://schemas.microsoft.com/office/drawing/2014/main" id="{A98F9399-A071-403F-8EC9-63FE4B781C32}"/>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椭圆 31">
                <a:extLst>
                  <a:ext uri="{FF2B5EF4-FFF2-40B4-BE49-F238E27FC236}">
                    <a16:creationId xmlns:a16="http://schemas.microsoft.com/office/drawing/2014/main" id="{6C66C204-5D15-4916-8821-567E18B711AB}"/>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grpSp>
        <p:nvGrpSpPr>
          <p:cNvPr id="51" name="组合 50">
            <a:extLst>
              <a:ext uri="{FF2B5EF4-FFF2-40B4-BE49-F238E27FC236}">
                <a16:creationId xmlns:a16="http://schemas.microsoft.com/office/drawing/2014/main" id="{C7DED06D-2E20-4BA8-9F8C-46E5F35C46B6}"/>
              </a:ext>
            </a:extLst>
          </p:cNvPr>
          <p:cNvGrpSpPr/>
          <p:nvPr/>
        </p:nvGrpSpPr>
        <p:grpSpPr>
          <a:xfrm rot="16200000" flipH="1">
            <a:off x="7062915" y="-142873"/>
            <a:ext cx="275705" cy="1268919"/>
            <a:chOff x="1724433" y="1612606"/>
            <a:chExt cx="241950" cy="1113561"/>
          </a:xfrm>
          <a:solidFill>
            <a:schemeClr val="accent1">
              <a:lumMod val="20000"/>
              <a:lumOff val="80000"/>
            </a:schemeClr>
          </a:solidFill>
        </p:grpSpPr>
        <p:grpSp>
          <p:nvGrpSpPr>
            <p:cNvPr id="52" name="组合 51">
              <a:extLst>
                <a:ext uri="{FF2B5EF4-FFF2-40B4-BE49-F238E27FC236}">
                  <a16:creationId xmlns:a16="http://schemas.microsoft.com/office/drawing/2014/main" id="{A0C1F2C5-6DD0-46CE-9E8A-C6AA367DA643}"/>
                </a:ext>
              </a:extLst>
            </p:cNvPr>
            <p:cNvGrpSpPr/>
            <p:nvPr/>
          </p:nvGrpSpPr>
          <p:grpSpPr>
            <a:xfrm>
              <a:off x="1898681" y="1612606"/>
              <a:ext cx="67702" cy="1113561"/>
              <a:chOff x="2041334" y="1597820"/>
              <a:chExt cx="67702" cy="1113561"/>
            </a:xfrm>
            <a:grpFill/>
          </p:grpSpPr>
          <p:sp>
            <p:nvSpPr>
              <p:cNvPr id="70" name="椭圆 69">
                <a:extLst>
                  <a:ext uri="{FF2B5EF4-FFF2-40B4-BE49-F238E27FC236}">
                    <a16:creationId xmlns:a16="http://schemas.microsoft.com/office/drawing/2014/main" id="{885F7C8B-5C60-404E-9039-3C8EC62E6FFD}"/>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1" name="椭圆 70">
                <a:extLst>
                  <a:ext uri="{FF2B5EF4-FFF2-40B4-BE49-F238E27FC236}">
                    <a16:creationId xmlns:a16="http://schemas.microsoft.com/office/drawing/2014/main" id="{1075A473-E449-4F71-9074-38398218580B}"/>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2" name="椭圆 71">
                <a:extLst>
                  <a:ext uri="{FF2B5EF4-FFF2-40B4-BE49-F238E27FC236}">
                    <a16:creationId xmlns:a16="http://schemas.microsoft.com/office/drawing/2014/main" id="{EA8069C8-22E7-40F9-98EE-828307B2EC01}"/>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3" name="椭圆 72">
                <a:extLst>
                  <a:ext uri="{FF2B5EF4-FFF2-40B4-BE49-F238E27FC236}">
                    <a16:creationId xmlns:a16="http://schemas.microsoft.com/office/drawing/2014/main" id="{E5B2A987-A798-4424-A8BB-B882720250D4}"/>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4" name="椭圆 73">
                <a:extLst>
                  <a:ext uri="{FF2B5EF4-FFF2-40B4-BE49-F238E27FC236}">
                    <a16:creationId xmlns:a16="http://schemas.microsoft.com/office/drawing/2014/main" id="{0E76B5A5-C779-4DFB-8AF1-8AFCF3115116}"/>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75" name="椭圆 74">
                <a:extLst>
                  <a:ext uri="{FF2B5EF4-FFF2-40B4-BE49-F238E27FC236}">
                    <a16:creationId xmlns:a16="http://schemas.microsoft.com/office/drawing/2014/main" id="{B2224716-5FB7-49DF-A523-D81A6C19A7EF}"/>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6" name="椭圆 75">
                <a:extLst>
                  <a:ext uri="{FF2B5EF4-FFF2-40B4-BE49-F238E27FC236}">
                    <a16:creationId xmlns:a16="http://schemas.microsoft.com/office/drawing/2014/main" id="{A06180A1-F165-43D6-9A0A-31D7A54EB4E5}"/>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7" name="椭圆 76">
                <a:extLst>
                  <a:ext uri="{FF2B5EF4-FFF2-40B4-BE49-F238E27FC236}">
                    <a16:creationId xmlns:a16="http://schemas.microsoft.com/office/drawing/2014/main" id="{F1AA1499-8C2D-47AC-B8CF-E0A706AFB169}"/>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53" name="组合 52">
              <a:extLst>
                <a:ext uri="{FF2B5EF4-FFF2-40B4-BE49-F238E27FC236}">
                  <a16:creationId xmlns:a16="http://schemas.microsoft.com/office/drawing/2014/main" id="{B5C125E7-AA52-4C74-AE7A-CE16F599CCFB}"/>
                </a:ext>
              </a:extLst>
            </p:cNvPr>
            <p:cNvGrpSpPr/>
            <p:nvPr/>
          </p:nvGrpSpPr>
          <p:grpSpPr>
            <a:xfrm>
              <a:off x="1724433" y="1612606"/>
              <a:ext cx="67702" cy="1113561"/>
              <a:chOff x="2041334" y="1597820"/>
              <a:chExt cx="67702" cy="1113561"/>
            </a:xfrm>
            <a:grpFill/>
          </p:grpSpPr>
          <p:sp>
            <p:nvSpPr>
              <p:cNvPr id="54" name="椭圆 53">
                <a:extLst>
                  <a:ext uri="{FF2B5EF4-FFF2-40B4-BE49-F238E27FC236}">
                    <a16:creationId xmlns:a16="http://schemas.microsoft.com/office/drawing/2014/main" id="{2926AFAA-D4AA-4207-B38B-86A3E2F17796}"/>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5" name="椭圆 54">
                <a:extLst>
                  <a:ext uri="{FF2B5EF4-FFF2-40B4-BE49-F238E27FC236}">
                    <a16:creationId xmlns:a16="http://schemas.microsoft.com/office/drawing/2014/main" id="{C0B3D2CE-362E-4AD1-ADA2-59E77D433BA2}"/>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6" name="椭圆 55">
                <a:extLst>
                  <a:ext uri="{FF2B5EF4-FFF2-40B4-BE49-F238E27FC236}">
                    <a16:creationId xmlns:a16="http://schemas.microsoft.com/office/drawing/2014/main" id="{EE18EA42-3AA8-487A-8482-674348011CDE}"/>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7" name="椭圆 56">
                <a:extLst>
                  <a:ext uri="{FF2B5EF4-FFF2-40B4-BE49-F238E27FC236}">
                    <a16:creationId xmlns:a16="http://schemas.microsoft.com/office/drawing/2014/main" id="{0734B0AB-C3A9-452A-9EDE-02F5CCA6D2BA}"/>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8" name="椭圆 57">
                <a:extLst>
                  <a:ext uri="{FF2B5EF4-FFF2-40B4-BE49-F238E27FC236}">
                    <a16:creationId xmlns:a16="http://schemas.microsoft.com/office/drawing/2014/main" id="{1CAA4E7F-A508-469B-A919-D864B345F89B}"/>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9" name="椭圆 58">
                <a:extLst>
                  <a:ext uri="{FF2B5EF4-FFF2-40B4-BE49-F238E27FC236}">
                    <a16:creationId xmlns:a16="http://schemas.microsoft.com/office/drawing/2014/main" id="{C0D8E440-E93D-42D5-A780-20AEC4AE7702}"/>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8" name="椭圆 67">
                <a:extLst>
                  <a:ext uri="{FF2B5EF4-FFF2-40B4-BE49-F238E27FC236}">
                    <a16:creationId xmlns:a16="http://schemas.microsoft.com/office/drawing/2014/main" id="{A686CAB8-A240-44FF-9A9C-224F23BDDD70}"/>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9" name="椭圆 68">
                <a:extLst>
                  <a:ext uri="{FF2B5EF4-FFF2-40B4-BE49-F238E27FC236}">
                    <a16:creationId xmlns:a16="http://schemas.microsoft.com/office/drawing/2014/main" id="{00101C36-BF15-4D22-B145-3AD582C29B49}"/>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sp>
        <p:nvSpPr>
          <p:cNvPr id="91" name="圆: 空心 90">
            <a:extLst>
              <a:ext uri="{FF2B5EF4-FFF2-40B4-BE49-F238E27FC236}">
                <a16:creationId xmlns:a16="http://schemas.microsoft.com/office/drawing/2014/main" id="{FED1230D-06F3-4032-A52C-E4BA80C81244}"/>
              </a:ext>
            </a:extLst>
          </p:cNvPr>
          <p:cNvSpPr/>
          <p:nvPr/>
        </p:nvSpPr>
        <p:spPr>
          <a:xfrm>
            <a:off x="8369403" y="6363483"/>
            <a:ext cx="1264033" cy="1264033"/>
          </a:xfrm>
          <a:prstGeom prst="donu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TextBox 77">
            <a:extLst>
              <a:ext uri="{FF2B5EF4-FFF2-40B4-BE49-F238E27FC236}">
                <a16:creationId xmlns:a16="http://schemas.microsoft.com/office/drawing/2014/main" id="{BC483809-04AD-B99A-6A3B-7AF2B45AF340}"/>
              </a:ext>
            </a:extLst>
          </p:cNvPr>
          <p:cNvSpPr txBox="1"/>
          <p:nvPr/>
        </p:nvSpPr>
        <p:spPr>
          <a:xfrm>
            <a:off x="156103" y="1510232"/>
            <a:ext cx="9415280" cy="4098173"/>
          </a:xfrm>
          <a:prstGeom prst="rect">
            <a:avLst/>
          </a:prstGeom>
          <a:noFill/>
        </p:spPr>
        <p:txBody>
          <a:bodyPr wrap="square" rtlCol="0">
            <a:spAutoFit/>
          </a:bodyPr>
          <a:lstStyle>
            <a:defPPr>
              <a:defRPr lang="en-US"/>
            </a:defPPr>
            <a:lvl1pPr>
              <a:lnSpc>
                <a:spcPct val="120000"/>
              </a:lnSpc>
              <a:defRPr sz="2400">
                <a:latin typeface="Arial" panose="020B0604020202020204" pitchFamily="34" charset="0"/>
                <a:cs typeface="Arial" panose="020B0604020202020204" pitchFamily="34" charset="0"/>
              </a:defRPr>
            </a:lvl1pPr>
          </a:lstStyle>
          <a:p>
            <a:pPr algn="ctr"/>
            <a:r>
              <a:rPr lang="en-US" sz="4400" b="1" i="1" dirty="0" err="1">
                <a:solidFill>
                  <a:srgbClr val="C60018"/>
                </a:solidFill>
                <a:latin typeface="#9Slide03 Cabin Condensed" panose="00000506000000000000" pitchFamily="2" charset="-93"/>
                <a:cs typeface="Times New Roman" panose="02020603050405020304" pitchFamily="18" charset="0"/>
              </a:rPr>
              <a:t>Bài</a:t>
            </a:r>
            <a:r>
              <a:rPr lang="en-US" sz="4400" b="1" i="1" dirty="0">
                <a:solidFill>
                  <a:srgbClr val="C60018"/>
                </a:solidFill>
                <a:latin typeface="#9Slide03 Cabin Condensed" panose="00000506000000000000" pitchFamily="2" charset="-93"/>
                <a:cs typeface="Times New Roman" panose="02020603050405020304" pitchFamily="18" charset="0"/>
              </a:rPr>
              <a:t> 7: </a:t>
            </a:r>
          </a:p>
          <a:p>
            <a:pPr algn="ctr"/>
            <a:r>
              <a:rPr lang="en-US" sz="4400" b="1" dirty="0">
                <a:solidFill>
                  <a:srgbClr val="C60018"/>
                </a:solidFill>
                <a:latin typeface="#9Slide03 Cabin Condensed" panose="00000506000000000000" pitchFamily="2" charset="-93"/>
                <a:cs typeface="Times New Roman" panose="02020603050405020304" pitchFamily="18" charset="0"/>
              </a:rPr>
              <a:t>XU HƯỚNG BIẾN ĐỔI MỘT SỐ TÍNH CHẤT CỦA ĐƠN CHẤT, BIẾN ĐỔI THÀNH PHẦN VÀ TÍNH CHẤT CỦA HỢP CHẤT TRONG MỘT CHU KÌ VÀ TRONG MỘT NHÓM</a:t>
            </a:r>
          </a:p>
        </p:txBody>
      </p:sp>
      <p:sp>
        <p:nvSpPr>
          <p:cNvPr id="2" name="Hộp Văn bản 1">
            <a:extLst>
              <a:ext uri="{FF2B5EF4-FFF2-40B4-BE49-F238E27FC236}">
                <a16:creationId xmlns:a16="http://schemas.microsoft.com/office/drawing/2014/main" id="{618D27D6-3E68-6BEA-F144-F08F75CD6AAD}"/>
              </a:ext>
            </a:extLst>
          </p:cNvPr>
          <p:cNvSpPr txBox="1"/>
          <p:nvPr/>
        </p:nvSpPr>
        <p:spPr>
          <a:xfrm>
            <a:off x="6096000" y="152400"/>
            <a:ext cx="6172200" cy="584775"/>
          </a:xfrm>
          <a:prstGeom prst="rect">
            <a:avLst/>
          </a:prstGeom>
          <a:noFill/>
          <a:effectLst/>
        </p:spPr>
        <p:txBody>
          <a:bodyPr wrap="square" rtlCol="0">
            <a:spAutoFit/>
          </a:bodyPr>
          <a:lstStyle/>
          <a:p>
            <a:r>
              <a:rPr lang="en-US" sz="3200" b="1" cap="none" spc="0">
                <a:ln w="10160">
                  <a:solidFill>
                    <a:srgbClr val="0070C0"/>
                  </a:solidFill>
                  <a:prstDash val="solid"/>
                </a:ln>
                <a:solidFill>
                  <a:srgbClr val="FFFFFF"/>
                </a:solidFill>
                <a:effectLst/>
                <a:latin typeface="#9Slide03 Bebas Neue ZSmall" panose="020B0606020202050201" pitchFamily="34" charset="-93"/>
              </a:rPr>
              <a:t>Nhóm Hóa học – trường THPT số 3 Tuy Phước</a:t>
            </a:r>
            <a:endParaRPr lang="vi-VN" sz="3200" b="1" cap="none" spc="0">
              <a:ln w="10160">
                <a:solidFill>
                  <a:srgbClr val="0070C0"/>
                </a:solidFill>
                <a:prstDash val="solid"/>
              </a:ln>
              <a:solidFill>
                <a:srgbClr val="FFFFFF"/>
              </a:solidFill>
              <a:effectLst/>
              <a:latin typeface="#9Slide03 Bebas Neue ZSmall" panose="020B0606020202050201" pitchFamily="34" charset="-93"/>
            </a:endParaRPr>
          </a:p>
        </p:txBody>
      </p:sp>
    </p:spTree>
    <p:extLst>
      <p:ext uri="{BB962C8B-B14F-4D97-AF65-F5344CB8AC3E}">
        <p14:creationId xmlns:p14="http://schemas.microsoft.com/office/powerpoint/2010/main" val="13296711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par>
                                <p:cTn id="11" presetID="22" presetClass="entr" presetSubtype="2"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right)">
                                      <p:cBhvr>
                                        <p:cTn id="13" dur="500"/>
                                        <p:tgtEl>
                                          <p:spTgt spid="20"/>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wipe(right)">
                                      <p:cBhvr>
                                        <p:cTn id="16" dur="500"/>
                                        <p:tgtEl>
                                          <p:spTgt spid="93"/>
                                        </p:tgtEl>
                                      </p:cBhvr>
                                    </p:animEffect>
                                  </p:childTnLst>
                                </p:cTn>
                              </p:par>
                              <p:par>
                                <p:cTn id="17" presetID="22" presetClass="entr" presetSubtype="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wipe(right)">
                                      <p:cBhvr>
                                        <p:cTn id="22" dur="500"/>
                                        <p:tgtEl>
                                          <p:spTgt spid="91"/>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wipe(down)">
                                      <p:cBhvr>
                                        <p:cTn id="26" dur="500"/>
                                        <p:tgtEl>
                                          <p:spTgt spid="89"/>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p:cTn id="30" dur="500" fill="hold"/>
                                        <p:tgtEl>
                                          <p:spTgt spid="62"/>
                                        </p:tgtEl>
                                        <p:attrNameLst>
                                          <p:attrName>ppt_w</p:attrName>
                                        </p:attrNameLst>
                                      </p:cBhvr>
                                      <p:tavLst>
                                        <p:tav tm="0">
                                          <p:val>
                                            <p:fltVal val="0"/>
                                          </p:val>
                                        </p:tav>
                                        <p:tav tm="100000">
                                          <p:val>
                                            <p:strVal val="#ppt_w"/>
                                          </p:val>
                                        </p:tav>
                                      </p:tavLst>
                                    </p:anim>
                                    <p:anim calcmode="lin" valueType="num">
                                      <p:cBhvr>
                                        <p:cTn id="31" dur="500" fill="hold"/>
                                        <p:tgtEl>
                                          <p:spTgt spid="62"/>
                                        </p:tgtEl>
                                        <p:attrNameLst>
                                          <p:attrName>ppt_h</p:attrName>
                                        </p:attrNameLst>
                                      </p:cBhvr>
                                      <p:tavLst>
                                        <p:tav tm="0">
                                          <p:val>
                                            <p:fltVal val="0"/>
                                          </p:val>
                                        </p:tav>
                                        <p:tav tm="100000">
                                          <p:val>
                                            <p:strVal val="#ppt_h"/>
                                          </p:val>
                                        </p:tav>
                                      </p:tavLst>
                                    </p:anim>
                                    <p:animEffect transition="in" filter="fade">
                                      <p:cBhvr>
                                        <p:cTn id="32" dur="500"/>
                                        <p:tgtEl>
                                          <p:spTgt spid="62"/>
                                        </p:tgtEl>
                                      </p:cBhvr>
                                    </p:animEffect>
                                  </p:childTnLst>
                                </p:cTn>
                              </p:par>
                              <p:par>
                                <p:cTn id="33" presetID="22" presetClass="entr" presetSubtype="4" fill="hold" grpId="0" nodeType="withEffect">
                                  <p:stCondLst>
                                    <p:cond delay="0"/>
                                  </p:stCondLst>
                                  <p:iterate type="lt">
                                    <p:tmPct val="0"/>
                                  </p:iterate>
                                  <p:childTnLst>
                                    <p:set>
                                      <p:cBhvr>
                                        <p:cTn id="34" dur="1" fill="hold">
                                          <p:stCondLst>
                                            <p:cond delay="0"/>
                                          </p:stCondLst>
                                        </p:cTn>
                                        <p:tgtEl>
                                          <p:spTgt spid="78"/>
                                        </p:tgtEl>
                                        <p:attrNameLst>
                                          <p:attrName>style.visibility</p:attrName>
                                        </p:attrNameLst>
                                      </p:cBhvr>
                                      <p:to>
                                        <p:strVal val="visible"/>
                                      </p:to>
                                    </p:set>
                                    <p:animEffect transition="in" filter="wipe(down)">
                                      <p:cBhvr>
                                        <p:cTn id="35" dur="500"/>
                                        <p:tgtEl>
                                          <p:spTgt spid="78"/>
                                        </p:tgtEl>
                                      </p:cBhvr>
                                    </p:animEffect>
                                  </p:childTnLst>
                                </p:cTn>
                              </p:par>
                            </p:childTnLst>
                          </p:cTn>
                        </p:par>
                      </p:childTnLst>
                    </p:cTn>
                  </p:par>
                  <p:par>
                    <p:cTn id="36" fill="hold">
                      <p:stCondLst>
                        <p:cond delay="indefinite"/>
                      </p:stCondLst>
                      <p:childTnLst>
                        <p:par>
                          <p:cTn id="37" fill="hold">
                            <p:stCondLst>
                              <p:cond delay="0"/>
                            </p:stCondLst>
                            <p:childTnLst>
                              <p:par>
                                <p:cTn id="38" presetID="34" presetClass="emph" presetSubtype="0" fill="hold" grpId="1" nodeType="clickEffect">
                                  <p:stCondLst>
                                    <p:cond delay="0"/>
                                  </p:stCondLst>
                                  <p:iterate type="lt">
                                    <p:tmPct val="10000"/>
                                  </p:iterate>
                                  <p:childTnLst>
                                    <p:animMotion origin="layout" path="M 0.0 0.0 L 0.0 -0.07213" pathEditMode="relative" ptsTypes="">
                                      <p:cBhvr>
                                        <p:cTn id="39" dur="250" accel="50000" decel="50000" autoRev="1" fill="hold">
                                          <p:stCondLst>
                                            <p:cond delay="0"/>
                                          </p:stCondLst>
                                        </p:cTn>
                                        <p:tgtEl>
                                          <p:spTgt spid="78"/>
                                        </p:tgtEl>
                                        <p:attrNameLst>
                                          <p:attrName>ppt_x</p:attrName>
                                          <p:attrName>ppt_y</p:attrName>
                                        </p:attrNameLst>
                                      </p:cBhvr>
                                    </p:animMotion>
                                    <p:animRot by="1500000">
                                      <p:cBhvr>
                                        <p:cTn id="40" dur="125" fill="hold">
                                          <p:stCondLst>
                                            <p:cond delay="0"/>
                                          </p:stCondLst>
                                        </p:cTn>
                                        <p:tgtEl>
                                          <p:spTgt spid="78"/>
                                        </p:tgtEl>
                                        <p:attrNameLst>
                                          <p:attrName>r</p:attrName>
                                        </p:attrNameLst>
                                      </p:cBhvr>
                                    </p:animRot>
                                    <p:animRot by="-1500000">
                                      <p:cBhvr>
                                        <p:cTn id="41" dur="125" fill="hold">
                                          <p:stCondLst>
                                            <p:cond delay="125"/>
                                          </p:stCondLst>
                                        </p:cTn>
                                        <p:tgtEl>
                                          <p:spTgt spid="78"/>
                                        </p:tgtEl>
                                        <p:attrNameLst>
                                          <p:attrName>r</p:attrName>
                                        </p:attrNameLst>
                                      </p:cBhvr>
                                    </p:animRot>
                                    <p:animRot by="-1500000">
                                      <p:cBhvr>
                                        <p:cTn id="42" dur="125" fill="hold">
                                          <p:stCondLst>
                                            <p:cond delay="250"/>
                                          </p:stCondLst>
                                        </p:cTn>
                                        <p:tgtEl>
                                          <p:spTgt spid="78"/>
                                        </p:tgtEl>
                                        <p:attrNameLst>
                                          <p:attrName>r</p:attrName>
                                        </p:attrNameLst>
                                      </p:cBhvr>
                                    </p:animRot>
                                    <p:animRot by="1500000">
                                      <p:cBhvr>
                                        <p:cTn id="43" dur="125" fill="hold">
                                          <p:stCondLst>
                                            <p:cond delay="375"/>
                                          </p:stCondLst>
                                        </p:cTn>
                                        <p:tgtEl>
                                          <p:spTgt spid="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89" grpId="0" animBg="1"/>
      <p:bldP spid="93" grpId="0" animBg="1"/>
      <p:bldP spid="91" grpId="0" animBg="1"/>
      <p:bldP spid="78" grpId="0"/>
      <p:bldP spid="7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iślîḋê">
            <a:extLst>
              <a:ext uri="{FF2B5EF4-FFF2-40B4-BE49-F238E27FC236}">
                <a16:creationId xmlns:a16="http://schemas.microsoft.com/office/drawing/2014/main" id="{DDE84A1D-05F7-43A1-899E-DD32BB2C69E4}"/>
              </a:ext>
            </a:extLst>
          </p:cNvPr>
          <p:cNvGrpSpPr/>
          <p:nvPr/>
        </p:nvGrpSpPr>
        <p:grpSpPr>
          <a:xfrm>
            <a:off x="4200223" y="3687988"/>
            <a:ext cx="3701918" cy="1853653"/>
            <a:chOff x="3753146" y="2814451"/>
            <a:chExt cx="4685708" cy="2346264"/>
          </a:xfrm>
        </p:grpSpPr>
        <p:sp>
          <p:nvSpPr>
            <p:cNvPr id="19" name="ïsḷîďé">
              <a:extLst>
                <a:ext uri="{FF2B5EF4-FFF2-40B4-BE49-F238E27FC236}">
                  <a16:creationId xmlns:a16="http://schemas.microsoft.com/office/drawing/2014/main" id="{870D1E20-11E1-4942-AE24-F3E5B172AE0E}"/>
                </a:ext>
              </a:extLst>
            </p:cNvPr>
            <p:cNvSpPr/>
            <p:nvPr/>
          </p:nvSpPr>
          <p:spPr bwMode="auto">
            <a:xfrm>
              <a:off x="4854663" y="3917104"/>
              <a:ext cx="2482675" cy="1243611"/>
            </a:xfrm>
            <a:custGeom>
              <a:avLst/>
              <a:gdLst>
                <a:gd name="T0" fmla="*/ 920 w 920"/>
                <a:gd name="T1" fmla="*/ 460 h 460"/>
                <a:gd name="T2" fmla="*/ 888 w 920"/>
                <a:gd name="T3" fmla="*/ 460 h 460"/>
                <a:gd name="T4" fmla="*/ 460 w 920"/>
                <a:gd name="T5" fmla="*/ 32 h 460"/>
                <a:gd name="T6" fmla="*/ 32 w 920"/>
                <a:gd name="T7" fmla="*/ 460 h 460"/>
                <a:gd name="T8" fmla="*/ 0 w 920"/>
                <a:gd name="T9" fmla="*/ 460 h 460"/>
                <a:gd name="T10" fmla="*/ 460 w 920"/>
                <a:gd name="T11" fmla="*/ 0 h 460"/>
                <a:gd name="T12" fmla="*/ 920 w 920"/>
                <a:gd name="T13" fmla="*/ 460 h 460"/>
              </a:gdLst>
              <a:ahLst/>
              <a:cxnLst>
                <a:cxn ang="0">
                  <a:pos x="T0" y="T1"/>
                </a:cxn>
                <a:cxn ang="0">
                  <a:pos x="T2" y="T3"/>
                </a:cxn>
                <a:cxn ang="0">
                  <a:pos x="T4" y="T5"/>
                </a:cxn>
                <a:cxn ang="0">
                  <a:pos x="T6" y="T7"/>
                </a:cxn>
                <a:cxn ang="0">
                  <a:pos x="T8" y="T9"/>
                </a:cxn>
                <a:cxn ang="0">
                  <a:pos x="T10" y="T11"/>
                </a:cxn>
                <a:cxn ang="0">
                  <a:pos x="T12" y="T13"/>
                </a:cxn>
              </a:cxnLst>
              <a:rect l="0" t="0" r="r" b="b"/>
              <a:pathLst>
                <a:path w="920" h="460">
                  <a:moveTo>
                    <a:pt x="920" y="460"/>
                  </a:moveTo>
                  <a:cubicBezTo>
                    <a:pt x="888" y="460"/>
                    <a:pt x="888" y="460"/>
                    <a:pt x="888" y="460"/>
                  </a:cubicBezTo>
                  <a:cubicBezTo>
                    <a:pt x="888" y="224"/>
                    <a:pt x="696" y="32"/>
                    <a:pt x="460" y="32"/>
                  </a:cubicBezTo>
                  <a:cubicBezTo>
                    <a:pt x="224" y="32"/>
                    <a:pt x="32" y="224"/>
                    <a:pt x="32" y="460"/>
                  </a:cubicBezTo>
                  <a:cubicBezTo>
                    <a:pt x="0" y="460"/>
                    <a:pt x="0" y="460"/>
                    <a:pt x="0" y="460"/>
                  </a:cubicBezTo>
                  <a:cubicBezTo>
                    <a:pt x="0" y="206"/>
                    <a:pt x="206" y="0"/>
                    <a:pt x="460" y="0"/>
                  </a:cubicBezTo>
                  <a:cubicBezTo>
                    <a:pt x="713" y="0"/>
                    <a:pt x="920" y="206"/>
                    <a:pt x="920" y="46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zh-CN" altLang="en-US" dirty="0">
                <a:cs typeface="+mn-ea"/>
                <a:sym typeface="+mn-lt"/>
              </a:endParaRPr>
            </a:p>
          </p:txBody>
        </p:sp>
        <p:sp>
          <p:nvSpPr>
            <p:cNvPr id="20" name="iṩļíḑê">
              <a:extLst>
                <a:ext uri="{FF2B5EF4-FFF2-40B4-BE49-F238E27FC236}">
                  <a16:creationId xmlns:a16="http://schemas.microsoft.com/office/drawing/2014/main" id="{2F08396E-9C8E-42B4-B5AF-A903C0074102}"/>
                </a:ext>
              </a:extLst>
            </p:cNvPr>
            <p:cNvSpPr/>
            <p:nvPr/>
          </p:nvSpPr>
          <p:spPr bwMode="auto">
            <a:xfrm>
              <a:off x="4919457" y="2814451"/>
              <a:ext cx="2350811" cy="1153808"/>
            </a:xfrm>
            <a:custGeom>
              <a:avLst/>
              <a:gdLst>
                <a:gd name="T0" fmla="*/ 436 w 871"/>
                <a:gd name="T1" fmla="*/ 0 h 427"/>
                <a:gd name="T2" fmla="*/ 0 w 871"/>
                <a:gd name="T3" fmla="*/ 117 h 427"/>
                <a:gd name="T4" fmla="*/ 179 w 871"/>
                <a:gd name="T5" fmla="*/ 427 h 427"/>
                <a:gd name="T6" fmla="*/ 436 w 871"/>
                <a:gd name="T7" fmla="*/ 358 h 427"/>
                <a:gd name="T8" fmla="*/ 692 w 871"/>
                <a:gd name="T9" fmla="*/ 427 h 427"/>
                <a:gd name="T10" fmla="*/ 871 w 871"/>
                <a:gd name="T11" fmla="*/ 117 h 427"/>
                <a:gd name="T12" fmla="*/ 436 w 871"/>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871" h="427">
                  <a:moveTo>
                    <a:pt x="436" y="0"/>
                  </a:moveTo>
                  <a:cubicBezTo>
                    <a:pt x="277" y="0"/>
                    <a:pt x="128" y="43"/>
                    <a:pt x="0" y="117"/>
                  </a:cubicBezTo>
                  <a:cubicBezTo>
                    <a:pt x="179" y="427"/>
                    <a:pt x="179" y="427"/>
                    <a:pt x="179" y="427"/>
                  </a:cubicBezTo>
                  <a:cubicBezTo>
                    <a:pt x="255" y="383"/>
                    <a:pt x="342" y="358"/>
                    <a:pt x="436" y="358"/>
                  </a:cubicBezTo>
                  <a:cubicBezTo>
                    <a:pt x="529" y="358"/>
                    <a:pt x="617" y="383"/>
                    <a:pt x="692" y="427"/>
                  </a:cubicBezTo>
                  <a:cubicBezTo>
                    <a:pt x="871" y="117"/>
                    <a:pt x="871" y="117"/>
                    <a:pt x="871" y="117"/>
                  </a:cubicBezTo>
                  <a:cubicBezTo>
                    <a:pt x="743" y="43"/>
                    <a:pt x="594" y="0"/>
                    <a:pt x="436"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dirty="0">
                <a:cs typeface="+mn-ea"/>
                <a:sym typeface="+mn-lt"/>
              </a:endParaRPr>
            </a:p>
          </p:txBody>
        </p:sp>
        <p:sp>
          <p:nvSpPr>
            <p:cNvPr id="21" name="îşľiḋè">
              <a:extLst>
                <a:ext uri="{FF2B5EF4-FFF2-40B4-BE49-F238E27FC236}">
                  <a16:creationId xmlns:a16="http://schemas.microsoft.com/office/drawing/2014/main" id="{5860042F-F702-4296-9157-F8E9A0A486F6}"/>
                </a:ext>
              </a:extLst>
            </p:cNvPr>
            <p:cNvSpPr/>
            <p:nvPr/>
          </p:nvSpPr>
          <p:spPr bwMode="auto">
            <a:xfrm>
              <a:off x="3753146" y="3157751"/>
              <a:ext cx="1602826" cy="2002964"/>
            </a:xfrm>
            <a:custGeom>
              <a:avLst/>
              <a:gdLst>
                <a:gd name="T0" fmla="*/ 415 w 594"/>
                <a:gd name="T1" fmla="*/ 0 h 741"/>
                <a:gd name="T2" fmla="*/ 0 w 594"/>
                <a:gd name="T3" fmla="*/ 741 h 741"/>
                <a:gd name="T4" fmla="*/ 358 w 594"/>
                <a:gd name="T5" fmla="*/ 741 h 741"/>
                <a:gd name="T6" fmla="*/ 594 w 594"/>
                <a:gd name="T7" fmla="*/ 311 h 741"/>
                <a:gd name="T8" fmla="*/ 415 w 594"/>
                <a:gd name="T9" fmla="*/ 0 h 741"/>
              </a:gdLst>
              <a:ahLst/>
              <a:cxnLst>
                <a:cxn ang="0">
                  <a:pos x="T0" y="T1"/>
                </a:cxn>
                <a:cxn ang="0">
                  <a:pos x="T2" y="T3"/>
                </a:cxn>
                <a:cxn ang="0">
                  <a:pos x="T4" y="T5"/>
                </a:cxn>
                <a:cxn ang="0">
                  <a:pos x="T6" y="T7"/>
                </a:cxn>
                <a:cxn ang="0">
                  <a:pos x="T8" y="T9"/>
                </a:cxn>
              </a:cxnLst>
              <a:rect l="0" t="0" r="r" b="b"/>
              <a:pathLst>
                <a:path w="594" h="741">
                  <a:moveTo>
                    <a:pt x="415" y="0"/>
                  </a:moveTo>
                  <a:cubicBezTo>
                    <a:pt x="166" y="153"/>
                    <a:pt x="0" y="428"/>
                    <a:pt x="0" y="741"/>
                  </a:cubicBezTo>
                  <a:cubicBezTo>
                    <a:pt x="358" y="741"/>
                    <a:pt x="358" y="741"/>
                    <a:pt x="358" y="741"/>
                  </a:cubicBezTo>
                  <a:cubicBezTo>
                    <a:pt x="358" y="560"/>
                    <a:pt x="452" y="401"/>
                    <a:pt x="594" y="311"/>
                  </a:cubicBezTo>
                  <a:lnTo>
                    <a:pt x="41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zh-CN" altLang="en-US" dirty="0">
                <a:cs typeface="+mn-ea"/>
                <a:sym typeface="+mn-lt"/>
              </a:endParaRPr>
            </a:p>
          </p:txBody>
        </p:sp>
        <p:sp>
          <p:nvSpPr>
            <p:cNvPr id="22" name="ïSḷíḋè">
              <a:extLst>
                <a:ext uri="{FF2B5EF4-FFF2-40B4-BE49-F238E27FC236}">
                  <a16:creationId xmlns:a16="http://schemas.microsoft.com/office/drawing/2014/main" id="{081B2358-14B3-4CBF-A060-0E433DCFE094}"/>
                </a:ext>
              </a:extLst>
            </p:cNvPr>
            <p:cNvSpPr/>
            <p:nvPr/>
          </p:nvSpPr>
          <p:spPr bwMode="auto">
            <a:xfrm>
              <a:off x="6832618" y="3157751"/>
              <a:ext cx="1606236" cy="2002964"/>
            </a:xfrm>
            <a:custGeom>
              <a:avLst/>
              <a:gdLst>
                <a:gd name="T0" fmla="*/ 179 w 595"/>
                <a:gd name="T1" fmla="*/ 0 h 741"/>
                <a:gd name="T2" fmla="*/ 0 w 595"/>
                <a:gd name="T3" fmla="*/ 311 h 741"/>
                <a:gd name="T4" fmla="*/ 237 w 595"/>
                <a:gd name="T5" fmla="*/ 741 h 741"/>
                <a:gd name="T6" fmla="*/ 595 w 595"/>
                <a:gd name="T7" fmla="*/ 741 h 741"/>
                <a:gd name="T8" fmla="*/ 179 w 595"/>
                <a:gd name="T9" fmla="*/ 0 h 741"/>
              </a:gdLst>
              <a:ahLst/>
              <a:cxnLst>
                <a:cxn ang="0">
                  <a:pos x="T0" y="T1"/>
                </a:cxn>
                <a:cxn ang="0">
                  <a:pos x="T2" y="T3"/>
                </a:cxn>
                <a:cxn ang="0">
                  <a:pos x="T4" y="T5"/>
                </a:cxn>
                <a:cxn ang="0">
                  <a:pos x="T6" y="T7"/>
                </a:cxn>
                <a:cxn ang="0">
                  <a:pos x="T8" y="T9"/>
                </a:cxn>
              </a:cxnLst>
              <a:rect l="0" t="0" r="r" b="b"/>
              <a:pathLst>
                <a:path w="595" h="741">
                  <a:moveTo>
                    <a:pt x="179" y="0"/>
                  </a:moveTo>
                  <a:cubicBezTo>
                    <a:pt x="0" y="311"/>
                    <a:pt x="0" y="311"/>
                    <a:pt x="0" y="311"/>
                  </a:cubicBezTo>
                  <a:cubicBezTo>
                    <a:pt x="142" y="401"/>
                    <a:pt x="237" y="560"/>
                    <a:pt x="237" y="741"/>
                  </a:cubicBezTo>
                  <a:cubicBezTo>
                    <a:pt x="595" y="741"/>
                    <a:pt x="595" y="741"/>
                    <a:pt x="595" y="741"/>
                  </a:cubicBezTo>
                  <a:cubicBezTo>
                    <a:pt x="595" y="428"/>
                    <a:pt x="429" y="153"/>
                    <a:pt x="179"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nSpc>
                  <a:spcPct val="130000"/>
                </a:lnSpc>
              </a:pPr>
              <a:endParaRPr lang="zh-CN" altLang="en-US" dirty="0">
                <a:cs typeface="+mn-ea"/>
                <a:sym typeface="+mn-lt"/>
              </a:endParaRPr>
            </a:p>
          </p:txBody>
        </p:sp>
      </p:grpSp>
      <p:sp>
        <p:nvSpPr>
          <p:cNvPr id="5" name="iṣľîḑé">
            <a:extLst>
              <a:ext uri="{FF2B5EF4-FFF2-40B4-BE49-F238E27FC236}">
                <a16:creationId xmlns:a16="http://schemas.microsoft.com/office/drawing/2014/main" id="{F2CC6E97-B5FE-4962-A69A-738E3B6DBC1B}"/>
              </a:ext>
            </a:extLst>
          </p:cNvPr>
          <p:cNvSpPr/>
          <p:nvPr/>
        </p:nvSpPr>
        <p:spPr>
          <a:xfrm>
            <a:off x="4034688" y="4209417"/>
            <a:ext cx="834641" cy="834642"/>
          </a:xfrm>
          <a:prstGeom prst="ellipse">
            <a:avLst/>
          </a:prstGeom>
          <a:solidFill>
            <a:schemeClr val="accent1"/>
          </a:solidFill>
          <a:ln w="19050">
            <a:solidFill>
              <a:srgbClr val="FFFFFF"/>
            </a:solid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zh-CN" altLang="en-US" dirty="0">
              <a:solidFill>
                <a:schemeClr val="tx1"/>
              </a:solidFill>
              <a:cs typeface="+mn-ea"/>
              <a:sym typeface="+mn-lt"/>
            </a:endParaRPr>
          </a:p>
        </p:txBody>
      </p:sp>
      <p:sp>
        <p:nvSpPr>
          <p:cNvPr id="6" name="îŝḻïde">
            <a:extLst>
              <a:ext uri="{FF2B5EF4-FFF2-40B4-BE49-F238E27FC236}">
                <a16:creationId xmlns:a16="http://schemas.microsoft.com/office/drawing/2014/main" id="{DF3EDA0C-D4B2-437F-B52B-2FBE14BE43D7}"/>
              </a:ext>
            </a:extLst>
          </p:cNvPr>
          <p:cNvSpPr/>
          <p:nvPr/>
        </p:nvSpPr>
        <p:spPr>
          <a:xfrm>
            <a:off x="4265649" y="4461918"/>
            <a:ext cx="372717" cy="372717"/>
          </a:xfrm>
          <a:custGeom>
            <a:avLst/>
            <a:gdLst>
              <a:gd name="connsiteX0" fmla="*/ 343764 w 533400"/>
              <a:gd name="connsiteY0" fmla="*/ 621 h 533400"/>
              <a:gd name="connsiteX1" fmla="*/ 381864 w 533400"/>
              <a:gd name="connsiteY1" fmla="*/ 38721 h 533400"/>
              <a:gd name="connsiteX2" fmla="*/ 381864 w 533400"/>
              <a:gd name="connsiteY2" fmla="*/ 38721 h 533400"/>
              <a:gd name="connsiteX3" fmla="*/ 381864 w 533400"/>
              <a:gd name="connsiteY3" fmla="*/ 114921 h 533400"/>
              <a:gd name="connsiteX4" fmla="*/ 496164 w 533400"/>
              <a:gd name="connsiteY4" fmla="*/ 114921 h 533400"/>
              <a:gd name="connsiteX5" fmla="*/ 534264 w 533400"/>
              <a:gd name="connsiteY5" fmla="*/ 151116 h 533400"/>
              <a:gd name="connsiteX6" fmla="*/ 534264 w 533400"/>
              <a:gd name="connsiteY6" fmla="*/ 153021 h 533400"/>
              <a:gd name="connsiteX7" fmla="*/ 534264 w 533400"/>
              <a:gd name="connsiteY7" fmla="*/ 381621 h 533400"/>
              <a:gd name="connsiteX8" fmla="*/ 498069 w 533400"/>
              <a:gd name="connsiteY8" fmla="*/ 419721 h 533400"/>
              <a:gd name="connsiteX9" fmla="*/ 496164 w 533400"/>
              <a:gd name="connsiteY9" fmla="*/ 419721 h 533400"/>
              <a:gd name="connsiteX10" fmla="*/ 381864 w 533400"/>
              <a:gd name="connsiteY10" fmla="*/ 419721 h 533400"/>
              <a:gd name="connsiteX11" fmla="*/ 381864 w 533400"/>
              <a:gd name="connsiteY11" fmla="*/ 495921 h 533400"/>
              <a:gd name="connsiteX12" fmla="*/ 345669 w 533400"/>
              <a:gd name="connsiteY12" fmla="*/ 534021 h 533400"/>
              <a:gd name="connsiteX13" fmla="*/ 343764 w 533400"/>
              <a:gd name="connsiteY13" fmla="*/ 534021 h 533400"/>
              <a:gd name="connsiteX14" fmla="*/ 191364 w 533400"/>
              <a:gd name="connsiteY14" fmla="*/ 534021 h 533400"/>
              <a:gd name="connsiteX15" fmla="*/ 153264 w 533400"/>
              <a:gd name="connsiteY15" fmla="*/ 495921 h 533400"/>
              <a:gd name="connsiteX16" fmla="*/ 153264 w 533400"/>
              <a:gd name="connsiteY16" fmla="*/ 495921 h 533400"/>
              <a:gd name="connsiteX17" fmla="*/ 153264 w 533400"/>
              <a:gd name="connsiteY17" fmla="*/ 419721 h 533400"/>
              <a:gd name="connsiteX18" fmla="*/ 38964 w 533400"/>
              <a:gd name="connsiteY18" fmla="*/ 419721 h 533400"/>
              <a:gd name="connsiteX19" fmla="*/ 864 w 533400"/>
              <a:gd name="connsiteY19" fmla="*/ 383526 h 533400"/>
              <a:gd name="connsiteX20" fmla="*/ 864 w 533400"/>
              <a:gd name="connsiteY20" fmla="*/ 381621 h 533400"/>
              <a:gd name="connsiteX21" fmla="*/ 864 w 533400"/>
              <a:gd name="connsiteY21" fmla="*/ 197789 h 533400"/>
              <a:gd name="connsiteX22" fmla="*/ 9436 w 533400"/>
              <a:gd name="connsiteY22" fmla="*/ 173976 h 533400"/>
              <a:gd name="connsiteX23" fmla="*/ 11342 w 533400"/>
              <a:gd name="connsiteY23" fmla="*/ 172071 h 533400"/>
              <a:gd name="connsiteX24" fmla="*/ 52299 w 533400"/>
              <a:gd name="connsiteY24" fmla="*/ 127304 h 533400"/>
              <a:gd name="connsiteX25" fmla="*/ 78017 w 533400"/>
              <a:gd name="connsiteY25" fmla="*/ 114921 h 533400"/>
              <a:gd name="connsiteX26" fmla="*/ 79921 w 533400"/>
              <a:gd name="connsiteY26" fmla="*/ 114921 h 533400"/>
              <a:gd name="connsiteX27" fmla="*/ 153264 w 533400"/>
              <a:gd name="connsiteY27" fmla="*/ 114921 h 533400"/>
              <a:gd name="connsiteX28" fmla="*/ 153264 w 533400"/>
              <a:gd name="connsiteY28" fmla="*/ 38721 h 533400"/>
              <a:gd name="connsiteX29" fmla="*/ 189459 w 533400"/>
              <a:gd name="connsiteY29" fmla="*/ 621 h 533400"/>
              <a:gd name="connsiteX30" fmla="*/ 191364 w 533400"/>
              <a:gd name="connsiteY30" fmla="*/ 621 h 533400"/>
              <a:gd name="connsiteX31" fmla="*/ 343764 w 533400"/>
              <a:gd name="connsiteY31" fmla="*/ 621 h 533400"/>
              <a:gd name="connsiteX32" fmla="*/ 343764 w 533400"/>
              <a:gd name="connsiteY32" fmla="*/ 286371 h 533400"/>
              <a:gd name="connsiteX33" fmla="*/ 191364 w 533400"/>
              <a:gd name="connsiteY33" fmla="*/ 286371 h 533400"/>
              <a:gd name="connsiteX34" fmla="*/ 172314 w 533400"/>
              <a:gd name="connsiteY34" fmla="*/ 305421 h 533400"/>
              <a:gd name="connsiteX35" fmla="*/ 172314 w 533400"/>
              <a:gd name="connsiteY35" fmla="*/ 305421 h 533400"/>
              <a:gd name="connsiteX36" fmla="*/ 172314 w 533400"/>
              <a:gd name="connsiteY36" fmla="*/ 495921 h 533400"/>
              <a:gd name="connsiteX37" fmla="*/ 191364 w 533400"/>
              <a:gd name="connsiteY37" fmla="*/ 514971 h 533400"/>
              <a:gd name="connsiteX38" fmla="*/ 191364 w 533400"/>
              <a:gd name="connsiteY38" fmla="*/ 514971 h 533400"/>
              <a:gd name="connsiteX39" fmla="*/ 343764 w 533400"/>
              <a:gd name="connsiteY39" fmla="*/ 514971 h 533400"/>
              <a:gd name="connsiteX40" fmla="*/ 362814 w 533400"/>
              <a:gd name="connsiteY40" fmla="*/ 495921 h 533400"/>
              <a:gd name="connsiteX41" fmla="*/ 362814 w 533400"/>
              <a:gd name="connsiteY41" fmla="*/ 495921 h 533400"/>
              <a:gd name="connsiteX42" fmla="*/ 362814 w 533400"/>
              <a:gd name="connsiteY42" fmla="*/ 305421 h 533400"/>
              <a:gd name="connsiteX43" fmla="*/ 343764 w 533400"/>
              <a:gd name="connsiteY43" fmla="*/ 286371 h 533400"/>
              <a:gd name="connsiteX44" fmla="*/ 343764 w 533400"/>
              <a:gd name="connsiteY44" fmla="*/ 286371 h 533400"/>
              <a:gd name="connsiteX45" fmla="*/ 496164 w 533400"/>
              <a:gd name="connsiteY45" fmla="*/ 133971 h 533400"/>
              <a:gd name="connsiteX46" fmla="*/ 79921 w 533400"/>
              <a:gd name="connsiteY46" fmla="*/ 133971 h 533400"/>
              <a:gd name="connsiteX47" fmla="*/ 67539 w 533400"/>
              <a:gd name="connsiteY47" fmla="*/ 138734 h 533400"/>
              <a:gd name="connsiteX48" fmla="*/ 66586 w 533400"/>
              <a:gd name="connsiteY48" fmla="*/ 139686 h 533400"/>
              <a:gd name="connsiteX49" fmla="*/ 25629 w 533400"/>
              <a:gd name="connsiteY49" fmla="*/ 184454 h 533400"/>
              <a:gd name="connsiteX50" fmla="*/ 20867 w 533400"/>
              <a:gd name="connsiteY50" fmla="*/ 195884 h 533400"/>
              <a:gd name="connsiteX51" fmla="*/ 20867 w 533400"/>
              <a:gd name="connsiteY51" fmla="*/ 197789 h 533400"/>
              <a:gd name="connsiteX52" fmla="*/ 20867 w 533400"/>
              <a:gd name="connsiteY52" fmla="*/ 381621 h 533400"/>
              <a:gd name="connsiteX53" fmla="*/ 38964 w 533400"/>
              <a:gd name="connsiteY53" fmla="*/ 400671 h 533400"/>
              <a:gd name="connsiteX54" fmla="*/ 39917 w 533400"/>
              <a:gd name="connsiteY54" fmla="*/ 400671 h 533400"/>
              <a:gd name="connsiteX55" fmla="*/ 154217 w 533400"/>
              <a:gd name="connsiteY55" fmla="*/ 400671 h 533400"/>
              <a:gd name="connsiteX56" fmla="*/ 154217 w 533400"/>
              <a:gd name="connsiteY56" fmla="*/ 305421 h 533400"/>
              <a:gd name="connsiteX57" fmla="*/ 190411 w 533400"/>
              <a:gd name="connsiteY57" fmla="*/ 267321 h 533400"/>
              <a:gd name="connsiteX58" fmla="*/ 192317 w 533400"/>
              <a:gd name="connsiteY58" fmla="*/ 267321 h 533400"/>
              <a:gd name="connsiteX59" fmla="*/ 344717 w 533400"/>
              <a:gd name="connsiteY59" fmla="*/ 267321 h 533400"/>
              <a:gd name="connsiteX60" fmla="*/ 382817 w 533400"/>
              <a:gd name="connsiteY60" fmla="*/ 305421 h 533400"/>
              <a:gd name="connsiteX61" fmla="*/ 382817 w 533400"/>
              <a:gd name="connsiteY61" fmla="*/ 305421 h 533400"/>
              <a:gd name="connsiteX62" fmla="*/ 382817 w 533400"/>
              <a:gd name="connsiteY62" fmla="*/ 400671 h 533400"/>
              <a:gd name="connsiteX63" fmla="*/ 497117 w 533400"/>
              <a:gd name="connsiteY63" fmla="*/ 400671 h 533400"/>
              <a:gd name="connsiteX64" fmla="*/ 516167 w 533400"/>
              <a:gd name="connsiteY64" fmla="*/ 382574 h 533400"/>
              <a:gd name="connsiteX65" fmla="*/ 516167 w 533400"/>
              <a:gd name="connsiteY65" fmla="*/ 381621 h 533400"/>
              <a:gd name="connsiteX66" fmla="*/ 516167 w 533400"/>
              <a:gd name="connsiteY66" fmla="*/ 153021 h 533400"/>
              <a:gd name="connsiteX67" fmla="*/ 498069 w 533400"/>
              <a:gd name="connsiteY67" fmla="*/ 133971 h 533400"/>
              <a:gd name="connsiteX68" fmla="*/ 496164 w 533400"/>
              <a:gd name="connsiteY68" fmla="*/ 133971 h 533400"/>
              <a:gd name="connsiteX69" fmla="*/ 462827 w 533400"/>
              <a:gd name="connsiteY69" fmla="*/ 172071 h 533400"/>
              <a:gd name="connsiteX70" fmla="*/ 477114 w 533400"/>
              <a:gd name="connsiteY70" fmla="*/ 186359 h 533400"/>
              <a:gd name="connsiteX71" fmla="*/ 462827 w 533400"/>
              <a:gd name="connsiteY71" fmla="*/ 200646 h 533400"/>
              <a:gd name="connsiteX72" fmla="*/ 448539 w 533400"/>
              <a:gd name="connsiteY72" fmla="*/ 186359 h 533400"/>
              <a:gd name="connsiteX73" fmla="*/ 462827 w 533400"/>
              <a:gd name="connsiteY73" fmla="*/ 172071 h 533400"/>
              <a:gd name="connsiteX74" fmla="*/ 343764 w 533400"/>
              <a:gd name="connsiteY74" fmla="*/ 19671 h 533400"/>
              <a:gd name="connsiteX75" fmla="*/ 191364 w 533400"/>
              <a:gd name="connsiteY75" fmla="*/ 19671 h 533400"/>
              <a:gd name="connsiteX76" fmla="*/ 172314 w 533400"/>
              <a:gd name="connsiteY76" fmla="*/ 38721 h 533400"/>
              <a:gd name="connsiteX77" fmla="*/ 172314 w 533400"/>
              <a:gd name="connsiteY77" fmla="*/ 38721 h 533400"/>
              <a:gd name="connsiteX78" fmla="*/ 172314 w 533400"/>
              <a:gd name="connsiteY78" fmla="*/ 114921 h 533400"/>
              <a:gd name="connsiteX79" fmla="*/ 362814 w 533400"/>
              <a:gd name="connsiteY79" fmla="*/ 114921 h 533400"/>
              <a:gd name="connsiteX80" fmla="*/ 362814 w 533400"/>
              <a:gd name="connsiteY80" fmla="*/ 38721 h 533400"/>
              <a:gd name="connsiteX81" fmla="*/ 344717 w 533400"/>
              <a:gd name="connsiteY81" fmla="*/ 19671 h 533400"/>
              <a:gd name="connsiteX82" fmla="*/ 344717 w 533400"/>
              <a:gd name="connsiteY82" fmla="*/ 19671 h 533400"/>
              <a:gd name="connsiteX83" fmla="*/ 343764 w 533400"/>
              <a:gd name="connsiteY83" fmla="*/ 19671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33400" h="533400">
                <a:moveTo>
                  <a:pt x="343764" y="621"/>
                </a:moveTo>
                <a:cubicBezTo>
                  <a:pt x="364719" y="621"/>
                  <a:pt x="381864" y="17766"/>
                  <a:pt x="381864" y="38721"/>
                </a:cubicBezTo>
                <a:lnTo>
                  <a:pt x="381864" y="38721"/>
                </a:lnTo>
                <a:lnTo>
                  <a:pt x="381864" y="114921"/>
                </a:lnTo>
                <a:lnTo>
                  <a:pt x="496164" y="114921"/>
                </a:lnTo>
                <a:cubicBezTo>
                  <a:pt x="516167" y="114921"/>
                  <a:pt x="533311" y="131114"/>
                  <a:pt x="534264" y="151116"/>
                </a:cubicBezTo>
                <a:lnTo>
                  <a:pt x="534264" y="153021"/>
                </a:lnTo>
                <a:lnTo>
                  <a:pt x="534264" y="381621"/>
                </a:lnTo>
                <a:cubicBezTo>
                  <a:pt x="534264" y="401624"/>
                  <a:pt x="518071" y="418769"/>
                  <a:pt x="498069" y="419721"/>
                </a:cubicBezTo>
                <a:lnTo>
                  <a:pt x="496164" y="419721"/>
                </a:lnTo>
                <a:lnTo>
                  <a:pt x="381864" y="419721"/>
                </a:lnTo>
                <a:lnTo>
                  <a:pt x="381864" y="495921"/>
                </a:lnTo>
                <a:cubicBezTo>
                  <a:pt x="381864" y="515924"/>
                  <a:pt x="365671" y="533069"/>
                  <a:pt x="345669" y="534021"/>
                </a:cubicBezTo>
                <a:lnTo>
                  <a:pt x="343764" y="534021"/>
                </a:lnTo>
                <a:lnTo>
                  <a:pt x="191364" y="534021"/>
                </a:lnTo>
                <a:cubicBezTo>
                  <a:pt x="170409" y="534021"/>
                  <a:pt x="153264" y="516876"/>
                  <a:pt x="153264" y="495921"/>
                </a:cubicBezTo>
                <a:lnTo>
                  <a:pt x="153264" y="495921"/>
                </a:lnTo>
                <a:lnTo>
                  <a:pt x="153264" y="419721"/>
                </a:lnTo>
                <a:lnTo>
                  <a:pt x="38964" y="419721"/>
                </a:lnTo>
                <a:cubicBezTo>
                  <a:pt x="18961" y="419721"/>
                  <a:pt x="1817" y="403529"/>
                  <a:pt x="864" y="383526"/>
                </a:cubicBezTo>
                <a:lnTo>
                  <a:pt x="864" y="381621"/>
                </a:lnTo>
                <a:lnTo>
                  <a:pt x="864" y="197789"/>
                </a:lnTo>
                <a:cubicBezTo>
                  <a:pt x="864" y="189216"/>
                  <a:pt x="3721" y="180644"/>
                  <a:pt x="9436" y="173976"/>
                </a:cubicBezTo>
                <a:lnTo>
                  <a:pt x="11342" y="172071"/>
                </a:lnTo>
                <a:lnTo>
                  <a:pt x="52299" y="127304"/>
                </a:lnTo>
                <a:cubicBezTo>
                  <a:pt x="58967" y="119684"/>
                  <a:pt x="68492" y="115874"/>
                  <a:pt x="78017" y="114921"/>
                </a:cubicBezTo>
                <a:lnTo>
                  <a:pt x="79921" y="114921"/>
                </a:lnTo>
                <a:lnTo>
                  <a:pt x="153264" y="114921"/>
                </a:lnTo>
                <a:lnTo>
                  <a:pt x="153264" y="38721"/>
                </a:lnTo>
                <a:cubicBezTo>
                  <a:pt x="153264" y="18719"/>
                  <a:pt x="169457" y="1574"/>
                  <a:pt x="189459" y="621"/>
                </a:cubicBezTo>
                <a:lnTo>
                  <a:pt x="191364" y="621"/>
                </a:lnTo>
                <a:lnTo>
                  <a:pt x="343764" y="621"/>
                </a:lnTo>
                <a:close/>
                <a:moveTo>
                  <a:pt x="343764" y="286371"/>
                </a:moveTo>
                <a:lnTo>
                  <a:pt x="191364" y="286371"/>
                </a:lnTo>
                <a:cubicBezTo>
                  <a:pt x="180886" y="286371"/>
                  <a:pt x="172314" y="294944"/>
                  <a:pt x="172314" y="305421"/>
                </a:cubicBezTo>
                <a:lnTo>
                  <a:pt x="172314" y="305421"/>
                </a:lnTo>
                <a:lnTo>
                  <a:pt x="172314" y="495921"/>
                </a:lnTo>
                <a:cubicBezTo>
                  <a:pt x="172314" y="506399"/>
                  <a:pt x="180886" y="514971"/>
                  <a:pt x="191364" y="514971"/>
                </a:cubicBezTo>
                <a:lnTo>
                  <a:pt x="191364" y="514971"/>
                </a:lnTo>
                <a:lnTo>
                  <a:pt x="343764" y="514971"/>
                </a:lnTo>
                <a:cubicBezTo>
                  <a:pt x="354242" y="514971"/>
                  <a:pt x="362814" y="506399"/>
                  <a:pt x="362814" y="495921"/>
                </a:cubicBezTo>
                <a:lnTo>
                  <a:pt x="362814" y="495921"/>
                </a:lnTo>
                <a:lnTo>
                  <a:pt x="362814" y="305421"/>
                </a:lnTo>
                <a:cubicBezTo>
                  <a:pt x="362814" y="294944"/>
                  <a:pt x="354242" y="286371"/>
                  <a:pt x="343764" y="286371"/>
                </a:cubicBezTo>
                <a:lnTo>
                  <a:pt x="343764" y="286371"/>
                </a:lnTo>
                <a:close/>
                <a:moveTo>
                  <a:pt x="496164" y="133971"/>
                </a:moveTo>
                <a:lnTo>
                  <a:pt x="79921" y="133971"/>
                </a:lnTo>
                <a:cubicBezTo>
                  <a:pt x="75159" y="133971"/>
                  <a:pt x="70396" y="135876"/>
                  <a:pt x="67539" y="138734"/>
                </a:cubicBezTo>
                <a:lnTo>
                  <a:pt x="66586" y="139686"/>
                </a:lnTo>
                <a:lnTo>
                  <a:pt x="25629" y="184454"/>
                </a:lnTo>
                <a:cubicBezTo>
                  <a:pt x="22771" y="187311"/>
                  <a:pt x="20867" y="191121"/>
                  <a:pt x="20867" y="195884"/>
                </a:cubicBezTo>
                <a:lnTo>
                  <a:pt x="20867" y="197789"/>
                </a:lnTo>
                <a:lnTo>
                  <a:pt x="20867" y="381621"/>
                </a:lnTo>
                <a:cubicBezTo>
                  <a:pt x="20867" y="392099"/>
                  <a:pt x="28486" y="399719"/>
                  <a:pt x="38964" y="400671"/>
                </a:cubicBezTo>
                <a:lnTo>
                  <a:pt x="39917" y="400671"/>
                </a:lnTo>
                <a:lnTo>
                  <a:pt x="154217" y="400671"/>
                </a:lnTo>
                <a:lnTo>
                  <a:pt x="154217" y="305421"/>
                </a:lnTo>
                <a:cubicBezTo>
                  <a:pt x="154217" y="285419"/>
                  <a:pt x="170409" y="268274"/>
                  <a:pt x="190411" y="267321"/>
                </a:cubicBezTo>
                <a:lnTo>
                  <a:pt x="192317" y="267321"/>
                </a:lnTo>
                <a:lnTo>
                  <a:pt x="344717" y="267321"/>
                </a:lnTo>
                <a:cubicBezTo>
                  <a:pt x="365671" y="267321"/>
                  <a:pt x="382817" y="284466"/>
                  <a:pt x="382817" y="305421"/>
                </a:cubicBezTo>
                <a:lnTo>
                  <a:pt x="382817" y="305421"/>
                </a:lnTo>
                <a:lnTo>
                  <a:pt x="382817" y="400671"/>
                </a:lnTo>
                <a:lnTo>
                  <a:pt x="497117" y="400671"/>
                </a:lnTo>
                <a:cubicBezTo>
                  <a:pt x="507594" y="400671"/>
                  <a:pt x="515214" y="393051"/>
                  <a:pt x="516167" y="382574"/>
                </a:cubicBezTo>
                <a:lnTo>
                  <a:pt x="516167" y="381621"/>
                </a:lnTo>
                <a:lnTo>
                  <a:pt x="516167" y="153021"/>
                </a:lnTo>
                <a:cubicBezTo>
                  <a:pt x="516167" y="142544"/>
                  <a:pt x="508546" y="134924"/>
                  <a:pt x="498069" y="133971"/>
                </a:cubicBezTo>
                <a:lnTo>
                  <a:pt x="496164" y="133971"/>
                </a:lnTo>
                <a:close/>
                <a:moveTo>
                  <a:pt x="462827" y="172071"/>
                </a:moveTo>
                <a:cubicBezTo>
                  <a:pt x="470446" y="172071"/>
                  <a:pt x="477114" y="178739"/>
                  <a:pt x="477114" y="186359"/>
                </a:cubicBezTo>
                <a:cubicBezTo>
                  <a:pt x="477114" y="193979"/>
                  <a:pt x="470446" y="200646"/>
                  <a:pt x="462827" y="200646"/>
                </a:cubicBezTo>
                <a:cubicBezTo>
                  <a:pt x="455207" y="200646"/>
                  <a:pt x="448539" y="193979"/>
                  <a:pt x="448539" y="186359"/>
                </a:cubicBezTo>
                <a:cubicBezTo>
                  <a:pt x="448539" y="178739"/>
                  <a:pt x="455207" y="172071"/>
                  <a:pt x="462827" y="172071"/>
                </a:cubicBezTo>
                <a:close/>
                <a:moveTo>
                  <a:pt x="343764" y="19671"/>
                </a:moveTo>
                <a:lnTo>
                  <a:pt x="191364" y="19671"/>
                </a:lnTo>
                <a:cubicBezTo>
                  <a:pt x="180886" y="19671"/>
                  <a:pt x="172314" y="28244"/>
                  <a:pt x="172314" y="38721"/>
                </a:cubicBezTo>
                <a:lnTo>
                  <a:pt x="172314" y="38721"/>
                </a:lnTo>
                <a:lnTo>
                  <a:pt x="172314" y="114921"/>
                </a:lnTo>
                <a:lnTo>
                  <a:pt x="362814" y="114921"/>
                </a:lnTo>
                <a:lnTo>
                  <a:pt x="362814" y="38721"/>
                </a:lnTo>
                <a:cubicBezTo>
                  <a:pt x="362814" y="28244"/>
                  <a:pt x="355194" y="20624"/>
                  <a:pt x="344717" y="19671"/>
                </a:cubicBezTo>
                <a:lnTo>
                  <a:pt x="344717" y="19671"/>
                </a:lnTo>
                <a:lnTo>
                  <a:pt x="343764" y="19671"/>
                </a:lnTo>
                <a:close/>
              </a:path>
            </a:pathLst>
          </a:custGeom>
          <a:solidFill>
            <a:srgbClr val="FFFFFF"/>
          </a:solidFill>
          <a:ln w="9525" cap="flat">
            <a:noFill/>
            <a:prstDash val="solid"/>
            <a:miter/>
          </a:ln>
        </p:spPr>
        <p:txBody>
          <a:bodyPr rtlCol="0" anchor="ctr"/>
          <a:lstStyle/>
          <a:p>
            <a:pPr>
              <a:lnSpc>
                <a:spcPct val="130000"/>
              </a:lnSpc>
            </a:pPr>
            <a:endParaRPr lang="zh-CN" altLang="en-US" dirty="0">
              <a:cs typeface="+mn-ea"/>
              <a:sym typeface="+mn-lt"/>
            </a:endParaRPr>
          </a:p>
        </p:txBody>
      </p:sp>
      <p:sp>
        <p:nvSpPr>
          <p:cNvPr id="7" name="iṣliḋe">
            <a:extLst>
              <a:ext uri="{FF2B5EF4-FFF2-40B4-BE49-F238E27FC236}">
                <a16:creationId xmlns:a16="http://schemas.microsoft.com/office/drawing/2014/main" id="{6A79E0ED-7C32-4077-A9B6-D9C2276FB061}"/>
              </a:ext>
            </a:extLst>
          </p:cNvPr>
          <p:cNvSpPr/>
          <p:nvPr/>
        </p:nvSpPr>
        <p:spPr>
          <a:xfrm>
            <a:off x="5639101" y="3288919"/>
            <a:ext cx="834641" cy="834642"/>
          </a:xfrm>
          <a:prstGeom prst="ellipse">
            <a:avLst/>
          </a:prstGeom>
          <a:solidFill>
            <a:schemeClr val="accent1">
              <a:lumMod val="40000"/>
              <a:lumOff val="60000"/>
            </a:schemeClr>
          </a:solidFill>
          <a:ln w="19050">
            <a:solidFill>
              <a:srgbClr val="FFFFFF"/>
            </a:solid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zh-CN" altLang="en-US" dirty="0">
              <a:solidFill>
                <a:schemeClr val="tx1"/>
              </a:solidFill>
              <a:cs typeface="+mn-ea"/>
              <a:sym typeface="+mn-lt"/>
            </a:endParaRPr>
          </a:p>
        </p:txBody>
      </p:sp>
      <p:sp>
        <p:nvSpPr>
          <p:cNvPr id="8" name="íṡlïḍe">
            <a:extLst>
              <a:ext uri="{FF2B5EF4-FFF2-40B4-BE49-F238E27FC236}">
                <a16:creationId xmlns:a16="http://schemas.microsoft.com/office/drawing/2014/main" id="{0D152C90-49B7-40E2-9D86-53C43E3B9E93}"/>
              </a:ext>
            </a:extLst>
          </p:cNvPr>
          <p:cNvSpPr/>
          <p:nvPr/>
        </p:nvSpPr>
        <p:spPr>
          <a:xfrm>
            <a:off x="7231238" y="4209417"/>
            <a:ext cx="834641" cy="834642"/>
          </a:xfrm>
          <a:prstGeom prst="ellipse">
            <a:avLst/>
          </a:prstGeom>
          <a:solidFill>
            <a:schemeClr val="accent1"/>
          </a:solidFill>
          <a:ln w="19050">
            <a:solidFill>
              <a:srgbClr val="FFFFFF"/>
            </a:solidFill>
            <a:round/>
            <a:headEnd/>
            <a:tailEnd/>
          </a:ln>
        </p:spPr>
        <p:txBody>
          <a:bodyPr vert="horz" wrap="square" lIns="91440" tIns="45720" rIns="91440" bIns="45720" numCol="1" anchor="t" anchorCtr="0" compatLnSpc="1">
            <a:prstTxWarp prst="textNoShape">
              <a:avLst/>
            </a:prstTxWarp>
          </a:bodyPr>
          <a:lstStyle/>
          <a:p>
            <a:pPr>
              <a:lnSpc>
                <a:spcPct val="130000"/>
              </a:lnSpc>
            </a:pPr>
            <a:endParaRPr lang="zh-CN" altLang="en-US" dirty="0">
              <a:solidFill>
                <a:schemeClr val="tx1"/>
              </a:solidFill>
              <a:cs typeface="+mn-ea"/>
              <a:sym typeface="+mn-lt"/>
            </a:endParaRPr>
          </a:p>
        </p:txBody>
      </p:sp>
      <p:sp>
        <p:nvSpPr>
          <p:cNvPr id="9" name="iṥ1iḍe">
            <a:extLst>
              <a:ext uri="{FF2B5EF4-FFF2-40B4-BE49-F238E27FC236}">
                <a16:creationId xmlns:a16="http://schemas.microsoft.com/office/drawing/2014/main" id="{48846779-778B-4AC3-876E-51421E8C25B8}"/>
              </a:ext>
            </a:extLst>
          </p:cNvPr>
          <p:cNvSpPr/>
          <p:nvPr/>
        </p:nvSpPr>
        <p:spPr>
          <a:xfrm>
            <a:off x="5903228" y="3506104"/>
            <a:ext cx="306160" cy="372717"/>
          </a:xfrm>
          <a:custGeom>
            <a:avLst/>
            <a:gdLst>
              <a:gd name="connsiteX0" fmla="*/ 284197 w 438150"/>
              <a:gd name="connsiteY0" fmla="*/ 621 h 533400"/>
              <a:gd name="connsiteX1" fmla="*/ 310867 w 438150"/>
              <a:gd name="connsiteY1" fmla="*/ 12051 h 533400"/>
              <a:gd name="connsiteX2" fmla="*/ 310867 w 438150"/>
              <a:gd name="connsiteY2" fmla="*/ 12051 h 533400"/>
              <a:gd name="connsiteX3" fmla="*/ 427072 w 438150"/>
              <a:gd name="connsiteY3" fmla="*/ 128256 h 533400"/>
              <a:gd name="connsiteX4" fmla="*/ 438502 w 438150"/>
              <a:gd name="connsiteY4" fmla="*/ 154926 h 533400"/>
              <a:gd name="connsiteX5" fmla="*/ 438502 w 438150"/>
              <a:gd name="connsiteY5" fmla="*/ 154926 h 533400"/>
              <a:gd name="connsiteX6" fmla="*/ 438502 w 438150"/>
              <a:gd name="connsiteY6" fmla="*/ 495921 h 533400"/>
              <a:gd name="connsiteX7" fmla="*/ 400402 w 438150"/>
              <a:gd name="connsiteY7" fmla="*/ 534021 h 533400"/>
              <a:gd name="connsiteX8" fmla="*/ 400402 w 438150"/>
              <a:gd name="connsiteY8" fmla="*/ 534021 h 533400"/>
              <a:gd name="connsiteX9" fmla="*/ 38452 w 438150"/>
              <a:gd name="connsiteY9" fmla="*/ 534021 h 533400"/>
              <a:gd name="connsiteX10" fmla="*/ 352 w 438150"/>
              <a:gd name="connsiteY10" fmla="*/ 495921 h 533400"/>
              <a:gd name="connsiteX11" fmla="*/ 352 w 438150"/>
              <a:gd name="connsiteY11" fmla="*/ 495921 h 533400"/>
              <a:gd name="connsiteX12" fmla="*/ 352 w 438150"/>
              <a:gd name="connsiteY12" fmla="*/ 38721 h 533400"/>
              <a:gd name="connsiteX13" fmla="*/ 38452 w 438150"/>
              <a:gd name="connsiteY13" fmla="*/ 621 h 533400"/>
              <a:gd name="connsiteX14" fmla="*/ 38452 w 438150"/>
              <a:gd name="connsiteY14" fmla="*/ 621 h 533400"/>
              <a:gd name="connsiteX15" fmla="*/ 284197 w 438150"/>
              <a:gd name="connsiteY15" fmla="*/ 621 h 533400"/>
              <a:gd name="connsiteX16" fmla="*/ 284197 w 438150"/>
              <a:gd name="connsiteY16" fmla="*/ 19671 h 533400"/>
              <a:gd name="connsiteX17" fmla="*/ 38452 w 438150"/>
              <a:gd name="connsiteY17" fmla="*/ 19671 h 533400"/>
              <a:gd name="connsiteX18" fmla="*/ 19402 w 438150"/>
              <a:gd name="connsiteY18" fmla="*/ 38721 h 533400"/>
              <a:gd name="connsiteX19" fmla="*/ 19402 w 438150"/>
              <a:gd name="connsiteY19" fmla="*/ 38721 h 533400"/>
              <a:gd name="connsiteX20" fmla="*/ 19402 w 438150"/>
              <a:gd name="connsiteY20" fmla="*/ 495921 h 533400"/>
              <a:gd name="connsiteX21" fmla="*/ 38452 w 438150"/>
              <a:gd name="connsiteY21" fmla="*/ 514971 h 533400"/>
              <a:gd name="connsiteX22" fmla="*/ 38452 w 438150"/>
              <a:gd name="connsiteY22" fmla="*/ 514971 h 533400"/>
              <a:gd name="connsiteX23" fmla="*/ 400402 w 438150"/>
              <a:gd name="connsiteY23" fmla="*/ 514971 h 533400"/>
              <a:gd name="connsiteX24" fmla="*/ 419452 w 438150"/>
              <a:gd name="connsiteY24" fmla="*/ 495921 h 533400"/>
              <a:gd name="connsiteX25" fmla="*/ 419452 w 438150"/>
              <a:gd name="connsiteY25" fmla="*/ 495921 h 533400"/>
              <a:gd name="connsiteX26" fmla="*/ 419452 w 438150"/>
              <a:gd name="connsiteY26" fmla="*/ 154926 h 533400"/>
              <a:gd name="connsiteX27" fmla="*/ 419452 w 438150"/>
              <a:gd name="connsiteY27" fmla="*/ 153021 h 533400"/>
              <a:gd name="connsiteX28" fmla="*/ 314677 w 438150"/>
              <a:gd name="connsiteY28" fmla="*/ 153021 h 533400"/>
              <a:gd name="connsiteX29" fmla="*/ 286102 w 438150"/>
              <a:gd name="connsiteY29" fmla="*/ 126351 h 533400"/>
              <a:gd name="connsiteX30" fmla="*/ 286102 w 438150"/>
              <a:gd name="connsiteY30" fmla="*/ 124446 h 533400"/>
              <a:gd name="connsiteX31" fmla="*/ 286102 w 438150"/>
              <a:gd name="connsiteY31" fmla="*/ 19671 h 533400"/>
              <a:gd name="connsiteX32" fmla="*/ 284197 w 438150"/>
              <a:gd name="connsiteY32" fmla="*/ 19671 h 533400"/>
              <a:gd name="connsiteX33" fmla="*/ 284197 w 438150"/>
              <a:gd name="connsiteY33" fmla="*/ 19671 h 533400"/>
              <a:gd name="connsiteX34" fmla="*/ 248002 w 438150"/>
              <a:gd name="connsiteY34" fmla="*/ 200646 h 533400"/>
              <a:gd name="connsiteX35" fmla="*/ 305152 w 438150"/>
              <a:gd name="connsiteY35" fmla="*/ 257796 h 533400"/>
              <a:gd name="connsiteX36" fmla="*/ 248002 w 438150"/>
              <a:gd name="connsiteY36" fmla="*/ 314946 h 533400"/>
              <a:gd name="connsiteX37" fmla="*/ 248002 w 438150"/>
              <a:gd name="connsiteY37" fmla="*/ 314946 h 533400"/>
              <a:gd name="connsiteX38" fmla="*/ 171802 w 438150"/>
              <a:gd name="connsiteY38" fmla="*/ 314946 h 533400"/>
              <a:gd name="connsiteX39" fmla="*/ 171802 w 438150"/>
              <a:gd name="connsiteY39" fmla="*/ 410196 h 533400"/>
              <a:gd name="connsiteX40" fmla="*/ 152752 w 438150"/>
              <a:gd name="connsiteY40" fmla="*/ 410196 h 533400"/>
              <a:gd name="connsiteX41" fmla="*/ 152752 w 438150"/>
              <a:gd name="connsiteY41" fmla="*/ 200646 h 533400"/>
              <a:gd name="connsiteX42" fmla="*/ 248002 w 438150"/>
              <a:gd name="connsiteY42" fmla="*/ 200646 h 533400"/>
              <a:gd name="connsiteX43" fmla="*/ 248002 w 438150"/>
              <a:gd name="connsiteY43" fmla="*/ 219696 h 533400"/>
              <a:gd name="connsiteX44" fmla="*/ 171802 w 438150"/>
              <a:gd name="connsiteY44" fmla="*/ 219696 h 533400"/>
              <a:gd name="connsiteX45" fmla="*/ 171802 w 438150"/>
              <a:gd name="connsiteY45" fmla="*/ 295896 h 533400"/>
              <a:gd name="connsiteX46" fmla="*/ 248002 w 438150"/>
              <a:gd name="connsiteY46" fmla="*/ 295896 h 533400"/>
              <a:gd name="connsiteX47" fmla="*/ 286102 w 438150"/>
              <a:gd name="connsiteY47" fmla="*/ 257796 h 533400"/>
              <a:gd name="connsiteX48" fmla="*/ 248002 w 438150"/>
              <a:gd name="connsiteY48" fmla="*/ 219696 h 533400"/>
              <a:gd name="connsiteX49" fmla="*/ 248002 w 438150"/>
              <a:gd name="connsiteY49" fmla="*/ 219696 h 533400"/>
              <a:gd name="connsiteX50" fmla="*/ 305152 w 438150"/>
              <a:gd name="connsiteY50" fmla="*/ 33006 h 533400"/>
              <a:gd name="connsiteX51" fmla="*/ 305152 w 438150"/>
              <a:gd name="connsiteY51" fmla="*/ 124446 h 533400"/>
              <a:gd name="connsiteX52" fmla="*/ 313724 w 438150"/>
              <a:gd name="connsiteY52" fmla="*/ 133971 h 533400"/>
              <a:gd name="connsiteX53" fmla="*/ 314677 w 438150"/>
              <a:gd name="connsiteY53" fmla="*/ 133971 h 533400"/>
              <a:gd name="connsiteX54" fmla="*/ 406117 w 438150"/>
              <a:gd name="connsiteY54" fmla="*/ 133971 h 533400"/>
              <a:gd name="connsiteX55" fmla="*/ 305152 w 438150"/>
              <a:gd name="connsiteY55" fmla="*/ 3300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38150" h="533400">
                <a:moveTo>
                  <a:pt x="284197" y="621"/>
                </a:moveTo>
                <a:cubicBezTo>
                  <a:pt x="294674" y="621"/>
                  <a:pt x="304199" y="4431"/>
                  <a:pt x="310867" y="12051"/>
                </a:cubicBezTo>
                <a:lnTo>
                  <a:pt x="310867" y="12051"/>
                </a:lnTo>
                <a:lnTo>
                  <a:pt x="427072" y="128256"/>
                </a:lnTo>
                <a:cubicBezTo>
                  <a:pt x="434692" y="135876"/>
                  <a:pt x="438502" y="145401"/>
                  <a:pt x="438502" y="154926"/>
                </a:cubicBezTo>
                <a:lnTo>
                  <a:pt x="438502" y="154926"/>
                </a:lnTo>
                <a:lnTo>
                  <a:pt x="438502" y="495921"/>
                </a:lnTo>
                <a:cubicBezTo>
                  <a:pt x="438502" y="516876"/>
                  <a:pt x="421357" y="534021"/>
                  <a:pt x="400402" y="534021"/>
                </a:cubicBezTo>
                <a:lnTo>
                  <a:pt x="400402" y="534021"/>
                </a:lnTo>
                <a:lnTo>
                  <a:pt x="38452" y="534021"/>
                </a:lnTo>
                <a:cubicBezTo>
                  <a:pt x="17497" y="534021"/>
                  <a:pt x="352" y="516876"/>
                  <a:pt x="352" y="495921"/>
                </a:cubicBezTo>
                <a:lnTo>
                  <a:pt x="352" y="495921"/>
                </a:lnTo>
                <a:lnTo>
                  <a:pt x="352" y="38721"/>
                </a:lnTo>
                <a:cubicBezTo>
                  <a:pt x="352" y="17766"/>
                  <a:pt x="17497" y="621"/>
                  <a:pt x="38452" y="621"/>
                </a:cubicBezTo>
                <a:lnTo>
                  <a:pt x="38452" y="621"/>
                </a:lnTo>
                <a:lnTo>
                  <a:pt x="284197" y="621"/>
                </a:lnTo>
                <a:close/>
                <a:moveTo>
                  <a:pt x="284197" y="19671"/>
                </a:moveTo>
                <a:lnTo>
                  <a:pt x="38452" y="19671"/>
                </a:lnTo>
                <a:cubicBezTo>
                  <a:pt x="27974" y="19671"/>
                  <a:pt x="19402" y="28244"/>
                  <a:pt x="19402" y="38721"/>
                </a:cubicBezTo>
                <a:lnTo>
                  <a:pt x="19402" y="38721"/>
                </a:lnTo>
                <a:lnTo>
                  <a:pt x="19402" y="495921"/>
                </a:lnTo>
                <a:cubicBezTo>
                  <a:pt x="19402" y="506399"/>
                  <a:pt x="27974" y="514971"/>
                  <a:pt x="38452" y="514971"/>
                </a:cubicBezTo>
                <a:lnTo>
                  <a:pt x="38452" y="514971"/>
                </a:lnTo>
                <a:lnTo>
                  <a:pt x="400402" y="514971"/>
                </a:lnTo>
                <a:cubicBezTo>
                  <a:pt x="410880" y="514971"/>
                  <a:pt x="419452" y="506399"/>
                  <a:pt x="419452" y="495921"/>
                </a:cubicBezTo>
                <a:lnTo>
                  <a:pt x="419452" y="495921"/>
                </a:lnTo>
                <a:lnTo>
                  <a:pt x="419452" y="154926"/>
                </a:lnTo>
                <a:cubicBezTo>
                  <a:pt x="419452" y="153974"/>
                  <a:pt x="419452" y="153021"/>
                  <a:pt x="419452" y="153021"/>
                </a:cubicBezTo>
                <a:lnTo>
                  <a:pt x="314677" y="153021"/>
                </a:lnTo>
                <a:cubicBezTo>
                  <a:pt x="299437" y="153021"/>
                  <a:pt x="287055" y="141591"/>
                  <a:pt x="286102" y="126351"/>
                </a:cubicBezTo>
                <a:lnTo>
                  <a:pt x="286102" y="124446"/>
                </a:lnTo>
                <a:lnTo>
                  <a:pt x="286102" y="19671"/>
                </a:lnTo>
                <a:cubicBezTo>
                  <a:pt x="285149" y="19671"/>
                  <a:pt x="284197" y="19671"/>
                  <a:pt x="284197" y="19671"/>
                </a:cubicBezTo>
                <a:lnTo>
                  <a:pt x="284197" y="19671"/>
                </a:lnTo>
                <a:close/>
                <a:moveTo>
                  <a:pt x="248002" y="200646"/>
                </a:moveTo>
                <a:cubicBezTo>
                  <a:pt x="279434" y="200646"/>
                  <a:pt x="305152" y="226364"/>
                  <a:pt x="305152" y="257796"/>
                </a:cubicBezTo>
                <a:cubicBezTo>
                  <a:pt x="305152" y="289229"/>
                  <a:pt x="279434" y="314946"/>
                  <a:pt x="248002" y="314946"/>
                </a:cubicBezTo>
                <a:lnTo>
                  <a:pt x="248002" y="314946"/>
                </a:lnTo>
                <a:lnTo>
                  <a:pt x="171802" y="314946"/>
                </a:lnTo>
                <a:lnTo>
                  <a:pt x="171802" y="410196"/>
                </a:lnTo>
                <a:lnTo>
                  <a:pt x="152752" y="410196"/>
                </a:lnTo>
                <a:lnTo>
                  <a:pt x="152752" y="200646"/>
                </a:lnTo>
                <a:lnTo>
                  <a:pt x="248002" y="200646"/>
                </a:lnTo>
                <a:close/>
                <a:moveTo>
                  <a:pt x="248002" y="219696"/>
                </a:moveTo>
                <a:lnTo>
                  <a:pt x="171802" y="219696"/>
                </a:lnTo>
                <a:lnTo>
                  <a:pt x="171802" y="295896"/>
                </a:lnTo>
                <a:lnTo>
                  <a:pt x="248002" y="295896"/>
                </a:lnTo>
                <a:cubicBezTo>
                  <a:pt x="268957" y="295896"/>
                  <a:pt x="286102" y="278751"/>
                  <a:pt x="286102" y="257796"/>
                </a:cubicBezTo>
                <a:cubicBezTo>
                  <a:pt x="286102" y="236841"/>
                  <a:pt x="268957" y="219696"/>
                  <a:pt x="248002" y="219696"/>
                </a:cubicBezTo>
                <a:lnTo>
                  <a:pt x="248002" y="219696"/>
                </a:lnTo>
                <a:close/>
                <a:moveTo>
                  <a:pt x="305152" y="33006"/>
                </a:moveTo>
                <a:lnTo>
                  <a:pt x="305152" y="124446"/>
                </a:lnTo>
                <a:cubicBezTo>
                  <a:pt x="305152" y="129209"/>
                  <a:pt x="308962" y="133019"/>
                  <a:pt x="313724" y="133971"/>
                </a:cubicBezTo>
                <a:lnTo>
                  <a:pt x="314677" y="133971"/>
                </a:lnTo>
                <a:lnTo>
                  <a:pt x="406117" y="133971"/>
                </a:lnTo>
                <a:lnTo>
                  <a:pt x="305152" y="33006"/>
                </a:lnTo>
                <a:close/>
              </a:path>
            </a:pathLst>
          </a:custGeom>
          <a:solidFill>
            <a:srgbClr val="FFFFFF"/>
          </a:solidFill>
          <a:ln w="9525" cap="flat">
            <a:noFill/>
            <a:prstDash val="solid"/>
            <a:miter/>
          </a:ln>
        </p:spPr>
        <p:txBody>
          <a:bodyPr rtlCol="0" anchor="ctr"/>
          <a:lstStyle/>
          <a:p>
            <a:pPr>
              <a:lnSpc>
                <a:spcPct val="130000"/>
              </a:lnSpc>
            </a:pPr>
            <a:endParaRPr lang="zh-CN" altLang="en-US" dirty="0">
              <a:cs typeface="+mn-ea"/>
              <a:sym typeface="+mn-lt"/>
            </a:endParaRPr>
          </a:p>
        </p:txBody>
      </p:sp>
      <p:sp>
        <p:nvSpPr>
          <p:cNvPr id="10" name="íṣḻîḋê">
            <a:extLst>
              <a:ext uri="{FF2B5EF4-FFF2-40B4-BE49-F238E27FC236}">
                <a16:creationId xmlns:a16="http://schemas.microsoft.com/office/drawing/2014/main" id="{1B271D14-4036-4524-9F1D-51C6AA672D8B}"/>
              </a:ext>
            </a:extLst>
          </p:cNvPr>
          <p:cNvSpPr/>
          <p:nvPr/>
        </p:nvSpPr>
        <p:spPr>
          <a:xfrm>
            <a:off x="7462199" y="4486969"/>
            <a:ext cx="372717" cy="279537"/>
          </a:xfrm>
          <a:custGeom>
            <a:avLst/>
            <a:gdLst>
              <a:gd name="connsiteX0" fmla="*/ 495908 w 533400"/>
              <a:gd name="connsiteY0" fmla="*/ 621 h 400050"/>
              <a:gd name="connsiteX1" fmla="*/ 534008 w 533400"/>
              <a:gd name="connsiteY1" fmla="*/ 38721 h 400050"/>
              <a:gd name="connsiteX2" fmla="*/ 534008 w 533400"/>
              <a:gd name="connsiteY2" fmla="*/ 38721 h 400050"/>
              <a:gd name="connsiteX3" fmla="*/ 534008 w 533400"/>
              <a:gd name="connsiteY3" fmla="*/ 362571 h 400050"/>
              <a:gd name="connsiteX4" fmla="*/ 495908 w 533400"/>
              <a:gd name="connsiteY4" fmla="*/ 400671 h 400050"/>
              <a:gd name="connsiteX5" fmla="*/ 495908 w 533400"/>
              <a:gd name="connsiteY5" fmla="*/ 400671 h 400050"/>
              <a:gd name="connsiteX6" fmla="*/ 38708 w 533400"/>
              <a:gd name="connsiteY6" fmla="*/ 400671 h 400050"/>
              <a:gd name="connsiteX7" fmla="*/ 608 w 533400"/>
              <a:gd name="connsiteY7" fmla="*/ 362571 h 400050"/>
              <a:gd name="connsiteX8" fmla="*/ 608 w 533400"/>
              <a:gd name="connsiteY8" fmla="*/ 362571 h 400050"/>
              <a:gd name="connsiteX9" fmla="*/ 608 w 533400"/>
              <a:gd name="connsiteY9" fmla="*/ 38721 h 400050"/>
              <a:gd name="connsiteX10" fmla="*/ 38708 w 533400"/>
              <a:gd name="connsiteY10" fmla="*/ 621 h 400050"/>
              <a:gd name="connsiteX11" fmla="*/ 38708 w 533400"/>
              <a:gd name="connsiteY11" fmla="*/ 621 h 400050"/>
              <a:gd name="connsiteX12" fmla="*/ 495908 w 533400"/>
              <a:gd name="connsiteY12" fmla="*/ 621 h 400050"/>
              <a:gd name="connsiteX13" fmla="*/ 361605 w 533400"/>
              <a:gd name="connsiteY13" fmla="*/ 172071 h 400050"/>
              <a:gd name="connsiteX14" fmla="*/ 360653 w 533400"/>
              <a:gd name="connsiteY14" fmla="*/ 173024 h 400050"/>
              <a:gd name="connsiteX15" fmla="*/ 274928 w 533400"/>
              <a:gd name="connsiteY15" fmla="*/ 284466 h 400050"/>
              <a:gd name="connsiteX16" fmla="*/ 272071 w 533400"/>
              <a:gd name="connsiteY16" fmla="*/ 288276 h 400050"/>
              <a:gd name="connsiteX17" fmla="*/ 219683 w 533400"/>
              <a:gd name="connsiteY17" fmla="*/ 290181 h 400050"/>
              <a:gd name="connsiteX18" fmla="*/ 217778 w 533400"/>
              <a:gd name="connsiteY18" fmla="*/ 289229 h 400050"/>
              <a:gd name="connsiteX19" fmla="*/ 154913 w 533400"/>
              <a:gd name="connsiteY19" fmla="*/ 228269 h 400050"/>
              <a:gd name="connsiteX20" fmla="*/ 153961 w 533400"/>
              <a:gd name="connsiteY20" fmla="*/ 227316 h 400050"/>
              <a:gd name="connsiteX21" fmla="*/ 128243 w 533400"/>
              <a:gd name="connsiteY21" fmla="*/ 228269 h 400050"/>
              <a:gd name="connsiteX22" fmla="*/ 127290 w 533400"/>
              <a:gd name="connsiteY22" fmla="*/ 229221 h 400050"/>
              <a:gd name="connsiteX23" fmla="*/ 19658 w 533400"/>
              <a:gd name="connsiteY23" fmla="*/ 354951 h 400050"/>
              <a:gd name="connsiteX24" fmla="*/ 19658 w 533400"/>
              <a:gd name="connsiteY24" fmla="*/ 361619 h 400050"/>
              <a:gd name="connsiteX25" fmla="*/ 37755 w 533400"/>
              <a:gd name="connsiteY25" fmla="*/ 380669 h 400050"/>
              <a:gd name="connsiteX26" fmla="*/ 38708 w 533400"/>
              <a:gd name="connsiteY26" fmla="*/ 380669 h 400050"/>
              <a:gd name="connsiteX27" fmla="*/ 495908 w 533400"/>
              <a:gd name="connsiteY27" fmla="*/ 380669 h 400050"/>
              <a:gd name="connsiteX28" fmla="*/ 514958 w 533400"/>
              <a:gd name="connsiteY28" fmla="*/ 361619 h 400050"/>
              <a:gd name="connsiteX29" fmla="*/ 514958 w 533400"/>
              <a:gd name="connsiteY29" fmla="*/ 361619 h 400050"/>
              <a:gd name="connsiteX30" fmla="*/ 514958 w 533400"/>
              <a:gd name="connsiteY30" fmla="*/ 337806 h 400050"/>
              <a:gd name="connsiteX31" fmla="*/ 391133 w 533400"/>
              <a:gd name="connsiteY31" fmla="*/ 173024 h 400050"/>
              <a:gd name="connsiteX32" fmla="*/ 387323 w 533400"/>
              <a:gd name="connsiteY32" fmla="*/ 169214 h 400050"/>
              <a:gd name="connsiteX33" fmla="*/ 361605 w 533400"/>
              <a:gd name="connsiteY33" fmla="*/ 172071 h 400050"/>
              <a:gd name="connsiteX34" fmla="*/ 495908 w 533400"/>
              <a:gd name="connsiteY34" fmla="*/ 19671 h 400050"/>
              <a:gd name="connsiteX35" fmla="*/ 38708 w 533400"/>
              <a:gd name="connsiteY35" fmla="*/ 19671 h 400050"/>
              <a:gd name="connsiteX36" fmla="*/ 19658 w 533400"/>
              <a:gd name="connsiteY36" fmla="*/ 38721 h 400050"/>
              <a:gd name="connsiteX37" fmla="*/ 19658 w 533400"/>
              <a:gd name="connsiteY37" fmla="*/ 38721 h 400050"/>
              <a:gd name="connsiteX38" fmla="*/ 19658 w 533400"/>
              <a:gd name="connsiteY38" fmla="*/ 327329 h 400050"/>
              <a:gd name="connsiteX39" fmla="*/ 113003 w 533400"/>
              <a:gd name="connsiteY39" fmla="*/ 217791 h 400050"/>
              <a:gd name="connsiteX40" fmla="*/ 166343 w 533400"/>
              <a:gd name="connsiteY40" fmla="*/ 213981 h 400050"/>
              <a:gd name="connsiteX41" fmla="*/ 167296 w 533400"/>
              <a:gd name="connsiteY41" fmla="*/ 214934 h 400050"/>
              <a:gd name="connsiteX42" fmla="*/ 168248 w 533400"/>
              <a:gd name="connsiteY42" fmla="*/ 215886 h 400050"/>
              <a:gd name="connsiteX43" fmla="*/ 231113 w 533400"/>
              <a:gd name="connsiteY43" fmla="*/ 276846 h 400050"/>
              <a:gd name="connsiteX44" fmla="*/ 257783 w 533400"/>
              <a:gd name="connsiteY44" fmla="*/ 276846 h 400050"/>
              <a:gd name="connsiteX45" fmla="*/ 258736 w 533400"/>
              <a:gd name="connsiteY45" fmla="*/ 275894 h 400050"/>
              <a:gd name="connsiteX46" fmla="*/ 259688 w 533400"/>
              <a:gd name="connsiteY46" fmla="*/ 274941 h 400050"/>
              <a:gd name="connsiteX47" fmla="*/ 345413 w 533400"/>
              <a:gd name="connsiteY47" fmla="*/ 163499 h 400050"/>
              <a:gd name="connsiteX48" fmla="*/ 398753 w 533400"/>
              <a:gd name="connsiteY48" fmla="*/ 156831 h 400050"/>
              <a:gd name="connsiteX49" fmla="*/ 404468 w 533400"/>
              <a:gd name="connsiteY49" fmla="*/ 162546 h 400050"/>
              <a:gd name="connsiteX50" fmla="*/ 406373 w 533400"/>
              <a:gd name="connsiteY50" fmla="*/ 164451 h 400050"/>
              <a:gd name="connsiteX51" fmla="*/ 515911 w 533400"/>
              <a:gd name="connsiteY51" fmla="*/ 309231 h 400050"/>
              <a:gd name="connsiteX52" fmla="*/ 515911 w 533400"/>
              <a:gd name="connsiteY52" fmla="*/ 40626 h 400050"/>
              <a:gd name="connsiteX53" fmla="*/ 497813 w 533400"/>
              <a:gd name="connsiteY53" fmla="*/ 21576 h 400050"/>
              <a:gd name="connsiteX54" fmla="*/ 495908 w 533400"/>
              <a:gd name="connsiteY54" fmla="*/ 19671 h 400050"/>
              <a:gd name="connsiteX55" fmla="*/ 95858 w 533400"/>
              <a:gd name="connsiteY55" fmla="*/ 48246 h 400050"/>
              <a:gd name="connsiteX56" fmla="*/ 143483 w 533400"/>
              <a:gd name="connsiteY56" fmla="*/ 95871 h 400050"/>
              <a:gd name="connsiteX57" fmla="*/ 95858 w 533400"/>
              <a:gd name="connsiteY57" fmla="*/ 143496 h 400050"/>
              <a:gd name="connsiteX58" fmla="*/ 48233 w 533400"/>
              <a:gd name="connsiteY58" fmla="*/ 95871 h 400050"/>
              <a:gd name="connsiteX59" fmla="*/ 95858 w 533400"/>
              <a:gd name="connsiteY59" fmla="*/ 48246 h 400050"/>
              <a:gd name="connsiteX60" fmla="*/ 95858 w 533400"/>
              <a:gd name="connsiteY60" fmla="*/ 67296 h 400050"/>
              <a:gd name="connsiteX61" fmla="*/ 67283 w 533400"/>
              <a:gd name="connsiteY61" fmla="*/ 95871 h 400050"/>
              <a:gd name="connsiteX62" fmla="*/ 95858 w 533400"/>
              <a:gd name="connsiteY62" fmla="*/ 124446 h 400050"/>
              <a:gd name="connsiteX63" fmla="*/ 124433 w 533400"/>
              <a:gd name="connsiteY63" fmla="*/ 95871 h 400050"/>
              <a:gd name="connsiteX64" fmla="*/ 95858 w 533400"/>
              <a:gd name="connsiteY64" fmla="*/ 67296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33400" h="400050">
                <a:moveTo>
                  <a:pt x="495908" y="621"/>
                </a:moveTo>
                <a:cubicBezTo>
                  <a:pt x="516863" y="621"/>
                  <a:pt x="534008" y="17766"/>
                  <a:pt x="534008" y="38721"/>
                </a:cubicBezTo>
                <a:lnTo>
                  <a:pt x="534008" y="38721"/>
                </a:lnTo>
                <a:lnTo>
                  <a:pt x="534008" y="362571"/>
                </a:lnTo>
                <a:cubicBezTo>
                  <a:pt x="534008" y="383526"/>
                  <a:pt x="516863" y="400671"/>
                  <a:pt x="495908" y="400671"/>
                </a:cubicBezTo>
                <a:lnTo>
                  <a:pt x="495908" y="400671"/>
                </a:lnTo>
                <a:lnTo>
                  <a:pt x="38708" y="400671"/>
                </a:lnTo>
                <a:cubicBezTo>
                  <a:pt x="17753" y="400671"/>
                  <a:pt x="608" y="383526"/>
                  <a:pt x="608" y="362571"/>
                </a:cubicBezTo>
                <a:lnTo>
                  <a:pt x="608" y="362571"/>
                </a:lnTo>
                <a:lnTo>
                  <a:pt x="608" y="38721"/>
                </a:lnTo>
                <a:cubicBezTo>
                  <a:pt x="608" y="17766"/>
                  <a:pt x="17753" y="621"/>
                  <a:pt x="38708" y="621"/>
                </a:cubicBezTo>
                <a:lnTo>
                  <a:pt x="38708" y="621"/>
                </a:lnTo>
                <a:lnTo>
                  <a:pt x="495908" y="621"/>
                </a:lnTo>
                <a:close/>
                <a:moveTo>
                  <a:pt x="361605" y="172071"/>
                </a:moveTo>
                <a:lnTo>
                  <a:pt x="360653" y="173024"/>
                </a:lnTo>
                <a:lnTo>
                  <a:pt x="274928" y="284466"/>
                </a:lnTo>
                <a:cubicBezTo>
                  <a:pt x="273976" y="285419"/>
                  <a:pt x="273023" y="286371"/>
                  <a:pt x="272071" y="288276"/>
                </a:cubicBezTo>
                <a:cubicBezTo>
                  <a:pt x="257783" y="302564"/>
                  <a:pt x="234923" y="303516"/>
                  <a:pt x="219683" y="290181"/>
                </a:cubicBezTo>
                <a:lnTo>
                  <a:pt x="217778" y="289229"/>
                </a:lnTo>
                <a:lnTo>
                  <a:pt x="154913" y="228269"/>
                </a:lnTo>
                <a:cubicBezTo>
                  <a:pt x="154913" y="228269"/>
                  <a:pt x="153961" y="227316"/>
                  <a:pt x="153961" y="227316"/>
                </a:cubicBezTo>
                <a:cubicBezTo>
                  <a:pt x="146340" y="220649"/>
                  <a:pt x="134911" y="221601"/>
                  <a:pt x="128243" y="228269"/>
                </a:cubicBezTo>
                <a:lnTo>
                  <a:pt x="127290" y="229221"/>
                </a:lnTo>
                <a:lnTo>
                  <a:pt x="19658" y="354951"/>
                </a:lnTo>
                <a:lnTo>
                  <a:pt x="19658" y="361619"/>
                </a:lnTo>
                <a:cubicBezTo>
                  <a:pt x="19658" y="372096"/>
                  <a:pt x="27278" y="379716"/>
                  <a:pt x="37755" y="380669"/>
                </a:cubicBezTo>
                <a:lnTo>
                  <a:pt x="38708" y="380669"/>
                </a:lnTo>
                <a:lnTo>
                  <a:pt x="495908" y="380669"/>
                </a:lnTo>
                <a:cubicBezTo>
                  <a:pt x="506386" y="380669"/>
                  <a:pt x="514958" y="372096"/>
                  <a:pt x="514958" y="361619"/>
                </a:cubicBezTo>
                <a:lnTo>
                  <a:pt x="514958" y="361619"/>
                </a:lnTo>
                <a:lnTo>
                  <a:pt x="514958" y="337806"/>
                </a:lnTo>
                <a:lnTo>
                  <a:pt x="391133" y="173024"/>
                </a:lnTo>
                <a:cubicBezTo>
                  <a:pt x="390180" y="172071"/>
                  <a:pt x="389228" y="170166"/>
                  <a:pt x="387323" y="169214"/>
                </a:cubicBezTo>
                <a:cubicBezTo>
                  <a:pt x="378751" y="164451"/>
                  <a:pt x="368273" y="165404"/>
                  <a:pt x="361605" y="172071"/>
                </a:cubicBezTo>
                <a:close/>
                <a:moveTo>
                  <a:pt x="495908" y="19671"/>
                </a:moveTo>
                <a:lnTo>
                  <a:pt x="38708" y="19671"/>
                </a:lnTo>
                <a:cubicBezTo>
                  <a:pt x="28230" y="19671"/>
                  <a:pt x="19658" y="28244"/>
                  <a:pt x="19658" y="38721"/>
                </a:cubicBezTo>
                <a:lnTo>
                  <a:pt x="19658" y="38721"/>
                </a:lnTo>
                <a:lnTo>
                  <a:pt x="19658" y="327329"/>
                </a:lnTo>
                <a:lnTo>
                  <a:pt x="113003" y="217791"/>
                </a:lnTo>
                <a:cubicBezTo>
                  <a:pt x="126338" y="201599"/>
                  <a:pt x="151103" y="199694"/>
                  <a:pt x="166343" y="213981"/>
                </a:cubicBezTo>
                <a:lnTo>
                  <a:pt x="167296" y="214934"/>
                </a:lnTo>
                <a:lnTo>
                  <a:pt x="168248" y="215886"/>
                </a:lnTo>
                <a:lnTo>
                  <a:pt x="231113" y="276846"/>
                </a:lnTo>
                <a:cubicBezTo>
                  <a:pt x="238733" y="284466"/>
                  <a:pt x="251115" y="284466"/>
                  <a:pt x="257783" y="276846"/>
                </a:cubicBezTo>
                <a:lnTo>
                  <a:pt x="258736" y="275894"/>
                </a:lnTo>
                <a:lnTo>
                  <a:pt x="259688" y="274941"/>
                </a:lnTo>
                <a:lnTo>
                  <a:pt x="345413" y="163499"/>
                </a:lnTo>
                <a:cubicBezTo>
                  <a:pt x="357796" y="146354"/>
                  <a:pt x="382561" y="143496"/>
                  <a:pt x="398753" y="156831"/>
                </a:cubicBezTo>
                <a:cubicBezTo>
                  <a:pt x="400658" y="158736"/>
                  <a:pt x="402563" y="160641"/>
                  <a:pt x="404468" y="162546"/>
                </a:cubicBezTo>
                <a:lnTo>
                  <a:pt x="406373" y="164451"/>
                </a:lnTo>
                <a:lnTo>
                  <a:pt x="515911" y="309231"/>
                </a:lnTo>
                <a:lnTo>
                  <a:pt x="515911" y="40626"/>
                </a:lnTo>
                <a:cubicBezTo>
                  <a:pt x="515911" y="30149"/>
                  <a:pt x="508290" y="22529"/>
                  <a:pt x="497813" y="21576"/>
                </a:cubicBezTo>
                <a:lnTo>
                  <a:pt x="495908" y="19671"/>
                </a:lnTo>
                <a:close/>
                <a:moveTo>
                  <a:pt x="95858" y="48246"/>
                </a:moveTo>
                <a:cubicBezTo>
                  <a:pt x="122528" y="48246"/>
                  <a:pt x="143483" y="69201"/>
                  <a:pt x="143483" y="95871"/>
                </a:cubicBezTo>
                <a:cubicBezTo>
                  <a:pt x="143483" y="122541"/>
                  <a:pt x="122528" y="143496"/>
                  <a:pt x="95858" y="143496"/>
                </a:cubicBezTo>
                <a:cubicBezTo>
                  <a:pt x="69188" y="143496"/>
                  <a:pt x="48233" y="122541"/>
                  <a:pt x="48233" y="95871"/>
                </a:cubicBezTo>
                <a:cubicBezTo>
                  <a:pt x="48233" y="69201"/>
                  <a:pt x="69188" y="48246"/>
                  <a:pt x="95858" y="48246"/>
                </a:cubicBezTo>
                <a:close/>
                <a:moveTo>
                  <a:pt x="95858" y="67296"/>
                </a:moveTo>
                <a:cubicBezTo>
                  <a:pt x="79665" y="67296"/>
                  <a:pt x="67283" y="79679"/>
                  <a:pt x="67283" y="95871"/>
                </a:cubicBezTo>
                <a:cubicBezTo>
                  <a:pt x="67283" y="112064"/>
                  <a:pt x="79665" y="124446"/>
                  <a:pt x="95858" y="124446"/>
                </a:cubicBezTo>
                <a:cubicBezTo>
                  <a:pt x="112051" y="124446"/>
                  <a:pt x="124433" y="112064"/>
                  <a:pt x="124433" y="95871"/>
                </a:cubicBezTo>
                <a:cubicBezTo>
                  <a:pt x="124433" y="79679"/>
                  <a:pt x="112051" y="67296"/>
                  <a:pt x="95858" y="67296"/>
                </a:cubicBezTo>
                <a:close/>
              </a:path>
            </a:pathLst>
          </a:custGeom>
          <a:solidFill>
            <a:srgbClr val="FFFFFF"/>
          </a:solidFill>
          <a:ln w="9525" cap="flat">
            <a:noFill/>
            <a:prstDash val="solid"/>
            <a:miter/>
          </a:ln>
        </p:spPr>
        <p:txBody>
          <a:bodyPr rtlCol="0" anchor="ctr"/>
          <a:lstStyle/>
          <a:p>
            <a:pPr>
              <a:lnSpc>
                <a:spcPct val="130000"/>
              </a:lnSpc>
            </a:pPr>
            <a:endParaRPr lang="zh-CN" altLang="en-US" dirty="0">
              <a:cs typeface="+mn-ea"/>
              <a:sym typeface="+mn-lt"/>
            </a:endParaRPr>
          </a:p>
        </p:txBody>
      </p:sp>
      <p:cxnSp>
        <p:nvCxnSpPr>
          <p:cNvPr id="11" name="îṣľídé">
            <a:extLst>
              <a:ext uri="{FF2B5EF4-FFF2-40B4-BE49-F238E27FC236}">
                <a16:creationId xmlns:a16="http://schemas.microsoft.com/office/drawing/2014/main" id="{7B0BFA8F-E330-4762-8B59-F708BD722BF6}"/>
              </a:ext>
            </a:extLst>
          </p:cNvPr>
          <p:cNvCxnSpPr>
            <a:cxnSpLocks/>
          </p:cNvCxnSpPr>
          <p:nvPr/>
        </p:nvCxnSpPr>
        <p:spPr>
          <a:xfrm>
            <a:off x="3569566" y="5541641"/>
            <a:ext cx="4975761" cy="0"/>
          </a:xfrm>
          <a:prstGeom prst="line">
            <a:avLst/>
          </a:prstGeom>
          <a:ln>
            <a:solidFill>
              <a:schemeClr val="bg2">
                <a:lumMod val="9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矩形 34">
            <a:extLst>
              <a:ext uri="{FF2B5EF4-FFF2-40B4-BE49-F238E27FC236}">
                <a16:creationId xmlns:a16="http://schemas.microsoft.com/office/drawing/2014/main" id="{4C66E99E-BD14-4A03-A985-2D708655B13E}"/>
              </a:ext>
            </a:extLst>
          </p:cNvPr>
          <p:cNvSpPr/>
          <p:nvPr/>
        </p:nvSpPr>
        <p:spPr>
          <a:xfrm>
            <a:off x="2300591" y="2074786"/>
            <a:ext cx="7817593" cy="914172"/>
          </a:xfrm>
          <a:prstGeom prst="rect">
            <a:avLst/>
          </a:prstGeom>
        </p:spPr>
        <p:txBody>
          <a:bodyPr vert="horz" lIns="91440" tIns="45720" rIns="91440" bIns="45720" rtlCol="0" anchor="b">
            <a:noAutofit/>
          </a:bodyPr>
          <a:lstStyle/>
          <a:p>
            <a:pPr algn="ctr">
              <a:spcBef>
                <a:spcPct val="0"/>
              </a:spcBef>
            </a:pPr>
            <a:r>
              <a:rPr lang="vi-VN" altLang="zh-CN" sz="2400">
                <a:latin typeface="#9Slide03 Cabin Condensed" panose="00000506000000000000" pitchFamily="2" charset="-93"/>
                <a:cs typeface="Times New Roman" panose="02020603050405020304" pitchFamily="18" charset="0"/>
                <a:sym typeface="+mn-lt"/>
              </a:rPr>
              <a:t>- Bán kính nguyên tử của các nguyên tố nhóm A có xu hướng biến đổi tuần hoàn theo chiều tăng của điện tích hạt nhân:</a:t>
            </a:r>
            <a:endParaRPr lang="zh-CN" altLang="en-US" sz="2400" dirty="0">
              <a:latin typeface="#9Slide03 Cabin Condensed" panose="00000506000000000000" pitchFamily="2" charset="-93"/>
              <a:cs typeface="Times New Roman" panose="02020603050405020304" pitchFamily="18" charset="0"/>
              <a:sym typeface="+mn-lt"/>
            </a:endParaRPr>
          </a:p>
        </p:txBody>
      </p:sp>
      <p:sp>
        <p:nvSpPr>
          <p:cNvPr id="37" name="矩形 36">
            <a:extLst>
              <a:ext uri="{FF2B5EF4-FFF2-40B4-BE49-F238E27FC236}">
                <a16:creationId xmlns:a16="http://schemas.microsoft.com/office/drawing/2014/main" id="{E5190B04-A520-4E1E-AB84-B771EBC26B08}"/>
              </a:ext>
            </a:extLst>
          </p:cNvPr>
          <p:cNvSpPr/>
          <p:nvPr/>
        </p:nvSpPr>
        <p:spPr>
          <a:xfrm>
            <a:off x="64049" y="3429001"/>
            <a:ext cx="4037862" cy="2695354"/>
          </a:xfrm>
          <a:prstGeom prst="rect">
            <a:avLst/>
          </a:prstGeom>
        </p:spPr>
        <p:txBody>
          <a:bodyPr vert="horz" lIns="91440" tIns="45720" rIns="91440" bIns="45720" rtlCol="0" anchor="b">
            <a:noAutofit/>
          </a:bodyPr>
          <a:lstStyle/>
          <a:p>
            <a:pPr algn="just">
              <a:lnSpc>
                <a:spcPct val="120000"/>
              </a:lnSpc>
              <a:spcBef>
                <a:spcPct val="0"/>
              </a:spcBef>
            </a:pPr>
            <a:r>
              <a:rPr lang="vi-VN" altLang="zh-CN" sz="2000" dirty="0">
                <a:latin typeface="#9Slide03 Cabin Condensed" panose="00000506000000000000" pitchFamily="2" charset="-93"/>
                <a:cs typeface="Times New Roman" panose="02020603050405020304" pitchFamily="18" charset="0"/>
                <a:sym typeface="+mn-lt"/>
              </a:rPr>
              <a:t> + Trong một chu kì, nguyên tử của các nguyên tố có cùng số lớp electron. Từ trái sang phải, điện tích hạt nhân nguyên tử tăng dần nên electron lớp ngoài cùng sẽ bị hạt nhân hút mạnh hơn, vì vậy bán kính nguyên tử của các nguyên tố có xu hướng giảm dần</a:t>
            </a:r>
            <a:endParaRPr lang="zh-CN" altLang="en-US" sz="2000" dirty="0">
              <a:latin typeface="#9Slide03 Cabin Condensed" panose="00000506000000000000" pitchFamily="2" charset="-93"/>
              <a:cs typeface="Times New Roman" panose="02020603050405020304" pitchFamily="18" charset="0"/>
              <a:sym typeface="+mn-lt"/>
            </a:endParaRPr>
          </a:p>
        </p:txBody>
      </p:sp>
      <p:sp>
        <p:nvSpPr>
          <p:cNvPr id="39" name="矩形 38">
            <a:extLst>
              <a:ext uri="{FF2B5EF4-FFF2-40B4-BE49-F238E27FC236}">
                <a16:creationId xmlns:a16="http://schemas.microsoft.com/office/drawing/2014/main" id="{D6901D94-EA7B-4034-ABCC-D279B3555CB3}"/>
              </a:ext>
            </a:extLst>
          </p:cNvPr>
          <p:cNvSpPr/>
          <p:nvPr/>
        </p:nvSpPr>
        <p:spPr>
          <a:xfrm>
            <a:off x="8265223" y="4958928"/>
            <a:ext cx="3776618" cy="547669"/>
          </a:xfrm>
          <a:prstGeom prst="rect">
            <a:avLst/>
          </a:prstGeom>
        </p:spPr>
        <p:txBody>
          <a:bodyPr vert="horz" lIns="91440" tIns="45720" rIns="91440" bIns="45720" rtlCol="0" anchor="b">
            <a:noAutofit/>
          </a:bodyPr>
          <a:lstStyle/>
          <a:p>
            <a:pPr algn="just">
              <a:lnSpc>
                <a:spcPts val="2500"/>
              </a:lnSpc>
              <a:spcBef>
                <a:spcPct val="0"/>
              </a:spcBef>
            </a:pPr>
            <a:r>
              <a:rPr lang="vi-VN" altLang="zh-CN" sz="2000" dirty="0">
                <a:latin typeface="#9Slide03 Cabin Condensed" panose="00000506000000000000" pitchFamily="2" charset="-93"/>
                <a:cs typeface="Times New Roman" panose="02020603050405020304" pitchFamily="18" charset="0"/>
                <a:sym typeface="+mn-lt"/>
              </a:rPr>
              <a:t>+ Trong một nhóm, theo chiều từ trên xuống dưới, số lớp electron tăng dần nên bán kính nguyên tử có xu hướng tăng</a:t>
            </a:r>
            <a:endParaRPr lang="zh-CN" altLang="en-US" sz="2000" dirty="0">
              <a:latin typeface="#9Slide03 Cabin Condensed" panose="00000506000000000000" pitchFamily="2" charset="-93"/>
              <a:cs typeface="Times New Roman" panose="02020603050405020304" pitchFamily="18" charset="0"/>
              <a:sym typeface="+mn-lt"/>
            </a:endParaRPr>
          </a:p>
        </p:txBody>
      </p:sp>
      <p:grpSp>
        <p:nvGrpSpPr>
          <p:cNvPr id="24" name="组合 23">
            <a:extLst>
              <a:ext uri="{FF2B5EF4-FFF2-40B4-BE49-F238E27FC236}">
                <a16:creationId xmlns:a16="http://schemas.microsoft.com/office/drawing/2014/main" id="{AF2E957B-DAB9-4FFE-88AD-0E5B1E0635E0}"/>
              </a:ext>
            </a:extLst>
          </p:cNvPr>
          <p:cNvGrpSpPr/>
          <p:nvPr/>
        </p:nvGrpSpPr>
        <p:grpSpPr>
          <a:xfrm>
            <a:off x="342612" y="498605"/>
            <a:ext cx="11630435" cy="954107"/>
            <a:chOff x="182192" y="514647"/>
            <a:chExt cx="11630435" cy="954107"/>
          </a:xfrm>
        </p:grpSpPr>
        <p:sp>
          <p:nvSpPr>
            <p:cNvPr id="29" name="文本框 28">
              <a:extLst>
                <a:ext uri="{FF2B5EF4-FFF2-40B4-BE49-F238E27FC236}">
                  <a16:creationId xmlns:a16="http://schemas.microsoft.com/office/drawing/2014/main" id="{2143AC10-82CF-44C7-85A8-D02537258C1E}"/>
                </a:ext>
              </a:extLst>
            </p:cNvPr>
            <p:cNvSpPr txBox="1"/>
            <p:nvPr/>
          </p:nvSpPr>
          <p:spPr>
            <a:xfrm>
              <a:off x="1055549" y="514647"/>
              <a:ext cx="10757078" cy="954107"/>
            </a:xfrm>
            <a:prstGeom prst="rect">
              <a:avLst/>
            </a:prstGeom>
            <a:noFill/>
            <a:ln w="28575">
              <a:solidFill>
                <a:srgbClr val="FF9900"/>
              </a:solidFill>
              <a:prstDash val="lgDash"/>
            </a:ln>
          </p:spPr>
          <p:txBody>
            <a:bodyPr wrap="square" rtlCol="0">
              <a:spAutoFit/>
            </a:bodyPr>
            <a:lstStyle/>
            <a:p>
              <a:pPr algn="ctr"/>
              <a:r>
                <a:rPr lang="vi-VN" altLang="zh-CN" sz="2800" b="1" i="1" dirty="0">
                  <a:solidFill>
                    <a:srgbClr val="FF0000"/>
                  </a:solidFill>
                  <a:latin typeface="#9Slide03 Cabin Condensed" panose="00000506000000000000" pitchFamily="2" charset="-93"/>
                  <a:cs typeface="Times New Roman" panose="02020603050405020304" pitchFamily="18" charset="0"/>
                  <a:sym typeface="+mn-lt"/>
                </a:rPr>
                <a:t>2. </a:t>
              </a:r>
              <a:r>
                <a:rPr lang="vi-VN" altLang="zh-CN" sz="2800" i="1" dirty="0">
                  <a:solidFill>
                    <a:srgbClr val="CC6600"/>
                  </a:solidFill>
                  <a:latin typeface="#9Slide03 Cabin Condensed" panose="00000506000000000000" pitchFamily="2" charset="-93"/>
                  <a:cs typeface="Times New Roman" panose="02020603050405020304" pitchFamily="18" charset="0"/>
                  <a:sym typeface="+mn-lt"/>
                </a:rPr>
                <a:t>Xu hướng biến đổi bán kính nguyên tử của các nguyên tố trong mỗi chu kì và trong mỗi nhóm A do yếu tố nào gây ra? Giải thích</a:t>
              </a:r>
              <a:endParaRPr lang="zh-CN" altLang="en-US" sz="2800" i="1" dirty="0">
                <a:solidFill>
                  <a:srgbClr val="CC6600"/>
                </a:solidFill>
                <a:latin typeface="#9Slide03 Cabin Condensed" panose="00000506000000000000" pitchFamily="2" charset="-93"/>
                <a:cs typeface="Times New Roman" panose="02020603050405020304" pitchFamily="18" charset="0"/>
                <a:sym typeface="+mn-lt"/>
              </a:endParaRPr>
            </a:p>
          </p:txBody>
        </p:sp>
        <p:sp>
          <p:nvSpPr>
            <p:cNvPr id="30" name="椭圆 29">
              <a:extLst>
                <a:ext uri="{FF2B5EF4-FFF2-40B4-BE49-F238E27FC236}">
                  <a16:creationId xmlns:a16="http://schemas.microsoft.com/office/drawing/2014/main" id="{898ADB81-5725-4F1D-ADCB-31E1947E5988}"/>
                </a:ext>
              </a:extLst>
            </p:cNvPr>
            <p:cNvSpPr/>
            <p:nvPr/>
          </p:nvSpPr>
          <p:spPr>
            <a:xfrm>
              <a:off x="499286" y="601610"/>
              <a:ext cx="479185" cy="4791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id="{71E6E1C8-3CB5-4DC1-A894-6C93E442A478}"/>
                </a:ext>
              </a:extLst>
            </p:cNvPr>
            <p:cNvSpPr/>
            <p:nvPr/>
          </p:nvSpPr>
          <p:spPr>
            <a:xfrm>
              <a:off x="182192" y="735418"/>
              <a:ext cx="634189" cy="63418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6" name="文本框 43">
            <a:extLst>
              <a:ext uri="{FF2B5EF4-FFF2-40B4-BE49-F238E27FC236}">
                <a16:creationId xmlns:a16="http://schemas.microsoft.com/office/drawing/2014/main" id="{3DDCB3B9-EAF2-3142-4009-1396016ADB33}"/>
              </a:ext>
            </a:extLst>
          </p:cNvPr>
          <p:cNvSpPr txBox="1"/>
          <p:nvPr/>
        </p:nvSpPr>
        <p:spPr>
          <a:xfrm>
            <a:off x="5253831" y="1451679"/>
            <a:ext cx="3450150" cy="603627"/>
          </a:xfrm>
          <a:prstGeom prst="rect">
            <a:avLst/>
          </a:prstGeom>
          <a:noFill/>
        </p:spPr>
        <p:txBody>
          <a:bodyPr wrap="square" rtlCol="0">
            <a:spAutoFit/>
          </a:bodyPr>
          <a:lstStyle/>
          <a:p>
            <a:pPr lvl="0">
              <a:lnSpc>
                <a:spcPct val="130000"/>
              </a:lnSpc>
              <a:defRPr/>
            </a:pPr>
            <a:r>
              <a:rPr lang="en-US" altLang="zh-CN" sz="2800" b="1" i="1" dirty="0" err="1">
                <a:solidFill>
                  <a:srgbClr val="FF0000"/>
                </a:solidFill>
                <a:latin typeface="#9Slide03 Cabin Condensed" panose="00000506000000000000" pitchFamily="2" charset="-93"/>
                <a:cs typeface="Times New Roman" panose="02020603050405020304" pitchFamily="18" charset="0"/>
                <a:sym typeface="+mn-lt"/>
              </a:rPr>
              <a:t>Lời</a:t>
            </a:r>
            <a:r>
              <a:rPr lang="en-US" altLang="zh-CN" sz="2800" b="1" i="1" dirty="0">
                <a:solidFill>
                  <a:srgbClr val="FF0000"/>
                </a:solidFill>
                <a:latin typeface="#9Slide03 Cabin Condensed" panose="00000506000000000000" pitchFamily="2" charset="-93"/>
                <a:cs typeface="Times New Roman" panose="02020603050405020304" pitchFamily="18" charset="0"/>
                <a:sym typeface="+mn-lt"/>
              </a:rPr>
              <a:t> </a:t>
            </a:r>
            <a:r>
              <a:rPr lang="en-US" altLang="zh-CN" sz="2800" b="1" i="1" dirty="0" err="1">
                <a:solidFill>
                  <a:srgbClr val="FF0000"/>
                </a:solidFill>
                <a:latin typeface="#9Slide03 Cabin Condensed" panose="00000506000000000000" pitchFamily="2" charset="-93"/>
                <a:cs typeface="Times New Roman" panose="02020603050405020304" pitchFamily="18" charset="0"/>
                <a:sym typeface="+mn-lt"/>
              </a:rPr>
              <a:t>giải</a:t>
            </a:r>
            <a:r>
              <a:rPr lang="en-US" altLang="zh-CN" sz="2800" b="1" i="1" dirty="0">
                <a:solidFill>
                  <a:srgbClr val="FF0000"/>
                </a:solidFill>
                <a:latin typeface="#9Slide03 Cabin Condensed" panose="00000506000000000000" pitchFamily="2" charset="-93"/>
                <a:cs typeface="Times New Roman" panose="02020603050405020304" pitchFamily="18" charset="0"/>
                <a:sym typeface="+mn-lt"/>
              </a:rPr>
              <a:t>:</a:t>
            </a:r>
            <a:endParaRPr lang="zh-CN" altLang="en-US" sz="2800" b="1" i="1" dirty="0">
              <a:solidFill>
                <a:srgbClr val="FF0000"/>
              </a:solidFill>
              <a:latin typeface="#9Slide03 Cabin Condensed" panose="00000506000000000000" pitchFamily="2" charset="-93"/>
              <a:cs typeface="Times New Roman" panose="02020603050405020304" pitchFamily="18" charset="0"/>
              <a:sym typeface="+mn-lt"/>
            </a:endParaRPr>
          </a:p>
        </p:txBody>
      </p:sp>
    </p:spTree>
    <p:custDataLst>
      <p:tags r:id="rId1"/>
    </p:custDataLst>
    <p:extLst>
      <p:ext uri="{BB962C8B-B14F-4D97-AF65-F5344CB8AC3E}">
        <p14:creationId xmlns:p14="http://schemas.microsoft.com/office/powerpoint/2010/main" val="417270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750" fill="hold"/>
                                        <p:tgtEl>
                                          <p:spTgt spid="35"/>
                                        </p:tgtEl>
                                        <p:attrNameLst>
                                          <p:attrName>ppt_w</p:attrName>
                                        </p:attrNameLst>
                                      </p:cBhvr>
                                      <p:tavLst>
                                        <p:tav tm="0">
                                          <p:val>
                                            <p:fltVal val="0"/>
                                          </p:val>
                                        </p:tav>
                                        <p:tav tm="100000">
                                          <p:val>
                                            <p:strVal val="#ppt_w"/>
                                          </p:val>
                                        </p:tav>
                                      </p:tavLst>
                                    </p:anim>
                                    <p:anim calcmode="lin" valueType="num">
                                      <p:cBhvr>
                                        <p:cTn id="13" dur="750" fill="hold"/>
                                        <p:tgtEl>
                                          <p:spTgt spid="35"/>
                                        </p:tgtEl>
                                        <p:attrNameLst>
                                          <p:attrName>ppt_h</p:attrName>
                                        </p:attrNameLst>
                                      </p:cBhvr>
                                      <p:tavLst>
                                        <p:tav tm="0">
                                          <p:val>
                                            <p:fltVal val="0"/>
                                          </p:val>
                                        </p:tav>
                                        <p:tav tm="100000">
                                          <p:val>
                                            <p:strVal val="#ppt_h"/>
                                          </p:val>
                                        </p:tav>
                                      </p:tavLst>
                                    </p:anim>
                                    <p:animEffect transition="in" filter="fade">
                                      <p:cBhvr>
                                        <p:cTn id="14" dur="75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750" fill="hold"/>
                                        <p:tgtEl>
                                          <p:spTgt spid="37"/>
                                        </p:tgtEl>
                                        <p:attrNameLst>
                                          <p:attrName>ppt_w</p:attrName>
                                        </p:attrNameLst>
                                      </p:cBhvr>
                                      <p:tavLst>
                                        <p:tav tm="0">
                                          <p:val>
                                            <p:fltVal val="0"/>
                                          </p:val>
                                        </p:tav>
                                        <p:tav tm="100000">
                                          <p:val>
                                            <p:strVal val="#ppt_w"/>
                                          </p:val>
                                        </p:tav>
                                      </p:tavLst>
                                    </p:anim>
                                    <p:anim calcmode="lin" valueType="num">
                                      <p:cBhvr>
                                        <p:cTn id="20" dur="750" fill="hold"/>
                                        <p:tgtEl>
                                          <p:spTgt spid="37"/>
                                        </p:tgtEl>
                                        <p:attrNameLst>
                                          <p:attrName>ppt_h</p:attrName>
                                        </p:attrNameLst>
                                      </p:cBhvr>
                                      <p:tavLst>
                                        <p:tav tm="0">
                                          <p:val>
                                            <p:fltVal val="0"/>
                                          </p:val>
                                        </p:tav>
                                        <p:tav tm="100000">
                                          <p:val>
                                            <p:strVal val="#ppt_h"/>
                                          </p:val>
                                        </p:tav>
                                      </p:tavLst>
                                    </p:anim>
                                    <p:animEffect transition="in" filter="fade">
                                      <p:cBhvr>
                                        <p:cTn id="21" dur="75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750" fill="hold"/>
                                        <p:tgtEl>
                                          <p:spTgt spid="39"/>
                                        </p:tgtEl>
                                        <p:attrNameLst>
                                          <p:attrName>ppt_w</p:attrName>
                                        </p:attrNameLst>
                                      </p:cBhvr>
                                      <p:tavLst>
                                        <p:tav tm="0">
                                          <p:val>
                                            <p:fltVal val="0"/>
                                          </p:val>
                                        </p:tav>
                                        <p:tav tm="100000">
                                          <p:val>
                                            <p:strVal val="#ppt_w"/>
                                          </p:val>
                                        </p:tav>
                                      </p:tavLst>
                                    </p:anim>
                                    <p:anim calcmode="lin" valueType="num">
                                      <p:cBhvr>
                                        <p:cTn id="27" dur="750" fill="hold"/>
                                        <p:tgtEl>
                                          <p:spTgt spid="39"/>
                                        </p:tgtEl>
                                        <p:attrNameLst>
                                          <p:attrName>ppt_h</p:attrName>
                                        </p:attrNameLst>
                                      </p:cBhvr>
                                      <p:tavLst>
                                        <p:tav tm="0">
                                          <p:val>
                                            <p:fltVal val="0"/>
                                          </p:val>
                                        </p:tav>
                                        <p:tav tm="100000">
                                          <p:val>
                                            <p:strVal val="#ppt_h"/>
                                          </p:val>
                                        </p:tav>
                                      </p:tavLst>
                                    </p:anim>
                                    <p:animEffect transition="in" filter="fade">
                                      <p:cBhvr>
                                        <p:cTn id="28"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9"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03215F5-6D56-4738-074B-971E896D9E46}"/>
              </a:ext>
            </a:extLst>
          </p:cNvPr>
          <p:cNvSpPr/>
          <p:nvPr/>
        </p:nvSpPr>
        <p:spPr>
          <a:xfrm>
            <a:off x="766109" y="1383335"/>
            <a:ext cx="10659781" cy="5208534"/>
          </a:xfrm>
          <a:prstGeom prst="roundRect">
            <a:avLst/>
          </a:prstGeom>
          <a:solidFill>
            <a:srgbClr val="FFE082">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921DDE9-73C0-B1F7-8995-CF0C1E421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0438" y="-149552"/>
            <a:ext cx="2297373" cy="2297373"/>
          </a:xfrm>
          <a:prstGeom prst="rect">
            <a:avLst/>
          </a:prstGeom>
        </p:spPr>
      </p:pic>
      <p:sp>
        <p:nvSpPr>
          <p:cNvPr id="5" name="TextBox 4">
            <a:extLst>
              <a:ext uri="{FF2B5EF4-FFF2-40B4-BE49-F238E27FC236}">
                <a16:creationId xmlns:a16="http://schemas.microsoft.com/office/drawing/2014/main" id="{40646FA6-64A8-C6CF-023C-C95912F5E251}"/>
              </a:ext>
            </a:extLst>
          </p:cNvPr>
          <p:cNvSpPr txBox="1"/>
          <p:nvPr/>
        </p:nvSpPr>
        <p:spPr>
          <a:xfrm>
            <a:off x="1526674" y="1773619"/>
            <a:ext cx="9418830" cy="946156"/>
          </a:xfrm>
          <a:prstGeom prst="rect">
            <a:avLst/>
          </a:prstGeom>
          <a:noFill/>
        </p:spPr>
        <p:txBody>
          <a:bodyPr wrap="square" rtlCol="0">
            <a:spAutoFit/>
          </a:bodyPr>
          <a:lstStyle/>
          <a:p>
            <a:pPr>
              <a:lnSpc>
                <a:spcPct val="120000"/>
              </a:lnSpc>
            </a:pPr>
            <a:r>
              <a:rPr lang="vi-VN" sz="2400" b="1" dirty="0">
                <a:solidFill>
                  <a:srgbClr val="FF0000"/>
                </a:solidFill>
                <a:latin typeface="#9Slide03 Cabin Condensed" panose="00000506000000000000" pitchFamily="2" charset="-93"/>
                <a:cs typeface="Times New Roman" panose="02020603050405020304" pitchFamily="18" charset="0"/>
              </a:rPr>
              <a:t>Xu hướng biến đổi bán kính nguyên tử: </a:t>
            </a:r>
            <a:r>
              <a:rPr lang="vi-VN" sz="2400" dirty="0">
                <a:latin typeface="#9Slide03 Cabin Condensed" panose="00000506000000000000" pitchFamily="2" charset="-93"/>
                <a:cs typeface="Times New Roman" panose="02020603050405020304" pitchFamily="18" charset="0"/>
              </a:rPr>
              <a:t>Bán kính nguyên tử của các nguyên tố nhóm A có xu hướng biến đổi tuần hoàn theo chiều tăng của điện tích hạt nhân: </a:t>
            </a:r>
            <a:endParaRPr lang="en-US" sz="2400" dirty="0">
              <a:latin typeface="#9Slide03 Cabin Condensed" panose="00000506000000000000" pitchFamily="2" charset="-93"/>
              <a:cs typeface="Times New Roman" panose="02020603050405020304" pitchFamily="18" charset="0"/>
            </a:endParaRPr>
          </a:p>
        </p:txBody>
      </p:sp>
      <p:pic>
        <p:nvPicPr>
          <p:cNvPr id="6" name="Picture 2" descr="Kho sách">
            <a:extLst>
              <a:ext uri="{FF2B5EF4-FFF2-40B4-BE49-F238E27FC236}">
                <a16:creationId xmlns:a16="http://schemas.microsoft.com/office/drawing/2014/main" id="{DB835459-5D1A-BA47-27D5-ADD5BE1F2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70" y="1949822"/>
            <a:ext cx="400240" cy="4002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B566968-2C88-AD6F-51FE-0C3C8D6DAB8D}"/>
              </a:ext>
            </a:extLst>
          </p:cNvPr>
          <p:cNvSpPr txBox="1"/>
          <p:nvPr/>
        </p:nvSpPr>
        <p:spPr>
          <a:xfrm>
            <a:off x="1621238" y="3156883"/>
            <a:ext cx="9656362" cy="1826462"/>
          </a:xfrm>
          <a:prstGeom prst="rect">
            <a:avLst/>
          </a:prstGeom>
          <a:noFill/>
        </p:spPr>
        <p:txBody>
          <a:bodyPr wrap="square" rtlCol="0">
            <a:spAutoFit/>
          </a:bodyPr>
          <a:lstStyle/>
          <a:p>
            <a:pPr>
              <a:lnSpc>
                <a:spcPct val="120000"/>
              </a:lnSpc>
            </a:pPr>
            <a:r>
              <a:rPr lang="vi-VN" sz="2400" dirty="0">
                <a:latin typeface="#9Slide03 Cabin Condensed" panose="00000506000000000000" pitchFamily="2" charset="-93"/>
                <a:cs typeface="Times New Roman" panose="02020603050405020304" pitchFamily="18" charset="0"/>
              </a:rPr>
              <a:t>• Trong một </a:t>
            </a:r>
            <a:r>
              <a:rPr lang="vi-VN" sz="2400" i="1" dirty="0">
                <a:solidFill>
                  <a:srgbClr val="996633"/>
                </a:solidFill>
                <a:latin typeface="#9Slide03 Cabin Condensed" panose="00000506000000000000" pitchFamily="2" charset="-93"/>
                <a:cs typeface="Times New Roman" panose="02020603050405020304" pitchFamily="18" charset="0"/>
              </a:rPr>
              <a:t>chu kì</a:t>
            </a:r>
            <a:r>
              <a:rPr lang="vi-VN" sz="2400" dirty="0">
                <a:latin typeface="#9Slide03 Cabin Condensed" panose="00000506000000000000" pitchFamily="2" charset="-93"/>
                <a:cs typeface="Times New Roman" panose="02020603050405020304" pitchFamily="18" charset="0"/>
              </a:rPr>
              <a:t>, nguyên tử của các nguyên tố có cùng </a:t>
            </a:r>
            <a:r>
              <a:rPr lang="vi-VN" sz="2400" i="1" dirty="0">
                <a:solidFill>
                  <a:srgbClr val="996633"/>
                </a:solidFill>
                <a:latin typeface="#9Slide03 Cabin Condensed" panose="00000506000000000000" pitchFamily="2" charset="-93"/>
                <a:cs typeface="Times New Roman" panose="02020603050405020304" pitchFamily="18" charset="0"/>
              </a:rPr>
              <a:t>số lớp electron</a:t>
            </a:r>
            <a:r>
              <a:rPr lang="vi-VN" sz="2400" dirty="0">
                <a:latin typeface="#9Slide03 Cabin Condensed" panose="00000506000000000000" pitchFamily="2" charset="-93"/>
                <a:cs typeface="Times New Roman" panose="02020603050405020304" pitchFamily="18" charset="0"/>
              </a:rPr>
              <a:t>. Từ </a:t>
            </a:r>
            <a:r>
              <a:rPr lang="vi-VN" sz="2400" i="1" dirty="0">
                <a:solidFill>
                  <a:srgbClr val="996633"/>
                </a:solidFill>
                <a:latin typeface="#9Slide03 Cabin Condensed" panose="00000506000000000000" pitchFamily="2" charset="-93"/>
                <a:cs typeface="Times New Roman" panose="02020603050405020304" pitchFamily="18" charset="0"/>
              </a:rPr>
              <a:t>trái sang phải</a:t>
            </a:r>
            <a:r>
              <a:rPr lang="vi-VN" sz="2400" dirty="0">
                <a:latin typeface="#9Slide03 Cabin Condensed" panose="00000506000000000000" pitchFamily="2" charset="-93"/>
                <a:cs typeface="Times New Roman" panose="02020603050405020304" pitchFamily="18" charset="0"/>
              </a:rPr>
              <a:t>, điện tích hạt nhân nguyên tử tăng dần nên electron lớp ngoài cùng sẽ bị </a:t>
            </a:r>
            <a:r>
              <a:rPr lang="vi-VN" sz="2400" i="1" dirty="0">
                <a:solidFill>
                  <a:srgbClr val="996633"/>
                </a:solidFill>
                <a:latin typeface="#9Slide03 Cabin Condensed" panose="00000506000000000000" pitchFamily="2" charset="-93"/>
                <a:cs typeface="Times New Roman" panose="02020603050405020304" pitchFamily="18" charset="0"/>
              </a:rPr>
              <a:t>hạt nhân hút mạnh hơn</a:t>
            </a:r>
            <a:r>
              <a:rPr lang="vi-VN" sz="2400" dirty="0">
                <a:latin typeface="#9Slide03 Cabin Condensed" panose="00000506000000000000" pitchFamily="2" charset="-93"/>
                <a:cs typeface="Times New Roman" panose="02020603050405020304" pitchFamily="18" charset="0"/>
              </a:rPr>
              <a:t>, vì vậy </a:t>
            </a:r>
            <a:r>
              <a:rPr lang="vi-VN" sz="2400" i="1" dirty="0">
                <a:solidFill>
                  <a:srgbClr val="996633"/>
                </a:solidFill>
                <a:latin typeface="#9Slide03 Cabin Condensed" panose="00000506000000000000" pitchFamily="2" charset="-93"/>
                <a:cs typeface="Times New Roman" panose="02020603050405020304" pitchFamily="18" charset="0"/>
              </a:rPr>
              <a:t>bán kính nguyên tử </a:t>
            </a:r>
            <a:r>
              <a:rPr lang="vi-VN" sz="2400" dirty="0">
                <a:latin typeface="#9Slide03 Cabin Condensed" panose="00000506000000000000" pitchFamily="2" charset="-93"/>
                <a:cs typeface="Times New Roman" panose="02020603050405020304" pitchFamily="18" charset="0"/>
              </a:rPr>
              <a:t>của các nguyên tố có xu hướng </a:t>
            </a:r>
            <a:r>
              <a:rPr lang="vi-VN" sz="2400" i="1" dirty="0">
                <a:solidFill>
                  <a:srgbClr val="996633"/>
                </a:solidFill>
                <a:latin typeface="#9Slide03 Cabin Condensed" panose="00000506000000000000" pitchFamily="2" charset="-93"/>
                <a:cs typeface="Times New Roman" panose="02020603050405020304" pitchFamily="18" charset="0"/>
              </a:rPr>
              <a:t>giảm dần</a:t>
            </a:r>
            <a:r>
              <a:rPr lang="vi-VN" sz="2400" dirty="0">
                <a:latin typeface="#9Slide03 Cabin Condensed" panose="00000506000000000000" pitchFamily="2" charset="-93"/>
                <a:cs typeface="Times New Roman" panose="02020603050405020304" pitchFamily="18" charset="0"/>
              </a:rPr>
              <a:t>. </a:t>
            </a:r>
            <a:endParaRPr lang="en-US" sz="2400" dirty="0">
              <a:latin typeface="#9Slide03 Cabin Condensed" panose="00000506000000000000" pitchFamily="2" charset="-93"/>
              <a:cs typeface="Times New Roman" panose="02020603050405020304" pitchFamily="18" charset="0"/>
            </a:endParaRPr>
          </a:p>
        </p:txBody>
      </p:sp>
      <p:sp>
        <p:nvSpPr>
          <p:cNvPr id="8" name="TextBox 7">
            <a:extLst>
              <a:ext uri="{FF2B5EF4-FFF2-40B4-BE49-F238E27FC236}">
                <a16:creationId xmlns:a16="http://schemas.microsoft.com/office/drawing/2014/main" id="{9FC6AD0D-3742-3766-9E65-4B3499AA4B0B}"/>
              </a:ext>
            </a:extLst>
          </p:cNvPr>
          <p:cNvSpPr txBox="1"/>
          <p:nvPr/>
        </p:nvSpPr>
        <p:spPr>
          <a:xfrm>
            <a:off x="1526674" y="5031538"/>
            <a:ext cx="9899216" cy="940066"/>
          </a:xfrm>
          <a:prstGeom prst="rect">
            <a:avLst/>
          </a:prstGeom>
          <a:noFill/>
        </p:spPr>
        <p:txBody>
          <a:bodyPr wrap="square" rtlCol="0">
            <a:spAutoFit/>
          </a:bodyPr>
          <a:lstStyle/>
          <a:p>
            <a:pPr>
              <a:lnSpc>
                <a:spcPct val="120000"/>
              </a:lnSpc>
            </a:pPr>
            <a:r>
              <a:rPr lang="vi-VN" sz="2400" dirty="0">
                <a:latin typeface="#9Slide03 Cabin Condensed" panose="00000506000000000000" pitchFamily="2" charset="-93"/>
                <a:cs typeface="Times New Roman" panose="02020603050405020304" pitchFamily="18" charset="0"/>
              </a:rPr>
              <a:t>• Trong một </a:t>
            </a:r>
            <a:r>
              <a:rPr lang="vi-VN" sz="2400" i="1" dirty="0">
                <a:solidFill>
                  <a:srgbClr val="996633"/>
                </a:solidFill>
                <a:latin typeface="#9Slide03 Cabin Condensed" panose="00000506000000000000" pitchFamily="2" charset="-93"/>
                <a:cs typeface="Times New Roman" panose="02020603050405020304" pitchFamily="18" charset="0"/>
              </a:rPr>
              <a:t>nhóm</a:t>
            </a:r>
            <a:r>
              <a:rPr lang="vi-VN" sz="2400" dirty="0">
                <a:latin typeface="#9Slide03 Cabin Condensed" panose="00000506000000000000" pitchFamily="2" charset="-93"/>
                <a:cs typeface="Times New Roman" panose="02020603050405020304" pitchFamily="18" charset="0"/>
              </a:rPr>
              <a:t>, theo chiều </a:t>
            </a:r>
            <a:r>
              <a:rPr lang="vi-VN" sz="2400" i="1" dirty="0">
                <a:solidFill>
                  <a:srgbClr val="996633"/>
                </a:solidFill>
                <a:latin typeface="#9Slide03 Cabin Condensed" panose="00000506000000000000" pitchFamily="2" charset="-93"/>
                <a:cs typeface="Times New Roman" panose="02020603050405020304" pitchFamily="18" charset="0"/>
              </a:rPr>
              <a:t>từ trên xuống dưới</a:t>
            </a:r>
            <a:r>
              <a:rPr lang="vi-VN" sz="2400" dirty="0">
                <a:latin typeface="#9Slide03 Cabin Condensed" panose="00000506000000000000" pitchFamily="2" charset="-93"/>
                <a:cs typeface="Times New Roman" panose="02020603050405020304" pitchFamily="18" charset="0"/>
              </a:rPr>
              <a:t>, </a:t>
            </a:r>
            <a:r>
              <a:rPr lang="vi-VN" sz="2400" i="1" dirty="0">
                <a:solidFill>
                  <a:srgbClr val="996633"/>
                </a:solidFill>
                <a:latin typeface="#9Slide03 Cabin Condensed" panose="00000506000000000000" pitchFamily="2" charset="-93"/>
                <a:cs typeface="Times New Roman" panose="02020603050405020304" pitchFamily="18" charset="0"/>
              </a:rPr>
              <a:t>số lớp electron tăng </a:t>
            </a:r>
            <a:r>
              <a:rPr lang="vi-VN" sz="2400" dirty="0">
                <a:latin typeface="#9Slide03 Cabin Condensed" panose="00000506000000000000" pitchFamily="2" charset="-93"/>
                <a:cs typeface="Times New Roman" panose="02020603050405020304" pitchFamily="18" charset="0"/>
              </a:rPr>
              <a:t>dần nên </a:t>
            </a:r>
            <a:r>
              <a:rPr lang="vi-VN" sz="2400" i="1" dirty="0">
                <a:solidFill>
                  <a:srgbClr val="996633"/>
                </a:solidFill>
                <a:latin typeface="#9Slide03 Cabin Condensed" panose="00000506000000000000" pitchFamily="2" charset="-93"/>
                <a:cs typeface="Times New Roman" panose="02020603050405020304" pitchFamily="18" charset="0"/>
              </a:rPr>
              <a:t>bán kính nguyên </a:t>
            </a:r>
            <a:r>
              <a:rPr lang="vi-VN" sz="2400" dirty="0">
                <a:latin typeface="#9Slide03 Cabin Condensed" panose="00000506000000000000" pitchFamily="2" charset="-93"/>
                <a:cs typeface="Times New Roman" panose="02020603050405020304" pitchFamily="18" charset="0"/>
              </a:rPr>
              <a:t>tử có xu hướng </a:t>
            </a:r>
            <a:r>
              <a:rPr lang="vi-VN" sz="2400" i="1" dirty="0">
                <a:solidFill>
                  <a:srgbClr val="996633"/>
                </a:solidFill>
                <a:latin typeface="#9Slide03 Cabin Condensed" panose="00000506000000000000" pitchFamily="2" charset="-93"/>
                <a:cs typeface="Times New Roman" panose="02020603050405020304" pitchFamily="18" charset="0"/>
              </a:rPr>
              <a:t>tăng</a:t>
            </a:r>
            <a:r>
              <a:rPr lang="vi-VN" sz="2400" dirty="0">
                <a:latin typeface="#9Slide03 Cabin Condensed" panose="00000506000000000000" pitchFamily="2" charset="-93"/>
                <a:cs typeface="Times New Roman" panose="02020603050405020304" pitchFamily="18" charset="0"/>
              </a:rPr>
              <a:t>.</a:t>
            </a:r>
            <a:endParaRPr lang="en-US" sz="2400" dirty="0">
              <a:latin typeface="#9Slide03 Cabin Condensed" panose="00000506000000000000" pitchFamily="2" charset="-93"/>
              <a:cs typeface="Times New Roman" panose="02020603050405020304" pitchFamily="18" charset="0"/>
            </a:endParaRPr>
          </a:p>
        </p:txBody>
      </p:sp>
    </p:spTree>
    <p:extLst>
      <p:ext uri="{BB962C8B-B14F-4D97-AF65-F5344CB8AC3E}">
        <p14:creationId xmlns:p14="http://schemas.microsoft.com/office/powerpoint/2010/main" val="28168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接连接符 7">
            <a:extLst>
              <a:ext uri="{FF2B5EF4-FFF2-40B4-BE49-F238E27FC236}">
                <a16:creationId xmlns:a16="http://schemas.microsoft.com/office/drawing/2014/main" id="{EDAAF036-FCB5-DADE-1AE2-978F70CE6D19}"/>
              </a:ext>
            </a:extLst>
          </p:cNvPr>
          <p:cNvCxnSpPr>
            <a:cxnSpLocks/>
          </p:cNvCxnSpPr>
          <p:nvPr/>
        </p:nvCxnSpPr>
        <p:spPr>
          <a:xfrm flipH="1">
            <a:off x="3571440" y="3887012"/>
            <a:ext cx="1592182"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18322986-C1F2-4971-95B8-228148F07424}"/>
              </a:ext>
            </a:extLst>
          </p:cNvPr>
          <p:cNvCxnSpPr>
            <a:cxnSpLocks/>
          </p:cNvCxnSpPr>
          <p:nvPr/>
        </p:nvCxnSpPr>
        <p:spPr>
          <a:xfrm flipH="1">
            <a:off x="3271323" y="2362005"/>
            <a:ext cx="1592182"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D2965D2-BBB1-4FBD-AA7C-5663B6E6E2BA}"/>
              </a:ext>
            </a:extLst>
          </p:cNvPr>
          <p:cNvCxnSpPr>
            <a:cxnSpLocks/>
          </p:cNvCxnSpPr>
          <p:nvPr/>
        </p:nvCxnSpPr>
        <p:spPr>
          <a:xfrm flipH="1">
            <a:off x="4508066" y="5332218"/>
            <a:ext cx="1311113"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sp>
        <p:nvSpPr>
          <p:cNvPr id="2" name="Freeform 5">
            <a:extLst>
              <a:ext uri="{FF2B5EF4-FFF2-40B4-BE49-F238E27FC236}">
                <a16:creationId xmlns:a16="http://schemas.microsoft.com/office/drawing/2014/main" id="{192B46F3-A2FD-4A00-82B5-4572358CA9D5}"/>
              </a:ext>
            </a:extLst>
          </p:cNvPr>
          <p:cNvSpPr>
            <a:spLocks/>
          </p:cNvSpPr>
          <p:nvPr/>
        </p:nvSpPr>
        <p:spPr bwMode="auto">
          <a:xfrm>
            <a:off x="1463079" y="4574252"/>
            <a:ext cx="3603625" cy="346075"/>
          </a:xfrm>
          <a:custGeom>
            <a:avLst/>
            <a:gdLst>
              <a:gd name="T0" fmla="*/ 959 w 959"/>
              <a:gd name="T1" fmla="*/ 92 h 92"/>
              <a:gd name="T2" fmla="*/ 148 w 959"/>
              <a:gd name="T3" fmla="*/ 92 h 92"/>
              <a:gd name="T4" fmla="*/ 0 w 959"/>
              <a:gd name="T5" fmla="*/ 0 h 92"/>
              <a:gd name="T6" fmla="*/ 812 w 959"/>
              <a:gd name="T7" fmla="*/ 0 h 92"/>
              <a:gd name="T8" fmla="*/ 959 w 959"/>
              <a:gd name="T9" fmla="*/ 92 h 92"/>
            </a:gdLst>
            <a:ahLst/>
            <a:cxnLst>
              <a:cxn ang="0">
                <a:pos x="T0" y="T1"/>
              </a:cxn>
              <a:cxn ang="0">
                <a:pos x="T2" y="T3"/>
              </a:cxn>
              <a:cxn ang="0">
                <a:pos x="T4" y="T5"/>
              </a:cxn>
              <a:cxn ang="0">
                <a:pos x="T6" y="T7"/>
              </a:cxn>
              <a:cxn ang="0">
                <a:pos x="T8" y="T9"/>
              </a:cxn>
            </a:cxnLst>
            <a:rect l="0" t="0" r="r" b="b"/>
            <a:pathLst>
              <a:path w="959" h="92">
                <a:moveTo>
                  <a:pt x="959" y="92"/>
                </a:moveTo>
                <a:cubicBezTo>
                  <a:pt x="148" y="92"/>
                  <a:pt x="148" y="92"/>
                  <a:pt x="148" y="92"/>
                </a:cubicBezTo>
                <a:cubicBezTo>
                  <a:pt x="0" y="0"/>
                  <a:pt x="0" y="0"/>
                  <a:pt x="0" y="0"/>
                </a:cubicBezTo>
                <a:cubicBezTo>
                  <a:pt x="812" y="0"/>
                  <a:pt x="812" y="0"/>
                  <a:pt x="812" y="0"/>
                </a:cubicBezTo>
                <a:cubicBezTo>
                  <a:pt x="812" y="0"/>
                  <a:pt x="958" y="91"/>
                  <a:pt x="959" y="92"/>
                </a:cubicBezTo>
                <a:close/>
              </a:path>
            </a:pathLst>
          </a:custGeom>
          <a:solidFill>
            <a:schemeClr val="accent2">
              <a:lumMod val="90000"/>
              <a:lumOff val="1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3" name="Freeform 6">
            <a:extLst>
              <a:ext uri="{FF2B5EF4-FFF2-40B4-BE49-F238E27FC236}">
                <a16:creationId xmlns:a16="http://schemas.microsoft.com/office/drawing/2014/main" id="{480B5066-DF8B-4B06-93A1-502AD1279EAD}"/>
              </a:ext>
            </a:extLst>
          </p:cNvPr>
          <p:cNvSpPr>
            <a:spLocks/>
          </p:cNvSpPr>
          <p:nvPr/>
        </p:nvSpPr>
        <p:spPr bwMode="auto">
          <a:xfrm>
            <a:off x="2425104" y="2986752"/>
            <a:ext cx="1698625" cy="331788"/>
          </a:xfrm>
          <a:custGeom>
            <a:avLst/>
            <a:gdLst>
              <a:gd name="T0" fmla="*/ 452 w 452"/>
              <a:gd name="T1" fmla="*/ 88 h 88"/>
              <a:gd name="T2" fmla="*/ 146 w 452"/>
              <a:gd name="T3" fmla="*/ 88 h 88"/>
              <a:gd name="T4" fmla="*/ 0 w 452"/>
              <a:gd name="T5" fmla="*/ 0 h 88"/>
              <a:gd name="T6" fmla="*/ 307 w 452"/>
              <a:gd name="T7" fmla="*/ 0 h 88"/>
              <a:gd name="T8" fmla="*/ 452 w 452"/>
              <a:gd name="T9" fmla="*/ 88 h 88"/>
            </a:gdLst>
            <a:ahLst/>
            <a:cxnLst>
              <a:cxn ang="0">
                <a:pos x="T0" y="T1"/>
              </a:cxn>
              <a:cxn ang="0">
                <a:pos x="T2" y="T3"/>
              </a:cxn>
              <a:cxn ang="0">
                <a:pos x="T4" y="T5"/>
              </a:cxn>
              <a:cxn ang="0">
                <a:pos x="T6" y="T7"/>
              </a:cxn>
              <a:cxn ang="0">
                <a:pos x="T8" y="T9"/>
              </a:cxn>
            </a:cxnLst>
            <a:rect l="0" t="0" r="r" b="b"/>
            <a:pathLst>
              <a:path w="452" h="88">
                <a:moveTo>
                  <a:pt x="452" y="88"/>
                </a:moveTo>
                <a:cubicBezTo>
                  <a:pt x="146" y="88"/>
                  <a:pt x="146" y="88"/>
                  <a:pt x="146" y="88"/>
                </a:cubicBezTo>
                <a:cubicBezTo>
                  <a:pt x="146" y="88"/>
                  <a:pt x="1" y="0"/>
                  <a:pt x="0" y="0"/>
                </a:cubicBezTo>
                <a:cubicBezTo>
                  <a:pt x="307" y="0"/>
                  <a:pt x="307" y="0"/>
                  <a:pt x="307" y="0"/>
                </a:cubicBezTo>
                <a:cubicBezTo>
                  <a:pt x="307" y="0"/>
                  <a:pt x="452" y="88"/>
                  <a:pt x="452" y="88"/>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4" name="Freeform 7">
            <a:extLst>
              <a:ext uri="{FF2B5EF4-FFF2-40B4-BE49-F238E27FC236}">
                <a16:creationId xmlns:a16="http://schemas.microsoft.com/office/drawing/2014/main" id="{BE318581-0E1C-4D77-B013-C481F79865C5}"/>
              </a:ext>
            </a:extLst>
          </p:cNvPr>
          <p:cNvSpPr>
            <a:spLocks/>
          </p:cNvSpPr>
          <p:nvPr/>
        </p:nvSpPr>
        <p:spPr bwMode="auto">
          <a:xfrm>
            <a:off x="520104" y="4915564"/>
            <a:ext cx="5299075" cy="1301750"/>
          </a:xfrm>
          <a:custGeom>
            <a:avLst/>
            <a:gdLst>
              <a:gd name="T0" fmla="*/ 2864 w 3338"/>
              <a:gd name="T1" fmla="*/ 0 h 820"/>
              <a:gd name="T2" fmla="*/ 3338 w 3338"/>
              <a:gd name="T3" fmla="*/ 820 h 820"/>
              <a:gd name="T4" fmla="*/ 1654 w 3338"/>
              <a:gd name="T5" fmla="*/ 820 h 820"/>
              <a:gd name="T6" fmla="*/ 0 w 3338"/>
              <a:gd name="T7" fmla="*/ 820 h 820"/>
              <a:gd name="T8" fmla="*/ 468 w 3338"/>
              <a:gd name="T9" fmla="*/ 0 h 820"/>
              <a:gd name="T10" fmla="*/ 2864 w 3338"/>
              <a:gd name="T11" fmla="*/ 0 h 820"/>
            </a:gdLst>
            <a:ahLst/>
            <a:cxnLst>
              <a:cxn ang="0">
                <a:pos x="T0" y="T1"/>
              </a:cxn>
              <a:cxn ang="0">
                <a:pos x="T2" y="T3"/>
              </a:cxn>
              <a:cxn ang="0">
                <a:pos x="T4" y="T5"/>
              </a:cxn>
              <a:cxn ang="0">
                <a:pos x="T6" y="T7"/>
              </a:cxn>
              <a:cxn ang="0">
                <a:pos x="T8" y="T9"/>
              </a:cxn>
              <a:cxn ang="0">
                <a:pos x="T10" y="T11"/>
              </a:cxn>
            </a:cxnLst>
            <a:rect l="0" t="0" r="r" b="b"/>
            <a:pathLst>
              <a:path w="3338" h="820">
                <a:moveTo>
                  <a:pt x="2864" y="0"/>
                </a:moveTo>
                <a:lnTo>
                  <a:pt x="3338" y="820"/>
                </a:lnTo>
                <a:lnTo>
                  <a:pt x="1654" y="820"/>
                </a:lnTo>
                <a:lnTo>
                  <a:pt x="0" y="820"/>
                </a:lnTo>
                <a:lnTo>
                  <a:pt x="468" y="0"/>
                </a:lnTo>
                <a:lnTo>
                  <a:pt x="2864" y="0"/>
                </a:lnTo>
                <a:close/>
              </a:path>
            </a:pathLst>
          </a:custGeom>
          <a:solidFill>
            <a:srgbClr val="996633"/>
          </a:solidFill>
          <a:ln>
            <a:noFill/>
          </a:ln>
        </p:spPr>
        <p:txBody>
          <a:bodyPr vert="horz" wrap="square" lIns="457200" tIns="0" rIns="457200" bIns="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996633"/>
              </a:solidFill>
              <a:effectLst/>
              <a:uLnTx/>
              <a:uFillTx/>
              <a:cs typeface="+mn-ea"/>
              <a:sym typeface="+mn-lt"/>
            </a:endParaRPr>
          </a:p>
        </p:txBody>
      </p:sp>
      <p:sp>
        <p:nvSpPr>
          <p:cNvPr id="5" name="Freeform 8">
            <a:extLst>
              <a:ext uri="{FF2B5EF4-FFF2-40B4-BE49-F238E27FC236}">
                <a16:creationId xmlns:a16="http://schemas.microsoft.com/office/drawing/2014/main" id="{F6A71697-37D9-4788-90FA-2973C51571C2}"/>
              </a:ext>
            </a:extLst>
          </p:cNvPr>
          <p:cNvSpPr>
            <a:spLocks/>
          </p:cNvSpPr>
          <p:nvPr/>
        </p:nvSpPr>
        <p:spPr bwMode="auto">
          <a:xfrm>
            <a:off x="1471017" y="3280439"/>
            <a:ext cx="3392488" cy="1308100"/>
          </a:xfrm>
          <a:custGeom>
            <a:avLst/>
            <a:gdLst>
              <a:gd name="T0" fmla="*/ 471 w 2137"/>
              <a:gd name="T1" fmla="*/ 0 h 824"/>
              <a:gd name="T2" fmla="*/ 1666 w 2137"/>
              <a:gd name="T3" fmla="*/ 0 h 824"/>
              <a:gd name="T4" fmla="*/ 2137 w 2137"/>
              <a:gd name="T5" fmla="*/ 824 h 824"/>
              <a:gd name="T6" fmla="*/ 0 w 2137"/>
              <a:gd name="T7" fmla="*/ 824 h 824"/>
              <a:gd name="T8" fmla="*/ 471 w 2137"/>
              <a:gd name="T9" fmla="*/ 0 h 824"/>
            </a:gdLst>
            <a:ahLst/>
            <a:cxnLst>
              <a:cxn ang="0">
                <a:pos x="T0" y="T1"/>
              </a:cxn>
              <a:cxn ang="0">
                <a:pos x="T2" y="T3"/>
              </a:cxn>
              <a:cxn ang="0">
                <a:pos x="T4" y="T5"/>
              </a:cxn>
              <a:cxn ang="0">
                <a:pos x="T6" y="T7"/>
              </a:cxn>
              <a:cxn ang="0">
                <a:pos x="T8" y="T9"/>
              </a:cxn>
            </a:cxnLst>
            <a:rect l="0" t="0" r="r" b="b"/>
            <a:pathLst>
              <a:path w="2137" h="824">
                <a:moveTo>
                  <a:pt x="471" y="0"/>
                </a:moveTo>
                <a:lnTo>
                  <a:pt x="1666" y="0"/>
                </a:lnTo>
                <a:lnTo>
                  <a:pt x="2137" y="824"/>
                </a:lnTo>
                <a:lnTo>
                  <a:pt x="0" y="824"/>
                </a:lnTo>
                <a:lnTo>
                  <a:pt x="471" y="0"/>
                </a:lnTo>
                <a:close/>
              </a:path>
            </a:pathLst>
          </a:custGeom>
          <a:solidFill>
            <a:srgbClr val="92D050"/>
          </a:solidFill>
          <a:ln>
            <a:noFill/>
          </a:ln>
        </p:spPr>
        <p:txBody>
          <a:bodyPr vert="horz" wrap="square" lIns="457200" tIns="0" rIns="457200" bIns="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cs typeface="+mn-ea"/>
              <a:sym typeface="+mn-lt"/>
            </a:endParaRPr>
          </a:p>
        </p:txBody>
      </p:sp>
      <p:sp>
        <p:nvSpPr>
          <p:cNvPr id="6" name="Freeform 9">
            <a:extLst>
              <a:ext uri="{FF2B5EF4-FFF2-40B4-BE49-F238E27FC236}">
                <a16:creationId xmlns:a16="http://schemas.microsoft.com/office/drawing/2014/main" id="{5E8B53E5-5A8F-4139-AF36-F80238A1827B}"/>
              </a:ext>
            </a:extLst>
          </p:cNvPr>
          <p:cNvSpPr>
            <a:spLocks/>
          </p:cNvSpPr>
          <p:nvPr/>
        </p:nvSpPr>
        <p:spPr bwMode="auto">
          <a:xfrm>
            <a:off x="2425104" y="1705639"/>
            <a:ext cx="1481138" cy="1296988"/>
          </a:xfrm>
          <a:custGeom>
            <a:avLst/>
            <a:gdLst>
              <a:gd name="T0" fmla="*/ 0 w 933"/>
              <a:gd name="T1" fmla="*/ 817 h 817"/>
              <a:gd name="T2" fmla="*/ 466 w 933"/>
              <a:gd name="T3" fmla="*/ 0 h 817"/>
              <a:gd name="T4" fmla="*/ 933 w 933"/>
              <a:gd name="T5" fmla="*/ 817 h 817"/>
              <a:gd name="T6" fmla="*/ 0 w 933"/>
              <a:gd name="T7" fmla="*/ 817 h 817"/>
            </a:gdLst>
            <a:ahLst/>
            <a:cxnLst>
              <a:cxn ang="0">
                <a:pos x="T0" y="T1"/>
              </a:cxn>
              <a:cxn ang="0">
                <a:pos x="T2" y="T3"/>
              </a:cxn>
              <a:cxn ang="0">
                <a:pos x="T4" y="T5"/>
              </a:cxn>
              <a:cxn ang="0">
                <a:pos x="T6" y="T7"/>
              </a:cxn>
            </a:cxnLst>
            <a:rect l="0" t="0" r="r" b="b"/>
            <a:pathLst>
              <a:path w="933" h="817">
                <a:moveTo>
                  <a:pt x="0" y="817"/>
                </a:moveTo>
                <a:lnTo>
                  <a:pt x="466" y="0"/>
                </a:lnTo>
                <a:lnTo>
                  <a:pt x="933" y="817"/>
                </a:lnTo>
                <a:lnTo>
                  <a:pt x="0" y="817"/>
                </a:lnTo>
                <a:close/>
              </a:path>
            </a:pathLst>
          </a:custGeom>
          <a:solidFill>
            <a:srgbClr val="FFCCFF"/>
          </a:solidFill>
          <a:ln>
            <a:noFill/>
          </a:ln>
        </p:spPr>
        <p:txBody>
          <a:bodyPr vert="horz" wrap="square" lIns="365760" tIns="548640" rIns="365760" bIns="45720" numCol="1" anchor="ctr" anchorCtr="0" compatLnSpc="1">
            <a:prstTxWarp prst="textNoShape">
              <a:avLst/>
            </a:prstTxWarp>
          </a:bodyPr>
          <a:lstStyle/>
          <a:p>
            <a:pPr marL="0" marR="0" lvl="0" indent="0" algn="ctr" defTabSz="914400" eaLnBrk="1" fontAlgn="auto" latinLnBrk="0" hangingPunct="1">
              <a:lnSpc>
                <a:spcPct val="7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26" name="ïṥ1ïde">
            <a:extLst>
              <a:ext uri="{FF2B5EF4-FFF2-40B4-BE49-F238E27FC236}">
                <a16:creationId xmlns:a16="http://schemas.microsoft.com/office/drawing/2014/main" id="{E27FBEEE-2A2F-4094-8A0B-DF3D3CE4B4A4}"/>
              </a:ext>
            </a:extLst>
          </p:cNvPr>
          <p:cNvSpPr txBox="1"/>
          <p:nvPr/>
        </p:nvSpPr>
        <p:spPr>
          <a:xfrm>
            <a:off x="5066704" y="1680425"/>
            <a:ext cx="4529305" cy="530658"/>
          </a:xfrm>
          <a:prstGeom prst="rect">
            <a:avLst/>
          </a:prstGeom>
        </p:spPr>
        <p:txBody>
          <a:bodyPr wrap="square" rtlCol="0">
            <a:spAutoFit/>
          </a:bodyPr>
          <a:lstStyle>
            <a:defPPr>
              <a:defRPr lang="zh-CN"/>
            </a:defPPr>
            <a:lvl1pPr>
              <a:lnSpc>
                <a:spcPts val="1500"/>
              </a:lnSpc>
              <a:defRPr sz="900"/>
            </a:lvl1pPr>
          </a:lstStyle>
          <a:p>
            <a:pPr>
              <a:lnSpc>
                <a:spcPct val="130000"/>
              </a:lnSpc>
            </a:pPr>
            <a:r>
              <a:rPr lang="en-US" altLang="zh-CN" sz="2400" dirty="0">
                <a:latin typeface="#9Slide03 Cabin Condensed" panose="00000506000000000000" pitchFamily="2" charset="-93"/>
                <a:cs typeface="Times New Roman" panose="02020603050405020304" pitchFamily="18" charset="0"/>
                <a:sym typeface="+mn-lt"/>
              </a:rPr>
              <a:t>- Li, N, O </a:t>
            </a:r>
            <a:r>
              <a:rPr lang="en-US" altLang="zh-CN" sz="2400" dirty="0" err="1">
                <a:latin typeface="#9Slide03 Cabin Condensed" panose="00000506000000000000" pitchFamily="2" charset="-93"/>
                <a:cs typeface="Times New Roman" panose="02020603050405020304" pitchFamily="18" charset="0"/>
                <a:sym typeface="+mn-lt"/>
              </a:rPr>
              <a:t>cùng</a:t>
            </a:r>
            <a:r>
              <a:rPr lang="en-US" altLang="zh-CN" sz="2400" dirty="0">
                <a:latin typeface="#9Slide03 Cabin Condensed" panose="00000506000000000000" pitchFamily="2" charset="-93"/>
                <a:cs typeface="Times New Roman" panose="02020603050405020304" pitchFamily="18" charset="0"/>
                <a:sym typeface="+mn-lt"/>
              </a:rPr>
              <a:t> </a:t>
            </a:r>
            <a:r>
              <a:rPr lang="en-US" altLang="zh-CN" sz="2400" dirty="0" err="1">
                <a:latin typeface="#9Slide03 Cabin Condensed" panose="00000506000000000000" pitchFamily="2" charset="-93"/>
                <a:cs typeface="Times New Roman" panose="02020603050405020304" pitchFamily="18" charset="0"/>
                <a:sym typeface="+mn-lt"/>
              </a:rPr>
              <a:t>thuộc</a:t>
            </a:r>
            <a:r>
              <a:rPr lang="en-US" altLang="zh-CN" sz="2400" dirty="0">
                <a:latin typeface="#9Slide03 Cabin Condensed" panose="00000506000000000000" pitchFamily="2" charset="-93"/>
                <a:cs typeface="Times New Roman" panose="02020603050405020304" pitchFamily="18" charset="0"/>
                <a:sym typeface="+mn-lt"/>
              </a:rPr>
              <a:t> chu </a:t>
            </a:r>
            <a:r>
              <a:rPr lang="en-US" altLang="zh-CN" sz="2400" dirty="0" err="1">
                <a:latin typeface="#9Slide03 Cabin Condensed" panose="00000506000000000000" pitchFamily="2" charset="-93"/>
                <a:cs typeface="Times New Roman" panose="02020603050405020304" pitchFamily="18" charset="0"/>
                <a:sym typeface="+mn-lt"/>
              </a:rPr>
              <a:t>kì</a:t>
            </a:r>
            <a:r>
              <a:rPr lang="en-US" altLang="zh-CN" sz="2400" dirty="0">
                <a:latin typeface="#9Slide03 Cabin Condensed" panose="00000506000000000000" pitchFamily="2" charset="-93"/>
                <a:cs typeface="Times New Roman" panose="02020603050405020304" pitchFamily="18" charset="0"/>
                <a:sym typeface="+mn-lt"/>
              </a:rPr>
              <a:t> 2</a:t>
            </a:r>
            <a:endParaRPr lang="zh-CN" altLang="en-US" sz="2400" dirty="0">
              <a:latin typeface="#9Slide03 Cabin Condensed" panose="00000506000000000000" pitchFamily="2" charset="-93"/>
              <a:cs typeface="Times New Roman" panose="02020603050405020304" pitchFamily="18" charset="0"/>
              <a:sym typeface="+mn-lt"/>
            </a:endParaRPr>
          </a:p>
        </p:txBody>
      </p:sp>
      <p:sp>
        <p:nvSpPr>
          <p:cNvPr id="28" name="ïṥ1ïde">
            <a:extLst>
              <a:ext uri="{FF2B5EF4-FFF2-40B4-BE49-F238E27FC236}">
                <a16:creationId xmlns:a16="http://schemas.microsoft.com/office/drawing/2014/main" id="{99C816CA-C28B-4A19-AD93-491EF9F83FDD}"/>
              </a:ext>
            </a:extLst>
          </p:cNvPr>
          <p:cNvSpPr txBox="1"/>
          <p:nvPr/>
        </p:nvSpPr>
        <p:spPr>
          <a:xfrm>
            <a:off x="1204746" y="1998470"/>
            <a:ext cx="3479672" cy="3539430"/>
          </a:xfrm>
          <a:prstGeom prst="rect">
            <a:avLst/>
          </a:prstGeom>
          <a:ln w="28575">
            <a:solidFill>
              <a:srgbClr val="FF9900"/>
            </a:solidFill>
            <a:prstDash val="lgDashDot"/>
          </a:ln>
        </p:spPr>
        <p:txBody>
          <a:bodyPr wrap="square" rtlCol="0">
            <a:spAutoFit/>
          </a:bodyPr>
          <a:lstStyle>
            <a:defPPr>
              <a:defRPr lang="zh-CN"/>
            </a:defPPr>
            <a:lvl1pPr>
              <a:lnSpc>
                <a:spcPts val="1500"/>
              </a:lnSpc>
              <a:defRPr sz="900"/>
            </a:lvl1pPr>
          </a:lstStyle>
          <a:p>
            <a:pPr algn="just">
              <a:lnSpc>
                <a:spcPct val="100000"/>
              </a:lnSpc>
            </a:pPr>
            <a:r>
              <a:rPr lang="en-US" altLang="zh-CN" sz="2800" i="1" dirty="0">
                <a:solidFill>
                  <a:srgbClr val="CC6600"/>
                </a:solidFill>
                <a:latin typeface="#9Slide03 Cabin Condensed" panose="00000506000000000000" pitchFamily="2" charset="-93"/>
                <a:cs typeface="Times New Roman" panose="02020603050405020304" pitchFamily="18" charset="0"/>
                <a:sym typeface="+mn-lt"/>
              </a:rPr>
              <a:t>         </a:t>
            </a:r>
            <a:r>
              <a:rPr lang="vi-VN" altLang="zh-CN" sz="2800" i="1" dirty="0">
                <a:solidFill>
                  <a:srgbClr val="CC6600"/>
                </a:solidFill>
                <a:latin typeface="#9Slide03 Cabin Condensed" panose="00000506000000000000" pitchFamily="2" charset="-93"/>
                <a:cs typeface="Times New Roman" panose="02020603050405020304" pitchFamily="18" charset="0"/>
                <a:sym typeface="+mn-lt"/>
              </a:rPr>
              <a:t>Dựa vào xu hướng biến đổi bán kính nguyên tử của các nguyên tố trong bảng tuần hoàn, em hãy sắp xếp các nguyên tố sau đây theo chiều tăng dần bán kính nguyên tử: Li, N, O, Na, K.</a:t>
            </a:r>
            <a:endParaRPr lang="zh-CN" altLang="en-US" sz="2800" i="1" dirty="0">
              <a:solidFill>
                <a:srgbClr val="CC6600"/>
              </a:solidFill>
              <a:latin typeface="#9Slide03 Cabin Condensed" panose="00000506000000000000" pitchFamily="2" charset="-93"/>
              <a:cs typeface="Times New Roman" panose="02020603050405020304" pitchFamily="18" charset="0"/>
              <a:sym typeface="+mn-lt"/>
            </a:endParaRPr>
          </a:p>
        </p:txBody>
      </p:sp>
      <p:sp>
        <p:nvSpPr>
          <p:cNvPr id="32" name="文本框 43">
            <a:extLst>
              <a:ext uri="{FF2B5EF4-FFF2-40B4-BE49-F238E27FC236}">
                <a16:creationId xmlns:a16="http://schemas.microsoft.com/office/drawing/2014/main" id="{86A8C97B-36C6-921C-8D7D-E36359B63FB1}"/>
              </a:ext>
            </a:extLst>
          </p:cNvPr>
          <p:cNvSpPr txBox="1"/>
          <p:nvPr/>
        </p:nvSpPr>
        <p:spPr>
          <a:xfrm>
            <a:off x="2278510" y="3414518"/>
            <a:ext cx="1698625" cy="676724"/>
          </a:xfrm>
          <a:prstGeom prst="rect">
            <a:avLst/>
          </a:prstGeom>
          <a:noFill/>
        </p:spPr>
        <p:txBody>
          <a:bodyPr wrap="square" rtlCol="0">
            <a:spAutoFit/>
          </a:bodyPr>
          <a:lstStyle/>
          <a:p>
            <a:pPr lvl="0">
              <a:lnSpc>
                <a:spcPct val="130000"/>
              </a:lnSpc>
              <a:defRPr/>
            </a:pPr>
            <a:r>
              <a:rPr lang="en-US" altLang="zh-CN" sz="3200" b="1" i="1" dirty="0" err="1">
                <a:solidFill>
                  <a:srgbClr val="FF0000"/>
                </a:solidFill>
                <a:latin typeface="#9Slide03 Cabin Condensed" panose="00000506000000000000" pitchFamily="2" charset="-93"/>
                <a:cs typeface="Times New Roman" panose="02020603050405020304" pitchFamily="18" charset="0"/>
                <a:sym typeface="+mn-lt"/>
              </a:rPr>
              <a:t>Lời</a:t>
            </a:r>
            <a:r>
              <a:rPr lang="en-US" altLang="zh-CN" sz="3200" b="1" i="1" dirty="0">
                <a:solidFill>
                  <a:srgbClr val="FF0000"/>
                </a:solidFill>
                <a:latin typeface="#9Slide03 Cabin Condensed" panose="00000506000000000000" pitchFamily="2" charset="-93"/>
                <a:cs typeface="Times New Roman" panose="02020603050405020304" pitchFamily="18" charset="0"/>
                <a:sym typeface="+mn-lt"/>
              </a:rPr>
              <a:t> </a:t>
            </a:r>
            <a:r>
              <a:rPr lang="en-US" altLang="zh-CN" sz="3200" b="1" i="1" dirty="0" err="1">
                <a:solidFill>
                  <a:srgbClr val="FF0000"/>
                </a:solidFill>
                <a:latin typeface="#9Slide03 Cabin Condensed" panose="00000506000000000000" pitchFamily="2" charset="-93"/>
                <a:cs typeface="Times New Roman" panose="02020603050405020304" pitchFamily="18" charset="0"/>
                <a:sym typeface="+mn-lt"/>
              </a:rPr>
              <a:t>giải</a:t>
            </a:r>
            <a:r>
              <a:rPr lang="en-US" altLang="zh-CN" sz="3200" b="1" i="1" dirty="0">
                <a:solidFill>
                  <a:srgbClr val="FF0000"/>
                </a:solidFill>
                <a:latin typeface="#9Slide03 Cabin Condensed" panose="00000506000000000000" pitchFamily="2" charset="-93"/>
                <a:cs typeface="Times New Roman" panose="02020603050405020304" pitchFamily="18" charset="0"/>
                <a:sym typeface="+mn-lt"/>
              </a:rPr>
              <a:t>:</a:t>
            </a:r>
            <a:endParaRPr lang="zh-CN" altLang="en-US" sz="3200" b="1" i="1" dirty="0">
              <a:solidFill>
                <a:srgbClr val="FF0000"/>
              </a:solidFill>
              <a:latin typeface="#9Slide03 Cabin Condensed" panose="00000506000000000000" pitchFamily="2" charset="-93"/>
              <a:cs typeface="Times New Roman" panose="02020603050405020304" pitchFamily="18" charset="0"/>
              <a:sym typeface="+mn-lt"/>
            </a:endParaRPr>
          </a:p>
        </p:txBody>
      </p:sp>
      <p:pic>
        <p:nvPicPr>
          <p:cNvPr id="10" name="Picture 9">
            <a:extLst>
              <a:ext uri="{FF2B5EF4-FFF2-40B4-BE49-F238E27FC236}">
                <a16:creationId xmlns:a16="http://schemas.microsoft.com/office/drawing/2014/main" id="{1C6A0627-1A36-F58B-5DBC-8FDC9B0F1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4636" y="141581"/>
            <a:ext cx="1539917" cy="1539917"/>
          </a:xfrm>
          <a:prstGeom prst="rect">
            <a:avLst/>
          </a:prstGeom>
        </p:spPr>
      </p:pic>
      <p:sp>
        <p:nvSpPr>
          <p:cNvPr id="34" name="文本框 43">
            <a:extLst>
              <a:ext uri="{FF2B5EF4-FFF2-40B4-BE49-F238E27FC236}">
                <a16:creationId xmlns:a16="http://schemas.microsoft.com/office/drawing/2014/main" id="{9CB8851F-2316-648F-4184-7F3C59D811A8}"/>
              </a:ext>
            </a:extLst>
          </p:cNvPr>
          <p:cNvSpPr txBox="1"/>
          <p:nvPr/>
        </p:nvSpPr>
        <p:spPr>
          <a:xfrm>
            <a:off x="4596130" y="375243"/>
            <a:ext cx="3450150" cy="822854"/>
          </a:xfrm>
          <a:prstGeom prst="rect">
            <a:avLst/>
          </a:prstGeom>
          <a:noFill/>
        </p:spPr>
        <p:txBody>
          <a:bodyPr wrap="square" rtlCol="0">
            <a:spAutoFit/>
          </a:bodyPr>
          <a:lstStyle/>
          <a:p>
            <a:pPr lvl="0">
              <a:lnSpc>
                <a:spcPct val="130000"/>
              </a:lnSpc>
              <a:defRPr/>
            </a:pPr>
            <a:r>
              <a:rPr lang="en-US" altLang="zh-CN" sz="4000" b="1" i="1" dirty="0">
                <a:solidFill>
                  <a:srgbClr val="7030A0"/>
                </a:solidFill>
                <a:latin typeface="#9Slide03 Cabin Condensed" panose="00000506000000000000" pitchFamily="2" charset="-93"/>
                <a:cs typeface="Times New Roman" panose="02020603050405020304" pitchFamily="18" charset="0"/>
                <a:sym typeface="+mn-lt"/>
              </a:rPr>
              <a:t>LUYỆN TẬP:</a:t>
            </a:r>
            <a:endParaRPr lang="zh-CN" altLang="en-US" sz="4000" b="1" i="1" dirty="0">
              <a:solidFill>
                <a:srgbClr val="7030A0"/>
              </a:solidFill>
              <a:latin typeface="#9Slide03 Cabin Condensed" panose="00000506000000000000" pitchFamily="2" charset="-93"/>
              <a:cs typeface="Times New Roman" panose="02020603050405020304" pitchFamily="18" charset="0"/>
              <a:sym typeface="+mn-lt"/>
            </a:endParaRPr>
          </a:p>
        </p:txBody>
      </p:sp>
      <p:pic>
        <p:nvPicPr>
          <p:cNvPr id="36" name="Picture 2">
            <a:extLst>
              <a:ext uri="{FF2B5EF4-FFF2-40B4-BE49-F238E27FC236}">
                <a16:creationId xmlns:a16="http://schemas.microsoft.com/office/drawing/2014/main" id="{FE84E5D1-50BE-D835-2FD6-A5FCCA5A6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9267" y="2096915"/>
            <a:ext cx="6264034" cy="3876334"/>
          </a:xfrm>
          <a:prstGeom prst="rect">
            <a:avLst/>
          </a:prstGeom>
          <a:noFill/>
          <a:extLst>
            <a:ext uri="{909E8E84-426E-40DD-AFC4-6F175D3DCCD1}">
              <a14:hiddenFill xmlns:a14="http://schemas.microsoft.com/office/drawing/2010/main">
                <a:solidFill>
                  <a:srgbClr val="FFFFFF"/>
                </a:solidFill>
              </a14:hiddenFill>
            </a:ext>
          </a:extLst>
        </p:spPr>
      </p:pic>
      <p:sp>
        <p:nvSpPr>
          <p:cNvPr id="37" name="ïṥ1ïde">
            <a:extLst>
              <a:ext uri="{FF2B5EF4-FFF2-40B4-BE49-F238E27FC236}">
                <a16:creationId xmlns:a16="http://schemas.microsoft.com/office/drawing/2014/main" id="{B2B15140-9B1C-4845-4E51-521763001404}"/>
              </a:ext>
            </a:extLst>
          </p:cNvPr>
          <p:cNvSpPr txBox="1"/>
          <p:nvPr/>
        </p:nvSpPr>
        <p:spPr>
          <a:xfrm>
            <a:off x="5087543" y="2268691"/>
            <a:ext cx="4822420" cy="530658"/>
          </a:xfrm>
          <a:prstGeom prst="rect">
            <a:avLst/>
          </a:prstGeom>
        </p:spPr>
        <p:txBody>
          <a:bodyPr wrap="square" rtlCol="0">
            <a:spAutoFit/>
          </a:bodyPr>
          <a:lstStyle>
            <a:defPPr>
              <a:defRPr lang="zh-CN"/>
            </a:defPPr>
            <a:lvl1pPr>
              <a:lnSpc>
                <a:spcPts val="1500"/>
              </a:lnSpc>
              <a:defRPr sz="900"/>
            </a:lvl1pPr>
          </a:lstStyle>
          <a:p>
            <a:pPr>
              <a:lnSpc>
                <a:spcPct val="130000"/>
              </a:lnSpc>
            </a:pPr>
            <a:r>
              <a:rPr lang="en-US" altLang="zh-CN" sz="2400" dirty="0">
                <a:latin typeface="#9Slide03 Cabin Condensed" panose="00000506000000000000" pitchFamily="2" charset="-93"/>
                <a:cs typeface="Times New Roman" panose="02020603050405020304" pitchFamily="18" charset="0"/>
                <a:sym typeface="+mn-lt"/>
              </a:rPr>
              <a:t>- Li, Na, K </a:t>
            </a:r>
            <a:r>
              <a:rPr lang="en-US" altLang="zh-CN" sz="2400" dirty="0" err="1">
                <a:latin typeface="#9Slide03 Cabin Condensed" panose="00000506000000000000" pitchFamily="2" charset="-93"/>
                <a:cs typeface="Times New Roman" panose="02020603050405020304" pitchFamily="18" charset="0"/>
                <a:sym typeface="+mn-lt"/>
              </a:rPr>
              <a:t>cùng</a:t>
            </a:r>
            <a:r>
              <a:rPr lang="en-US" altLang="zh-CN" sz="2400" dirty="0">
                <a:latin typeface="#9Slide03 Cabin Condensed" panose="00000506000000000000" pitchFamily="2" charset="-93"/>
                <a:cs typeface="Times New Roman" panose="02020603050405020304" pitchFamily="18" charset="0"/>
                <a:sym typeface="+mn-lt"/>
              </a:rPr>
              <a:t> </a:t>
            </a:r>
            <a:r>
              <a:rPr lang="en-US" altLang="zh-CN" sz="2400" dirty="0" err="1">
                <a:latin typeface="#9Slide03 Cabin Condensed" panose="00000506000000000000" pitchFamily="2" charset="-93"/>
                <a:cs typeface="Times New Roman" panose="02020603050405020304" pitchFamily="18" charset="0"/>
                <a:sym typeface="+mn-lt"/>
              </a:rPr>
              <a:t>thuộc</a:t>
            </a:r>
            <a:r>
              <a:rPr lang="en-US" altLang="zh-CN" sz="2400" dirty="0">
                <a:latin typeface="#9Slide03 Cabin Condensed" panose="00000506000000000000" pitchFamily="2" charset="-93"/>
                <a:cs typeface="Times New Roman" panose="02020603050405020304" pitchFamily="18" charset="0"/>
                <a:sym typeface="+mn-lt"/>
              </a:rPr>
              <a:t> </a:t>
            </a:r>
            <a:r>
              <a:rPr lang="en-US" altLang="zh-CN" sz="2400" dirty="0" err="1">
                <a:latin typeface="#9Slide03 Cabin Condensed" panose="00000506000000000000" pitchFamily="2" charset="-93"/>
                <a:cs typeface="Times New Roman" panose="02020603050405020304" pitchFamily="18" charset="0"/>
                <a:sym typeface="+mn-lt"/>
              </a:rPr>
              <a:t>nhóm</a:t>
            </a:r>
            <a:r>
              <a:rPr lang="en-US" altLang="zh-CN" sz="2400" dirty="0">
                <a:latin typeface="#9Slide03 Cabin Condensed" panose="00000506000000000000" pitchFamily="2" charset="-93"/>
                <a:cs typeface="Times New Roman" panose="02020603050405020304" pitchFamily="18" charset="0"/>
                <a:sym typeface="+mn-lt"/>
              </a:rPr>
              <a:t> IA</a:t>
            </a:r>
            <a:endParaRPr lang="zh-CN" altLang="en-US" sz="2400" dirty="0">
              <a:latin typeface="#9Slide03 Cabin Condensed" panose="00000506000000000000" pitchFamily="2" charset="-93"/>
              <a:cs typeface="Times New Roman" panose="02020603050405020304" pitchFamily="18" charset="0"/>
              <a:sym typeface="+mn-lt"/>
            </a:endParaRPr>
          </a:p>
        </p:txBody>
      </p:sp>
      <p:sp>
        <p:nvSpPr>
          <p:cNvPr id="38" name="ïṥ1ïde">
            <a:extLst>
              <a:ext uri="{FF2B5EF4-FFF2-40B4-BE49-F238E27FC236}">
                <a16:creationId xmlns:a16="http://schemas.microsoft.com/office/drawing/2014/main" id="{D94F195D-BF71-CADB-D0E5-DB3E2D131822}"/>
              </a:ext>
            </a:extLst>
          </p:cNvPr>
          <p:cNvSpPr txBox="1"/>
          <p:nvPr/>
        </p:nvSpPr>
        <p:spPr>
          <a:xfrm>
            <a:off x="5106068" y="2820526"/>
            <a:ext cx="6427507" cy="830997"/>
          </a:xfrm>
          <a:prstGeom prst="rect">
            <a:avLst/>
          </a:prstGeom>
        </p:spPr>
        <p:txBody>
          <a:bodyPr wrap="square" rtlCol="0">
            <a:spAutoFit/>
          </a:bodyPr>
          <a:lstStyle>
            <a:defPPr>
              <a:defRPr lang="zh-CN"/>
            </a:defPPr>
            <a:lvl1pPr>
              <a:lnSpc>
                <a:spcPts val="1500"/>
              </a:lnSpc>
              <a:defRPr sz="900"/>
            </a:lvl1pPr>
          </a:lstStyle>
          <a:p>
            <a:pPr>
              <a:lnSpc>
                <a:spcPct val="100000"/>
              </a:lnSpc>
            </a:pPr>
            <a:r>
              <a:rPr lang="en-US" altLang="zh-CN" sz="2400" dirty="0">
                <a:latin typeface="#9Slide03 Cabin Condensed" panose="00000506000000000000" pitchFamily="2" charset="-93"/>
                <a:cs typeface="Times New Roman" panose="02020603050405020304" pitchFamily="18" charset="0"/>
                <a:sym typeface="+mn-lt"/>
              </a:rPr>
              <a:t>- </a:t>
            </a:r>
            <a:r>
              <a:rPr lang="en-US" altLang="zh-CN" sz="2400" dirty="0" err="1">
                <a:latin typeface="#9Slide03 Cabin Condensed" panose="00000506000000000000" pitchFamily="2" charset="-93"/>
                <a:cs typeface="Times New Roman" panose="02020603050405020304" pitchFamily="18" charset="0"/>
                <a:sym typeface="+mn-lt"/>
              </a:rPr>
              <a:t>Trong</a:t>
            </a:r>
            <a:r>
              <a:rPr lang="en-US" altLang="zh-CN" sz="2400" dirty="0">
                <a:latin typeface="#9Slide03 Cabin Condensed" panose="00000506000000000000" pitchFamily="2" charset="-93"/>
                <a:cs typeface="Times New Roman" panose="02020603050405020304" pitchFamily="18" charset="0"/>
                <a:sym typeface="+mn-lt"/>
              </a:rPr>
              <a:t> 1 chu </a:t>
            </a:r>
            <a:r>
              <a:rPr lang="en-US" altLang="zh-CN" sz="2400" dirty="0" err="1">
                <a:latin typeface="#9Slide03 Cabin Condensed" panose="00000506000000000000" pitchFamily="2" charset="-93"/>
                <a:cs typeface="Times New Roman" panose="02020603050405020304" pitchFamily="18" charset="0"/>
                <a:sym typeface="+mn-lt"/>
              </a:rPr>
              <a:t>kì</a:t>
            </a:r>
            <a:r>
              <a:rPr lang="en-US" altLang="zh-CN" sz="2400" dirty="0">
                <a:latin typeface="#9Slide03 Cabin Condensed" panose="00000506000000000000" pitchFamily="2" charset="-93"/>
                <a:cs typeface="Times New Roman" panose="02020603050405020304" pitchFamily="18" charset="0"/>
                <a:sym typeface="+mn-lt"/>
              </a:rPr>
              <a:t>, </a:t>
            </a:r>
            <a:r>
              <a:rPr lang="en-US" altLang="zh-CN" sz="2400" dirty="0" err="1">
                <a:latin typeface="#9Slide03 Cabin Condensed" panose="00000506000000000000" pitchFamily="2" charset="-93"/>
                <a:cs typeface="Times New Roman" panose="02020603050405020304" pitchFamily="18" charset="0"/>
                <a:sym typeface="+mn-lt"/>
              </a:rPr>
              <a:t>tính</a:t>
            </a:r>
            <a:r>
              <a:rPr lang="en-US" altLang="zh-CN" sz="2400" dirty="0">
                <a:latin typeface="#9Slide03 Cabin Condensed" panose="00000506000000000000" pitchFamily="2" charset="-93"/>
                <a:cs typeface="Times New Roman" panose="02020603050405020304" pitchFamily="18" charset="0"/>
                <a:sym typeface="+mn-lt"/>
              </a:rPr>
              <a:t> </a:t>
            </a:r>
            <a:r>
              <a:rPr lang="en-US" altLang="zh-CN" sz="2400" dirty="0" err="1">
                <a:latin typeface="#9Slide03 Cabin Condensed" panose="00000506000000000000" pitchFamily="2" charset="-93"/>
                <a:cs typeface="Times New Roman" panose="02020603050405020304" pitchFamily="18" charset="0"/>
                <a:sym typeface="+mn-lt"/>
              </a:rPr>
              <a:t>từ</a:t>
            </a:r>
            <a:r>
              <a:rPr lang="en-US" altLang="zh-CN" sz="2400" dirty="0">
                <a:latin typeface="#9Slide03 Cabin Condensed" panose="00000506000000000000" pitchFamily="2" charset="-93"/>
                <a:cs typeface="Times New Roman" panose="02020603050405020304" pitchFamily="18" charset="0"/>
                <a:sym typeface="+mn-lt"/>
              </a:rPr>
              <a:t> </a:t>
            </a:r>
            <a:r>
              <a:rPr lang="en-US" altLang="zh-CN" sz="2400" dirty="0" err="1">
                <a:latin typeface="#9Slide03 Cabin Condensed" panose="00000506000000000000" pitchFamily="2" charset="-93"/>
                <a:cs typeface="Times New Roman" panose="02020603050405020304" pitchFamily="18" charset="0"/>
                <a:sym typeface="+mn-lt"/>
              </a:rPr>
              <a:t>trái</a:t>
            </a:r>
            <a:r>
              <a:rPr lang="en-US" altLang="zh-CN" sz="2400" dirty="0">
                <a:latin typeface="#9Slide03 Cabin Condensed" panose="00000506000000000000" pitchFamily="2" charset="-93"/>
                <a:cs typeface="Times New Roman" panose="02020603050405020304" pitchFamily="18" charset="0"/>
                <a:sym typeface="+mn-lt"/>
              </a:rPr>
              <a:t> sang </a:t>
            </a:r>
            <a:r>
              <a:rPr lang="en-US" altLang="zh-CN" sz="2400" dirty="0" err="1">
                <a:latin typeface="#9Slide03 Cabin Condensed" panose="00000506000000000000" pitchFamily="2" charset="-93"/>
                <a:cs typeface="Times New Roman" panose="02020603050405020304" pitchFamily="18" charset="0"/>
                <a:sym typeface="+mn-lt"/>
              </a:rPr>
              <a:t>phải</a:t>
            </a:r>
            <a:r>
              <a:rPr lang="en-US" altLang="zh-CN" sz="2400" dirty="0">
                <a:latin typeface="#9Slide03 Cabin Condensed" panose="00000506000000000000" pitchFamily="2" charset="-93"/>
                <a:cs typeface="Times New Roman" panose="02020603050405020304" pitchFamily="18" charset="0"/>
                <a:sym typeface="+mn-lt"/>
              </a:rPr>
              <a:t>, </a:t>
            </a:r>
            <a:r>
              <a:rPr lang="en-US" altLang="zh-CN" sz="2400" dirty="0" err="1">
                <a:latin typeface="#9Slide03 Cabin Condensed" panose="00000506000000000000" pitchFamily="2" charset="-93"/>
                <a:cs typeface="Times New Roman" panose="02020603050405020304" pitchFamily="18" charset="0"/>
                <a:sym typeface="+mn-lt"/>
              </a:rPr>
              <a:t>bán</a:t>
            </a:r>
            <a:r>
              <a:rPr lang="en-US" altLang="zh-CN" sz="2400" dirty="0">
                <a:latin typeface="#9Slide03 Cabin Condensed" panose="00000506000000000000" pitchFamily="2" charset="-93"/>
                <a:cs typeface="Times New Roman" panose="02020603050405020304" pitchFamily="18" charset="0"/>
                <a:sym typeface="+mn-lt"/>
              </a:rPr>
              <a:t> </a:t>
            </a:r>
            <a:r>
              <a:rPr lang="en-US" altLang="zh-CN" sz="2400" dirty="0" err="1">
                <a:latin typeface="#9Slide03 Cabin Condensed" panose="00000506000000000000" pitchFamily="2" charset="-93"/>
                <a:cs typeface="Times New Roman" panose="02020603050405020304" pitchFamily="18" charset="0"/>
                <a:sym typeface="+mn-lt"/>
              </a:rPr>
              <a:t>kính</a:t>
            </a:r>
            <a:r>
              <a:rPr lang="en-US" altLang="zh-CN" sz="2400" dirty="0">
                <a:latin typeface="#9Slide03 Cabin Condensed" panose="00000506000000000000" pitchFamily="2" charset="-93"/>
                <a:cs typeface="Times New Roman" panose="02020603050405020304" pitchFamily="18" charset="0"/>
                <a:sym typeface="+mn-lt"/>
              </a:rPr>
              <a:t> </a:t>
            </a:r>
            <a:r>
              <a:rPr lang="en-US" altLang="zh-CN" sz="2400" dirty="0" err="1">
                <a:latin typeface="#9Slide03 Cabin Condensed" panose="00000506000000000000" pitchFamily="2" charset="-93"/>
                <a:cs typeface="Times New Roman" panose="02020603050405020304" pitchFamily="18" charset="0"/>
                <a:sym typeface="+mn-lt"/>
              </a:rPr>
              <a:t>nguyên</a:t>
            </a:r>
            <a:r>
              <a:rPr lang="en-US" altLang="zh-CN" sz="2400" dirty="0">
                <a:latin typeface="#9Slide03 Cabin Condensed" panose="00000506000000000000" pitchFamily="2" charset="-93"/>
                <a:cs typeface="Times New Roman" panose="02020603050405020304" pitchFamily="18" charset="0"/>
                <a:sym typeface="+mn-lt"/>
              </a:rPr>
              <a:t> </a:t>
            </a:r>
            <a:r>
              <a:rPr lang="en-US" altLang="zh-CN" sz="2400" dirty="0" err="1">
                <a:latin typeface="#9Slide03 Cabin Condensed" panose="00000506000000000000" pitchFamily="2" charset="-93"/>
                <a:cs typeface="Times New Roman" panose="02020603050405020304" pitchFamily="18" charset="0"/>
                <a:sym typeface="+mn-lt"/>
              </a:rPr>
              <a:t>tử</a:t>
            </a:r>
            <a:r>
              <a:rPr lang="en-US" altLang="zh-CN" sz="2400" dirty="0">
                <a:latin typeface="#9Slide03 Cabin Condensed" panose="00000506000000000000" pitchFamily="2" charset="-93"/>
                <a:cs typeface="Times New Roman" panose="02020603050405020304" pitchFamily="18" charset="0"/>
                <a:sym typeface="+mn-lt"/>
              </a:rPr>
              <a:t> </a:t>
            </a:r>
            <a:r>
              <a:rPr lang="en-US" altLang="zh-CN" sz="2400" dirty="0" err="1">
                <a:latin typeface="#9Slide03 Cabin Condensed" panose="00000506000000000000" pitchFamily="2" charset="-93"/>
                <a:cs typeface="Times New Roman" panose="02020603050405020304" pitchFamily="18" charset="0"/>
                <a:sym typeface="+mn-lt"/>
              </a:rPr>
              <a:t>giảm</a:t>
            </a:r>
            <a:r>
              <a:rPr lang="en-US" altLang="zh-CN" sz="2400" dirty="0">
                <a:latin typeface="#9Slide03 Cabin Condensed" panose="00000506000000000000" pitchFamily="2" charset="-93"/>
                <a:cs typeface="Times New Roman" panose="02020603050405020304" pitchFamily="18" charset="0"/>
                <a:sym typeface="+mn-lt"/>
              </a:rPr>
              <a:t> </a:t>
            </a:r>
            <a:r>
              <a:rPr lang="en-US" sz="2400" dirty="0">
                <a:latin typeface="#9Slide03 Cabin Condensed" panose="00000506000000000000" pitchFamily="2" charset="-93"/>
                <a:cs typeface="Times New Roman" panose="02020603050405020304" pitchFamily="18" charset="0"/>
              </a:rPr>
              <a:t>⇒</a:t>
            </a:r>
            <a:r>
              <a:rPr lang="en-US" altLang="zh-CN" sz="2400" dirty="0">
                <a:latin typeface="#9Slide03 Cabin Condensed" panose="00000506000000000000" pitchFamily="2" charset="-93"/>
                <a:cs typeface="Times New Roman" panose="02020603050405020304" pitchFamily="18" charset="0"/>
                <a:sym typeface="+mn-lt"/>
              </a:rPr>
              <a:t> </a:t>
            </a:r>
            <a:r>
              <a:rPr lang="en-US" altLang="zh-CN" sz="2400" dirty="0" err="1">
                <a:latin typeface="#9Slide03 Cabin Condensed" panose="00000506000000000000" pitchFamily="2" charset="-93"/>
                <a:cs typeface="Times New Roman" panose="02020603050405020304" pitchFamily="18" charset="0"/>
                <a:sym typeface="+mn-lt"/>
              </a:rPr>
              <a:t>Bán</a:t>
            </a:r>
            <a:r>
              <a:rPr lang="en-US" altLang="zh-CN" sz="2400" dirty="0">
                <a:latin typeface="#9Slide03 Cabin Condensed" panose="00000506000000000000" pitchFamily="2" charset="-93"/>
                <a:cs typeface="Times New Roman" panose="02020603050405020304" pitchFamily="18" charset="0"/>
                <a:sym typeface="+mn-lt"/>
              </a:rPr>
              <a:t> </a:t>
            </a:r>
            <a:r>
              <a:rPr lang="en-US" altLang="zh-CN" sz="2400" dirty="0" err="1">
                <a:latin typeface="#9Slide03 Cabin Condensed" panose="00000506000000000000" pitchFamily="2" charset="-93"/>
                <a:cs typeface="Times New Roman" panose="02020603050405020304" pitchFamily="18" charset="0"/>
                <a:sym typeface="+mn-lt"/>
              </a:rPr>
              <a:t>kính</a:t>
            </a:r>
            <a:r>
              <a:rPr lang="en-US" altLang="zh-CN" sz="2400" dirty="0">
                <a:latin typeface="#9Slide03 Cabin Condensed" panose="00000506000000000000" pitchFamily="2" charset="-93"/>
                <a:cs typeface="Times New Roman" panose="02020603050405020304" pitchFamily="18" charset="0"/>
                <a:sym typeface="+mn-lt"/>
              </a:rPr>
              <a:t>: Li &gt; N &gt; O (1)</a:t>
            </a:r>
            <a:endParaRPr lang="zh-CN" altLang="en-US" sz="2400" dirty="0">
              <a:latin typeface="#9Slide03 Cabin Condensed" panose="00000506000000000000" pitchFamily="2" charset="-93"/>
              <a:cs typeface="Times New Roman" panose="02020603050405020304" pitchFamily="18" charset="0"/>
              <a:sym typeface="+mn-lt"/>
            </a:endParaRPr>
          </a:p>
        </p:txBody>
      </p:sp>
      <p:sp>
        <p:nvSpPr>
          <p:cNvPr id="39" name="ïṥ1ïde">
            <a:extLst>
              <a:ext uri="{FF2B5EF4-FFF2-40B4-BE49-F238E27FC236}">
                <a16:creationId xmlns:a16="http://schemas.microsoft.com/office/drawing/2014/main" id="{C669E5B8-8905-FBDA-F644-E43310F9FBD0}"/>
              </a:ext>
            </a:extLst>
          </p:cNvPr>
          <p:cNvSpPr txBox="1"/>
          <p:nvPr/>
        </p:nvSpPr>
        <p:spPr>
          <a:xfrm>
            <a:off x="5219738" y="3913256"/>
            <a:ext cx="6264033" cy="830997"/>
          </a:xfrm>
          <a:prstGeom prst="rect">
            <a:avLst/>
          </a:prstGeom>
        </p:spPr>
        <p:txBody>
          <a:bodyPr wrap="square" rtlCol="0">
            <a:spAutoFit/>
          </a:bodyPr>
          <a:lstStyle>
            <a:defPPr>
              <a:defRPr lang="zh-CN"/>
            </a:defPPr>
            <a:lvl1pPr>
              <a:lnSpc>
                <a:spcPts val="1500"/>
              </a:lnSpc>
              <a:defRPr sz="900"/>
            </a:lvl1pPr>
          </a:lstStyle>
          <a:p>
            <a:pPr>
              <a:lnSpc>
                <a:spcPct val="100000"/>
              </a:lnSpc>
            </a:pPr>
            <a:r>
              <a:rPr lang="vi-VN" altLang="zh-CN" sz="2400" dirty="0">
                <a:latin typeface="#9Slide03 Cabin Condensed" panose="00000506000000000000" pitchFamily="2" charset="-93"/>
                <a:cs typeface="Times New Roman" panose="02020603050405020304" pitchFamily="18" charset="0"/>
                <a:sym typeface="+mn-lt"/>
              </a:rPr>
              <a:t>- Trong 1 nhóm, đi từ trên xuống dưới, bánh kính nguyên tử tăng </a:t>
            </a:r>
            <a:r>
              <a:rPr lang="en-US" sz="2400" dirty="0">
                <a:latin typeface="#9Slide03 Cabin Condensed" panose="00000506000000000000" pitchFamily="2" charset="-93"/>
                <a:cs typeface="Times New Roman" panose="02020603050405020304" pitchFamily="18" charset="0"/>
              </a:rPr>
              <a:t>⇒</a:t>
            </a:r>
            <a:r>
              <a:rPr lang="vi-VN" altLang="zh-CN" sz="2400" dirty="0">
                <a:latin typeface="#9Slide03 Cabin Condensed" panose="00000506000000000000" pitchFamily="2" charset="-93"/>
                <a:cs typeface="Times New Roman" panose="02020603050405020304" pitchFamily="18" charset="0"/>
                <a:sym typeface="+mn-lt"/>
              </a:rPr>
              <a:t> Bán kính: K &gt; Na &gt; Li (2)</a:t>
            </a:r>
            <a:endParaRPr lang="zh-CN" altLang="en-US" sz="2400" dirty="0">
              <a:latin typeface="#9Slide03 Cabin Condensed" panose="00000506000000000000" pitchFamily="2" charset="-93"/>
              <a:cs typeface="Times New Roman" panose="02020603050405020304" pitchFamily="18" charset="0"/>
              <a:sym typeface="+mn-lt"/>
            </a:endParaRPr>
          </a:p>
        </p:txBody>
      </p:sp>
      <p:sp>
        <p:nvSpPr>
          <p:cNvPr id="40" name="ïṥ1ïde">
            <a:extLst>
              <a:ext uri="{FF2B5EF4-FFF2-40B4-BE49-F238E27FC236}">
                <a16:creationId xmlns:a16="http://schemas.microsoft.com/office/drawing/2014/main" id="{F37E430C-5811-9231-F723-CD9E95AF0939}"/>
              </a:ext>
            </a:extLst>
          </p:cNvPr>
          <p:cNvSpPr txBox="1"/>
          <p:nvPr/>
        </p:nvSpPr>
        <p:spPr>
          <a:xfrm>
            <a:off x="6013928" y="4979742"/>
            <a:ext cx="5644939" cy="1200329"/>
          </a:xfrm>
          <a:prstGeom prst="rect">
            <a:avLst/>
          </a:prstGeom>
        </p:spPr>
        <p:txBody>
          <a:bodyPr wrap="square" rtlCol="0">
            <a:spAutoFit/>
          </a:bodyPr>
          <a:lstStyle>
            <a:defPPr>
              <a:defRPr lang="zh-CN"/>
            </a:defPPr>
            <a:lvl1pPr>
              <a:lnSpc>
                <a:spcPts val="1500"/>
              </a:lnSpc>
              <a:defRPr sz="900"/>
            </a:lvl1pPr>
          </a:lstStyle>
          <a:p>
            <a:pPr>
              <a:lnSpc>
                <a:spcPct val="100000"/>
              </a:lnSpc>
            </a:pPr>
            <a:r>
              <a:rPr lang="vi-VN" altLang="zh-CN" sz="2400" dirty="0">
                <a:latin typeface="#9Slide03 Cabin Condensed" panose="00000506000000000000" pitchFamily="2" charset="-93"/>
                <a:cs typeface="Times New Roman" panose="02020603050405020304" pitchFamily="18" charset="0"/>
                <a:sym typeface="+mn-lt"/>
              </a:rPr>
              <a:t>- Từ (1) và (2)</a:t>
            </a:r>
            <a:r>
              <a:rPr lang="en-US" sz="2400" dirty="0">
                <a:latin typeface="#9Slide03 Cabin Condensed" panose="00000506000000000000" pitchFamily="2" charset="-93"/>
                <a:cs typeface="Times New Roman" panose="02020603050405020304" pitchFamily="18" charset="0"/>
              </a:rPr>
              <a:t>⇒</a:t>
            </a:r>
            <a:r>
              <a:rPr lang="vi-VN" altLang="zh-CN" sz="2400" dirty="0">
                <a:latin typeface="#9Slide03 Cabin Condensed" panose="00000506000000000000" pitchFamily="2" charset="-93"/>
                <a:cs typeface="Times New Roman" panose="02020603050405020304" pitchFamily="18" charset="0"/>
                <a:sym typeface="+mn-lt"/>
              </a:rPr>
              <a:t> Sắp xếp các nguyên tố theo chiều tăng dần bán kính nguyên tử: </a:t>
            </a:r>
            <a:endParaRPr lang="en-US" altLang="zh-CN" sz="2400" dirty="0">
              <a:latin typeface="#9Slide03 Cabin Condensed" panose="00000506000000000000" pitchFamily="2" charset="-93"/>
              <a:cs typeface="Times New Roman" panose="02020603050405020304" pitchFamily="18" charset="0"/>
              <a:sym typeface="+mn-lt"/>
            </a:endParaRPr>
          </a:p>
          <a:p>
            <a:pPr>
              <a:lnSpc>
                <a:spcPct val="100000"/>
              </a:lnSpc>
            </a:pPr>
            <a:r>
              <a:rPr lang="vi-VN" altLang="zh-CN" sz="2400" dirty="0">
                <a:latin typeface="#9Slide03 Cabin Condensed" panose="00000506000000000000" pitchFamily="2" charset="-93"/>
                <a:cs typeface="Times New Roman" panose="02020603050405020304" pitchFamily="18" charset="0"/>
                <a:sym typeface="+mn-lt"/>
              </a:rPr>
              <a:t>O &lt; N &lt; Li &lt; Na &lt; K</a:t>
            </a:r>
            <a:endParaRPr lang="zh-CN" altLang="en-US" sz="2400" dirty="0">
              <a:latin typeface="#9Slide03 Cabin Condensed" panose="00000506000000000000" pitchFamily="2" charset="-93"/>
              <a:cs typeface="Times New Roman" panose="02020603050405020304" pitchFamily="18" charset="0"/>
              <a:sym typeface="+mn-lt"/>
            </a:endParaRPr>
          </a:p>
        </p:txBody>
      </p:sp>
      <p:pic>
        <p:nvPicPr>
          <p:cNvPr id="41" name="Picture 12">
            <a:extLst>
              <a:ext uri="{FF2B5EF4-FFF2-40B4-BE49-F238E27FC236}">
                <a16:creationId xmlns:a16="http://schemas.microsoft.com/office/drawing/2014/main" id="{E1BB907C-702A-D6E7-5A5E-7FDC0ABA89E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5659" y="1509591"/>
            <a:ext cx="735762" cy="977757"/>
          </a:xfrm>
          <a:prstGeom prst="rect">
            <a:avLst/>
          </a:prstGeom>
        </p:spPr>
      </p:pic>
    </p:spTree>
    <p:extLst>
      <p:ext uri="{BB962C8B-B14F-4D97-AF65-F5344CB8AC3E}">
        <p14:creationId xmlns:p14="http://schemas.microsoft.com/office/powerpoint/2010/main" val="260035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36"/>
                                        </p:tgtEl>
                                        <p:attrNameLst>
                                          <p:attrName>ppt_x</p:attrName>
                                        </p:attrNameLst>
                                      </p:cBhvr>
                                      <p:tavLst>
                                        <p:tav tm="0">
                                          <p:val>
                                            <p:strVal val="ppt_x"/>
                                          </p:val>
                                        </p:tav>
                                        <p:tav tm="100000">
                                          <p:val>
                                            <p:strVal val="ppt_x"/>
                                          </p:val>
                                        </p:tav>
                                      </p:tavLst>
                                    </p:anim>
                                    <p:anim calcmode="lin" valueType="num">
                                      <p:cBhvr additive="base">
                                        <p:cTn id="24" dur="500"/>
                                        <p:tgtEl>
                                          <p:spTgt spid="36"/>
                                        </p:tgtEl>
                                        <p:attrNameLst>
                                          <p:attrName>ppt_y</p:attrName>
                                        </p:attrNameLst>
                                      </p:cBhvr>
                                      <p:tavLst>
                                        <p:tav tm="0">
                                          <p:val>
                                            <p:strVal val="ppt_y"/>
                                          </p:val>
                                        </p:tav>
                                        <p:tav tm="100000">
                                          <p:val>
                                            <p:strVal val="1+ppt_h/2"/>
                                          </p:val>
                                        </p:tav>
                                      </p:tavLst>
                                    </p:anim>
                                    <p:set>
                                      <p:cBhvr>
                                        <p:cTn id="25" dur="1" fill="hold">
                                          <p:stCondLst>
                                            <p:cond delay="499"/>
                                          </p:stCondLst>
                                        </p:cTn>
                                        <p:tgtEl>
                                          <p:spTgt spid="36"/>
                                        </p:tgtEl>
                                        <p:attrNameLst>
                                          <p:attrName>style.visibility</p:attrName>
                                        </p:attrNameLst>
                                      </p:cBhvr>
                                      <p:to>
                                        <p:strVal val="hidden"/>
                                      </p:to>
                                    </p:set>
                                  </p:childTnLst>
                                </p:cTn>
                              </p:par>
                              <p:par>
                                <p:cTn id="26" presetID="42" presetClass="exit" presetSubtype="0" fill="hold" grpId="1" nodeType="withEffect">
                                  <p:stCondLst>
                                    <p:cond delay="0"/>
                                  </p:stCondLst>
                                  <p:childTnLst>
                                    <p:animEffect transition="out" filter="fade">
                                      <p:cBhvr>
                                        <p:cTn id="27" dur="1000"/>
                                        <p:tgtEl>
                                          <p:spTgt spid="28"/>
                                        </p:tgtEl>
                                      </p:cBhvr>
                                    </p:animEffect>
                                    <p:anim calcmode="lin" valueType="num">
                                      <p:cBhvr>
                                        <p:cTn id="28" dur="1000"/>
                                        <p:tgtEl>
                                          <p:spTgt spid="28"/>
                                        </p:tgtEl>
                                        <p:attrNameLst>
                                          <p:attrName>ppt_x</p:attrName>
                                        </p:attrNameLst>
                                      </p:cBhvr>
                                      <p:tavLst>
                                        <p:tav tm="0">
                                          <p:val>
                                            <p:strVal val="ppt_x"/>
                                          </p:val>
                                        </p:tav>
                                        <p:tav tm="100000">
                                          <p:val>
                                            <p:strVal val="ppt_x"/>
                                          </p:val>
                                        </p:tav>
                                      </p:tavLst>
                                    </p:anim>
                                    <p:anim calcmode="lin" valueType="num">
                                      <p:cBhvr>
                                        <p:cTn id="29" dur="1000"/>
                                        <p:tgtEl>
                                          <p:spTgt spid="28"/>
                                        </p:tgtEl>
                                        <p:attrNameLst>
                                          <p:attrName>ppt_y</p:attrName>
                                        </p:attrNameLst>
                                      </p:cBhvr>
                                      <p:tavLst>
                                        <p:tav tm="0">
                                          <p:val>
                                            <p:strVal val="ppt_y"/>
                                          </p:val>
                                        </p:tav>
                                        <p:tav tm="100000">
                                          <p:val>
                                            <p:strVal val="ppt_y+.1"/>
                                          </p:val>
                                        </p:tav>
                                      </p:tavLst>
                                    </p:anim>
                                    <p:set>
                                      <p:cBhvr>
                                        <p:cTn id="30" dur="1" fill="hold">
                                          <p:stCondLst>
                                            <p:cond delay="999"/>
                                          </p:stCondLst>
                                        </p:cTn>
                                        <p:tgtEl>
                                          <p:spTgt spid="28"/>
                                        </p:tgtEl>
                                        <p:attrNameLst>
                                          <p:attrName>style.visibility</p:attrName>
                                        </p:attrNameLst>
                                      </p:cBhvr>
                                      <p:to>
                                        <p:strVal val="hidden"/>
                                      </p:to>
                                    </p:set>
                                  </p:childTnLst>
                                </p:cTn>
                              </p:par>
                              <p:par>
                                <p:cTn id="31" presetID="42" presetClass="exit" presetSubtype="0" fill="hold" nodeType="withEffect">
                                  <p:stCondLst>
                                    <p:cond delay="0"/>
                                  </p:stCondLst>
                                  <p:childTnLst>
                                    <p:animEffect transition="out" filter="fade">
                                      <p:cBhvr>
                                        <p:cTn id="32" dur="1000"/>
                                        <p:tgtEl>
                                          <p:spTgt spid="41"/>
                                        </p:tgtEl>
                                      </p:cBhvr>
                                    </p:animEffect>
                                    <p:anim calcmode="lin" valueType="num">
                                      <p:cBhvr>
                                        <p:cTn id="33" dur="1000"/>
                                        <p:tgtEl>
                                          <p:spTgt spid="41"/>
                                        </p:tgtEl>
                                        <p:attrNameLst>
                                          <p:attrName>ppt_x</p:attrName>
                                        </p:attrNameLst>
                                      </p:cBhvr>
                                      <p:tavLst>
                                        <p:tav tm="0">
                                          <p:val>
                                            <p:strVal val="ppt_x"/>
                                          </p:val>
                                        </p:tav>
                                        <p:tav tm="100000">
                                          <p:val>
                                            <p:strVal val="ppt_x"/>
                                          </p:val>
                                        </p:tav>
                                      </p:tavLst>
                                    </p:anim>
                                    <p:anim calcmode="lin" valueType="num">
                                      <p:cBhvr>
                                        <p:cTn id="34" dur="1000"/>
                                        <p:tgtEl>
                                          <p:spTgt spid="41"/>
                                        </p:tgtEl>
                                        <p:attrNameLst>
                                          <p:attrName>ppt_y</p:attrName>
                                        </p:attrNameLst>
                                      </p:cBhvr>
                                      <p:tavLst>
                                        <p:tav tm="0">
                                          <p:val>
                                            <p:strVal val="ppt_y"/>
                                          </p:val>
                                        </p:tav>
                                        <p:tav tm="100000">
                                          <p:val>
                                            <p:strVal val="ppt_y+.1"/>
                                          </p:val>
                                        </p:tav>
                                      </p:tavLst>
                                    </p:anim>
                                    <p:set>
                                      <p:cBhvr>
                                        <p:cTn id="35" dur="1" fill="hold">
                                          <p:stCondLst>
                                            <p:cond delay="999"/>
                                          </p:stCondLst>
                                        </p:cTn>
                                        <p:tgtEl>
                                          <p:spTgt spid="4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barn(inVertical)">
                                      <p:cBhvr>
                                        <p:cTn id="40" dur="500"/>
                                        <p:tgtEl>
                                          <p:spTgt spid="32"/>
                                        </p:tgtEl>
                                      </p:cBhvr>
                                    </p:animEffect>
                                  </p:childTnLst>
                                </p:cTn>
                              </p:par>
                              <p:par>
                                <p:cTn id="41" presetID="16" presetClass="entr" presetSubtype="21"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arn(inVertical)">
                                      <p:cBhvr>
                                        <p:cTn id="43" dur="500"/>
                                        <p:tgtEl>
                                          <p:spTgt spid="35"/>
                                        </p:tgtEl>
                                      </p:cBhvr>
                                    </p:animEffect>
                                  </p:childTnLst>
                                </p:cTn>
                              </p:par>
                              <p:par>
                                <p:cTn id="44" presetID="16" presetClass="entr" presetSubtype="21"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par>
                                <p:cTn id="47" presetID="16" presetClass="entr" presetSubtype="21"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arn(inVertical)">
                                      <p:cBhvr>
                                        <p:cTn id="52" dur="500"/>
                                        <p:tgtEl>
                                          <p:spTgt spid="2"/>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barn(inVertical)">
                                      <p:cBhvr>
                                        <p:cTn id="55" dur="500"/>
                                        <p:tgtEl>
                                          <p:spTgt spid="3"/>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inVertical)">
                                      <p:cBhvr>
                                        <p:cTn id="58" dur="500"/>
                                        <p:tgtEl>
                                          <p:spTgt spid="4"/>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barn(inVertical)">
                                      <p:cBhvr>
                                        <p:cTn id="61" dur="500"/>
                                        <p:tgtEl>
                                          <p:spTgt spid="5"/>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barn(inVertical)">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barn(inVertical)">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barn(inVertical)">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barn(inVertical)">
                                      <p:cBhvr>
                                        <p:cTn id="79" dur="500"/>
                                        <p:tgtEl>
                                          <p:spTgt spid="3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barn(inVertical)">
                                      <p:cBhvr>
                                        <p:cTn id="84" dur="500"/>
                                        <p:tgtEl>
                                          <p:spTgt spid="39"/>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barn(inVertical)">
                                      <p:cBhvr>
                                        <p:cTn id="8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26" grpId="0"/>
      <p:bldP spid="28" grpId="0" animBg="1"/>
      <p:bldP spid="28" grpId="1" animBg="1"/>
      <p:bldP spid="32" grpId="0"/>
      <p:bldP spid="37" grpId="0"/>
      <p:bldP spid="38" grpId="0"/>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a:extLst>
              <a:ext uri="{FF2B5EF4-FFF2-40B4-BE49-F238E27FC236}">
                <a16:creationId xmlns:a16="http://schemas.microsoft.com/office/drawing/2014/main" id="{3051CA0C-A16A-4B28-A72E-B0B7E6F919F8}"/>
              </a:ext>
            </a:extLst>
          </p:cNvPr>
          <p:cNvSpPr/>
          <p:nvPr/>
        </p:nvSpPr>
        <p:spPr>
          <a:xfrm>
            <a:off x="6643584" y="865030"/>
            <a:ext cx="2315797" cy="231579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椭圆 1">
            <a:extLst>
              <a:ext uri="{FF2B5EF4-FFF2-40B4-BE49-F238E27FC236}">
                <a16:creationId xmlns:a16="http://schemas.microsoft.com/office/drawing/2014/main" id="{1197D603-647B-4499-9190-EB6BAA2E9290}"/>
              </a:ext>
            </a:extLst>
          </p:cNvPr>
          <p:cNvSpPr/>
          <p:nvPr/>
        </p:nvSpPr>
        <p:spPr>
          <a:xfrm>
            <a:off x="3265716" y="1036506"/>
            <a:ext cx="5233346" cy="523334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3792752" y="3159924"/>
            <a:ext cx="4173227" cy="2554545"/>
          </a:xfrm>
          <a:prstGeom prst="rect">
            <a:avLst/>
          </a:prstGeom>
          <a:noFill/>
        </p:spPr>
        <p:txBody>
          <a:bodyPr wrap="square" rtlCol="0" anchor="t">
            <a:spAutoFit/>
          </a:bodyPr>
          <a:lstStyle/>
          <a:p>
            <a:pPr algn="ctr"/>
            <a:r>
              <a:rPr lang="en-US" altLang="zh-CN" sz="8000" b="1" dirty="0" err="1">
                <a:solidFill>
                  <a:schemeClr val="bg1"/>
                </a:solidFill>
                <a:latin typeface="#9Slide03 Cabin Condensed" panose="00000506000000000000" pitchFamily="2" charset="-93"/>
                <a:cs typeface="Times New Roman" panose="02020603050405020304" pitchFamily="18" charset="0"/>
                <a:sym typeface="+mn-lt"/>
              </a:rPr>
              <a:t>Độ</a:t>
            </a:r>
            <a:r>
              <a:rPr lang="en-US" altLang="zh-CN" sz="8000" b="1" dirty="0">
                <a:solidFill>
                  <a:schemeClr val="bg1"/>
                </a:solidFill>
                <a:latin typeface="#9Slide03 Cabin Condensed" panose="00000506000000000000" pitchFamily="2" charset="-93"/>
                <a:cs typeface="Times New Roman" panose="02020603050405020304" pitchFamily="18" charset="0"/>
                <a:sym typeface="+mn-lt"/>
              </a:rPr>
              <a:t> </a:t>
            </a:r>
            <a:r>
              <a:rPr lang="en-US" altLang="zh-CN" sz="8000" b="1" dirty="0" err="1">
                <a:solidFill>
                  <a:schemeClr val="bg1"/>
                </a:solidFill>
                <a:latin typeface="#9Slide03 Cabin Condensed" panose="00000506000000000000" pitchFamily="2" charset="-93"/>
                <a:cs typeface="Times New Roman" panose="02020603050405020304" pitchFamily="18" charset="0"/>
                <a:sym typeface="+mn-lt"/>
              </a:rPr>
              <a:t>âm</a:t>
            </a:r>
            <a:r>
              <a:rPr lang="en-US" altLang="zh-CN" sz="8000" b="1" dirty="0">
                <a:solidFill>
                  <a:schemeClr val="bg1"/>
                </a:solidFill>
                <a:latin typeface="#9Slide03 Cabin Condensed" panose="00000506000000000000" pitchFamily="2" charset="-93"/>
                <a:cs typeface="Times New Roman" panose="02020603050405020304" pitchFamily="18" charset="0"/>
                <a:sym typeface="+mn-lt"/>
              </a:rPr>
              <a:t> </a:t>
            </a:r>
            <a:r>
              <a:rPr lang="en-US" altLang="zh-CN" sz="8000" b="1" dirty="0" err="1">
                <a:solidFill>
                  <a:schemeClr val="bg1"/>
                </a:solidFill>
                <a:latin typeface="#9Slide03 Cabin Condensed" panose="00000506000000000000" pitchFamily="2" charset="-93"/>
                <a:cs typeface="Times New Roman" panose="02020603050405020304" pitchFamily="18" charset="0"/>
                <a:sym typeface="+mn-lt"/>
              </a:rPr>
              <a:t>điện</a:t>
            </a:r>
            <a:endParaRPr lang="en-US" altLang="zh-CN" sz="8000" b="1" dirty="0">
              <a:solidFill>
                <a:schemeClr val="bg1"/>
              </a:solidFill>
              <a:latin typeface="#9Slide03 Cabin Condensed" panose="00000506000000000000" pitchFamily="2" charset="-93"/>
              <a:cs typeface="Times New Roman" panose="02020603050405020304" pitchFamily="18" charset="0"/>
              <a:sym typeface="+mn-lt"/>
            </a:endParaRPr>
          </a:p>
        </p:txBody>
      </p:sp>
      <p:sp>
        <p:nvSpPr>
          <p:cNvPr id="9" name="圆: 空心 8">
            <a:extLst>
              <a:ext uri="{FF2B5EF4-FFF2-40B4-BE49-F238E27FC236}">
                <a16:creationId xmlns:a16="http://schemas.microsoft.com/office/drawing/2014/main" id="{2C13BB8A-EDC8-406B-BC46-DDC1C6205F80}"/>
              </a:ext>
            </a:extLst>
          </p:cNvPr>
          <p:cNvSpPr/>
          <p:nvPr/>
        </p:nvSpPr>
        <p:spPr>
          <a:xfrm>
            <a:off x="10826260" y="-1172131"/>
            <a:ext cx="2281655" cy="2281655"/>
          </a:xfrm>
          <a:prstGeom prst="donut">
            <a:avLst>
              <a:gd name="adj" fmla="val 239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椭圆 19">
            <a:extLst>
              <a:ext uri="{FF2B5EF4-FFF2-40B4-BE49-F238E27FC236}">
                <a16:creationId xmlns:a16="http://schemas.microsoft.com/office/drawing/2014/main" id="{C33C904E-6B59-4D54-81A2-FAF9814C7621}"/>
              </a:ext>
            </a:extLst>
          </p:cNvPr>
          <p:cNvSpPr/>
          <p:nvPr/>
        </p:nvSpPr>
        <p:spPr>
          <a:xfrm>
            <a:off x="2571087" y="1449488"/>
            <a:ext cx="672970" cy="6729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47" name="组合 46">
            <a:extLst>
              <a:ext uri="{FF2B5EF4-FFF2-40B4-BE49-F238E27FC236}">
                <a16:creationId xmlns:a16="http://schemas.microsoft.com/office/drawing/2014/main" id="{D6BA148C-B14C-4E63-9807-FCACB5471DF7}"/>
              </a:ext>
            </a:extLst>
          </p:cNvPr>
          <p:cNvGrpSpPr/>
          <p:nvPr/>
        </p:nvGrpSpPr>
        <p:grpSpPr>
          <a:xfrm rot="16200000" flipH="1">
            <a:off x="8750920" y="1589471"/>
            <a:ext cx="277014" cy="1274942"/>
            <a:chOff x="1724433" y="1612606"/>
            <a:chExt cx="241950" cy="1113561"/>
          </a:xfrm>
          <a:solidFill>
            <a:schemeClr val="accent1"/>
          </a:solidFill>
        </p:grpSpPr>
        <p:grpSp>
          <p:nvGrpSpPr>
            <p:cNvPr id="49" name="组合 48">
              <a:extLst>
                <a:ext uri="{FF2B5EF4-FFF2-40B4-BE49-F238E27FC236}">
                  <a16:creationId xmlns:a16="http://schemas.microsoft.com/office/drawing/2014/main" id="{FEAC451F-AC47-4C9E-BBF0-2DA7F26C4456}"/>
                </a:ext>
              </a:extLst>
            </p:cNvPr>
            <p:cNvGrpSpPr/>
            <p:nvPr/>
          </p:nvGrpSpPr>
          <p:grpSpPr>
            <a:xfrm>
              <a:off x="1898681" y="1612606"/>
              <a:ext cx="67702" cy="1113561"/>
              <a:chOff x="2041334" y="1597820"/>
              <a:chExt cx="67702" cy="1113561"/>
            </a:xfrm>
            <a:grpFill/>
          </p:grpSpPr>
          <p:sp>
            <p:nvSpPr>
              <p:cNvPr id="59" name="椭圆 58">
                <a:extLst>
                  <a:ext uri="{FF2B5EF4-FFF2-40B4-BE49-F238E27FC236}">
                    <a16:creationId xmlns:a16="http://schemas.microsoft.com/office/drawing/2014/main" id="{D9C97C3F-DA07-41C0-AA5C-C941771873C7}"/>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0" name="椭圆 59">
                <a:extLst>
                  <a:ext uri="{FF2B5EF4-FFF2-40B4-BE49-F238E27FC236}">
                    <a16:creationId xmlns:a16="http://schemas.microsoft.com/office/drawing/2014/main" id="{8BE526B5-9E4E-4D75-99A3-DAAC8168FE61}"/>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1" name="椭圆 60">
                <a:extLst>
                  <a:ext uri="{FF2B5EF4-FFF2-40B4-BE49-F238E27FC236}">
                    <a16:creationId xmlns:a16="http://schemas.microsoft.com/office/drawing/2014/main" id="{F0E5E836-4FE6-4AD0-BAC8-6C3C3EA49288}"/>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2" name="椭圆 61">
                <a:extLst>
                  <a:ext uri="{FF2B5EF4-FFF2-40B4-BE49-F238E27FC236}">
                    <a16:creationId xmlns:a16="http://schemas.microsoft.com/office/drawing/2014/main" id="{270E8249-6799-41C5-8CE2-A3C80496DA03}"/>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3" name="椭圆 62">
                <a:extLst>
                  <a:ext uri="{FF2B5EF4-FFF2-40B4-BE49-F238E27FC236}">
                    <a16:creationId xmlns:a16="http://schemas.microsoft.com/office/drawing/2014/main" id="{18DF2345-475A-4966-A2F8-7998CDC2DDCD}"/>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64" name="椭圆 63">
                <a:extLst>
                  <a:ext uri="{FF2B5EF4-FFF2-40B4-BE49-F238E27FC236}">
                    <a16:creationId xmlns:a16="http://schemas.microsoft.com/office/drawing/2014/main" id="{D3F0B56F-8F68-4EA8-AFCF-280299FB538D}"/>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5" name="椭圆 64">
                <a:extLst>
                  <a:ext uri="{FF2B5EF4-FFF2-40B4-BE49-F238E27FC236}">
                    <a16:creationId xmlns:a16="http://schemas.microsoft.com/office/drawing/2014/main" id="{EDD4B084-D069-4748-BE32-AAAD0340259E}"/>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6" name="椭圆 65">
                <a:extLst>
                  <a:ext uri="{FF2B5EF4-FFF2-40B4-BE49-F238E27FC236}">
                    <a16:creationId xmlns:a16="http://schemas.microsoft.com/office/drawing/2014/main" id="{033AF2E3-9781-449D-B210-9408EC374639}"/>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50" name="组合 49">
              <a:extLst>
                <a:ext uri="{FF2B5EF4-FFF2-40B4-BE49-F238E27FC236}">
                  <a16:creationId xmlns:a16="http://schemas.microsoft.com/office/drawing/2014/main" id="{19B21A57-85F6-4F1C-B6BA-0932A258B216}"/>
                </a:ext>
              </a:extLst>
            </p:cNvPr>
            <p:cNvGrpSpPr/>
            <p:nvPr/>
          </p:nvGrpSpPr>
          <p:grpSpPr>
            <a:xfrm>
              <a:off x="1724433" y="1612606"/>
              <a:ext cx="67702" cy="1113561"/>
              <a:chOff x="2041334" y="1597820"/>
              <a:chExt cx="67702" cy="1113561"/>
            </a:xfrm>
            <a:grpFill/>
          </p:grpSpPr>
          <p:sp>
            <p:nvSpPr>
              <p:cNvPr id="51" name="椭圆 50">
                <a:extLst>
                  <a:ext uri="{FF2B5EF4-FFF2-40B4-BE49-F238E27FC236}">
                    <a16:creationId xmlns:a16="http://schemas.microsoft.com/office/drawing/2014/main" id="{D17397D1-53A9-4B02-BC2F-E06E2DA609D6}"/>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2" name="椭圆 51">
                <a:extLst>
                  <a:ext uri="{FF2B5EF4-FFF2-40B4-BE49-F238E27FC236}">
                    <a16:creationId xmlns:a16="http://schemas.microsoft.com/office/drawing/2014/main" id="{11999141-895C-43F9-A0F0-0E6B08C9B1D7}"/>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3" name="椭圆 52">
                <a:extLst>
                  <a:ext uri="{FF2B5EF4-FFF2-40B4-BE49-F238E27FC236}">
                    <a16:creationId xmlns:a16="http://schemas.microsoft.com/office/drawing/2014/main" id="{78E8CD96-61AA-4FF0-8972-4309BC400388}"/>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4" name="椭圆 53">
                <a:extLst>
                  <a:ext uri="{FF2B5EF4-FFF2-40B4-BE49-F238E27FC236}">
                    <a16:creationId xmlns:a16="http://schemas.microsoft.com/office/drawing/2014/main" id="{F00C7127-3280-4116-88DF-29C5361B0BE3}"/>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5" name="椭圆 54">
                <a:extLst>
                  <a:ext uri="{FF2B5EF4-FFF2-40B4-BE49-F238E27FC236}">
                    <a16:creationId xmlns:a16="http://schemas.microsoft.com/office/drawing/2014/main" id="{EDF4FB33-760A-446D-9D83-4BA9B415A36F}"/>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6" name="椭圆 55">
                <a:extLst>
                  <a:ext uri="{FF2B5EF4-FFF2-40B4-BE49-F238E27FC236}">
                    <a16:creationId xmlns:a16="http://schemas.microsoft.com/office/drawing/2014/main" id="{C6C9A7E2-1A21-4349-8376-5C51A472F5B4}"/>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7" name="椭圆 56">
                <a:extLst>
                  <a:ext uri="{FF2B5EF4-FFF2-40B4-BE49-F238E27FC236}">
                    <a16:creationId xmlns:a16="http://schemas.microsoft.com/office/drawing/2014/main" id="{60AED9FC-7DB3-4131-811A-C7E0C1F1D5CF}"/>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8" name="椭圆 57">
                <a:extLst>
                  <a:ext uri="{FF2B5EF4-FFF2-40B4-BE49-F238E27FC236}">
                    <a16:creationId xmlns:a16="http://schemas.microsoft.com/office/drawing/2014/main" id="{5DE58586-E34C-49FD-A464-92F813CE49E5}"/>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grpSp>
        <p:nvGrpSpPr>
          <p:cNvPr id="7" name="组合 6">
            <a:extLst>
              <a:ext uri="{FF2B5EF4-FFF2-40B4-BE49-F238E27FC236}">
                <a16:creationId xmlns:a16="http://schemas.microsoft.com/office/drawing/2014/main" id="{3E9EFAC4-B012-4AE3-B0D3-8379A4E2E750}"/>
              </a:ext>
            </a:extLst>
          </p:cNvPr>
          <p:cNvGrpSpPr/>
          <p:nvPr/>
        </p:nvGrpSpPr>
        <p:grpSpPr>
          <a:xfrm>
            <a:off x="677008" y="5846174"/>
            <a:ext cx="725493" cy="428693"/>
            <a:chOff x="716513" y="5833241"/>
            <a:chExt cx="725493" cy="428693"/>
          </a:xfrm>
        </p:grpSpPr>
        <p:sp>
          <p:nvSpPr>
            <p:cNvPr id="6" name="等腰三角形 5">
              <a:extLst>
                <a:ext uri="{FF2B5EF4-FFF2-40B4-BE49-F238E27FC236}">
                  <a16:creationId xmlns:a16="http://schemas.microsoft.com/office/drawing/2014/main" id="{FBF5E6FF-AF40-4036-9783-27BC795530B2}"/>
                </a:ext>
              </a:extLst>
            </p:cNvPr>
            <p:cNvSpPr/>
            <p:nvPr/>
          </p:nvSpPr>
          <p:spPr>
            <a:xfrm rot="5400000">
              <a:off x="660400" y="5889354"/>
              <a:ext cx="417458" cy="3052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等腰三角形 66">
              <a:extLst>
                <a:ext uri="{FF2B5EF4-FFF2-40B4-BE49-F238E27FC236}">
                  <a16:creationId xmlns:a16="http://schemas.microsoft.com/office/drawing/2014/main" id="{C086E5B9-C445-4AA8-AA20-E074C5C81547}"/>
                </a:ext>
              </a:extLst>
            </p:cNvPr>
            <p:cNvSpPr/>
            <p:nvPr/>
          </p:nvSpPr>
          <p:spPr>
            <a:xfrm rot="5400000">
              <a:off x="1080661" y="5900589"/>
              <a:ext cx="417458" cy="3052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8" name="椭圆 67">
            <a:extLst>
              <a:ext uri="{FF2B5EF4-FFF2-40B4-BE49-F238E27FC236}">
                <a16:creationId xmlns:a16="http://schemas.microsoft.com/office/drawing/2014/main" id="{0327F187-60DD-453C-BFCE-F637491B2BE0}"/>
              </a:ext>
            </a:extLst>
          </p:cNvPr>
          <p:cNvSpPr/>
          <p:nvPr/>
        </p:nvSpPr>
        <p:spPr>
          <a:xfrm>
            <a:off x="10679117" y="2448070"/>
            <a:ext cx="540667" cy="540667"/>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9" name="文本框 68">
            <a:extLst>
              <a:ext uri="{FF2B5EF4-FFF2-40B4-BE49-F238E27FC236}">
                <a16:creationId xmlns:a16="http://schemas.microsoft.com/office/drawing/2014/main" id="{A684557A-316B-405F-8249-2DFAA9810ACF}"/>
              </a:ext>
            </a:extLst>
          </p:cNvPr>
          <p:cNvSpPr txBox="1"/>
          <p:nvPr/>
        </p:nvSpPr>
        <p:spPr>
          <a:xfrm>
            <a:off x="3748133" y="1267185"/>
            <a:ext cx="4305867"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800" b="1" u="none" strike="noStrike" kern="1200" cap="none" spc="0" normalizeH="0" baseline="0" noProof="0" dirty="0">
                <a:ln>
                  <a:noFill/>
                </a:ln>
                <a:solidFill>
                  <a:schemeClr val="bg1"/>
                </a:solidFill>
                <a:effectLst/>
                <a:uLnTx/>
                <a:uFillTx/>
                <a:latin typeface="#9Slide03 Cabin Condensed" panose="00000506000000000000" pitchFamily="2" charset="-93"/>
                <a:cs typeface="Times New Roman" panose="02020603050405020304" pitchFamily="18" charset="0"/>
                <a:sym typeface="+mn-lt"/>
              </a:rPr>
              <a:t>02</a:t>
            </a:r>
          </a:p>
        </p:txBody>
      </p:sp>
      <p:sp>
        <p:nvSpPr>
          <p:cNvPr id="72" name="圆: 空心 71">
            <a:extLst>
              <a:ext uri="{FF2B5EF4-FFF2-40B4-BE49-F238E27FC236}">
                <a16:creationId xmlns:a16="http://schemas.microsoft.com/office/drawing/2014/main" id="{4521D3BE-CFA0-4668-9956-2248EA69FB1F}"/>
              </a:ext>
            </a:extLst>
          </p:cNvPr>
          <p:cNvSpPr/>
          <p:nvPr/>
        </p:nvSpPr>
        <p:spPr>
          <a:xfrm>
            <a:off x="670706" y="629439"/>
            <a:ext cx="339706" cy="339706"/>
          </a:xfrm>
          <a:prstGeom prst="donut">
            <a:avLst>
              <a:gd name="adj" fmla="val 273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dirty="0">
              <a:solidFill>
                <a:schemeClr val="tx1"/>
              </a:solidFill>
              <a:cs typeface="+mn-ea"/>
              <a:sym typeface="+mn-lt"/>
            </a:endParaRPr>
          </a:p>
        </p:txBody>
      </p:sp>
      <p:pic>
        <p:nvPicPr>
          <p:cNvPr id="10" name="图片 9">
            <a:extLst>
              <a:ext uri="{FF2B5EF4-FFF2-40B4-BE49-F238E27FC236}">
                <a16:creationId xmlns:a16="http://schemas.microsoft.com/office/drawing/2014/main" id="{53A0E8BE-0E34-4662-A5E5-0A81DC10BC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193" t="8328" r="9566" b="10302"/>
          <a:stretch/>
        </p:blipFill>
        <p:spPr>
          <a:xfrm>
            <a:off x="965715" y="1967757"/>
            <a:ext cx="1743070" cy="1325696"/>
          </a:xfrm>
          <a:prstGeom prst="rect">
            <a:avLst/>
          </a:prstGeom>
        </p:spPr>
      </p:pic>
      <p:grpSp>
        <p:nvGrpSpPr>
          <p:cNvPr id="74" name="组合 73">
            <a:extLst>
              <a:ext uri="{FF2B5EF4-FFF2-40B4-BE49-F238E27FC236}">
                <a16:creationId xmlns:a16="http://schemas.microsoft.com/office/drawing/2014/main" id="{799DD5EC-D687-4BD2-8180-6CAFD87BF6E2}"/>
              </a:ext>
            </a:extLst>
          </p:cNvPr>
          <p:cNvGrpSpPr/>
          <p:nvPr/>
        </p:nvGrpSpPr>
        <p:grpSpPr>
          <a:xfrm rot="5400000">
            <a:off x="1783064" y="4573892"/>
            <a:ext cx="1271011" cy="686142"/>
            <a:chOff x="5448929" y="3875407"/>
            <a:chExt cx="1277044" cy="689399"/>
          </a:xfrm>
          <a:solidFill>
            <a:schemeClr val="accent1">
              <a:lumMod val="60000"/>
              <a:lumOff val="40000"/>
            </a:schemeClr>
          </a:solidFill>
        </p:grpSpPr>
        <p:grpSp>
          <p:nvGrpSpPr>
            <p:cNvPr id="75" name="组合 74">
              <a:extLst>
                <a:ext uri="{FF2B5EF4-FFF2-40B4-BE49-F238E27FC236}">
                  <a16:creationId xmlns:a16="http://schemas.microsoft.com/office/drawing/2014/main" id="{8450467B-1EF0-4F4B-B0CF-36CF8D84EEFA}"/>
                </a:ext>
              </a:extLst>
            </p:cNvPr>
            <p:cNvGrpSpPr/>
            <p:nvPr/>
          </p:nvGrpSpPr>
          <p:grpSpPr>
            <a:xfrm rot="16200000" flipH="1">
              <a:off x="5949995" y="3376443"/>
              <a:ext cx="277014" cy="1274942"/>
              <a:chOff x="1724433" y="1612606"/>
              <a:chExt cx="241950" cy="1113561"/>
            </a:xfrm>
            <a:grpFill/>
          </p:grpSpPr>
          <p:grpSp>
            <p:nvGrpSpPr>
              <p:cNvPr id="95" name="组合 94">
                <a:extLst>
                  <a:ext uri="{FF2B5EF4-FFF2-40B4-BE49-F238E27FC236}">
                    <a16:creationId xmlns:a16="http://schemas.microsoft.com/office/drawing/2014/main" id="{59B028FF-85CD-49DE-9A2D-8FB59C094869}"/>
                  </a:ext>
                </a:extLst>
              </p:cNvPr>
              <p:cNvGrpSpPr/>
              <p:nvPr/>
            </p:nvGrpSpPr>
            <p:grpSpPr>
              <a:xfrm>
                <a:off x="1898681" y="1612606"/>
                <a:ext cx="67702" cy="1113561"/>
                <a:chOff x="2041334" y="1597820"/>
                <a:chExt cx="67702" cy="1113561"/>
              </a:xfrm>
              <a:grpFill/>
            </p:grpSpPr>
            <p:sp>
              <p:nvSpPr>
                <p:cNvPr id="105" name="椭圆 104">
                  <a:extLst>
                    <a:ext uri="{FF2B5EF4-FFF2-40B4-BE49-F238E27FC236}">
                      <a16:creationId xmlns:a16="http://schemas.microsoft.com/office/drawing/2014/main" id="{544028DA-5532-4663-960D-1C7B5B3CB95C}"/>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6" name="椭圆 105">
                  <a:extLst>
                    <a:ext uri="{FF2B5EF4-FFF2-40B4-BE49-F238E27FC236}">
                      <a16:creationId xmlns:a16="http://schemas.microsoft.com/office/drawing/2014/main" id="{1D4F38A8-74D9-4B81-A5DD-EEAFEE7E5207}"/>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7" name="椭圆 106">
                  <a:extLst>
                    <a:ext uri="{FF2B5EF4-FFF2-40B4-BE49-F238E27FC236}">
                      <a16:creationId xmlns:a16="http://schemas.microsoft.com/office/drawing/2014/main" id="{63716192-69FB-4472-9A1E-FE2211878660}"/>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8" name="椭圆 107">
                  <a:extLst>
                    <a:ext uri="{FF2B5EF4-FFF2-40B4-BE49-F238E27FC236}">
                      <a16:creationId xmlns:a16="http://schemas.microsoft.com/office/drawing/2014/main" id="{76A65F59-FF66-4C05-A197-BC9A6C2BFFF0}"/>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9" name="椭圆 108">
                  <a:extLst>
                    <a:ext uri="{FF2B5EF4-FFF2-40B4-BE49-F238E27FC236}">
                      <a16:creationId xmlns:a16="http://schemas.microsoft.com/office/drawing/2014/main" id="{8AAFA409-ACF7-4876-BB82-438E3A159265}"/>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10" name="椭圆 109">
                  <a:extLst>
                    <a:ext uri="{FF2B5EF4-FFF2-40B4-BE49-F238E27FC236}">
                      <a16:creationId xmlns:a16="http://schemas.microsoft.com/office/drawing/2014/main" id="{4F13BA7B-7EF6-4946-B822-557EE6A5D792}"/>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1" name="椭圆 110">
                  <a:extLst>
                    <a:ext uri="{FF2B5EF4-FFF2-40B4-BE49-F238E27FC236}">
                      <a16:creationId xmlns:a16="http://schemas.microsoft.com/office/drawing/2014/main" id="{89BC55A6-A31C-44BD-88C1-E78A1B71BEE4}"/>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2" name="椭圆 111">
                  <a:extLst>
                    <a:ext uri="{FF2B5EF4-FFF2-40B4-BE49-F238E27FC236}">
                      <a16:creationId xmlns:a16="http://schemas.microsoft.com/office/drawing/2014/main" id="{73586583-E361-4541-A4D7-585834E26010}"/>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6" name="组合 95">
                <a:extLst>
                  <a:ext uri="{FF2B5EF4-FFF2-40B4-BE49-F238E27FC236}">
                    <a16:creationId xmlns:a16="http://schemas.microsoft.com/office/drawing/2014/main" id="{6C50FA3B-CC92-45CE-ABD3-3D898DB0A08D}"/>
                  </a:ext>
                </a:extLst>
              </p:cNvPr>
              <p:cNvGrpSpPr/>
              <p:nvPr/>
            </p:nvGrpSpPr>
            <p:grpSpPr>
              <a:xfrm>
                <a:off x="1724433" y="1612606"/>
                <a:ext cx="67702" cy="1113561"/>
                <a:chOff x="2041334" y="1597820"/>
                <a:chExt cx="67702" cy="1113561"/>
              </a:xfrm>
              <a:grpFill/>
            </p:grpSpPr>
            <p:sp>
              <p:nvSpPr>
                <p:cNvPr id="97" name="椭圆 96">
                  <a:extLst>
                    <a:ext uri="{FF2B5EF4-FFF2-40B4-BE49-F238E27FC236}">
                      <a16:creationId xmlns:a16="http://schemas.microsoft.com/office/drawing/2014/main" id="{D3D0BACA-B5E7-4B7A-8861-2719C1FB79B7}"/>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8" name="椭圆 97">
                  <a:extLst>
                    <a:ext uri="{FF2B5EF4-FFF2-40B4-BE49-F238E27FC236}">
                      <a16:creationId xmlns:a16="http://schemas.microsoft.com/office/drawing/2014/main" id="{49FEB676-423C-4F1E-9190-562D1049FAFF}"/>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9" name="椭圆 98">
                  <a:extLst>
                    <a:ext uri="{FF2B5EF4-FFF2-40B4-BE49-F238E27FC236}">
                      <a16:creationId xmlns:a16="http://schemas.microsoft.com/office/drawing/2014/main" id="{6F701273-7E14-4817-A544-20D1FAF92B7C}"/>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0" name="椭圆 99">
                  <a:extLst>
                    <a:ext uri="{FF2B5EF4-FFF2-40B4-BE49-F238E27FC236}">
                      <a16:creationId xmlns:a16="http://schemas.microsoft.com/office/drawing/2014/main" id="{D8C8793A-5DD0-4995-AC80-531A51C828E7}"/>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1" name="椭圆 100">
                  <a:extLst>
                    <a:ext uri="{FF2B5EF4-FFF2-40B4-BE49-F238E27FC236}">
                      <a16:creationId xmlns:a16="http://schemas.microsoft.com/office/drawing/2014/main" id="{E27F51A3-8569-4980-9ACA-4A9AEFEFA48C}"/>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2" name="椭圆 101">
                  <a:extLst>
                    <a:ext uri="{FF2B5EF4-FFF2-40B4-BE49-F238E27FC236}">
                      <a16:creationId xmlns:a16="http://schemas.microsoft.com/office/drawing/2014/main" id="{B93890A7-BB63-49F2-AFE8-FA20484F4737}"/>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3" name="椭圆 102">
                  <a:extLst>
                    <a:ext uri="{FF2B5EF4-FFF2-40B4-BE49-F238E27FC236}">
                      <a16:creationId xmlns:a16="http://schemas.microsoft.com/office/drawing/2014/main" id="{609CA15C-1E51-488B-B2AA-E8083C452B75}"/>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4" name="椭圆 103">
                  <a:extLst>
                    <a:ext uri="{FF2B5EF4-FFF2-40B4-BE49-F238E27FC236}">
                      <a16:creationId xmlns:a16="http://schemas.microsoft.com/office/drawing/2014/main" id="{781409E6-4AD1-4AD7-80E1-0E895D51B7F4}"/>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grpSp>
          <p:nvGrpSpPr>
            <p:cNvPr id="76" name="组合 75">
              <a:extLst>
                <a:ext uri="{FF2B5EF4-FFF2-40B4-BE49-F238E27FC236}">
                  <a16:creationId xmlns:a16="http://schemas.microsoft.com/office/drawing/2014/main" id="{E0CA4EB7-ABC6-4ED2-8CFA-6C0D538A46D3}"/>
                </a:ext>
              </a:extLst>
            </p:cNvPr>
            <p:cNvGrpSpPr/>
            <p:nvPr/>
          </p:nvGrpSpPr>
          <p:grpSpPr>
            <a:xfrm rot="16200000" flipH="1">
              <a:off x="5947893" y="3788828"/>
              <a:ext cx="277014" cy="1274942"/>
              <a:chOff x="1724433" y="1612606"/>
              <a:chExt cx="241950" cy="1113561"/>
            </a:xfrm>
            <a:grpFill/>
          </p:grpSpPr>
          <p:grpSp>
            <p:nvGrpSpPr>
              <p:cNvPr id="77" name="组合 76">
                <a:extLst>
                  <a:ext uri="{FF2B5EF4-FFF2-40B4-BE49-F238E27FC236}">
                    <a16:creationId xmlns:a16="http://schemas.microsoft.com/office/drawing/2014/main" id="{A1CB3536-CA87-41E2-A353-5926DF4E45DE}"/>
                  </a:ext>
                </a:extLst>
              </p:cNvPr>
              <p:cNvGrpSpPr/>
              <p:nvPr/>
            </p:nvGrpSpPr>
            <p:grpSpPr>
              <a:xfrm>
                <a:off x="1898681" y="1612606"/>
                <a:ext cx="67702" cy="1113561"/>
                <a:chOff x="2041334" y="1597820"/>
                <a:chExt cx="67702" cy="1113561"/>
              </a:xfrm>
              <a:grpFill/>
            </p:grpSpPr>
            <p:sp>
              <p:nvSpPr>
                <p:cNvPr id="87" name="椭圆 86">
                  <a:extLst>
                    <a:ext uri="{FF2B5EF4-FFF2-40B4-BE49-F238E27FC236}">
                      <a16:creationId xmlns:a16="http://schemas.microsoft.com/office/drawing/2014/main" id="{28CB52BC-0151-4FF5-B1F5-83EAEC666D57}"/>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8" name="椭圆 87">
                  <a:extLst>
                    <a:ext uri="{FF2B5EF4-FFF2-40B4-BE49-F238E27FC236}">
                      <a16:creationId xmlns:a16="http://schemas.microsoft.com/office/drawing/2014/main" id="{151E1D53-951F-458D-9DA1-B928AAD414BD}"/>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9" name="椭圆 88">
                  <a:extLst>
                    <a:ext uri="{FF2B5EF4-FFF2-40B4-BE49-F238E27FC236}">
                      <a16:creationId xmlns:a16="http://schemas.microsoft.com/office/drawing/2014/main" id="{2561A78A-D67B-4FF4-9E2C-B6E2A6859727}"/>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0" name="椭圆 89">
                  <a:extLst>
                    <a:ext uri="{FF2B5EF4-FFF2-40B4-BE49-F238E27FC236}">
                      <a16:creationId xmlns:a16="http://schemas.microsoft.com/office/drawing/2014/main" id="{A4397B71-7429-4AEE-A4F4-D2B6C7BCC9B4}"/>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1" name="椭圆 90">
                  <a:extLst>
                    <a:ext uri="{FF2B5EF4-FFF2-40B4-BE49-F238E27FC236}">
                      <a16:creationId xmlns:a16="http://schemas.microsoft.com/office/drawing/2014/main" id="{2F2B4CCC-F3A1-4DAD-99A4-EC006979CB33}"/>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92" name="椭圆 91">
                  <a:extLst>
                    <a:ext uri="{FF2B5EF4-FFF2-40B4-BE49-F238E27FC236}">
                      <a16:creationId xmlns:a16="http://schemas.microsoft.com/office/drawing/2014/main" id="{4FB3824B-E955-4CFB-AF63-6D16B9F274A7}"/>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3" name="椭圆 92">
                  <a:extLst>
                    <a:ext uri="{FF2B5EF4-FFF2-40B4-BE49-F238E27FC236}">
                      <a16:creationId xmlns:a16="http://schemas.microsoft.com/office/drawing/2014/main" id="{E5BB963C-6742-41D9-B6A6-4AADF3CD474A}"/>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4" name="椭圆 93">
                  <a:extLst>
                    <a:ext uri="{FF2B5EF4-FFF2-40B4-BE49-F238E27FC236}">
                      <a16:creationId xmlns:a16="http://schemas.microsoft.com/office/drawing/2014/main" id="{4318A40C-4FF5-485A-968C-D31C5D2AADC0}"/>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78" name="组合 77">
                <a:extLst>
                  <a:ext uri="{FF2B5EF4-FFF2-40B4-BE49-F238E27FC236}">
                    <a16:creationId xmlns:a16="http://schemas.microsoft.com/office/drawing/2014/main" id="{D5BABAA6-1EF6-4570-A9C4-0C067044FC5E}"/>
                  </a:ext>
                </a:extLst>
              </p:cNvPr>
              <p:cNvGrpSpPr/>
              <p:nvPr/>
            </p:nvGrpSpPr>
            <p:grpSpPr>
              <a:xfrm>
                <a:off x="1724433" y="1612606"/>
                <a:ext cx="67702" cy="1113561"/>
                <a:chOff x="2041334" y="1597820"/>
                <a:chExt cx="67702" cy="1113561"/>
              </a:xfrm>
              <a:grpFill/>
            </p:grpSpPr>
            <p:sp>
              <p:nvSpPr>
                <p:cNvPr id="79" name="椭圆 78">
                  <a:extLst>
                    <a:ext uri="{FF2B5EF4-FFF2-40B4-BE49-F238E27FC236}">
                      <a16:creationId xmlns:a16="http://schemas.microsoft.com/office/drawing/2014/main" id="{73457446-5168-4C9C-8506-FA486AB5468E}"/>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0" name="椭圆 79">
                  <a:extLst>
                    <a:ext uri="{FF2B5EF4-FFF2-40B4-BE49-F238E27FC236}">
                      <a16:creationId xmlns:a16="http://schemas.microsoft.com/office/drawing/2014/main" id="{36A4113F-43C7-42EF-9781-70F4854C31AA}"/>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1" name="椭圆 80">
                  <a:extLst>
                    <a:ext uri="{FF2B5EF4-FFF2-40B4-BE49-F238E27FC236}">
                      <a16:creationId xmlns:a16="http://schemas.microsoft.com/office/drawing/2014/main" id="{7C384AAF-D200-423D-9C62-B2A357EDD501}"/>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2" name="椭圆 81">
                  <a:extLst>
                    <a:ext uri="{FF2B5EF4-FFF2-40B4-BE49-F238E27FC236}">
                      <a16:creationId xmlns:a16="http://schemas.microsoft.com/office/drawing/2014/main" id="{CA8C7FA8-1A13-433A-AF9F-670FE54E90A4}"/>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83" name="椭圆 82">
                  <a:extLst>
                    <a:ext uri="{FF2B5EF4-FFF2-40B4-BE49-F238E27FC236}">
                      <a16:creationId xmlns:a16="http://schemas.microsoft.com/office/drawing/2014/main" id="{E11E5637-3E7A-4EBD-A711-59760546DEDE}"/>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4" name="椭圆 83">
                  <a:extLst>
                    <a:ext uri="{FF2B5EF4-FFF2-40B4-BE49-F238E27FC236}">
                      <a16:creationId xmlns:a16="http://schemas.microsoft.com/office/drawing/2014/main" id="{37061D7A-A5FD-45DB-A861-120A10EFC43D}"/>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5" name="椭圆 84">
                  <a:extLst>
                    <a:ext uri="{FF2B5EF4-FFF2-40B4-BE49-F238E27FC236}">
                      <a16:creationId xmlns:a16="http://schemas.microsoft.com/office/drawing/2014/main" id="{27BE153C-E60E-4B65-99C6-F9EBD8499C01}"/>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6" name="椭圆 85">
                  <a:extLst>
                    <a:ext uri="{FF2B5EF4-FFF2-40B4-BE49-F238E27FC236}">
                      <a16:creationId xmlns:a16="http://schemas.microsoft.com/office/drawing/2014/main" id="{BCC54A1E-4F79-406F-9A99-6A030F6B3BFA}"/>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grpSp>
      <p:pic>
        <p:nvPicPr>
          <p:cNvPr id="113" name="图片 112">
            <a:extLst>
              <a:ext uri="{FF2B5EF4-FFF2-40B4-BE49-F238E27FC236}">
                <a16:creationId xmlns:a16="http://schemas.microsoft.com/office/drawing/2014/main" id="{7C335703-C6E9-42A9-A1CF-D9E31AC6CE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092" t="9379" r="21475" b="4269"/>
          <a:stretch/>
        </p:blipFill>
        <p:spPr>
          <a:xfrm rot="351972">
            <a:off x="8436645" y="3381783"/>
            <a:ext cx="3596361" cy="3559589"/>
          </a:xfrm>
          <a:prstGeom prst="rect">
            <a:avLst/>
          </a:prstGeom>
        </p:spPr>
      </p:pic>
    </p:spTree>
    <p:extLst>
      <p:ext uri="{BB962C8B-B14F-4D97-AF65-F5344CB8AC3E}">
        <p14:creationId xmlns:p14="http://schemas.microsoft.com/office/powerpoint/2010/main" val="1820492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04891" y="1814127"/>
            <a:ext cx="2929316" cy="41680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矩形 10">
            <a:extLst>
              <a:ext uri="{FF2B5EF4-FFF2-40B4-BE49-F238E27FC236}">
                <a16:creationId xmlns:a16="http://schemas.microsoft.com/office/drawing/2014/main" id="{1A7E3728-D0B2-4F80-B1F7-EE1080B15E12}"/>
              </a:ext>
            </a:extLst>
          </p:cNvPr>
          <p:cNvSpPr/>
          <p:nvPr/>
        </p:nvSpPr>
        <p:spPr>
          <a:xfrm>
            <a:off x="6922037" y="2531166"/>
            <a:ext cx="4767786" cy="2661664"/>
          </a:xfrm>
          <a:prstGeom prst="rect">
            <a:avLst/>
          </a:prstGeom>
        </p:spPr>
        <p:txBody>
          <a:bodyPr vert="horz" lIns="91440" tIns="45720" rIns="91440" bIns="45720" rtlCol="0" anchor="b">
            <a:noAutofit/>
          </a:bodyPr>
          <a:lstStyle/>
          <a:p>
            <a:pPr algn="just">
              <a:spcBef>
                <a:spcPct val="0"/>
              </a:spcBef>
            </a:pP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Giải</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thích</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xu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hướng</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biến</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đối</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độ</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âm</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điện</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của</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nguyên</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tử</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các</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nguyên</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tố</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nhóm</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a:t>
            </a:r>
            <a:endParaRPr lang="zh-CN" altLang="en-US" sz="4000" b="1" i="1" dirty="0">
              <a:solidFill>
                <a:srgbClr val="996633"/>
              </a:solidFill>
              <a:latin typeface="#9Slide03 Cabin Condensed" panose="00000506000000000000" pitchFamily="2" charset="-93"/>
              <a:cs typeface="Times New Roman" panose="02020603050405020304" pitchFamily="18" charset="0"/>
              <a:sym typeface="+mn-lt"/>
            </a:endParaRPr>
          </a:p>
        </p:txBody>
      </p:sp>
      <p:pic>
        <p:nvPicPr>
          <p:cNvPr id="4" name="图片 3">
            <a:extLst>
              <a:ext uri="{FF2B5EF4-FFF2-40B4-BE49-F238E27FC236}">
                <a16:creationId xmlns:a16="http://schemas.microsoft.com/office/drawing/2014/main" id="{4D6B7310-ACF3-44F2-9FB6-FE52C75AFB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814" y="1992084"/>
            <a:ext cx="6001039" cy="3750649"/>
          </a:xfrm>
          <a:prstGeom prst="rect">
            <a:avLst/>
          </a:prstGeom>
        </p:spPr>
      </p:pic>
    </p:spTree>
    <p:extLst>
      <p:ext uri="{BB962C8B-B14F-4D97-AF65-F5344CB8AC3E}">
        <p14:creationId xmlns:p14="http://schemas.microsoft.com/office/powerpoint/2010/main" val="2816674118"/>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Effect transition="in" filter="fade">
                                      <p:cBhvr>
                                        <p:cTn id="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hought Bubble: Cloud 34">
            <a:extLst>
              <a:ext uri="{FF2B5EF4-FFF2-40B4-BE49-F238E27FC236}">
                <a16:creationId xmlns:a16="http://schemas.microsoft.com/office/drawing/2014/main" id="{A7451AC1-7827-DEA1-9971-A41EF1EC1491}"/>
              </a:ext>
            </a:extLst>
          </p:cNvPr>
          <p:cNvSpPr/>
          <p:nvPr/>
        </p:nvSpPr>
        <p:spPr>
          <a:xfrm>
            <a:off x="1545653" y="397942"/>
            <a:ext cx="3419895" cy="1166628"/>
          </a:xfrm>
          <a:prstGeom prst="cloudCallout">
            <a:avLst>
              <a:gd name="adj1" fmla="val -59874"/>
              <a:gd name="adj2" fmla="val 22688"/>
            </a:avLst>
          </a:prstGeom>
          <a:solidFill>
            <a:srgbClr val="FAEEE7"/>
          </a:solidFill>
          <a:ln>
            <a:solidFill>
              <a:srgbClr val="FFC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 name="Group 6">
            <a:extLst>
              <a:ext uri="{FF2B5EF4-FFF2-40B4-BE49-F238E27FC236}">
                <a16:creationId xmlns:a16="http://schemas.microsoft.com/office/drawing/2014/main" id="{E33A4CA1-E5D1-411A-850E-68BA5F607695}"/>
              </a:ext>
            </a:extLst>
          </p:cNvPr>
          <p:cNvGrpSpPr/>
          <p:nvPr/>
        </p:nvGrpSpPr>
        <p:grpSpPr>
          <a:xfrm>
            <a:off x="469630" y="467172"/>
            <a:ext cx="1041400" cy="1041400"/>
            <a:chOff x="640080" y="2897713"/>
            <a:chExt cx="1041400" cy="1041400"/>
          </a:xfrm>
        </p:grpSpPr>
        <p:sp>
          <p:nvSpPr>
            <p:cNvPr id="8" name="Oval 7">
              <a:extLst>
                <a:ext uri="{FF2B5EF4-FFF2-40B4-BE49-F238E27FC236}">
                  <a16:creationId xmlns:a16="http://schemas.microsoft.com/office/drawing/2014/main" id="{F03C13E3-E2E4-4AA6-9521-32B7FCD884C5}"/>
                </a:ext>
              </a:extLst>
            </p:cNvPr>
            <p:cNvSpPr/>
            <p:nvPr/>
          </p:nvSpPr>
          <p:spPr>
            <a:xfrm>
              <a:off x="640080" y="2897713"/>
              <a:ext cx="1041400" cy="1041400"/>
            </a:xfrm>
            <a:prstGeom prst="ellipse">
              <a:avLst/>
            </a:prstGeom>
            <a:solidFill>
              <a:schemeClr val="bg1"/>
            </a:solidFill>
            <a:ln>
              <a:noFill/>
            </a:ln>
            <a:effectLst>
              <a:innerShdw blurRad="114300">
                <a:srgbClr val="24A19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âu hỏi">
              <a:extLst>
                <a:ext uri="{FF2B5EF4-FFF2-40B4-BE49-F238E27FC236}">
                  <a16:creationId xmlns:a16="http://schemas.microsoft.com/office/drawing/2014/main" id="{446AE379-A58A-411F-9991-9693E54B6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40" y="2991693"/>
              <a:ext cx="853440" cy="85344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CE826E91-E33D-4F5C-95DC-2CA7ABB28DA0}"/>
              </a:ext>
            </a:extLst>
          </p:cNvPr>
          <p:cNvSpPr txBox="1"/>
          <p:nvPr/>
        </p:nvSpPr>
        <p:spPr>
          <a:xfrm>
            <a:off x="2085193" y="767706"/>
            <a:ext cx="3995527" cy="461665"/>
          </a:xfrm>
          <a:prstGeom prst="rect">
            <a:avLst/>
          </a:prstGeom>
          <a:noFill/>
        </p:spPr>
        <p:txBody>
          <a:bodyPr wrap="square" rtlCol="0">
            <a:spAutoFit/>
          </a:bodyPr>
          <a:lstStyle/>
          <a:p>
            <a:r>
              <a:rPr lang="en-US" sz="2400" dirty="0" err="1">
                <a:latin typeface="#9Slide03 Cabin Condensed" panose="00000506000000000000" pitchFamily="2" charset="-93"/>
                <a:cs typeface="Times New Roman" panose="02020603050405020304" pitchFamily="18" charset="0"/>
              </a:rPr>
              <a:t>Độ</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âm</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điện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là</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gì</a:t>
            </a:r>
            <a:r>
              <a:rPr lang="en-US" sz="2400" dirty="0">
                <a:latin typeface="#9Slide03 Cabin Condensed" panose="00000506000000000000" pitchFamily="2" charset="-93"/>
                <a:cs typeface="Times New Roman" panose="02020603050405020304" pitchFamily="18" charset="0"/>
              </a:rPr>
              <a:t>?</a:t>
            </a:r>
          </a:p>
        </p:txBody>
      </p:sp>
      <p:grpSp>
        <p:nvGrpSpPr>
          <p:cNvPr id="11" name="Group 10">
            <a:extLst>
              <a:ext uri="{FF2B5EF4-FFF2-40B4-BE49-F238E27FC236}">
                <a16:creationId xmlns:a16="http://schemas.microsoft.com/office/drawing/2014/main" id="{45AE639E-35ED-49BB-B595-65E3713CD267}"/>
              </a:ext>
            </a:extLst>
          </p:cNvPr>
          <p:cNvGrpSpPr/>
          <p:nvPr/>
        </p:nvGrpSpPr>
        <p:grpSpPr>
          <a:xfrm>
            <a:off x="469630" y="1681486"/>
            <a:ext cx="1041400" cy="1041400"/>
            <a:chOff x="200657" y="4811473"/>
            <a:chExt cx="1041400" cy="1041400"/>
          </a:xfrm>
        </p:grpSpPr>
        <p:sp>
          <p:nvSpPr>
            <p:cNvPr id="12" name="Oval 11">
              <a:extLst>
                <a:ext uri="{FF2B5EF4-FFF2-40B4-BE49-F238E27FC236}">
                  <a16:creationId xmlns:a16="http://schemas.microsoft.com/office/drawing/2014/main" id="{83735B15-BE34-4BC1-871A-D8A8B2FB2BD6}"/>
                </a:ext>
              </a:extLst>
            </p:cNvPr>
            <p:cNvSpPr/>
            <p:nvPr/>
          </p:nvSpPr>
          <p:spPr>
            <a:xfrm>
              <a:off x="200657" y="4811473"/>
              <a:ext cx="1041400" cy="1041400"/>
            </a:xfrm>
            <a:prstGeom prst="ellipse">
              <a:avLst/>
            </a:prstGeom>
            <a:solidFill>
              <a:schemeClr val="bg1"/>
            </a:solidFill>
            <a:ln>
              <a:noFill/>
            </a:ln>
            <a:effectLst>
              <a:innerShdw blurRad="114300">
                <a:srgbClr val="D96098"/>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Ghi chú biểu tượng miễn phí">
              <a:extLst>
                <a:ext uri="{FF2B5EF4-FFF2-40B4-BE49-F238E27FC236}">
                  <a16:creationId xmlns:a16="http://schemas.microsoft.com/office/drawing/2014/main" id="{8C7F0976-D25E-4D7F-99F9-92B315623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20" y="4977533"/>
              <a:ext cx="762000" cy="76200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D487EA5F-A5B1-4687-93E1-6A69D271AEE2}"/>
              </a:ext>
            </a:extLst>
          </p:cNvPr>
          <p:cNvSpPr txBox="1"/>
          <p:nvPr/>
        </p:nvSpPr>
        <p:spPr>
          <a:xfrm>
            <a:off x="1686293" y="1726238"/>
            <a:ext cx="9645788" cy="940066"/>
          </a:xfrm>
          <a:prstGeom prst="rect">
            <a:avLst/>
          </a:prstGeom>
          <a:solidFill>
            <a:srgbClr val="FFFF8B"/>
          </a:solidFill>
        </p:spPr>
        <p:txBody>
          <a:bodyPr wrap="square" rtlCol="0">
            <a:spAutoFit/>
          </a:bodyPr>
          <a:lstStyle>
            <a:defPPr>
              <a:defRPr lang="en-US"/>
            </a:defPPr>
            <a:lvl1pPr>
              <a:lnSpc>
                <a:spcPct val="120000"/>
              </a:lnSpc>
              <a:defRPr sz="2400">
                <a:latin typeface="Arial" panose="020B0604020202020204" pitchFamily="34" charset="0"/>
                <a:cs typeface="Arial" panose="020B0604020202020204" pitchFamily="34" charset="0"/>
              </a:defRPr>
            </a:lvl1pPr>
          </a:lstStyle>
          <a:p>
            <a:r>
              <a:rPr lang="vi-VN">
                <a:latin typeface="#9Slide03 Cabin Condensed" panose="00000506000000000000" pitchFamily="2" charset="-93"/>
                <a:cs typeface="Times New Roman" panose="02020603050405020304" pitchFamily="18" charset="0"/>
              </a:rPr>
              <a:t>Độ âm điện của nguyên tử là đại lượng đặc trưng cho khả năng hút electron của nguyên tử một nguyên tố hoá học khi tạo thành liên kết hoá học.</a:t>
            </a:r>
            <a:endParaRPr lang="en-US" dirty="0">
              <a:latin typeface="#9Slide03 Cabin Condensed" panose="00000506000000000000" pitchFamily="2" charset="-93"/>
              <a:cs typeface="Times New Roman" panose="02020603050405020304" pitchFamily="18" charset="0"/>
            </a:endParaRPr>
          </a:p>
        </p:txBody>
      </p:sp>
      <p:grpSp>
        <p:nvGrpSpPr>
          <p:cNvPr id="30" name="Group 29">
            <a:extLst>
              <a:ext uri="{FF2B5EF4-FFF2-40B4-BE49-F238E27FC236}">
                <a16:creationId xmlns:a16="http://schemas.microsoft.com/office/drawing/2014/main" id="{693409AF-93C6-46C3-BED0-C090B6963B28}"/>
              </a:ext>
            </a:extLst>
          </p:cNvPr>
          <p:cNvGrpSpPr/>
          <p:nvPr/>
        </p:nvGrpSpPr>
        <p:grpSpPr>
          <a:xfrm>
            <a:off x="4343409" y="3101102"/>
            <a:ext cx="3289069" cy="1848654"/>
            <a:chOff x="4207575" y="3782612"/>
            <a:chExt cx="3289069" cy="1848654"/>
          </a:xfrm>
        </p:grpSpPr>
        <p:sp>
          <p:nvSpPr>
            <p:cNvPr id="2" name="Oval 1">
              <a:extLst>
                <a:ext uri="{FF2B5EF4-FFF2-40B4-BE49-F238E27FC236}">
                  <a16:creationId xmlns:a16="http://schemas.microsoft.com/office/drawing/2014/main" id="{A3D6837F-6651-4BE8-A3D8-842596DF0AEF}"/>
                </a:ext>
              </a:extLst>
            </p:cNvPr>
            <p:cNvSpPr/>
            <p:nvPr/>
          </p:nvSpPr>
          <p:spPr>
            <a:xfrm>
              <a:off x="4207575" y="3782612"/>
              <a:ext cx="1848654" cy="184865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AA42B89-A3DB-4686-96D6-E6E8306D8990}"/>
                </a:ext>
              </a:extLst>
            </p:cNvPr>
            <p:cNvSpPr/>
            <p:nvPr/>
          </p:nvSpPr>
          <p:spPr>
            <a:xfrm>
              <a:off x="5647990" y="3782612"/>
              <a:ext cx="1848654" cy="184865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77963F19-22B2-480B-8933-1E4E398A146B}"/>
                </a:ext>
              </a:extLst>
            </p:cNvPr>
            <p:cNvSpPr/>
            <p:nvPr/>
          </p:nvSpPr>
          <p:spPr>
            <a:xfrm>
              <a:off x="4829714" y="4404751"/>
              <a:ext cx="604376" cy="604376"/>
            </a:xfrm>
            <a:prstGeom prst="ellipse">
              <a:avLst/>
            </a:prstGeom>
            <a:solidFill>
              <a:srgbClr val="FFCCD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0A831C6-A590-4C90-A22A-33ABA775A392}"/>
                </a:ext>
              </a:extLst>
            </p:cNvPr>
            <p:cNvSpPr/>
            <p:nvPr/>
          </p:nvSpPr>
          <p:spPr>
            <a:xfrm>
              <a:off x="6270129" y="4404751"/>
              <a:ext cx="604376" cy="604376"/>
            </a:xfrm>
            <a:prstGeom prst="ellipse">
              <a:avLst/>
            </a:prstGeom>
            <a:solidFill>
              <a:srgbClr val="FFCCD2">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735558-36E5-4B9D-9152-4F462F707D0B}"/>
                </a:ext>
              </a:extLst>
            </p:cNvPr>
            <p:cNvSpPr txBox="1"/>
            <p:nvPr/>
          </p:nvSpPr>
          <p:spPr>
            <a:xfrm>
              <a:off x="4812691" y="4466088"/>
              <a:ext cx="638421" cy="523220"/>
            </a:xfrm>
            <a:prstGeom prst="rect">
              <a:avLst/>
            </a:prstGeom>
            <a:noFill/>
          </p:spPr>
          <p:txBody>
            <a:bodyPr wrap="square" rtlCol="0">
              <a:spAutoFit/>
            </a:bodyPr>
            <a:lstStyle/>
            <a:p>
              <a:pPr algn="ctr"/>
              <a:r>
                <a:rPr lang="en-US" sz="2800" b="1" dirty="0">
                  <a:solidFill>
                    <a:srgbClr val="D9534F"/>
                  </a:solidFill>
                  <a:latin typeface="#9Slide03 Cabin Condensed" panose="00000506000000000000" pitchFamily="2" charset="-93"/>
                  <a:cs typeface="Times New Roman" panose="02020603050405020304" pitchFamily="18" charset="0"/>
                </a:rPr>
                <a:t>+1</a:t>
              </a:r>
            </a:p>
          </p:txBody>
        </p:sp>
        <p:sp>
          <p:nvSpPr>
            <p:cNvPr id="22" name="TextBox 21">
              <a:extLst>
                <a:ext uri="{FF2B5EF4-FFF2-40B4-BE49-F238E27FC236}">
                  <a16:creationId xmlns:a16="http://schemas.microsoft.com/office/drawing/2014/main" id="{5D678ADA-C6EE-477E-A0A5-2F26C95B8EE6}"/>
                </a:ext>
              </a:extLst>
            </p:cNvPr>
            <p:cNvSpPr txBox="1"/>
            <p:nvPr/>
          </p:nvSpPr>
          <p:spPr>
            <a:xfrm>
              <a:off x="6251833" y="4445329"/>
              <a:ext cx="638421" cy="523220"/>
            </a:xfrm>
            <a:prstGeom prst="rect">
              <a:avLst/>
            </a:prstGeom>
            <a:noFill/>
          </p:spPr>
          <p:txBody>
            <a:bodyPr wrap="square" rtlCol="0">
              <a:spAutoFit/>
            </a:bodyPr>
            <a:lstStyle/>
            <a:p>
              <a:pPr algn="ctr"/>
              <a:r>
                <a:rPr lang="en-US" sz="2800" b="1" dirty="0">
                  <a:solidFill>
                    <a:srgbClr val="24A19C"/>
                  </a:solidFill>
                  <a:latin typeface="#9Slide03 Cabin Condensed" panose="00000506000000000000" pitchFamily="2" charset="-93"/>
                  <a:cs typeface="Times New Roman" panose="02020603050405020304" pitchFamily="18" charset="0"/>
                </a:rPr>
                <a:t>+1</a:t>
              </a:r>
            </a:p>
          </p:txBody>
        </p:sp>
        <p:sp>
          <p:nvSpPr>
            <p:cNvPr id="23" name="Oval 22">
              <a:extLst>
                <a:ext uri="{FF2B5EF4-FFF2-40B4-BE49-F238E27FC236}">
                  <a16:creationId xmlns:a16="http://schemas.microsoft.com/office/drawing/2014/main" id="{31D0CF4D-E080-40BB-9A6E-DA4A3C100117}"/>
                </a:ext>
              </a:extLst>
            </p:cNvPr>
            <p:cNvSpPr/>
            <p:nvPr/>
          </p:nvSpPr>
          <p:spPr>
            <a:xfrm>
              <a:off x="5753273" y="4445329"/>
              <a:ext cx="197672" cy="197672"/>
            </a:xfrm>
            <a:prstGeom prst="ellipse">
              <a:avLst/>
            </a:prstGeom>
            <a:solidFill>
              <a:srgbClr val="D96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BDC301E-C44E-4DDC-B964-573196F8711C}"/>
                </a:ext>
              </a:extLst>
            </p:cNvPr>
            <p:cNvSpPr/>
            <p:nvPr/>
          </p:nvSpPr>
          <p:spPr>
            <a:xfrm>
              <a:off x="5753273" y="4821403"/>
              <a:ext cx="197672" cy="197672"/>
            </a:xfrm>
            <a:prstGeom prst="ellipse">
              <a:avLst/>
            </a:prstGeom>
            <a:solidFill>
              <a:srgbClr val="24A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Arrow Connector 25">
            <a:extLst>
              <a:ext uri="{FF2B5EF4-FFF2-40B4-BE49-F238E27FC236}">
                <a16:creationId xmlns:a16="http://schemas.microsoft.com/office/drawing/2014/main" id="{A668108E-6FDD-4037-8499-33423B8C99E2}"/>
              </a:ext>
            </a:extLst>
          </p:cNvPr>
          <p:cNvCxnSpPr>
            <a:stCxn id="23" idx="2"/>
          </p:cNvCxnSpPr>
          <p:nvPr/>
        </p:nvCxnSpPr>
        <p:spPr>
          <a:xfrm flipH="1">
            <a:off x="5536935" y="3862655"/>
            <a:ext cx="352172" cy="39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BCE16FC-1FE1-4299-BADC-D4980982317C}"/>
              </a:ext>
            </a:extLst>
          </p:cNvPr>
          <p:cNvCxnSpPr/>
          <p:nvPr/>
        </p:nvCxnSpPr>
        <p:spPr>
          <a:xfrm flipH="1">
            <a:off x="5527787" y="4238729"/>
            <a:ext cx="352172" cy="39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410871E-E9B6-4FC1-A923-6EC5DE55337A}"/>
              </a:ext>
            </a:extLst>
          </p:cNvPr>
          <p:cNvCxnSpPr>
            <a:cxnSpLocks/>
          </p:cNvCxnSpPr>
          <p:nvPr/>
        </p:nvCxnSpPr>
        <p:spPr>
          <a:xfrm>
            <a:off x="6089868" y="3862655"/>
            <a:ext cx="352172" cy="39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D96C949-E1F9-4F07-BE08-6EA283C5BEF7}"/>
              </a:ext>
            </a:extLst>
          </p:cNvPr>
          <p:cNvCxnSpPr>
            <a:cxnSpLocks/>
          </p:cNvCxnSpPr>
          <p:nvPr/>
        </p:nvCxnSpPr>
        <p:spPr>
          <a:xfrm>
            <a:off x="6080720" y="4238729"/>
            <a:ext cx="352172" cy="39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22C84A8-1638-4E82-A7DA-79FEFB52E2A0}"/>
              </a:ext>
            </a:extLst>
          </p:cNvPr>
          <p:cNvSpPr txBox="1"/>
          <p:nvPr/>
        </p:nvSpPr>
        <p:spPr>
          <a:xfrm>
            <a:off x="2805524" y="5043863"/>
            <a:ext cx="6773078" cy="947760"/>
          </a:xfrm>
          <a:prstGeom prst="rect">
            <a:avLst/>
          </a:prstGeom>
          <a:noFill/>
        </p:spPr>
        <p:txBody>
          <a:bodyPr wrap="square" rtlCol="0">
            <a:spAutoFit/>
          </a:bodyPr>
          <a:lstStyle>
            <a:defPPr>
              <a:defRPr lang="en-US"/>
            </a:defPPr>
            <a:lvl1pPr>
              <a:lnSpc>
                <a:spcPct val="120000"/>
              </a:lnSpc>
              <a:defRPr sz="2400">
                <a:latin typeface="Arial" panose="020B0604020202020204" pitchFamily="34" charset="0"/>
                <a:cs typeface="Arial" panose="020B0604020202020204" pitchFamily="34" charset="0"/>
              </a:defRPr>
            </a:lvl1pPr>
          </a:lstStyle>
          <a:p>
            <a:pPr algn="ctr"/>
            <a:r>
              <a:rPr lang="en-US" dirty="0" err="1">
                <a:latin typeface="#9Slide03 Cabin Condensed" panose="00000506000000000000" pitchFamily="2" charset="-93"/>
                <a:cs typeface="Times New Roman" panose="02020603050405020304" pitchFamily="18" charset="0"/>
              </a:rPr>
              <a:t>Cặp</a:t>
            </a:r>
            <a:r>
              <a:rPr lang="en-US" dirty="0">
                <a:latin typeface="#9Slide03 Cabin Condensed" panose="00000506000000000000" pitchFamily="2" charset="-93"/>
                <a:cs typeface="Times New Roman" panose="02020603050405020304" pitchFamily="18" charset="0"/>
              </a:rPr>
              <a:t> electron </a:t>
            </a:r>
            <a:r>
              <a:rPr lang="en-US" dirty="0" err="1">
                <a:latin typeface="#9Slide03 Cabin Condensed" panose="00000506000000000000" pitchFamily="2" charset="-93"/>
                <a:cs typeface="Times New Roman" panose="02020603050405020304" pitchFamily="18" charset="0"/>
              </a:rPr>
              <a:t>liên</a:t>
            </a:r>
            <a:r>
              <a:rPr lang="en-US" dirty="0">
                <a:latin typeface="#9Slide03 Cabin Condensed" panose="00000506000000000000" pitchFamily="2" charset="-93"/>
                <a:cs typeface="Times New Roman" panose="02020603050405020304" pitchFamily="18" charset="0"/>
              </a:rPr>
              <a:t> </a:t>
            </a:r>
            <a:r>
              <a:rPr lang="en-US" dirty="0" err="1">
                <a:latin typeface="#9Slide03 Cabin Condensed" panose="00000506000000000000" pitchFamily="2" charset="-93"/>
                <a:cs typeface="Times New Roman" panose="02020603050405020304" pitchFamily="18" charset="0"/>
              </a:rPr>
              <a:t>kết</a:t>
            </a:r>
            <a:r>
              <a:rPr lang="en-US" dirty="0">
                <a:latin typeface="#9Slide03 Cabin Condensed" panose="00000506000000000000" pitchFamily="2" charset="-93"/>
                <a:cs typeface="Times New Roman" panose="02020603050405020304" pitchFamily="18" charset="0"/>
              </a:rPr>
              <a:t> </a:t>
            </a:r>
            <a:r>
              <a:rPr lang="en-US" dirty="0" err="1">
                <a:latin typeface="#9Slide03 Cabin Condensed" panose="00000506000000000000" pitchFamily="2" charset="-93"/>
                <a:cs typeface="Times New Roman" panose="02020603050405020304" pitchFamily="18" charset="0"/>
              </a:rPr>
              <a:t>bị</a:t>
            </a:r>
            <a:r>
              <a:rPr lang="en-US" dirty="0">
                <a:latin typeface="#9Slide03 Cabin Condensed" panose="00000506000000000000" pitchFamily="2" charset="-93"/>
                <a:cs typeface="Times New Roman" panose="02020603050405020304" pitchFamily="18" charset="0"/>
              </a:rPr>
              <a:t> </a:t>
            </a:r>
            <a:r>
              <a:rPr lang="en-US" dirty="0" err="1">
                <a:latin typeface="#9Slide03 Cabin Condensed" panose="00000506000000000000" pitchFamily="2" charset="-93"/>
                <a:cs typeface="Times New Roman" panose="02020603050405020304" pitchFamily="18" charset="0"/>
              </a:rPr>
              <a:t>các</a:t>
            </a:r>
            <a:r>
              <a:rPr lang="en-US" dirty="0">
                <a:latin typeface="#9Slide03 Cabin Condensed" panose="00000506000000000000" pitchFamily="2" charset="-93"/>
                <a:cs typeface="Times New Roman" panose="02020603050405020304" pitchFamily="18" charset="0"/>
              </a:rPr>
              <a:t> </a:t>
            </a:r>
            <a:r>
              <a:rPr lang="en-US" dirty="0" err="1">
                <a:latin typeface="#9Slide03 Cabin Condensed" panose="00000506000000000000" pitchFamily="2" charset="-93"/>
                <a:cs typeface="Times New Roman" panose="02020603050405020304" pitchFamily="18" charset="0"/>
              </a:rPr>
              <a:t>nguyên</a:t>
            </a:r>
            <a:r>
              <a:rPr lang="en-US" dirty="0">
                <a:latin typeface="#9Slide03 Cabin Condensed" panose="00000506000000000000" pitchFamily="2" charset="-93"/>
                <a:cs typeface="Times New Roman" panose="02020603050405020304" pitchFamily="18" charset="0"/>
              </a:rPr>
              <a:t> </a:t>
            </a:r>
            <a:r>
              <a:rPr lang="en-US" dirty="0" err="1">
                <a:latin typeface="#9Slide03 Cabin Condensed" panose="00000506000000000000" pitchFamily="2" charset="-93"/>
                <a:cs typeface="Times New Roman" panose="02020603050405020304" pitchFamily="18" charset="0"/>
              </a:rPr>
              <a:t>tử</a:t>
            </a:r>
            <a:r>
              <a:rPr lang="en-US" dirty="0">
                <a:latin typeface="#9Slide03 Cabin Condensed" panose="00000506000000000000" pitchFamily="2" charset="-93"/>
                <a:cs typeface="Times New Roman" panose="02020603050405020304" pitchFamily="18" charset="0"/>
              </a:rPr>
              <a:t> </a:t>
            </a:r>
            <a:r>
              <a:rPr lang="en-US" dirty="0" err="1">
                <a:latin typeface="#9Slide03 Cabin Condensed" panose="00000506000000000000" pitchFamily="2" charset="-93"/>
                <a:cs typeface="Times New Roman" panose="02020603050405020304" pitchFamily="18" charset="0"/>
              </a:rPr>
              <a:t>hút</a:t>
            </a:r>
            <a:r>
              <a:rPr lang="en-US" dirty="0">
                <a:latin typeface="#9Slide03 Cabin Condensed" panose="00000506000000000000" pitchFamily="2" charset="-93"/>
                <a:cs typeface="Times New Roman" panose="02020603050405020304" pitchFamily="18" charset="0"/>
              </a:rPr>
              <a:t> </a:t>
            </a:r>
            <a:r>
              <a:rPr lang="en-US" dirty="0" err="1">
                <a:latin typeface="#9Slide03 Cabin Condensed" panose="00000506000000000000" pitchFamily="2" charset="-93"/>
                <a:cs typeface="Times New Roman" panose="02020603050405020304" pitchFamily="18" charset="0"/>
              </a:rPr>
              <a:t>về</a:t>
            </a:r>
            <a:r>
              <a:rPr lang="en-US" dirty="0">
                <a:latin typeface="#9Slide03 Cabin Condensed" panose="00000506000000000000" pitchFamily="2" charset="-93"/>
                <a:cs typeface="Times New Roman" panose="02020603050405020304" pitchFamily="18" charset="0"/>
              </a:rPr>
              <a:t> </a:t>
            </a:r>
            <a:r>
              <a:rPr lang="en-US" dirty="0" err="1">
                <a:latin typeface="#9Slide03 Cabin Condensed" panose="00000506000000000000" pitchFamily="2" charset="-93"/>
                <a:cs typeface="Times New Roman" panose="02020603050405020304" pitchFamily="18" charset="0"/>
              </a:rPr>
              <a:t>phía</a:t>
            </a:r>
            <a:r>
              <a:rPr lang="en-US" dirty="0">
                <a:latin typeface="#9Slide03 Cabin Condensed" panose="00000506000000000000" pitchFamily="2" charset="-93"/>
                <a:cs typeface="Times New Roman" panose="02020603050405020304" pitchFamily="18" charset="0"/>
              </a:rPr>
              <a:t> </a:t>
            </a:r>
            <a:r>
              <a:rPr lang="en-US" dirty="0" err="1">
                <a:latin typeface="#9Slide03 Cabin Condensed" panose="00000506000000000000" pitchFamily="2" charset="-93"/>
                <a:cs typeface="Times New Roman" panose="02020603050405020304" pitchFamily="18" charset="0"/>
              </a:rPr>
              <a:t>các</a:t>
            </a:r>
            <a:r>
              <a:rPr lang="en-US" dirty="0">
                <a:latin typeface="#9Slide03 Cabin Condensed" panose="00000506000000000000" pitchFamily="2" charset="-93"/>
                <a:cs typeface="Times New Roman" panose="02020603050405020304" pitchFamily="18" charset="0"/>
              </a:rPr>
              <a:t> </a:t>
            </a:r>
            <a:r>
              <a:rPr lang="en-US" dirty="0" err="1">
                <a:latin typeface="#9Slide03 Cabin Condensed" panose="00000506000000000000" pitchFamily="2" charset="-93"/>
                <a:cs typeface="Times New Roman" panose="02020603050405020304" pitchFamily="18" charset="0"/>
              </a:rPr>
              <a:t>hạt</a:t>
            </a:r>
            <a:r>
              <a:rPr lang="en-US" dirty="0">
                <a:latin typeface="#9Slide03 Cabin Condensed" panose="00000506000000000000" pitchFamily="2" charset="-93"/>
                <a:cs typeface="Times New Roman" panose="02020603050405020304" pitchFamily="18" charset="0"/>
              </a:rPr>
              <a:t> </a:t>
            </a:r>
            <a:r>
              <a:rPr lang="en-US" dirty="0" err="1">
                <a:latin typeface="#9Slide03 Cabin Condensed" panose="00000506000000000000" pitchFamily="2" charset="-93"/>
                <a:cs typeface="Times New Roman" panose="02020603050405020304" pitchFamily="18" charset="0"/>
              </a:rPr>
              <a:t>nhân</a:t>
            </a:r>
            <a:r>
              <a:rPr lang="en-US" dirty="0">
                <a:latin typeface="#9Slide03 Cabin Condensed" panose="00000506000000000000" pitchFamily="2" charset="-93"/>
                <a:cs typeface="Times New Roman" panose="02020603050405020304" pitchFamily="18" charset="0"/>
              </a:rPr>
              <a:t> </a:t>
            </a:r>
            <a:r>
              <a:rPr lang="en-US" dirty="0" err="1">
                <a:latin typeface="#9Slide03 Cabin Condensed" panose="00000506000000000000" pitchFamily="2" charset="-93"/>
                <a:cs typeface="Times New Roman" panose="02020603050405020304" pitchFamily="18" charset="0"/>
              </a:rPr>
              <a:t>của</a:t>
            </a:r>
            <a:r>
              <a:rPr lang="en-US" dirty="0">
                <a:latin typeface="#9Slide03 Cabin Condensed" panose="00000506000000000000" pitchFamily="2" charset="-93"/>
                <a:cs typeface="Times New Roman" panose="02020603050405020304" pitchFamily="18" charset="0"/>
              </a:rPr>
              <a:t> </a:t>
            </a:r>
            <a:r>
              <a:rPr lang="en-US" dirty="0" err="1">
                <a:latin typeface="#9Slide03 Cabin Condensed" panose="00000506000000000000" pitchFamily="2" charset="-93"/>
                <a:cs typeface="Times New Roman" panose="02020603050405020304" pitchFamily="18" charset="0"/>
              </a:rPr>
              <a:t>mỗi</a:t>
            </a:r>
            <a:r>
              <a:rPr lang="en-US" dirty="0">
                <a:latin typeface="#9Slide03 Cabin Condensed" panose="00000506000000000000" pitchFamily="2" charset="-93"/>
                <a:cs typeface="Times New Roman" panose="02020603050405020304" pitchFamily="18" charset="0"/>
              </a:rPr>
              <a:t> </a:t>
            </a:r>
            <a:r>
              <a:rPr lang="en-US" dirty="0" err="1">
                <a:latin typeface="#9Slide03 Cabin Condensed" panose="00000506000000000000" pitchFamily="2" charset="-93"/>
                <a:cs typeface="Times New Roman" panose="02020603050405020304" pitchFamily="18" charset="0"/>
              </a:rPr>
              <a:t>nguyên</a:t>
            </a:r>
            <a:r>
              <a:rPr lang="en-US" dirty="0">
                <a:latin typeface="#9Slide03 Cabin Condensed" panose="00000506000000000000" pitchFamily="2" charset="-93"/>
                <a:cs typeface="Times New Roman" panose="02020603050405020304" pitchFamily="18" charset="0"/>
              </a:rPr>
              <a:t> </a:t>
            </a:r>
            <a:r>
              <a:rPr lang="en-US" dirty="0" err="1">
                <a:latin typeface="#9Slide03 Cabin Condensed" panose="00000506000000000000" pitchFamily="2" charset="-93"/>
                <a:cs typeface="Times New Roman" panose="02020603050405020304" pitchFamily="18" charset="0"/>
              </a:rPr>
              <a:t>tử</a:t>
            </a:r>
            <a:r>
              <a:rPr lang="en-US" dirty="0">
                <a:latin typeface="#9Slide03 Cabin Condensed" panose="00000506000000000000" pitchFamily="2" charset="-93"/>
                <a:cs typeface="Times New Roman" panose="02020603050405020304" pitchFamily="18" charset="0"/>
              </a:rPr>
              <a:t> H</a:t>
            </a:r>
          </a:p>
        </p:txBody>
      </p:sp>
      <p:sp>
        <p:nvSpPr>
          <p:cNvPr id="36" name="任意多边形: 形状 41">
            <a:extLst>
              <a:ext uri="{FF2B5EF4-FFF2-40B4-BE49-F238E27FC236}">
                <a16:creationId xmlns:a16="http://schemas.microsoft.com/office/drawing/2014/main" id="{283902DF-294E-B000-B652-22ADDF9A1832}"/>
              </a:ext>
            </a:extLst>
          </p:cNvPr>
          <p:cNvSpPr/>
          <p:nvPr/>
        </p:nvSpPr>
        <p:spPr>
          <a:xfrm>
            <a:off x="0" y="5147175"/>
            <a:ext cx="12192000" cy="1710825"/>
          </a:xfrm>
          <a:custGeom>
            <a:avLst/>
            <a:gdLst>
              <a:gd name="connsiteX0" fmla="*/ 0 w 12192000"/>
              <a:gd name="connsiteY0" fmla="*/ 0 h 1710825"/>
              <a:gd name="connsiteX1" fmla="*/ 159427 w 12192000"/>
              <a:gd name="connsiteY1" fmla="*/ 108736 h 1710825"/>
              <a:gd name="connsiteX2" fmla="*/ 6096000 w 12192000"/>
              <a:gd name="connsiteY2" fmla="*/ 1548601 h 1710825"/>
              <a:gd name="connsiteX3" fmla="*/ 12032574 w 12192000"/>
              <a:gd name="connsiteY3" fmla="*/ 108736 h 1710825"/>
              <a:gd name="connsiteX4" fmla="*/ 12192000 w 12192000"/>
              <a:gd name="connsiteY4" fmla="*/ 0 h 1710825"/>
              <a:gd name="connsiteX5" fmla="*/ 12192000 w 12192000"/>
              <a:gd name="connsiteY5" fmla="*/ 1710825 h 1710825"/>
              <a:gd name="connsiteX6" fmla="*/ 0 w 12192000"/>
              <a:gd name="connsiteY6" fmla="*/ 1710825 h 171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710825">
                <a:moveTo>
                  <a:pt x="0" y="0"/>
                </a:moveTo>
                <a:lnTo>
                  <a:pt x="159427" y="108736"/>
                </a:lnTo>
                <a:cubicBezTo>
                  <a:pt x="1525844" y="984151"/>
                  <a:pt x="3676723" y="1548601"/>
                  <a:pt x="6096000" y="1548601"/>
                </a:cubicBezTo>
                <a:cubicBezTo>
                  <a:pt x="8515278" y="1548601"/>
                  <a:pt x="10666157" y="984151"/>
                  <a:pt x="12032574" y="108736"/>
                </a:cubicBezTo>
                <a:lnTo>
                  <a:pt x="12192000" y="0"/>
                </a:lnTo>
                <a:lnTo>
                  <a:pt x="12192000" y="1710825"/>
                </a:lnTo>
                <a:lnTo>
                  <a:pt x="0" y="1710825"/>
                </a:ln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cs typeface="+mn-ea"/>
              <a:sym typeface="+mn-lt"/>
            </a:endParaRPr>
          </a:p>
        </p:txBody>
      </p:sp>
    </p:spTree>
    <p:extLst>
      <p:ext uri="{BB962C8B-B14F-4D97-AF65-F5344CB8AC3E}">
        <p14:creationId xmlns:p14="http://schemas.microsoft.com/office/powerpoint/2010/main" val="78732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childTnLst>
                          </p:cTn>
                        </p:par>
                        <p:par>
                          <p:cTn id="37" fill="hold">
                            <p:stCondLst>
                              <p:cond delay="500"/>
                            </p:stCondLst>
                            <p:childTnLst>
                              <p:par>
                                <p:cTn id="38" presetID="22" presetClass="entr" presetSubtype="2"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right)">
                                      <p:cBhvr>
                                        <p:cTn id="40" dur="500"/>
                                        <p:tgtEl>
                                          <p:spTgt spid="26"/>
                                        </p:tgtEl>
                                      </p:cBhvr>
                                    </p:animEffect>
                                  </p:childTnLst>
                                </p:cTn>
                              </p:par>
                              <p:par>
                                <p:cTn id="41" presetID="22" presetClass="entr" presetSubtype="2"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right)">
                                      <p:cBhvr>
                                        <p:cTn id="43" dur="500"/>
                                        <p:tgtEl>
                                          <p:spTgt spid="27"/>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par>
                                <p:cTn id="48" presetID="22" presetClass="entr" presetSubtype="8"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down)">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0" grpId="0"/>
      <p:bldP spid="14" grpId="0" animBg="1"/>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任意多边形: 形状 41">
            <a:extLst>
              <a:ext uri="{FF2B5EF4-FFF2-40B4-BE49-F238E27FC236}">
                <a16:creationId xmlns:a16="http://schemas.microsoft.com/office/drawing/2014/main" id="{283902DF-294E-B000-B652-22ADDF9A1832}"/>
              </a:ext>
            </a:extLst>
          </p:cNvPr>
          <p:cNvSpPr/>
          <p:nvPr/>
        </p:nvSpPr>
        <p:spPr>
          <a:xfrm>
            <a:off x="0" y="5147175"/>
            <a:ext cx="12192000" cy="1710825"/>
          </a:xfrm>
          <a:custGeom>
            <a:avLst/>
            <a:gdLst>
              <a:gd name="connsiteX0" fmla="*/ 0 w 12192000"/>
              <a:gd name="connsiteY0" fmla="*/ 0 h 1710825"/>
              <a:gd name="connsiteX1" fmla="*/ 159427 w 12192000"/>
              <a:gd name="connsiteY1" fmla="*/ 108736 h 1710825"/>
              <a:gd name="connsiteX2" fmla="*/ 6096000 w 12192000"/>
              <a:gd name="connsiteY2" fmla="*/ 1548601 h 1710825"/>
              <a:gd name="connsiteX3" fmla="*/ 12032574 w 12192000"/>
              <a:gd name="connsiteY3" fmla="*/ 108736 h 1710825"/>
              <a:gd name="connsiteX4" fmla="*/ 12192000 w 12192000"/>
              <a:gd name="connsiteY4" fmla="*/ 0 h 1710825"/>
              <a:gd name="connsiteX5" fmla="*/ 12192000 w 12192000"/>
              <a:gd name="connsiteY5" fmla="*/ 1710825 h 1710825"/>
              <a:gd name="connsiteX6" fmla="*/ 0 w 12192000"/>
              <a:gd name="connsiteY6" fmla="*/ 1710825 h 171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710825">
                <a:moveTo>
                  <a:pt x="0" y="0"/>
                </a:moveTo>
                <a:lnTo>
                  <a:pt x="159427" y="108736"/>
                </a:lnTo>
                <a:cubicBezTo>
                  <a:pt x="1525844" y="984151"/>
                  <a:pt x="3676723" y="1548601"/>
                  <a:pt x="6096000" y="1548601"/>
                </a:cubicBezTo>
                <a:cubicBezTo>
                  <a:pt x="8515278" y="1548601"/>
                  <a:pt x="10666157" y="984151"/>
                  <a:pt x="12032574" y="108736"/>
                </a:cubicBezTo>
                <a:lnTo>
                  <a:pt x="12192000" y="0"/>
                </a:lnTo>
                <a:lnTo>
                  <a:pt x="12192000" y="1710825"/>
                </a:lnTo>
                <a:lnTo>
                  <a:pt x="0" y="1710825"/>
                </a:ln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cs typeface="+mn-ea"/>
              <a:sym typeface="+mn-lt"/>
            </a:endParaRPr>
          </a:p>
        </p:txBody>
      </p:sp>
      <p:pic>
        <p:nvPicPr>
          <p:cNvPr id="32" name="Picture 31">
            <a:extLst>
              <a:ext uri="{FF2B5EF4-FFF2-40B4-BE49-F238E27FC236}">
                <a16:creationId xmlns:a16="http://schemas.microsoft.com/office/drawing/2014/main" id="{11F47EDF-F426-4548-9E8A-8B0548A78D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65080" y="1252467"/>
            <a:ext cx="6076300" cy="4042864"/>
          </a:xfrm>
          <a:prstGeom prst="rect">
            <a:avLst/>
          </a:prstGeom>
          <a:noFill/>
          <a:ln>
            <a:noFill/>
          </a:ln>
        </p:spPr>
      </p:pic>
      <p:sp>
        <p:nvSpPr>
          <p:cNvPr id="33" name="TextBox 32">
            <a:extLst>
              <a:ext uri="{FF2B5EF4-FFF2-40B4-BE49-F238E27FC236}">
                <a16:creationId xmlns:a16="http://schemas.microsoft.com/office/drawing/2014/main" id="{2A66B968-D049-2372-6F58-FE4BB6C6920E}"/>
              </a:ext>
            </a:extLst>
          </p:cNvPr>
          <p:cNvSpPr txBox="1"/>
          <p:nvPr/>
        </p:nvSpPr>
        <p:spPr>
          <a:xfrm>
            <a:off x="5765080" y="422845"/>
            <a:ext cx="6096000" cy="781945"/>
          </a:xfrm>
          <a:prstGeom prst="rect">
            <a:avLst/>
          </a:prstGeom>
          <a:noFill/>
        </p:spPr>
        <p:txBody>
          <a:bodyPr wrap="square">
            <a:spAutoFit/>
          </a:bodyPr>
          <a:lstStyle/>
          <a:p>
            <a:pPr marL="0" marR="0" algn="ctr">
              <a:lnSpc>
                <a:spcPct val="130000"/>
              </a:lnSpc>
              <a:spcBef>
                <a:spcPts val="0"/>
              </a:spcBef>
              <a:spcAft>
                <a:spcPts val="0"/>
              </a:spcAft>
              <a:tabLst>
                <a:tab pos="180340" algn="l"/>
                <a:tab pos="450215" algn="l"/>
                <a:tab pos="6019165" algn="l"/>
              </a:tabLst>
            </a:pPr>
            <a:r>
              <a:rPr lang="en-US" sz="1800" b="1"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Bảng</a:t>
            </a:r>
            <a:r>
              <a:rPr lang="en-US" sz="1800" b="1"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6.1</a:t>
            </a:r>
            <a:r>
              <a:rPr lang="vi-VN" sz="1800" b="1"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a:t>
            </a:r>
            <a:r>
              <a:rPr lang="vi-VN"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Gía</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trị</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độ</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âm</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điện</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của</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nguyên</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tử</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một</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số</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nguyên</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tố</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nhóm</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theo</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Pauling</a:t>
            </a:r>
            <a:endParaRPr lang="en-US" sz="1200" i="1" kern="100" dirty="0">
              <a:solidFill>
                <a:srgbClr val="0070C0"/>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34" name="Speech Bubble: Rectangle with Corners Rounded 33">
            <a:extLst>
              <a:ext uri="{FF2B5EF4-FFF2-40B4-BE49-F238E27FC236}">
                <a16:creationId xmlns:a16="http://schemas.microsoft.com/office/drawing/2014/main" id="{CA57512C-0C51-5B26-B6B4-9278B6EB185B}"/>
              </a:ext>
            </a:extLst>
          </p:cNvPr>
          <p:cNvSpPr/>
          <p:nvPr/>
        </p:nvSpPr>
        <p:spPr>
          <a:xfrm>
            <a:off x="324871" y="940903"/>
            <a:ext cx="5115338" cy="2968487"/>
          </a:xfrm>
          <a:prstGeom prst="wedgeRoundRectCallout">
            <a:avLst>
              <a:gd name="adj1" fmla="val -36636"/>
              <a:gd name="adj2" fmla="val 79018"/>
              <a:gd name="adj3" fmla="val 16667"/>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9Slide03 Cabin Condensed" panose="00000506000000000000" pitchFamily="2" charset="-93"/>
                <a:cs typeface="Times New Roman" panose="02020603050405020304" pitchFamily="18" charset="0"/>
              </a:rPr>
              <a:t> </a:t>
            </a:r>
            <a:r>
              <a:rPr lang="en-US" sz="2800" b="1" i="1" dirty="0">
                <a:solidFill>
                  <a:srgbClr val="FF0000"/>
                </a:solidFill>
                <a:latin typeface="#9Slide03 Cabin Condensed" panose="00000506000000000000" pitchFamily="2" charset="-93"/>
                <a:cs typeface="Times New Roman" panose="02020603050405020304" pitchFamily="18" charset="0"/>
              </a:rPr>
              <a:t>3. </a:t>
            </a:r>
            <a:r>
              <a:rPr lang="vi-VN" sz="2800" i="1" dirty="0">
                <a:solidFill>
                  <a:srgbClr val="CC6600"/>
                </a:solidFill>
                <a:latin typeface="#9Slide03 Cabin Condensed" panose="00000506000000000000" pitchFamily="2" charset="-93"/>
                <a:cs typeface="Times New Roman" panose="02020603050405020304" pitchFamily="18" charset="0"/>
              </a:rPr>
              <a:t>Từ số liệu trong Bảng 6.1, nhận xét sự biến đổi giá trị độ âm điện của nguyên tử các nguyên tố trong một nhóm A và trong một chu kì. Giải thích</a:t>
            </a:r>
          </a:p>
        </p:txBody>
      </p:sp>
      <p:pic>
        <p:nvPicPr>
          <p:cNvPr id="4" name="Picture 3">
            <a:extLst>
              <a:ext uri="{FF2B5EF4-FFF2-40B4-BE49-F238E27FC236}">
                <a16:creationId xmlns:a16="http://schemas.microsoft.com/office/drawing/2014/main" id="{72222D64-3E53-7A18-CA1F-F852AFB50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24712"/>
            <a:ext cx="2772762" cy="2772762"/>
          </a:xfrm>
          <a:prstGeom prst="rect">
            <a:avLst/>
          </a:prstGeom>
        </p:spPr>
      </p:pic>
    </p:spTree>
    <p:extLst>
      <p:ext uri="{BB962C8B-B14F-4D97-AF65-F5344CB8AC3E}">
        <p14:creationId xmlns:p14="http://schemas.microsoft.com/office/powerpoint/2010/main" val="1503751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id="{5AFC7848-7AAC-4F31-A072-F406DF432099}"/>
              </a:ext>
            </a:extLst>
          </p:cNvPr>
          <p:cNvSpPr/>
          <p:nvPr/>
        </p:nvSpPr>
        <p:spPr>
          <a:xfrm>
            <a:off x="1020417" y="1923369"/>
            <a:ext cx="10668000" cy="547669"/>
          </a:xfrm>
          <a:prstGeom prst="rect">
            <a:avLst/>
          </a:prstGeom>
        </p:spPr>
        <p:txBody>
          <a:bodyPr vert="horz" lIns="91440" tIns="45720" rIns="91440" bIns="45720" rtlCol="0" anchor="b">
            <a:noAutofit/>
          </a:bodyPr>
          <a:lstStyle/>
          <a:p>
            <a:pPr>
              <a:spcBef>
                <a:spcPct val="0"/>
              </a:spcBef>
            </a:pPr>
            <a:r>
              <a:rPr lang="vi-VN" altLang="zh-CN" sz="2800" dirty="0">
                <a:solidFill>
                  <a:schemeClr val="tx1">
                    <a:lumMod val="75000"/>
                    <a:lumOff val="25000"/>
                  </a:schemeClr>
                </a:solidFill>
                <a:latin typeface="#9Slide03 Cabin Condensed" panose="00000506000000000000" pitchFamily="2" charset="-93"/>
                <a:cs typeface="Times New Roman" panose="02020603050405020304" pitchFamily="18" charset="0"/>
                <a:sym typeface="+mn-lt"/>
              </a:rPr>
              <a:t>- Độ âm điện của nguyên tử các nguyên tố nhóm A có xu hướng biến đổi tuần hoàn theo chiều tăng của điện tích hạt nhân:</a:t>
            </a:r>
            <a:endParaRPr lang="zh-CN" altLang="en-US" sz="2800" dirty="0">
              <a:solidFill>
                <a:schemeClr val="tx1">
                  <a:lumMod val="75000"/>
                  <a:lumOff val="25000"/>
                </a:schemeClr>
              </a:solidFill>
              <a:latin typeface="#9Slide03 Cabin Condensed" panose="00000506000000000000" pitchFamily="2" charset="-93"/>
              <a:cs typeface="Times New Roman" panose="02020603050405020304" pitchFamily="18" charset="0"/>
              <a:sym typeface="+mn-lt"/>
            </a:endParaRPr>
          </a:p>
        </p:txBody>
      </p:sp>
      <p:grpSp>
        <p:nvGrpSpPr>
          <p:cNvPr id="2" name="Group 1">
            <a:extLst>
              <a:ext uri="{FF2B5EF4-FFF2-40B4-BE49-F238E27FC236}">
                <a16:creationId xmlns:a16="http://schemas.microsoft.com/office/drawing/2014/main" id="{EFC2744C-63F8-722A-CD93-3E01A63AED06}"/>
              </a:ext>
            </a:extLst>
          </p:cNvPr>
          <p:cNvGrpSpPr/>
          <p:nvPr/>
        </p:nvGrpSpPr>
        <p:grpSpPr>
          <a:xfrm>
            <a:off x="490331" y="2700474"/>
            <a:ext cx="5227981" cy="2905195"/>
            <a:chOff x="490331" y="2700474"/>
            <a:chExt cx="5227981" cy="2905195"/>
          </a:xfrm>
        </p:grpSpPr>
        <p:sp>
          <p:nvSpPr>
            <p:cNvPr id="13" name="íŝ1iḓe">
              <a:extLst>
                <a:ext uri="{FF2B5EF4-FFF2-40B4-BE49-F238E27FC236}">
                  <a16:creationId xmlns:a16="http://schemas.microsoft.com/office/drawing/2014/main" id="{769FB8BC-C831-4C40-99D6-42DD32428C71}"/>
                </a:ext>
              </a:extLst>
            </p:cNvPr>
            <p:cNvSpPr/>
            <p:nvPr/>
          </p:nvSpPr>
          <p:spPr>
            <a:xfrm>
              <a:off x="490331" y="2700474"/>
              <a:ext cx="5227981" cy="2905195"/>
            </a:xfrm>
            <a:prstGeom prst="roundRect">
              <a:avLst>
                <a:gd name="adj" fmla="val 371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zh-CN" altLang="en-US" sz="1800" b="0" i="0" u="none" strike="noStrike" kern="1200" cap="none" spc="0" normalizeH="0" baseline="0" noProof="0" dirty="0">
                <a:ln>
                  <a:noFill/>
                </a:ln>
                <a:solidFill>
                  <a:srgbClr val="BD9467"/>
                </a:solidFill>
                <a:effectLst/>
                <a:uLnTx/>
                <a:uFillTx/>
                <a:cs typeface="+mn-ea"/>
                <a:sym typeface="+mn-lt"/>
              </a:endParaRPr>
            </a:p>
          </p:txBody>
        </p:sp>
        <p:sp>
          <p:nvSpPr>
            <p:cNvPr id="41" name="矩形 40">
              <a:extLst>
                <a:ext uri="{FF2B5EF4-FFF2-40B4-BE49-F238E27FC236}">
                  <a16:creationId xmlns:a16="http://schemas.microsoft.com/office/drawing/2014/main" id="{54E8BF8F-3F5E-4218-9C41-BCA51CD5E3D6}"/>
                </a:ext>
              </a:extLst>
            </p:cNvPr>
            <p:cNvSpPr/>
            <p:nvPr/>
          </p:nvSpPr>
          <p:spPr>
            <a:xfrm>
              <a:off x="490331" y="2700474"/>
              <a:ext cx="5128591" cy="2761194"/>
            </a:xfrm>
            <a:prstGeom prst="rect">
              <a:avLst/>
            </a:prstGeom>
          </p:spPr>
          <p:txBody>
            <a:bodyPr vert="horz" lIns="91440" tIns="45720" rIns="91440" bIns="45720" rtlCol="0" anchor="b">
              <a:noAutofit/>
            </a:bodyPr>
            <a:lstStyle/>
            <a:p>
              <a:pPr algn="just">
                <a:lnSpc>
                  <a:spcPct val="120000"/>
                </a:lnSpc>
                <a:spcBef>
                  <a:spcPct val="0"/>
                </a:spcBef>
              </a:pPr>
              <a:r>
                <a:rPr lang="vi-VN" altLang="zh-CN" sz="2400" dirty="0">
                  <a:solidFill>
                    <a:schemeClr val="bg1"/>
                  </a:solidFill>
                  <a:latin typeface="#9Slide03 Cabin Condensed" panose="00000506000000000000" pitchFamily="2" charset="-93"/>
                  <a:cs typeface="Times New Roman" panose="02020603050405020304" pitchFamily="18" charset="0"/>
                  <a:sym typeface="+mn-lt"/>
                </a:rPr>
                <a:t> + Trong một chu kì: theo chiều tăng dần của điện tích hạt nhân, lực hút giữa hạt nhân với các electron lớp ngoài cùng cũng tăng. Do đó, độ âm điện của nguyên tử các nguyên tố có xu hướng tăng dần</a:t>
              </a:r>
              <a:endParaRPr lang="zh-CN" altLang="en-US" sz="2400" dirty="0">
                <a:solidFill>
                  <a:schemeClr val="bg1"/>
                </a:solidFill>
                <a:latin typeface="#9Slide03 Cabin Condensed" panose="00000506000000000000" pitchFamily="2" charset="-93"/>
                <a:cs typeface="Times New Roman" panose="02020603050405020304" pitchFamily="18" charset="0"/>
                <a:sym typeface="+mn-lt"/>
              </a:endParaRPr>
            </a:p>
          </p:txBody>
        </p:sp>
      </p:grpSp>
      <p:grpSp>
        <p:nvGrpSpPr>
          <p:cNvPr id="3" name="Group 2">
            <a:extLst>
              <a:ext uri="{FF2B5EF4-FFF2-40B4-BE49-F238E27FC236}">
                <a16:creationId xmlns:a16="http://schemas.microsoft.com/office/drawing/2014/main" id="{11F2AFE7-35AA-3F43-294D-C0044F1FE6A0}"/>
              </a:ext>
            </a:extLst>
          </p:cNvPr>
          <p:cNvGrpSpPr/>
          <p:nvPr/>
        </p:nvGrpSpPr>
        <p:grpSpPr>
          <a:xfrm>
            <a:off x="6281531" y="2700474"/>
            <a:ext cx="5128591" cy="2905195"/>
            <a:chOff x="6281531" y="2700474"/>
            <a:chExt cx="5128591" cy="2905195"/>
          </a:xfrm>
        </p:grpSpPr>
        <p:sp>
          <p:nvSpPr>
            <p:cNvPr id="16" name="ïSľíḋe">
              <a:extLst>
                <a:ext uri="{FF2B5EF4-FFF2-40B4-BE49-F238E27FC236}">
                  <a16:creationId xmlns:a16="http://schemas.microsoft.com/office/drawing/2014/main" id="{8A3ACC24-D747-45C5-9142-753D0054FFC0}"/>
                </a:ext>
              </a:extLst>
            </p:cNvPr>
            <p:cNvSpPr/>
            <p:nvPr/>
          </p:nvSpPr>
          <p:spPr>
            <a:xfrm>
              <a:off x="6281531" y="2700474"/>
              <a:ext cx="5128591" cy="2905195"/>
            </a:xfrm>
            <a:prstGeom prst="roundRect">
              <a:avLst>
                <a:gd name="adj" fmla="val 3711"/>
              </a:avLst>
            </a:prstGeom>
            <a:solidFill>
              <a:schemeClr val="accent4"/>
            </a:solidFill>
            <a:ln w="3175" cap="flat" cmpd="sng" algn="ctr">
              <a:noFill/>
              <a:prstDash val="solid"/>
              <a:miter lim="800000"/>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30000"/>
                </a:lnSpc>
                <a:buClrTx/>
                <a:buSzTx/>
                <a:buFontTx/>
                <a:buNone/>
                <a:tabLst/>
                <a:defRPr/>
              </a:pPr>
              <a:endParaRPr kumimoji="0" lang="zh-CN" altLang="en-US" sz="1800" b="0" i="0" u="none" strike="noStrike" kern="1200" cap="none" spc="0" normalizeH="0" baseline="0" noProof="0" dirty="0">
                <a:ln>
                  <a:noFill/>
                </a:ln>
                <a:solidFill>
                  <a:srgbClr val="BD9467"/>
                </a:solidFill>
                <a:effectLst/>
                <a:uLnTx/>
                <a:uFillTx/>
                <a:cs typeface="+mn-ea"/>
                <a:sym typeface="+mn-lt"/>
              </a:endParaRPr>
            </a:p>
          </p:txBody>
        </p:sp>
        <p:sp>
          <p:nvSpPr>
            <p:cNvPr id="43" name="矩形 42">
              <a:extLst>
                <a:ext uri="{FF2B5EF4-FFF2-40B4-BE49-F238E27FC236}">
                  <a16:creationId xmlns:a16="http://schemas.microsoft.com/office/drawing/2014/main" id="{8C1C6B69-58F6-4D53-82DB-A4665BD9C1A8}"/>
                </a:ext>
              </a:extLst>
            </p:cNvPr>
            <p:cNvSpPr/>
            <p:nvPr/>
          </p:nvSpPr>
          <p:spPr>
            <a:xfrm>
              <a:off x="6354417" y="4913999"/>
              <a:ext cx="4737980" cy="547669"/>
            </a:xfrm>
            <a:prstGeom prst="rect">
              <a:avLst/>
            </a:prstGeom>
          </p:spPr>
          <p:txBody>
            <a:bodyPr vert="horz" lIns="91440" tIns="45720" rIns="91440" bIns="45720" rtlCol="0" anchor="b">
              <a:noAutofit/>
            </a:bodyPr>
            <a:lstStyle/>
            <a:p>
              <a:pPr algn="just">
                <a:spcBef>
                  <a:spcPct val="0"/>
                </a:spcBef>
              </a:pPr>
              <a:r>
                <a:rPr lang="vi-VN" altLang="zh-CN" sz="2400" dirty="0">
                  <a:solidFill>
                    <a:schemeClr val="bg1"/>
                  </a:solidFill>
                  <a:latin typeface="#9Slide03 Cabin Condensed" panose="00000506000000000000" pitchFamily="2" charset="-93"/>
                  <a:cs typeface="Times New Roman" panose="02020603050405020304" pitchFamily="18" charset="0"/>
                  <a:sym typeface="+mn-lt"/>
                </a:rPr>
                <a:t> + Trong một nhóm, theo chiều tăng dần của điện tích hạt nhân, bán kính nguyên tử tăng nhanh, lực hút giữa hạt nhân với các electron lớp ngoài cùng giảm. Do đó độ âm điện của nguyên tử các nguyên tố có xu hướng giảm dần</a:t>
              </a:r>
              <a:endParaRPr lang="zh-CN" altLang="en-US" sz="2400" dirty="0">
                <a:solidFill>
                  <a:schemeClr val="bg1"/>
                </a:solidFill>
                <a:latin typeface="#9Slide03 Cabin Condensed" panose="00000506000000000000" pitchFamily="2" charset="-93"/>
                <a:cs typeface="Times New Roman" panose="02020603050405020304" pitchFamily="18" charset="0"/>
                <a:sym typeface="+mn-lt"/>
              </a:endParaRPr>
            </a:p>
          </p:txBody>
        </p:sp>
      </p:grpSp>
      <p:grpSp>
        <p:nvGrpSpPr>
          <p:cNvPr id="21" name="组合 42">
            <a:extLst>
              <a:ext uri="{FF2B5EF4-FFF2-40B4-BE49-F238E27FC236}">
                <a16:creationId xmlns:a16="http://schemas.microsoft.com/office/drawing/2014/main" id="{6D9EE5FD-BBFC-D27C-115E-B292F1538ABD}"/>
              </a:ext>
            </a:extLst>
          </p:cNvPr>
          <p:cNvGrpSpPr/>
          <p:nvPr/>
        </p:nvGrpSpPr>
        <p:grpSpPr>
          <a:xfrm>
            <a:off x="4156045" y="605726"/>
            <a:ext cx="796279" cy="767997"/>
            <a:chOff x="182192" y="601610"/>
            <a:chExt cx="796279" cy="767997"/>
          </a:xfrm>
        </p:grpSpPr>
        <p:sp>
          <p:nvSpPr>
            <p:cNvPr id="22" name="椭圆 44">
              <a:extLst>
                <a:ext uri="{FF2B5EF4-FFF2-40B4-BE49-F238E27FC236}">
                  <a16:creationId xmlns:a16="http://schemas.microsoft.com/office/drawing/2014/main" id="{51EEE2B8-25BA-19FA-BBA6-30DB8494A3A6}"/>
                </a:ext>
              </a:extLst>
            </p:cNvPr>
            <p:cNvSpPr/>
            <p:nvPr/>
          </p:nvSpPr>
          <p:spPr>
            <a:xfrm>
              <a:off x="499286" y="601610"/>
              <a:ext cx="479185" cy="4791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3" name="椭圆 45">
              <a:extLst>
                <a:ext uri="{FF2B5EF4-FFF2-40B4-BE49-F238E27FC236}">
                  <a16:creationId xmlns:a16="http://schemas.microsoft.com/office/drawing/2014/main" id="{B9C0FED0-7B29-2EB8-CBC5-BE1727AF1012}"/>
                </a:ext>
              </a:extLst>
            </p:cNvPr>
            <p:cNvSpPr/>
            <p:nvPr/>
          </p:nvSpPr>
          <p:spPr>
            <a:xfrm>
              <a:off x="182192" y="735418"/>
              <a:ext cx="634189" cy="63418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sp>
        <p:nvSpPr>
          <p:cNvPr id="24" name="文本框 43">
            <a:extLst>
              <a:ext uri="{FF2B5EF4-FFF2-40B4-BE49-F238E27FC236}">
                <a16:creationId xmlns:a16="http://schemas.microsoft.com/office/drawing/2014/main" id="{99FFD7F7-307C-7EDF-3C54-01CF9C049543}"/>
              </a:ext>
            </a:extLst>
          </p:cNvPr>
          <p:cNvSpPr txBox="1"/>
          <p:nvPr/>
        </p:nvSpPr>
        <p:spPr>
          <a:xfrm>
            <a:off x="5107328" y="494158"/>
            <a:ext cx="3450150" cy="749757"/>
          </a:xfrm>
          <a:prstGeom prst="rect">
            <a:avLst/>
          </a:prstGeom>
          <a:noFill/>
        </p:spPr>
        <p:txBody>
          <a:bodyPr wrap="square" rtlCol="0">
            <a:spAutoFit/>
          </a:bodyPr>
          <a:lstStyle/>
          <a:p>
            <a:pPr lvl="0">
              <a:lnSpc>
                <a:spcPct val="130000"/>
              </a:lnSpc>
              <a:defRPr/>
            </a:pPr>
            <a:r>
              <a:rPr lang="en-US" altLang="zh-CN" sz="3600" b="1" i="1" dirty="0" err="1">
                <a:solidFill>
                  <a:srgbClr val="7030A0"/>
                </a:solidFill>
                <a:latin typeface="#9Slide03 Cabin Condensed" panose="00000506000000000000" pitchFamily="2" charset="-93"/>
                <a:cs typeface="Times New Roman" panose="02020603050405020304" pitchFamily="18" charset="0"/>
                <a:sym typeface="+mn-lt"/>
              </a:rPr>
              <a:t>Lời</a:t>
            </a:r>
            <a:r>
              <a:rPr lang="en-US" altLang="zh-CN" sz="3600" b="1" i="1" dirty="0">
                <a:solidFill>
                  <a:srgbClr val="7030A0"/>
                </a:solidFill>
                <a:latin typeface="#9Slide03 Cabin Condensed" panose="00000506000000000000" pitchFamily="2" charset="-93"/>
                <a:cs typeface="Times New Roman" panose="02020603050405020304" pitchFamily="18" charset="0"/>
                <a:sym typeface="+mn-lt"/>
              </a:rPr>
              <a:t> </a:t>
            </a:r>
            <a:r>
              <a:rPr lang="en-US" altLang="zh-CN" sz="3600" b="1" i="1" dirty="0" err="1">
                <a:solidFill>
                  <a:srgbClr val="7030A0"/>
                </a:solidFill>
                <a:latin typeface="#9Slide03 Cabin Condensed" panose="00000506000000000000" pitchFamily="2" charset="-93"/>
                <a:cs typeface="Times New Roman" panose="02020603050405020304" pitchFamily="18" charset="0"/>
                <a:sym typeface="+mn-lt"/>
              </a:rPr>
              <a:t>giải</a:t>
            </a:r>
            <a:r>
              <a:rPr lang="en-US" altLang="zh-CN" sz="3600" b="1" i="1" dirty="0">
                <a:solidFill>
                  <a:srgbClr val="7030A0"/>
                </a:solidFill>
                <a:latin typeface="#9Slide03 Cabin Condensed" panose="00000506000000000000" pitchFamily="2" charset="-93"/>
                <a:cs typeface="Times New Roman" panose="02020603050405020304" pitchFamily="18" charset="0"/>
                <a:sym typeface="+mn-lt"/>
              </a:rPr>
              <a:t>:</a:t>
            </a:r>
            <a:endParaRPr lang="zh-CN" altLang="en-US" sz="3600" b="1" i="1" dirty="0">
              <a:solidFill>
                <a:srgbClr val="7030A0"/>
              </a:solidFill>
              <a:latin typeface="#9Slide03 Cabin Condensed" panose="00000506000000000000" pitchFamily="2" charset="-93"/>
              <a:cs typeface="Times New Roman" panose="02020603050405020304" pitchFamily="18" charset="0"/>
              <a:sym typeface="+mn-lt"/>
            </a:endParaRPr>
          </a:p>
        </p:txBody>
      </p:sp>
    </p:spTree>
    <p:extLst>
      <p:ext uri="{BB962C8B-B14F-4D97-AF65-F5344CB8AC3E}">
        <p14:creationId xmlns:p14="http://schemas.microsoft.com/office/powerpoint/2010/main" val="31912720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eech Bubble: Rectangle with Corners Rounded 7">
            <a:extLst>
              <a:ext uri="{FF2B5EF4-FFF2-40B4-BE49-F238E27FC236}">
                <a16:creationId xmlns:a16="http://schemas.microsoft.com/office/drawing/2014/main" id="{9E3F70EA-E06D-BBF4-148F-DBCC51612C4B}"/>
              </a:ext>
            </a:extLst>
          </p:cNvPr>
          <p:cNvSpPr/>
          <p:nvPr/>
        </p:nvSpPr>
        <p:spPr>
          <a:xfrm>
            <a:off x="7084234" y="1145762"/>
            <a:ext cx="4484914" cy="2438399"/>
          </a:xfrm>
          <a:prstGeom prst="wedgeRoundRectCallout">
            <a:avLst>
              <a:gd name="adj1" fmla="val 28936"/>
              <a:gd name="adj2" fmla="val 88063"/>
              <a:gd name="adj3" fmla="val 16667"/>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9Slide03 Cabin Condensed" panose="00000506000000000000" pitchFamily="2" charset="-93"/>
                <a:cs typeface="Times New Roman" panose="02020603050405020304" pitchFamily="18" charset="0"/>
              </a:rPr>
              <a:t> </a:t>
            </a:r>
            <a:r>
              <a:rPr lang="en-US" sz="2800" b="1" i="1" dirty="0">
                <a:solidFill>
                  <a:srgbClr val="FF0000"/>
                </a:solidFill>
                <a:latin typeface="#9Slide03 Cabin Condensed" panose="00000506000000000000" pitchFamily="2" charset="-93"/>
                <a:cs typeface="Times New Roman" panose="02020603050405020304" pitchFamily="18" charset="0"/>
              </a:rPr>
              <a:t>4. </a:t>
            </a:r>
            <a:r>
              <a:rPr lang="vi-VN" sz="2800" i="1" dirty="0">
                <a:solidFill>
                  <a:srgbClr val="CC6600"/>
                </a:solidFill>
                <a:latin typeface="#9Slide03 Cabin Condensed" panose="00000506000000000000" pitchFamily="2" charset="-93"/>
                <a:cs typeface="Times New Roman" panose="02020603050405020304" pitchFamily="18" charset="0"/>
              </a:rPr>
              <a:t>Hãy cho biết vì sao trong Bảng 6.1, giá trị độ âm điện của nguyên tử các nguyên tố nhóm VIIIA còn để trống</a:t>
            </a:r>
          </a:p>
        </p:txBody>
      </p:sp>
      <p:sp>
        <p:nvSpPr>
          <p:cNvPr id="36" name="任意多边形: 形状 41">
            <a:extLst>
              <a:ext uri="{FF2B5EF4-FFF2-40B4-BE49-F238E27FC236}">
                <a16:creationId xmlns:a16="http://schemas.microsoft.com/office/drawing/2014/main" id="{283902DF-294E-B000-B652-22ADDF9A1832}"/>
              </a:ext>
            </a:extLst>
          </p:cNvPr>
          <p:cNvSpPr/>
          <p:nvPr/>
        </p:nvSpPr>
        <p:spPr>
          <a:xfrm>
            <a:off x="0" y="5147175"/>
            <a:ext cx="12192000" cy="1710825"/>
          </a:xfrm>
          <a:custGeom>
            <a:avLst/>
            <a:gdLst>
              <a:gd name="connsiteX0" fmla="*/ 0 w 12192000"/>
              <a:gd name="connsiteY0" fmla="*/ 0 h 1710825"/>
              <a:gd name="connsiteX1" fmla="*/ 159427 w 12192000"/>
              <a:gd name="connsiteY1" fmla="*/ 108736 h 1710825"/>
              <a:gd name="connsiteX2" fmla="*/ 6096000 w 12192000"/>
              <a:gd name="connsiteY2" fmla="*/ 1548601 h 1710825"/>
              <a:gd name="connsiteX3" fmla="*/ 12032574 w 12192000"/>
              <a:gd name="connsiteY3" fmla="*/ 108736 h 1710825"/>
              <a:gd name="connsiteX4" fmla="*/ 12192000 w 12192000"/>
              <a:gd name="connsiteY4" fmla="*/ 0 h 1710825"/>
              <a:gd name="connsiteX5" fmla="*/ 12192000 w 12192000"/>
              <a:gd name="connsiteY5" fmla="*/ 1710825 h 1710825"/>
              <a:gd name="connsiteX6" fmla="*/ 0 w 12192000"/>
              <a:gd name="connsiteY6" fmla="*/ 1710825 h 171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710825">
                <a:moveTo>
                  <a:pt x="0" y="0"/>
                </a:moveTo>
                <a:lnTo>
                  <a:pt x="159427" y="108736"/>
                </a:lnTo>
                <a:cubicBezTo>
                  <a:pt x="1525844" y="984151"/>
                  <a:pt x="3676723" y="1548601"/>
                  <a:pt x="6096000" y="1548601"/>
                </a:cubicBezTo>
                <a:cubicBezTo>
                  <a:pt x="8515278" y="1548601"/>
                  <a:pt x="10666157" y="984151"/>
                  <a:pt x="12032574" y="108736"/>
                </a:cubicBezTo>
                <a:lnTo>
                  <a:pt x="12192000" y="0"/>
                </a:lnTo>
                <a:lnTo>
                  <a:pt x="12192000" y="1710825"/>
                </a:lnTo>
                <a:lnTo>
                  <a:pt x="0" y="1710825"/>
                </a:ln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cs typeface="+mn-ea"/>
              <a:sym typeface="+mn-lt"/>
            </a:endParaRPr>
          </a:p>
        </p:txBody>
      </p:sp>
      <p:pic>
        <p:nvPicPr>
          <p:cNvPr id="32" name="Picture 31">
            <a:extLst>
              <a:ext uri="{FF2B5EF4-FFF2-40B4-BE49-F238E27FC236}">
                <a16:creationId xmlns:a16="http://schemas.microsoft.com/office/drawing/2014/main" id="{11F47EDF-F426-4548-9E8A-8B0548A78D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3967" y="1318727"/>
            <a:ext cx="6076300" cy="4042864"/>
          </a:xfrm>
          <a:prstGeom prst="rect">
            <a:avLst/>
          </a:prstGeom>
          <a:noFill/>
          <a:ln>
            <a:noFill/>
          </a:ln>
        </p:spPr>
      </p:pic>
      <p:sp>
        <p:nvSpPr>
          <p:cNvPr id="33" name="TextBox 32">
            <a:extLst>
              <a:ext uri="{FF2B5EF4-FFF2-40B4-BE49-F238E27FC236}">
                <a16:creationId xmlns:a16="http://schemas.microsoft.com/office/drawing/2014/main" id="{2A66B968-D049-2372-6F58-FE4BB6C6920E}"/>
              </a:ext>
            </a:extLst>
          </p:cNvPr>
          <p:cNvSpPr txBox="1"/>
          <p:nvPr/>
        </p:nvSpPr>
        <p:spPr>
          <a:xfrm>
            <a:off x="503967" y="489105"/>
            <a:ext cx="6096000" cy="781945"/>
          </a:xfrm>
          <a:prstGeom prst="rect">
            <a:avLst/>
          </a:prstGeom>
          <a:noFill/>
        </p:spPr>
        <p:txBody>
          <a:bodyPr wrap="square">
            <a:spAutoFit/>
          </a:bodyPr>
          <a:lstStyle/>
          <a:p>
            <a:pPr marL="0" marR="0" algn="ctr">
              <a:lnSpc>
                <a:spcPct val="130000"/>
              </a:lnSpc>
              <a:spcBef>
                <a:spcPts val="0"/>
              </a:spcBef>
              <a:spcAft>
                <a:spcPts val="0"/>
              </a:spcAft>
              <a:tabLst>
                <a:tab pos="180340" algn="l"/>
                <a:tab pos="450215" algn="l"/>
                <a:tab pos="6019165" algn="l"/>
              </a:tabLst>
            </a:pPr>
            <a:r>
              <a:rPr lang="en-US" sz="1800" b="1"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Bảng</a:t>
            </a:r>
            <a:r>
              <a:rPr lang="en-US" sz="1800" b="1"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6.1</a:t>
            </a:r>
            <a:r>
              <a:rPr lang="vi-VN" sz="1800" b="1"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a:t>
            </a:r>
            <a:r>
              <a:rPr lang="vi-VN"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Gía</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trị</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độ</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âm</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điện</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của</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nguyên</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tử</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một</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số</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nguyên</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tố</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nhóm</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theo</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Pauling</a:t>
            </a:r>
            <a:endParaRPr lang="en-US" sz="1200" i="1" kern="100" dirty="0">
              <a:solidFill>
                <a:srgbClr val="0070C0"/>
              </a:solidFill>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7" name="Picture 6">
            <a:extLst>
              <a:ext uri="{FF2B5EF4-FFF2-40B4-BE49-F238E27FC236}">
                <a16:creationId xmlns:a16="http://schemas.microsoft.com/office/drawing/2014/main" id="{45E9A60B-67AB-6704-F61B-ECEE10AE2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9166" y="4105166"/>
            <a:ext cx="2752834" cy="2752834"/>
          </a:xfrm>
          <a:prstGeom prst="rect">
            <a:avLst/>
          </a:prstGeom>
        </p:spPr>
      </p:pic>
    </p:spTree>
    <p:extLst>
      <p:ext uri="{BB962C8B-B14F-4D97-AF65-F5344CB8AC3E}">
        <p14:creationId xmlns:p14="http://schemas.microsoft.com/office/powerpoint/2010/main" val="2338030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25485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05CBAA33-B43B-48DB-AE80-A64CEEA1A5AC}"/>
              </a:ext>
            </a:extLst>
          </p:cNvPr>
          <p:cNvGrpSpPr>
            <a:grpSpLocks noChangeAspect="1"/>
          </p:cNvGrpSpPr>
          <p:nvPr/>
        </p:nvGrpSpPr>
        <p:grpSpPr>
          <a:xfrm>
            <a:off x="673100" y="1729160"/>
            <a:ext cx="10845800" cy="4417640"/>
            <a:chOff x="673100" y="1729160"/>
            <a:chExt cx="10845800" cy="4417640"/>
          </a:xfrm>
        </p:grpSpPr>
        <p:sp>
          <p:nvSpPr>
            <p:cNvPr id="6" name="ïšḷîḑe">
              <a:extLst>
                <a:ext uri="{FF2B5EF4-FFF2-40B4-BE49-F238E27FC236}">
                  <a16:creationId xmlns:a16="http://schemas.microsoft.com/office/drawing/2014/main" id="{1B488E80-9B99-4170-9770-D85659C3BB2F}"/>
                </a:ext>
              </a:extLst>
            </p:cNvPr>
            <p:cNvSpPr/>
            <p:nvPr/>
          </p:nvSpPr>
          <p:spPr bwMode="auto">
            <a:xfrm>
              <a:off x="673100" y="5650894"/>
              <a:ext cx="10845800" cy="495906"/>
            </a:xfrm>
            <a:prstGeom prst="roundRect">
              <a:avLst>
                <a:gd name="adj" fmla="val 50000"/>
              </a:avLst>
            </a:prstGeom>
            <a:solidFill>
              <a:schemeClr val="accent1">
                <a:lumMod val="40000"/>
                <a:lumOff val="60000"/>
              </a:schemeClr>
            </a:solidFill>
            <a:ln>
              <a:noFill/>
            </a:ln>
            <a:effectLst/>
          </p:spPr>
          <p:txBody>
            <a:bodyPr wrap="square" lIns="91440" tIns="45720" rIns="91440" bIns="45720" anchor="ctr">
              <a:normAutofit fontScale="85000"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30000"/>
                </a:lnSpc>
              </a:pPr>
              <a:endParaRPr>
                <a:cs typeface="+mn-ea"/>
                <a:sym typeface="+mn-lt"/>
              </a:endParaRPr>
            </a:p>
          </p:txBody>
        </p:sp>
        <p:sp>
          <p:nvSpPr>
            <p:cNvPr id="7" name="iṩlïḍé">
              <a:extLst>
                <a:ext uri="{FF2B5EF4-FFF2-40B4-BE49-F238E27FC236}">
                  <a16:creationId xmlns:a16="http://schemas.microsoft.com/office/drawing/2014/main" id="{7F5D5E8A-9C69-43AF-8F61-359D53132592}"/>
                </a:ext>
              </a:extLst>
            </p:cNvPr>
            <p:cNvSpPr/>
            <p:nvPr/>
          </p:nvSpPr>
          <p:spPr bwMode="auto">
            <a:xfrm>
              <a:off x="4011963" y="5650894"/>
              <a:ext cx="4518283" cy="495906"/>
            </a:xfrm>
            <a:prstGeom prst="rect">
              <a:avLst/>
            </a:prstGeom>
            <a:solidFill>
              <a:schemeClr val="bg1"/>
            </a:solidFill>
            <a:ln>
              <a:noFill/>
            </a:ln>
            <a:effec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20000"/>
                </a:lnSpc>
              </a:pPr>
              <a:endParaRPr>
                <a:cs typeface="+mn-ea"/>
                <a:sym typeface="+mn-lt"/>
              </a:endParaRPr>
            </a:p>
          </p:txBody>
        </p:sp>
        <p:grpSp>
          <p:nvGrpSpPr>
            <p:cNvPr id="8" name="îs1iḑê">
              <a:extLst>
                <a:ext uri="{FF2B5EF4-FFF2-40B4-BE49-F238E27FC236}">
                  <a16:creationId xmlns:a16="http://schemas.microsoft.com/office/drawing/2014/main" id="{531F3E7D-C4B4-4A8B-804B-EAFCB96648E7}"/>
                </a:ext>
              </a:extLst>
            </p:cNvPr>
            <p:cNvGrpSpPr/>
            <p:nvPr/>
          </p:nvGrpSpPr>
          <p:grpSpPr>
            <a:xfrm>
              <a:off x="4104467" y="5650894"/>
              <a:ext cx="4333274" cy="495906"/>
              <a:chOff x="2146914" y="5208352"/>
              <a:chExt cx="4333274" cy="495906"/>
            </a:xfrm>
            <a:solidFill>
              <a:schemeClr val="bg1">
                <a:lumMod val="95000"/>
              </a:schemeClr>
            </a:solidFill>
          </p:grpSpPr>
          <p:sp>
            <p:nvSpPr>
              <p:cNvPr id="33" name="ïṧ1iḑè">
                <a:extLst>
                  <a:ext uri="{FF2B5EF4-FFF2-40B4-BE49-F238E27FC236}">
                    <a16:creationId xmlns:a16="http://schemas.microsoft.com/office/drawing/2014/main" id="{BBD42F56-2726-4C37-B004-7086316FAA30}"/>
                  </a:ext>
                </a:extLst>
              </p:cNvPr>
              <p:cNvSpPr/>
              <p:nvPr/>
            </p:nvSpPr>
            <p:spPr bwMode="auto">
              <a:xfrm>
                <a:off x="2722847" y="5208352"/>
                <a:ext cx="747795" cy="495906"/>
              </a:xfrm>
              <a:custGeom>
                <a:avLst/>
                <a:gdLst>
                  <a:gd name="T0" fmla="*/ 570 w 570"/>
                  <a:gd name="T1" fmla="*/ 0 h 378"/>
                  <a:gd name="T2" fmla="*/ 376 w 570"/>
                  <a:gd name="T3" fmla="*/ 0 h 378"/>
                  <a:gd name="T4" fmla="*/ 0 w 570"/>
                  <a:gd name="T5" fmla="*/ 378 h 378"/>
                  <a:gd name="T6" fmla="*/ 194 w 570"/>
                  <a:gd name="T7" fmla="*/ 378 h 378"/>
                  <a:gd name="T8" fmla="*/ 570 w 570"/>
                  <a:gd name="T9" fmla="*/ 0 h 378"/>
                </a:gdLst>
                <a:ahLst/>
                <a:cxnLst>
                  <a:cxn ang="0">
                    <a:pos x="T0" y="T1"/>
                  </a:cxn>
                  <a:cxn ang="0">
                    <a:pos x="T2" y="T3"/>
                  </a:cxn>
                  <a:cxn ang="0">
                    <a:pos x="T4" y="T5"/>
                  </a:cxn>
                  <a:cxn ang="0">
                    <a:pos x="T6" y="T7"/>
                  </a:cxn>
                  <a:cxn ang="0">
                    <a:pos x="T8" y="T9"/>
                  </a:cxn>
                </a:cxnLst>
                <a:rect l="0" t="0" r="r" b="b"/>
                <a:pathLst>
                  <a:path w="570" h="378">
                    <a:moveTo>
                      <a:pt x="570" y="0"/>
                    </a:moveTo>
                    <a:lnTo>
                      <a:pt x="376" y="0"/>
                    </a:lnTo>
                    <a:lnTo>
                      <a:pt x="0" y="378"/>
                    </a:lnTo>
                    <a:lnTo>
                      <a:pt x="194" y="378"/>
                    </a:lnTo>
                    <a:lnTo>
                      <a:pt x="570" y="0"/>
                    </a:lnTo>
                    <a:close/>
                  </a:path>
                </a:pathLst>
              </a:custGeom>
              <a:solidFill>
                <a:schemeClr val="accent1"/>
              </a:solidFill>
              <a:ln>
                <a:noFill/>
              </a:ln>
              <a:effec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20000"/>
                  </a:lnSpc>
                </a:pPr>
                <a:endParaRPr>
                  <a:cs typeface="+mn-ea"/>
                  <a:sym typeface="+mn-lt"/>
                </a:endParaRPr>
              </a:p>
            </p:txBody>
          </p:sp>
          <p:sp>
            <p:nvSpPr>
              <p:cNvPr id="34" name="ïṡḷídê">
                <a:extLst>
                  <a:ext uri="{FF2B5EF4-FFF2-40B4-BE49-F238E27FC236}">
                    <a16:creationId xmlns:a16="http://schemas.microsoft.com/office/drawing/2014/main" id="{EAEE3377-BC8C-492A-8653-48B63B4FD458}"/>
                  </a:ext>
                </a:extLst>
              </p:cNvPr>
              <p:cNvSpPr/>
              <p:nvPr/>
            </p:nvSpPr>
            <p:spPr bwMode="auto">
              <a:xfrm>
                <a:off x="2329271" y="5208352"/>
                <a:ext cx="746483" cy="495906"/>
              </a:xfrm>
              <a:custGeom>
                <a:avLst/>
                <a:gdLst>
                  <a:gd name="T0" fmla="*/ 569 w 569"/>
                  <a:gd name="T1" fmla="*/ 0 h 378"/>
                  <a:gd name="T2" fmla="*/ 376 w 569"/>
                  <a:gd name="T3" fmla="*/ 0 h 378"/>
                  <a:gd name="T4" fmla="*/ 0 w 569"/>
                  <a:gd name="T5" fmla="*/ 378 h 378"/>
                  <a:gd name="T6" fmla="*/ 193 w 569"/>
                  <a:gd name="T7" fmla="*/ 378 h 378"/>
                  <a:gd name="T8" fmla="*/ 569 w 569"/>
                  <a:gd name="T9" fmla="*/ 0 h 378"/>
                </a:gdLst>
                <a:ahLst/>
                <a:cxnLst>
                  <a:cxn ang="0">
                    <a:pos x="T0" y="T1"/>
                  </a:cxn>
                  <a:cxn ang="0">
                    <a:pos x="T2" y="T3"/>
                  </a:cxn>
                  <a:cxn ang="0">
                    <a:pos x="T4" y="T5"/>
                  </a:cxn>
                  <a:cxn ang="0">
                    <a:pos x="T6" y="T7"/>
                  </a:cxn>
                  <a:cxn ang="0">
                    <a:pos x="T8" y="T9"/>
                  </a:cxn>
                </a:cxnLst>
                <a:rect l="0" t="0" r="r" b="b"/>
                <a:pathLst>
                  <a:path w="569" h="378">
                    <a:moveTo>
                      <a:pt x="569" y="0"/>
                    </a:moveTo>
                    <a:lnTo>
                      <a:pt x="376" y="0"/>
                    </a:lnTo>
                    <a:lnTo>
                      <a:pt x="0" y="378"/>
                    </a:lnTo>
                    <a:lnTo>
                      <a:pt x="193" y="378"/>
                    </a:lnTo>
                    <a:lnTo>
                      <a:pt x="569" y="0"/>
                    </a:lnTo>
                    <a:close/>
                  </a:path>
                </a:pathLst>
              </a:custGeom>
              <a:solidFill>
                <a:schemeClr val="accent1"/>
              </a:solidFill>
              <a:ln>
                <a:noFill/>
              </a:ln>
              <a:effec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20000"/>
                  </a:lnSpc>
                </a:pPr>
                <a:endParaRPr>
                  <a:cs typeface="+mn-ea"/>
                  <a:sym typeface="+mn-lt"/>
                </a:endParaRPr>
              </a:p>
            </p:txBody>
          </p:sp>
          <p:sp>
            <p:nvSpPr>
              <p:cNvPr id="35" name="îṣḻîḓê">
                <a:extLst>
                  <a:ext uri="{FF2B5EF4-FFF2-40B4-BE49-F238E27FC236}">
                    <a16:creationId xmlns:a16="http://schemas.microsoft.com/office/drawing/2014/main" id="{C8884644-DFB4-4E14-9D0D-FE9FCC8485B4}"/>
                  </a:ext>
                </a:extLst>
              </p:cNvPr>
              <p:cNvSpPr/>
              <p:nvPr/>
            </p:nvSpPr>
            <p:spPr bwMode="auto">
              <a:xfrm>
                <a:off x="3117735" y="5208352"/>
                <a:ext cx="746483" cy="495906"/>
              </a:xfrm>
              <a:custGeom>
                <a:avLst/>
                <a:gdLst>
                  <a:gd name="T0" fmla="*/ 569 w 569"/>
                  <a:gd name="T1" fmla="*/ 0 h 378"/>
                  <a:gd name="T2" fmla="*/ 376 w 569"/>
                  <a:gd name="T3" fmla="*/ 0 h 378"/>
                  <a:gd name="T4" fmla="*/ 0 w 569"/>
                  <a:gd name="T5" fmla="*/ 378 h 378"/>
                  <a:gd name="T6" fmla="*/ 194 w 569"/>
                  <a:gd name="T7" fmla="*/ 378 h 378"/>
                  <a:gd name="T8" fmla="*/ 569 w 569"/>
                  <a:gd name="T9" fmla="*/ 0 h 378"/>
                </a:gdLst>
                <a:ahLst/>
                <a:cxnLst>
                  <a:cxn ang="0">
                    <a:pos x="T0" y="T1"/>
                  </a:cxn>
                  <a:cxn ang="0">
                    <a:pos x="T2" y="T3"/>
                  </a:cxn>
                  <a:cxn ang="0">
                    <a:pos x="T4" y="T5"/>
                  </a:cxn>
                  <a:cxn ang="0">
                    <a:pos x="T6" y="T7"/>
                  </a:cxn>
                  <a:cxn ang="0">
                    <a:pos x="T8" y="T9"/>
                  </a:cxn>
                </a:cxnLst>
                <a:rect l="0" t="0" r="r" b="b"/>
                <a:pathLst>
                  <a:path w="569" h="378">
                    <a:moveTo>
                      <a:pt x="569" y="0"/>
                    </a:moveTo>
                    <a:lnTo>
                      <a:pt x="376" y="0"/>
                    </a:lnTo>
                    <a:lnTo>
                      <a:pt x="0" y="378"/>
                    </a:lnTo>
                    <a:lnTo>
                      <a:pt x="194" y="378"/>
                    </a:lnTo>
                    <a:lnTo>
                      <a:pt x="569" y="0"/>
                    </a:lnTo>
                    <a:close/>
                  </a:path>
                </a:pathLst>
              </a:custGeom>
              <a:solidFill>
                <a:schemeClr val="accent1"/>
              </a:solidFill>
              <a:ln>
                <a:noFill/>
              </a:ln>
              <a:effec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20000"/>
                  </a:lnSpc>
                </a:pPr>
                <a:endParaRPr>
                  <a:cs typeface="+mn-ea"/>
                  <a:sym typeface="+mn-lt"/>
                </a:endParaRPr>
              </a:p>
            </p:txBody>
          </p:sp>
          <p:sp>
            <p:nvSpPr>
              <p:cNvPr id="36" name="îŝḻídè">
                <a:extLst>
                  <a:ext uri="{FF2B5EF4-FFF2-40B4-BE49-F238E27FC236}">
                    <a16:creationId xmlns:a16="http://schemas.microsoft.com/office/drawing/2014/main" id="{60EE628E-DBA9-430A-8D1C-613287D2A799}"/>
                  </a:ext>
                </a:extLst>
              </p:cNvPr>
              <p:cNvSpPr/>
              <p:nvPr/>
            </p:nvSpPr>
            <p:spPr bwMode="auto">
              <a:xfrm>
                <a:off x="3512623" y="5208352"/>
                <a:ext cx="746483" cy="495906"/>
              </a:xfrm>
              <a:custGeom>
                <a:avLst/>
                <a:gdLst>
                  <a:gd name="T0" fmla="*/ 569 w 569"/>
                  <a:gd name="T1" fmla="*/ 0 h 378"/>
                  <a:gd name="T2" fmla="*/ 375 w 569"/>
                  <a:gd name="T3" fmla="*/ 0 h 378"/>
                  <a:gd name="T4" fmla="*/ 0 w 569"/>
                  <a:gd name="T5" fmla="*/ 378 h 378"/>
                  <a:gd name="T6" fmla="*/ 193 w 569"/>
                  <a:gd name="T7" fmla="*/ 378 h 378"/>
                  <a:gd name="T8" fmla="*/ 569 w 569"/>
                  <a:gd name="T9" fmla="*/ 0 h 378"/>
                </a:gdLst>
                <a:ahLst/>
                <a:cxnLst>
                  <a:cxn ang="0">
                    <a:pos x="T0" y="T1"/>
                  </a:cxn>
                  <a:cxn ang="0">
                    <a:pos x="T2" y="T3"/>
                  </a:cxn>
                  <a:cxn ang="0">
                    <a:pos x="T4" y="T5"/>
                  </a:cxn>
                  <a:cxn ang="0">
                    <a:pos x="T6" y="T7"/>
                  </a:cxn>
                  <a:cxn ang="0">
                    <a:pos x="T8" y="T9"/>
                  </a:cxn>
                </a:cxnLst>
                <a:rect l="0" t="0" r="r" b="b"/>
                <a:pathLst>
                  <a:path w="569" h="378">
                    <a:moveTo>
                      <a:pt x="569" y="0"/>
                    </a:moveTo>
                    <a:lnTo>
                      <a:pt x="375" y="0"/>
                    </a:lnTo>
                    <a:lnTo>
                      <a:pt x="0" y="378"/>
                    </a:lnTo>
                    <a:lnTo>
                      <a:pt x="193" y="378"/>
                    </a:lnTo>
                    <a:lnTo>
                      <a:pt x="569" y="0"/>
                    </a:lnTo>
                    <a:close/>
                  </a:path>
                </a:pathLst>
              </a:custGeom>
              <a:solidFill>
                <a:schemeClr val="accent1"/>
              </a:solidFill>
              <a:ln>
                <a:noFill/>
              </a:ln>
              <a:effec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20000"/>
                  </a:lnSpc>
                </a:pPr>
                <a:endParaRPr>
                  <a:cs typeface="+mn-ea"/>
                  <a:sym typeface="+mn-lt"/>
                </a:endParaRPr>
              </a:p>
            </p:txBody>
          </p:sp>
          <p:sp>
            <p:nvSpPr>
              <p:cNvPr id="37" name="îŝḻiďè">
                <a:extLst>
                  <a:ext uri="{FF2B5EF4-FFF2-40B4-BE49-F238E27FC236}">
                    <a16:creationId xmlns:a16="http://schemas.microsoft.com/office/drawing/2014/main" id="{33D00BEF-669A-4D89-8DAB-DC9AA3221397}"/>
                  </a:ext>
                </a:extLst>
              </p:cNvPr>
              <p:cNvSpPr/>
              <p:nvPr/>
            </p:nvSpPr>
            <p:spPr bwMode="auto">
              <a:xfrm>
                <a:off x="2146914" y="5208352"/>
                <a:ext cx="535263" cy="495906"/>
              </a:xfrm>
              <a:custGeom>
                <a:avLst/>
                <a:gdLst>
                  <a:gd name="T0" fmla="*/ 214 w 408"/>
                  <a:gd name="T1" fmla="*/ 0 h 378"/>
                  <a:gd name="T2" fmla="*/ 0 w 408"/>
                  <a:gd name="T3" fmla="*/ 213 h 378"/>
                  <a:gd name="T4" fmla="*/ 0 w 408"/>
                  <a:gd name="T5" fmla="*/ 378 h 378"/>
                  <a:gd name="T6" fmla="*/ 32 w 408"/>
                  <a:gd name="T7" fmla="*/ 378 h 378"/>
                  <a:gd name="T8" fmla="*/ 408 w 408"/>
                  <a:gd name="T9" fmla="*/ 0 h 378"/>
                  <a:gd name="T10" fmla="*/ 214 w 408"/>
                  <a:gd name="T11" fmla="*/ 0 h 378"/>
                </a:gdLst>
                <a:ahLst/>
                <a:cxnLst>
                  <a:cxn ang="0">
                    <a:pos x="T0" y="T1"/>
                  </a:cxn>
                  <a:cxn ang="0">
                    <a:pos x="T2" y="T3"/>
                  </a:cxn>
                  <a:cxn ang="0">
                    <a:pos x="T4" y="T5"/>
                  </a:cxn>
                  <a:cxn ang="0">
                    <a:pos x="T6" y="T7"/>
                  </a:cxn>
                  <a:cxn ang="0">
                    <a:pos x="T8" y="T9"/>
                  </a:cxn>
                  <a:cxn ang="0">
                    <a:pos x="T10" y="T11"/>
                  </a:cxn>
                </a:cxnLst>
                <a:rect l="0" t="0" r="r" b="b"/>
                <a:pathLst>
                  <a:path w="408" h="378">
                    <a:moveTo>
                      <a:pt x="214" y="0"/>
                    </a:moveTo>
                    <a:lnTo>
                      <a:pt x="0" y="213"/>
                    </a:lnTo>
                    <a:lnTo>
                      <a:pt x="0" y="378"/>
                    </a:lnTo>
                    <a:lnTo>
                      <a:pt x="32" y="378"/>
                    </a:lnTo>
                    <a:lnTo>
                      <a:pt x="408" y="0"/>
                    </a:lnTo>
                    <a:lnTo>
                      <a:pt x="214" y="0"/>
                    </a:lnTo>
                    <a:close/>
                  </a:path>
                </a:pathLst>
              </a:custGeom>
              <a:solidFill>
                <a:schemeClr val="accent1"/>
              </a:solidFill>
              <a:ln>
                <a:noFill/>
              </a:ln>
              <a:effec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20000"/>
                  </a:lnSpc>
                </a:pPr>
                <a:endParaRPr>
                  <a:cs typeface="+mn-ea"/>
                  <a:sym typeface="+mn-lt"/>
                </a:endParaRPr>
              </a:p>
            </p:txBody>
          </p:sp>
          <p:sp>
            <p:nvSpPr>
              <p:cNvPr id="38" name="ïS1íḍè">
                <a:extLst>
                  <a:ext uri="{FF2B5EF4-FFF2-40B4-BE49-F238E27FC236}">
                    <a16:creationId xmlns:a16="http://schemas.microsoft.com/office/drawing/2014/main" id="{2F905A7E-509F-456D-B170-1EA7A249188B}"/>
                  </a:ext>
                </a:extLst>
              </p:cNvPr>
              <p:cNvSpPr/>
              <p:nvPr/>
            </p:nvSpPr>
            <p:spPr bwMode="auto">
              <a:xfrm>
                <a:off x="2146914" y="5208352"/>
                <a:ext cx="140376" cy="141687"/>
              </a:xfrm>
              <a:custGeom>
                <a:avLst/>
                <a:gdLst>
                  <a:gd name="T0" fmla="*/ 0 w 107"/>
                  <a:gd name="T1" fmla="*/ 108 h 108"/>
                  <a:gd name="T2" fmla="*/ 107 w 107"/>
                  <a:gd name="T3" fmla="*/ 0 h 108"/>
                  <a:gd name="T4" fmla="*/ 0 w 107"/>
                  <a:gd name="T5" fmla="*/ 0 h 108"/>
                  <a:gd name="T6" fmla="*/ 0 w 107"/>
                  <a:gd name="T7" fmla="*/ 108 h 108"/>
                </a:gdLst>
                <a:ahLst/>
                <a:cxnLst>
                  <a:cxn ang="0">
                    <a:pos x="T0" y="T1"/>
                  </a:cxn>
                  <a:cxn ang="0">
                    <a:pos x="T2" y="T3"/>
                  </a:cxn>
                  <a:cxn ang="0">
                    <a:pos x="T4" y="T5"/>
                  </a:cxn>
                  <a:cxn ang="0">
                    <a:pos x="T6" y="T7"/>
                  </a:cxn>
                </a:cxnLst>
                <a:rect l="0" t="0" r="r" b="b"/>
                <a:pathLst>
                  <a:path w="107" h="108">
                    <a:moveTo>
                      <a:pt x="0" y="108"/>
                    </a:moveTo>
                    <a:lnTo>
                      <a:pt x="107" y="0"/>
                    </a:lnTo>
                    <a:lnTo>
                      <a:pt x="0" y="0"/>
                    </a:lnTo>
                    <a:lnTo>
                      <a:pt x="0" y="108"/>
                    </a:lnTo>
                    <a:close/>
                  </a:path>
                </a:pathLst>
              </a:custGeom>
              <a:solidFill>
                <a:schemeClr val="accent1"/>
              </a:solidFill>
              <a:ln>
                <a:noFill/>
              </a:ln>
              <a:effectLst/>
            </p:spPr>
            <p:txBody>
              <a:bodyPr wrap="square" lIns="91440" tIns="45720" rIns="91440" bIns="45720" anchor="ctr">
                <a:normAutofit fontScale="25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40000"/>
                  </a:lnSpc>
                </a:pPr>
                <a:endParaRPr>
                  <a:cs typeface="+mn-ea"/>
                  <a:sym typeface="+mn-lt"/>
                </a:endParaRPr>
              </a:p>
            </p:txBody>
          </p:sp>
          <p:sp>
            <p:nvSpPr>
              <p:cNvPr id="39" name="ïṥlîḓé">
                <a:extLst>
                  <a:ext uri="{FF2B5EF4-FFF2-40B4-BE49-F238E27FC236}">
                    <a16:creationId xmlns:a16="http://schemas.microsoft.com/office/drawing/2014/main" id="{0B30D7A5-F881-48ED-AA99-0F253AEBAB4E}"/>
                  </a:ext>
                </a:extLst>
              </p:cNvPr>
              <p:cNvSpPr/>
              <p:nvPr/>
            </p:nvSpPr>
            <p:spPr bwMode="auto">
              <a:xfrm>
                <a:off x="5484440" y="5208352"/>
                <a:ext cx="746483" cy="495906"/>
              </a:xfrm>
              <a:custGeom>
                <a:avLst/>
                <a:gdLst>
                  <a:gd name="T0" fmla="*/ 569 w 569"/>
                  <a:gd name="T1" fmla="*/ 0 h 378"/>
                  <a:gd name="T2" fmla="*/ 375 w 569"/>
                  <a:gd name="T3" fmla="*/ 0 h 378"/>
                  <a:gd name="T4" fmla="*/ 0 w 569"/>
                  <a:gd name="T5" fmla="*/ 378 h 378"/>
                  <a:gd name="T6" fmla="*/ 193 w 569"/>
                  <a:gd name="T7" fmla="*/ 378 h 378"/>
                  <a:gd name="T8" fmla="*/ 569 w 569"/>
                  <a:gd name="T9" fmla="*/ 0 h 378"/>
                </a:gdLst>
                <a:ahLst/>
                <a:cxnLst>
                  <a:cxn ang="0">
                    <a:pos x="T0" y="T1"/>
                  </a:cxn>
                  <a:cxn ang="0">
                    <a:pos x="T2" y="T3"/>
                  </a:cxn>
                  <a:cxn ang="0">
                    <a:pos x="T4" y="T5"/>
                  </a:cxn>
                  <a:cxn ang="0">
                    <a:pos x="T6" y="T7"/>
                  </a:cxn>
                  <a:cxn ang="0">
                    <a:pos x="T8" y="T9"/>
                  </a:cxn>
                </a:cxnLst>
                <a:rect l="0" t="0" r="r" b="b"/>
                <a:pathLst>
                  <a:path w="569" h="378">
                    <a:moveTo>
                      <a:pt x="569" y="0"/>
                    </a:moveTo>
                    <a:lnTo>
                      <a:pt x="375" y="0"/>
                    </a:lnTo>
                    <a:lnTo>
                      <a:pt x="0" y="378"/>
                    </a:lnTo>
                    <a:lnTo>
                      <a:pt x="193" y="378"/>
                    </a:lnTo>
                    <a:lnTo>
                      <a:pt x="569" y="0"/>
                    </a:lnTo>
                    <a:close/>
                  </a:path>
                </a:pathLst>
              </a:custGeom>
              <a:solidFill>
                <a:schemeClr val="accent1"/>
              </a:solidFill>
              <a:ln>
                <a:noFill/>
              </a:ln>
              <a:effec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20000"/>
                  </a:lnSpc>
                </a:pPr>
                <a:endParaRPr>
                  <a:cs typeface="+mn-ea"/>
                  <a:sym typeface="+mn-lt"/>
                </a:endParaRPr>
              </a:p>
            </p:txBody>
          </p:sp>
          <p:sp>
            <p:nvSpPr>
              <p:cNvPr id="40" name="ïṥḷïdê">
                <a:extLst>
                  <a:ext uri="{FF2B5EF4-FFF2-40B4-BE49-F238E27FC236}">
                    <a16:creationId xmlns:a16="http://schemas.microsoft.com/office/drawing/2014/main" id="{75F5D63B-AA5A-4E3F-8977-C4B547646399}"/>
                  </a:ext>
                </a:extLst>
              </p:cNvPr>
              <p:cNvSpPr/>
              <p:nvPr/>
            </p:nvSpPr>
            <p:spPr bwMode="auto">
              <a:xfrm>
                <a:off x="5878016" y="5208352"/>
                <a:ext cx="602172" cy="495906"/>
              </a:xfrm>
              <a:custGeom>
                <a:avLst/>
                <a:gdLst>
                  <a:gd name="T0" fmla="*/ 459 w 459"/>
                  <a:gd name="T1" fmla="*/ 111 h 378"/>
                  <a:gd name="T2" fmla="*/ 459 w 459"/>
                  <a:gd name="T3" fmla="*/ 0 h 378"/>
                  <a:gd name="T4" fmla="*/ 376 w 459"/>
                  <a:gd name="T5" fmla="*/ 0 h 378"/>
                  <a:gd name="T6" fmla="*/ 0 w 459"/>
                  <a:gd name="T7" fmla="*/ 378 h 378"/>
                  <a:gd name="T8" fmla="*/ 194 w 459"/>
                  <a:gd name="T9" fmla="*/ 378 h 378"/>
                  <a:gd name="T10" fmla="*/ 459 w 459"/>
                  <a:gd name="T11" fmla="*/ 111 h 378"/>
                </a:gdLst>
                <a:ahLst/>
                <a:cxnLst>
                  <a:cxn ang="0">
                    <a:pos x="T0" y="T1"/>
                  </a:cxn>
                  <a:cxn ang="0">
                    <a:pos x="T2" y="T3"/>
                  </a:cxn>
                  <a:cxn ang="0">
                    <a:pos x="T4" y="T5"/>
                  </a:cxn>
                  <a:cxn ang="0">
                    <a:pos x="T6" y="T7"/>
                  </a:cxn>
                  <a:cxn ang="0">
                    <a:pos x="T8" y="T9"/>
                  </a:cxn>
                  <a:cxn ang="0">
                    <a:pos x="T10" y="T11"/>
                  </a:cxn>
                </a:cxnLst>
                <a:rect l="0" t="0" r="r" b="b"/>
                <a:pathLst>
                  <a:path w="459" h="378">
                    <a:moveTo>
                      <a:pt x="459" y="111"/>
                    </a:moveTo>
                    <a:lnTo>
                      <a:pt x="459" y="0"/>
                    </a:lnTo>
                    <a:lnTo>
                      <a:pt x="376" y="0"/>
                    </a:lnTo>
                    <a:lnTo>
                      <a:pt x="0" y="378"/>
                    </a:lnTo>
                    <a:lnTo>
                      <a:pt x="194" y="378"/>
                    </a:lnTo>
                    <a:lnTo>
                      <a:pt x="459" y="111"/>
                    </a:lnTo>
                    <a:close/>
                  </a:path>
                </a:pathLst>
              </a:custGeom>
              <a:solidFill>
                <a:schemeClr val="accent1"/>
              </a:solidFill>
              <a:ln>
                <a:noFill/>
              </a:ln>
              <a:effec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20000"/>
                  </a:lnSpc>
                </a:pPr>
                <a:endParaRPr>
                  <a:cs typeface="+mn-ea"/>
                  <a:sym typeface="+mn-lt"/>
                </a:endParaRPr>
              </a:p>
            </p:txBody>
          </p:sp>
          <p:sp>
            <p:nvSpPr>
              <p:cNvPr id="41" name="íṡḷîdê">
                <a:extLst>
                  <a:ext uri="{FF2B5EF4-FFF2-40B4-BE49-F238E27FC236}">
                    <a16:creationId xmlns:a16="http://schemas.microsoft.com/office/drawing/2014/main" id="{247C80E9-445B-4104-A5C5-3CF9E49D5605}"/>
                  </a:ext>
                </a:extLst>
              </p:cNvPr>
              <p:cNvSpPr/>
              <p:nvPr/>
            </p:nvSpPr>
            <p:spPr bwMode="auto">
              <a:xfrm>
                <a:off x="5089552" y="5208352"/>
                <a:ext cx="746483" cy="495906"/>
              </a:xfrm>
              <a:custGeom>
                <a:avLst/>
                <a:gdLst>
                  <a:gd name="T0" fmla="*/ 569 w 569"/>
                  <a:gd name="T1" fmla="*/ 0 h 378"/>
                  <a:gd name="T2" fmla="*/ 376 w 569"/>
                  <a:gd name="T3" fmla="*/ 0 h 378"/>
                  <a:gd name="T4" fmla="*/ 0 w 569"/>
                  <a:gd name="T5" fmla="*/ 378 h 378"/>
                  <a:gd name="T6" fmla="*/ 193 w 569"/>
                  <a:gd name="T7" fmla="*/ 378 h 378"/>
                  <a:gd name="T8" fmla="*/ 569 w 569"/>
                  <a:gd name="T9" fmla="*/ 0 h 378"/>
                </a:gdLst>
                <a:ahLst/>
                <a:cxnLst>
                  <a:cxn ang="0">
                    <a:pos x="T0" y="T1"/>
                  </a:cxn>
                  <a:cxn ang="0">
                    <a:pos x="T2" y="T3"/>
                  </a:cxn>
                  <a:cxn ang="0">
                    <a:pos x="T4" y="T5"/>
                  </a:cxn>
                  <a:cxn ang="0">
                    <a:pos x="T6" y="T7"/>
                  </a:cxn>
                  <a:cxn ang="0">
                    <a:pos x="T8" y="T9"/>
                  </a:cxn>
                </a:cxnLst>
                <a:rect l="0" t="0" r="r" b="b"/>
                <a:pathLst>
                  <a:path w="569" h="378">
                    <a:moveTo>
                      <a:pt x="569" y="0"/>
                    </a:moveTo>
                    <a:lnTo>
                      <a:pt x="376" y="0"/>
                    </a:lnTo>
                    <a:lnTo>
                      <a:pt x="0" y="378"/>
                    </a:lnTo>
                    <a:lnTo>
                      <a:pt x="193" y="378"/>
                    </a:lnTo>
                    <a:lnTo>
                      <a:pt x="569" y="0"/>
                    </a:lnTo>
                    <a:close/>
                  </a:path>
                </a:pathLst>
              </a:custGeom>
              <a:solidFill>
                <a:schemeClr val="accent1"/>
              </a:solidFill>
              <a:ln>
                <a:noFill/>
              </a:ln>
              <a:effec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20000"/>
                  </a:lnSpc>
                </a:pPr>
                <a:endParaRPr>
                  <a:cs typeface="+mn-ea"/>
                  <a:sym typeface="+mn-lt"/>
                </a:endParaRPr>
              </a:p>
            </p:txBody>
          </p:sp>
          <p:sp>
            <p:nvSpPr>
              <p:cNvPr id="42" name="îṣḷïḑê">
                <a:extLst>
                  <a:ext uri="{FF2B5EF4-FFF2-40B4-BE49-F238E27FC236}">
                    <a16:creationId xmlns:a16="http://schemas.microsoft.com/office/drawing/2014/main" id="{8A1E4373-8B8D-44F3-820D-FDBAEC780751}"/>
                  </a:ext>
                </a:extLst>
              </p:cNvPr>
              <p:cNvSpPr/>
              <p:nvPr/>
            </p:nvSpPr>
            <p:spPr bwMode="auto">
              <a:xfrm>
                <a:off x="6272904" y="5495662"/>
                <a:ext cx="207283" cy="208596"/>
              </a:xfrm>
              <a:custGeom>
                <a:avLst/>
                <a:gdLst>
                  <a:gd name="T0" fmla="*/ 158 w 158"/>
                  <a:gd name="T1" fmla="*/ 0 h 159"/>
                  <a:gd name="T2" fmla="*/ 0 w 158"/>
                  <a:gd name="T3" fmla="*/ 159 h 159"/>
                  <a:gd name="T4" fmla="*/ 158 w 158"/>
                  <a:gd name="T5" fmla="*/ 159 h 159"/>
                  <a:gd name="T6" fmla="*/ 158 w 158"/>
                  <a:gd name="T7" fmla="*/ 0 h 159"/>
                </a:gdLst>
                <a:ahLst/>
                <a:cxnLst>
                  <a:cxn ang="0">
                    <a:pos x="T0" y="T1"/>
                  </a:cxn>
                  <a:cxn ang="0">
                    <a:pos x="T2" y="T3"/>
                  </a:cxn>
                  <a:cxn ang="0">
                    <a:pos x="T4" y="T5"/>
                  </a:cxn>
                  <a:cxn ang="0">
                    <a:pos x="T6" y="T7"/>
                  </a:cxn>
                </a:cxnLst>
                <a:rect l="0" t="0" r="r" b="b"/>
                <a:pathLst>
                  <a:path w="158" h="159">
                    <a:moveTo>
                      <a:pt x="158" y="0"/>
                    </a:moveTo>
                    <a:lnTo>
                      <a:pt x="0" y="159"/>
                    </a:lnTo>
                    <a:lnTo>
                      <a:pt x="158" y="159"/>
                    </a:lnTo>
                    <a:lnTo>
                      <a:pt x="158" y="0"/>
                    </a:lnTo>
                    <a:close/>
                  </a:path>
                </a:pathLst>
              </a:custGeom>
              <a:solidFill>
                <a:schemeClr val="accent1"/>
              </a:solidFill>
              <a:ln>
                <a:noFill/>
              </a:ln>
              <a:effectLst/>
            </p:spPr>
            <p:txBody>
              <a:bodyPr wrap="square" lIns="91440" tIns="45720" rIns="91440" bIns="45720" anchor="ctr">
                <a:normAutofit fontScale="325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40000"/>
                  </a:lnSpc>
                </a:pPr>
                <a:endParaRPr>
                  <a:cs typeface="+mn-ea"/>
                  <a:sym typeface="+mn-lt"/>
                </a:endParaRPr>
              </a:p>
            </p:txBody>
          </p:sp>
          <p:sp>
            <p:nvSpPr>
              <p:cNvPr id="43" name="íŝľíḍe">
                <a:extLst>
                  <a:ext uri="{FF2B5EF4-FFF2-40B4-BE49-F238E27FC236}">
                    <a16:creationId xmlns:a16="http://schemas.microsoft.com/office/drawing/2014/main" id="{9AB67906-88ED-41E1-AFDB-0BA1954181D0}"/>
                  </a:ext>
                </a:extLst>
              </p:cNvPr>
              <p:cNvSpPr/>
              <p:nvPr/>
            </p:nvSpPr>
            <p:spPr bwMode="auto">
              <a:xfrm>
                <a:off x="4694664" y="5208352"/>
                <a:ext cx="747795" cy="495906"/>
              </a:xfrm>
              <a:custGeom>
                <a:avLst/>
                <a:gdLst>
                  <a:gd name="T0" fmla="*/ 570 w 570"/>
                  <a:gd name="T1" fmla="*/ 0 h 378"/>
                  <a:gd name="T2" fmla="*/ 376 w 570"/>
                  <a:gd name="T3" fmla="*/ 0 h 378"/>
                  <a:gd name="T4" fmla="*/ 0 w 570"/>
                  <a:gd name="T5" fmla="*/ 378 h 378"/>
                  <a:gd name="T6" fmla="*/ 194 w 570"/>
                  <a:gd name="T7" fmla="*/ 378 h 378"/>
                  <a:gd name="T8" fmla="*/ 570 w 570"/>
                  <a:gd name="T9" fmla="*/ 0 h 378"/>
                </a:gdLst>
                <a:ahLst/>
                <a:cxnLst>
                  <a:cxn ang="0">
                    <a:pos x="T0" y="T1"/>
                  </a:cxn>
                  <a:cxn ang="0">
                    <a:pos x="T2" y="T3"/>
                  </a:cxn>
                  <a:cxn ang="0">
                    <a:pos x="T4" y="T5"/>
                  </a:cxn>
                  <a:cxn ang="0">
                    <a:pos x="T6" y="T7"/>
                  </a:cxn>
                  <a:cxn ang="0">
                    <a:pos x="T8" y="T9"/>
                  </a:cxn>
                </a:cxnLst>
                <a:rect l="0" t="0" r="r" b="b"/>
                <a:pathLst>
                  <a:path w="570" h="378">
                    <a:moveTo>
                      <a:pt x="570" y="0"/>
                    </a:moveTo>
                    <a:lnTo>
                      <a:pt x="376" y="0"/>
                    </a:lnTo>
                    <a:lnTo>
                      <a:pt x="0" y="378"/>
                    </a:lnTo>
                    <a:lnTo>
                      <a:pt x="194" y="378"/>
                    </a:lnTo>
                    <a:lnTo>
                      <a:pt x="570" y="0"/>
                    </a:lnTo>
                    <a:close/>
                  </a:path>
                </a:pathLst>
              </a:custGeom>
              <a:solidFill>
                <a:schemeClr val="accent1"/>
              </a:solidFill>
              <a:ln>
                <a:noFill/>
              </a:ln>
              <a:effec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20000"/>
                  </a:lnSpc>
                </a:pPr>
                <a:endParaRPr>
                  <a:cs typeface="+mn-ea"/>
                  <a:sym typeface="+mn-lt"/>
                </a:endParaRPr>
              </a:p>
            </p:txBody>
          </p:sp>
          <p:sp>
            <p:nvSpPr>
              <p:cNvPr id="44" name="ïś1îďe">
                <a:extLst>
                  <a:ext uri="{FF2B5EF4-FFF2-40B4-BE49-F238E27FC236}">
                    <a16:creationId xmlns:a16="http://schemas.microsoft.com/office/drawing/2014/main" id="{2C85600C-8133-4FF9-A83D-45FDAE1614EC}"/>
                  </a:ext>
                </a:extLst>
              </p:cNvPr>
              <p:cNvSpPr/>
              <p:nvPr/>
            </p:nvSpPr>
            <p:spPr bwMode="auto">
              <a:xfrm>
                <a:off x="3906200" y="5208352"/>
                <a:ext cx="746483" cy="495906"/>
              </a:xfrm>
              <a:custGeom>
                <a:avLst/>
                <a:gdLst>
                  <a:gd name="T0" fmla="*/ 569 w 569"/>
                  <a:gd name="T1" fmla="*/ 0 h 378"/>
                  <a:gd name="T2" fmla="*/ 376 w 569"/>
                  <a:gd name="T3" fmla="*/ 0 h 378"/>
                  <a:gd name="T4" fmla="*/ 0 w 569"/>
                  <a:gd name="T5" fmla="*/ 378 h 378"/>
                  <a:gd name="T6" fmla="*/ 194 w 569"/>
                  <a:gd name="T7" fmla="*/ 378 h 378"/>
                  <a:gd name="T8" fmla="*/ 569 w 569"/>
                  <a:gd name="T9" fmla="*/ 0 h 378"/>
                </a:gdLst>
                <a:ahLst/>
                <a:cxnLst>
                  <a:cxn ang="0">
                    <a:pos x="T0" y="T1"/>
                  </a:cxn>
                  <a:cxn ang="0">
                    <a:pos x="T2" y="T3"/>
                  </a:cxn>
                  <a:cxn ang="0">
                    <a:pos x="T4" y="T5"/>
                  </a:cxn>
                  <a:cxn ang="0">
                    <a:pos x="T6" y="T7"/>
                  </a:cxn>
                  <a:cxn ang="0">
                    <a:pos x="T8" y="T9"/>
                  </a:cxn>
                </a:cxnLst>
                <a:rect l="0" t="0" r="r" b="b"/>
                <a:pathLst>
                  <a:path w="569" h="378">
                    <a:moveTo>
                      <a:pt x="569" y="0"/>
                    </a:moveTo>
                    <a:lnTo>
                      <a:pt x="376" y="0"/>
                    </a:lnTo>
                    <a:lnTo>
                      <a:pt x="0" y="378"/>
                    </a:lnTo>
                    <a:lnTo>
                      <a:pt x="194" y="378"/>
                    </a:lnTo>
                    <a:lnTo>
                      <a:pt x="569" y="0"/>
                    </a:lnTo>
                    <a:close/>
                  </a:path>
                </a:pathLst>
              </a:custGeom>
              <a:solidFill>
                <a:schemeClr val="accent1"/>
              </a:solidFill>
              <a:ln>
                <a:noFill/>
              </a:ln>
              <a:effec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20000"/>
                  </a:lnSpc>
                </a:pPr>
                <a:endParaRPr>
                  <a:cs typeface="+mn-ea"/>
                  <a:sym typeface="+mn-lt"/>
                </a:endParaRPr>
              </a:p>
            </p:txBody>
          </p:sp>
          <p:sp>
            <p:nvSpPr>
              <p:cNvPr id="45" name="îsḻíḑé">
                <a:extLst>
                  <a:ext uri="{FF2B5EF4-FFF2-40B4-BE49-F238E27FC236}">
                    <a16:creationId xmlns:a16="http://schemas.microsoft.com/office/drawing/2014/main" id="{49B1D7B5-931A-4DA3-9FAC-60EBA89F3F03}"/>
                  </a:ext>
                </a:extLst>
              </p:cNvPr>
              <p:cNvSpPr/>
              <p:nvPr/>
            </p:nvSpPr>
            <p:spPr bwMode="auto">
              <a:xfrm>
                <a:off x="4301087" y="5208352"/>
                <a:ext cx="746483" cy="495906"/>
              </a:xfrm>
              <a:custGeom>
                <a:avLst/>
                <a:gdLst>
                  <a:gd name="T0" fmla="*/ 569 w 569"/>
                  <a:gd name="T1" fmla="*/ 0 h 378"/>
                  <a:gd name="T2" fmla="*/ 376 w 569"/>
                  <a:gd name="T3" fmla="*/ 0 h 378"/>
                  <a:gd name="T4" fmla="*/ 0 w 569"/>
                  <a:gd name="T5" fmla="*/ 378 h 378"/>
                  <a:gd name="T6" fmla="*/ 193 w 569"/>
                  <a:gd name="T7" fmla="*/ 378 h 378"/>
                  <a:gd name="T8" fmla="*/ 569 w 569"/>
                  <a:gd name="T9" fmla="*/ 0 h 378"/>
                </a:gdLst>
                <a:ahLst/>
                <a:cxnLst>
                  <a:cxn ang="0">
                    <a:pos x="T0" y="T1"/>
                  </a:cxn>
                  <a:cxn ang="0">
                    <a:pos x="T2" y="T3"/>
                  </a:cxn>
                  <a:cxn ang="0">
                    <a:pos x="T4" y="T5"/>
                  </a:cxn>
                  <a:cxn ang="0">
                    <a:pos x="T6" y="T7"/>
                  </a:cxn>
                  <a:cxn ang="0">
                    <a:pos x="T8" y="T9"/>
                  </a:cxn>
                </a:cxnLst>
                <a:rect l="0" t="0" r="r" b="b"/>
                <a:pathLst>
                  <a:path w="569" h="378">
                    <a:moveTo>
                      <a:pt x="569" y="0"/>
                    </a:moveTo>
                    <a:lnTo>
                      <a:pt x="376" y="0"/>
                    </a:lnTo>
                    <a:lnTo>
                      <a:pt x="0" y="378"/>
                    </a:lnTo>
                    <a:lnTo>
                      <a:pt x="193" y="378"/>
                    </a:lnTo>
                    <a:lnTo>
                      <a:pt x="569" y="0"/>
                    </a:lnTo>
                    <a:close/>
                  </a:path>
                </a:pathLst>
              </a:custGeom>
              <a:solidFill>
                <a:schemeClr val="accent1"/>
              </a:solidFill>
              <a:ln>
                <a:noFill/>
              </a:ln>
              <a:effec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20000"/>
                  </a:lnSpc>
                </a:pPr>
                <a:endParaRPr>
                  <a:cs typeface="+mn-ea"/>
                  <a:sym typeface="+mn-lt"/>
                </a:endParaRPr>
              </a:p>
            </p:txBody>
          </p:sp>
        </p:grpSp>
        <p:cxnSp>
          <p:nvCxnSpPr>
            <p:cNvPr id="9" name="直接连接符 8">
              <a:extLst>
                <a:ext uri="{FF2B5EF4-FFF2-40B4-BE49-F238E27FC236}">
                  <a16:creationId xmlns:a16="http://schemas.microsoft.com/office/drawing/2014/main" id="{4B3C3421-511B-4827-A0A7-1B1FFCCDD121}"/>
                </a:ext>
              </a:extLst>
            </p:cNvPr>
            <p:cNvCxnSpPr/>
            <p:nvPr/>
          </p:nvCxnSpPr>
          <p:spPr>
            <a:xfrm flipV="1">
              <a:off x="4645524" y="3977140"/>
              <a:ext cx="0" cy="1523474"/>
            </a:xfrm>
            <a:prstGeom prst="line">
              <a:avLst/>
            </a:prstGeom>
            <a:ln w="6350">
              <a:solidFill>
                <a:schemeClr val="accent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îšḷïḓé">
              <a:extLst>
                <a:ext uri="{FF2B5EF4-FFF2-40B4-BE49-F238E27FC236}">
                  <a16:creationId xmlns:a16="http://schemas.microsoft.com/office/drawing/2014/main" id="{E7A1DE84-C3C2-4BA7-8177-8470E0CBE05A}"/>
                </a:ext>
              </a:extLst>
            </p:cNvPr>
            <p:cNvSpPr/>
            <p:nvPr/>
          </p:nvSpPr>
          <p:spPr bwMode="auto">
            <a:xfrm>
              <a:off x="3646885" y="1729160"/>
              <a:ext cx="1997279" cy="2174863"/>
            </a:xfrm>
            <a:custGeom>
              <a:avLst/>
              <a:gdLst>
                <a:gd name="T0" fmla="*/ 344 w 344"/>
                <a:gd name="T1" fmla="*/ 172 h 375"/>
                <a:gd name="T2" fmla="*/ 172 w 344"/>
                <a:gd name="T3" fmla="*/ 0 h 375"/>
                <a:gd name="T4" fmla="*/ 0 w 344"/>
                <a:gd name="T5" fmla="*/ 172 h 375"/>
                <a:gd name="T6" fmla="*/ 148 w 344"/>
                <a:gd name="T7" fmla="*/ 343 h 375"/>
                <a:gd name="T8" fmla="*/ 171 w 344"/>
                <a:gd name="T9" fmla="*/ 375 h 375"/>
                <a:gd name="T10" fmla="*/ 194 w 344"/>
                <a:gd name="T11" fmla="*/ 343 h 375"/>
                <a:gd name="T12" fmla="*/ 344 w 344"/>
                <a:gd name="T13" fmla="*/ 172 h 375"/>
              </a:gdLst>
              <a:ahLst/>
              <a:cxnLst>
                <a:cxn ang="0">
                  <a:pos x="T0" y="T1"/>
                </a:cxn>
                <a:cxn ang="0">
                  <a:pos x="T2" y="T3"/>
                </a:cxn>
                <a:cxn ang="0">
                  <a:pos x="T4" y="T5"/>
                </a:cxn>
                <a:cxn ang="0">
                  <a:pos x="T6" y="T7"/>
                </a:cxn>
                <a:cxn ang="0">
                  <a:pos x="T8" y="T9"/>
                </a:cxn>
                <a:cxn ang="0">
                  <a:pos x="T10" y="T11"/>
                </a:cxn>
                <a:cxn ang="0">
                  <a:pos x="T12" y="T13"/>
                </a:cxn>
              </a:cxnLst>
              <a:rect l="0" t="0" r="r" b="b"/>
              <a:pathLst>
                <a:path w="344" h="375">
                  <a:moveTo>
                    <a:pt x="344" y="172"/>
                  </a:moveTo>
                  <a:cubicBezTo>
                    <a:pt x="344" y="77"/>
                    <a:pt x="267" y="0"/>
                    <a:pt x="172" y="0"/>
                  </a:cubicBezTo>
                  <a:cubicBezTo>
                    <a:pt x="77" y="0"/>
                    <a:pt x="0" y="77"/>
                    <a:pt x="0" y="172"/>
                  </a:cubicBezTo>
                  <a:cubicBezTo>
                    <a:pt x="0" y="259"/>
                    <a:pt x="64" y="331"/>
                    <a:pt x="148" y="343"/>
                  </a:cubicBezTo>
                  <a:cubicBezTo>
                    <a:pt x="160" y="349"/>
                    <a:pt x="169" y="361"/>
                    <a:pt x="171" y="375"/>
                  </a:cubicBezTo>
                  <a:cubicBezTo>
                    <a:pt x="173" y="361"/>
                    <a:pt x="182" y="349"/>
                    <a:pt x="194" y="343"/>
                  </a:cubicBezTo>
                  <a:cubicBezTo>
                    <a:pt x="278" y="332"/>
                    <a:pt x="344" y="260"/>
                    <a:pt x="344" y="172"/>
                  </a:cubicBezTo>
                  <a:close/>
                </a:path>
              </a:pathLst>
            </a:custGeom>
            <a:solidFill>
              <a:schemeClr val="bg1"/>
            </a:solidFill>
            <a:ln w="3175" cap="flat">
              <a:solidFill>
                <a:schemeClr val="accent1"/>
              </a:solidFill>
              <a:prstDash val="solid"/>
              <a:miter lim="800000"/>
            </a:ln>
            <a:effectLst/>
          </p:spPr>
          <p:txBody>
            <a:bodyPr vert="horz" wrap="square" lIns="91440" tIns="45720" rIns="91440" bIns="45720" anchor="b" anchorCtr="1" compatLnSpc="1">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20000"/>
                </a:lnSpc>
              </a:pPr>
              <a:endParaRPr lang="zh-CN" altLang="en-US" sz="1400" b="1" dirty="0">
                <a:cs typeface="+mn-ea"/>
                <a:sym typeface="+mn-lt"/>
              </a:endParaRPr>
            </a:p>
          </p:txBody>
        </p:sp>
        <p:cxnSp>
          <p:nvCxnSpPr>
            <p:cNvPr id="11" name="直接连接符 10">
              <a:extLst>
                <a:ext uri="{FF2B5EF4-FFF2-40B4-BE49-F238E27FC236}">
                  <a16:creationId xmlns:a16="http://schemas.microsoft.com/office/drawing/2014/main" id="{A5E72B11-CD70-400B-82A2-E3A65D246D5F}"/>
                </a:ext>
              </a:extLst>
            </p:cNvPr>
            <p:cNvCxnSpPr/>
            <p:nvPr/>
          </p:nvCxnSpPr>
          <p:spPr>
            <a:xfrm flipV="1">
              <a:off x="6558880" y="4258242"/>
              <a:ext cx="0" cy="1242372"/>
            </a:xfrm>
            <a:prstGeom prst="line">
              <a:avLst/>
            </a:prstGeom>
            <a:ln w="6350">
              <a:solidFill>
                <a:schemeClr val="accent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îṡḻíḓê">
              <a:extLst>
                <a:ext uri="{FF2B5EF4-FFF2-40B4-BE49-F238E27FC236}">
                  <a16:creationId xmlns:a16="http://schemas.microsoft.com/office/drawing/2014/main" id="{8B31A6D1-820D-4DFB-B381-1B19FE59F026}"/>
                </a:ext>
              </a:extLst>
            </p:cNvPr>
            <p:cNvSpPr/>
            <p:nvPr/>
          </p:nvSpPr>
          <p:spPr bwMode="auto">
            <a:xfrm>
              <a:off x="5744503" y="2411555"/>
              <a:ext cx="1628755" cy="1773570"/>
            </a:xfrm>
            <a:custGeom>
              <a:avLst/>
              <a:gdLst>
                <a:gd name="T0" fmla="*/ 344 w 344"/>
                <a:gd name="T1" fmla="*/ 172 h 375"/>
                <a:gd name="T2" fmla="*/ 172 w 344"/>
                <a:gd name="T3" fmla="*/ 0 h 375"/>
                <a:gd name="T4" fmla="*/ 0 w 344"/>
                <a:gd name="T5" fmla="*/ 172 h 375"/>
                <a:gd name="T6" fmla="*/ 148 w 344"/>
                <a:gd name="T7" fmla="*/ 343 h 375"/>
                <a:gd name="T8" fmla="*/ 171 w 344"/>
                <a:gd name="T9" fmla="*/ 375 h 375"/>
                <a:gd name="T10" fmla="*/ 194 w 344"/>
                <a:gd name="T11" fmla="*/ 343 h 375"/>
                <a:gd name="T12" fmla="*/ 344 w 344"/>
                <a:gd name="T13" fmla="*/ 172 h 375"/>
              </a:gdLst>
              <a:ahLst/>
              <a:cxnLst>
                <a:cxn ang="0">
                  <a:pos x="T0" y="T1"/>
                </a:cxn>
                <a:cxn ang="0">
                  <a:pos x="T2" y="T3"/>
                </a:cxn>
                <a:cxn ang="0">
                  <a:pos x="T4" y="T5"/>
                </a:cxn>
                <a:cxn ang="0">
                  <a:pos x="T6" y="T7"/>
                </a:cxn>
                <a:cxn ang="0">
                  <a:pos x="T8" y="T9"/>
                </a:cxn>
                <a:cxn ang="0">
                  <a:pos x="T10" y="T11"/>
                </a:cxn>
                <a:cxn ang="0">
                  <a:pos x="T12" y="T13"/>
                </a:cxn>
              </a:cxnLst>
              <a:rect l="0" t="0" r="r" b="b"/>
              <a:pathLst>
                <a:path w="344" h="375">
                  <a:moveTo>
                    <a:pt x="344" y="172"/>
                  </a:moveTo>
                  <a:cubicBezTo>
                    <a:pt x="344" y="77"/>
                    <a:pt x="267" y="0"/>
                    <a:pt x="172" y="0"/>
                  </a:cubicBezTo>
                  <a:cubicBezTo>
                    <a:pt x="77" y="0"/>
                    <a:pt x="0" y="77"/>
                    <a:pt x="0" y="172"/>
                  </a:cubicBezTo>
                  <a:cubicBezTo>
                    <a:pt x="0" y="259"/>
                    <a:pt x="64" y="331"/>
                    <a:pt x="148" y="343"/>
                  </a:cubicBezTo>
                  <a:cubicBezTo>
                    <a:pt x="160" y="349"/>
                    <a:pt x="169" y="361"/>
                    <a:pt x="171" y="375"/>
                  </a:cubicBezTo>
                  <a:cubicBezTo>
                    <a:pt x="173" y="361"/>
                    <a:pt x="182" y="349"/>
                    <a:pt x="194" y="343"/>
                  </a:cubicBezTo>
                  <a:cubicBezTo>
                    <a:pt x="278" y="332"/>
                    <a:pt x="344" y="260"/>
                    <a:pt x="344" y="172"/>
                  </a:cubicBezTo>
                  <a:close/>
                </a:path>
              </a:pathLst>
            </a:custGeom>
            <a:solidFill>
              <a:schemeClr val="bg1"/>
            </a:solidFill>
            <a:ln w="3175" cap="flat">
              <a:solidFill>
                <a:schemeClr val="accent2"/>
              </a:solidFill>
              <a:prstDash val="solid"/>
              <a:miter lim="800000"/>
            </a:ln>
            <a:effectLst/>
          </p:spPr>
          <p:txBody>
            <a:bodyPr vert="horz" wrap="square" lIns="91440" tIns="45720" rIns="91440" bIns="45720" anchor="b" anchorCtr="1" compatLnSpc="1">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20000"/>
                </a:lnSpc>
              </a:pPr>
              <a:endParaRPr lang="zh-CN" altLang="en-US" sz="1400" b="1" dirty="0">
                <a:cs typeface="+mn-ea"/>
                <a:sym typeface="+mn-lt"/>
              </a:endParaRPr>
            </a:p>
          </p:txBody>
        </p:sp>
        <p:cxnSp>
          <p:nvCxnSpPr>
            <p:cNvPr id="13" name="直接连接符 12">
              <a:extLst>
                <a:ext uri="{FF2B5EF4-FFF2-40B4-BE49-F238E27FC236}">
                  <a16:creationId xmlns:a16="http://schemas.microsoft.com/office/drawing/2014/main" id="{5765E89C-1A1C-4CA1-A32A-A1052C3FE64F}"/>
                </a:ext>
              </a:extLst>
            </p:cNvPr>
            <p:cNvCxnSpPr/>
            <p:nvPr/>
          </p:nvCxnSpPr>
          <p:spPr>
            <a:xfrm flipV="1">
              <a:off x="5483178" y="4739090"/>
              <a:ext cx="0" cy="761524"/>
            </a:xfrm>
            <a:prstGeom prst="line">
              <a:avLst/>
            </a:prstGeom>
            <a:ln w="6350">
              <a:solidFill>
                <a:schemeClr val="accent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îS1iḋe">
              <a:extLst>
                <a:ext uri="{FF2B5EF4-FFF2-40B4-BE49-F238E27FC236}">
                  <a16:creationId xmlns:a16="http://schemas.microsoft.com/office/drawing/2014/main" id="{0F9E85CE-63E5-4431-905E-91C427863E26}"/>
                </a:ext>
              </a:extLst>
            </p:cNvPr>
            <p:cNvSpPr/>
            <p:nvPr/>
          </p:nvSpPr>
          <p:spPr bwMode="auto">
            <a:xfrm>
              <a:off x="4983998" y="3578845"/>
              <a:ext cx="998360" cy="1087128"/>
            </a:xfrm>
            <a:custGeom>
              <a:avLst/>
              <a:gdLst>
                <a:gd name="T0" fmla="*/ 344 w 344"/>
                <a:gd name="T1" fmla="*/ 172 h 375"/>
                <a:gd name="T2" fmla="*/ 172 w 344"/>
                <a:gd name="T3" fmla="*/ 0 h 375"/>
                <a:gd name="T4" fmla="*/ 0 w 344"/>
                <a:gd name="T5" fmla="*/ 172 h 375"/>
                <a:gd name="T6" fmla="*/ 148 w 344"/>
                <a:gd name="T7" fmla="*/ 343 h 375"/>
                <a:gd name="T8" fmla="*/ 171 w 344"/>
                <a:gd name="T9" fmla="*/ 375 h 375"/>
                <a:gd name="T10" fmla="*/ 194 w 344"/>
                <a:gd name="T11" fmla="*/ 343 h 375"/>
                <a:gd name="T12" fmla="*/ 344 w 344"/>
                <a:gd name="T13" fmla="*/ 172 h 375"/>
              </a:gdLst>
              <a:ahLst/>
              <a:cxnLst>
                <a:cxn ang="0">
                  <a:pos x="T0" y="T1"/>
                </a:cxn>
                <a:cxn ang="0">
                  <a:pos x="T2" y="T3"/>
                </a:cxn>
                <a:cxn ang="0">
                  <a:pos x="T4" y="T5"/>
                </a:cxn>
                <a:cxn ang="0">
                  <a:pos x="T6" y="T7"/>
                </a:cxn>
                <a:cxn ang="0">
                  <a:pos x="T8" y="T9"/>
                </a:cxn>
                <a:cxn ang="0">
                  <a:pos x="T10" y="T11"/>
                </a:cxn>
                <a:cxn ang="0">
                  <a:pos x="T12" y="T13"/>
                </a:cxn>
              </a:cxnLst>
              <a:rect l="0" t="0" r="r" b="b"/>
              <a:pathLst>
                <a:path w="344" h="375">
                  <a:moveTo>
                    <a:pt x="344" y="172"/>
                  </a:moveTo>
                  <a:cubicBezTo>
                    <a:pt x="344" y="77"/>
                    <a:pt x="267" y="0"/>
                    <a:pt x="172" y="0"/>
                  </a:cubicBezTo>
                  <a:cubicBezTo>
                    <a:pt x="77" y="0"/>
                    <a:pt x="0" y="77"/>
                    <a:pt x="0" y="172"/>
                  </a:cubicBezTo>
                  <a:cubicBezTo>
                    <a:pt x="0" y="259"/>
                    <a:pt x="64" y="331"/>
                    <a:pt x="148" y="343"/>
                  </a:cubicBezTo>
                  <a:cubicBezTo>
                    <a:pt x="160" y="349"/>
                    <a:pt x="169" y="361"/>
                    <a:pt x="171" y="375"/>
                  </a:cubicBezTo>
                  <a:cubicBezTo>
                    <a:pt x="173" y="361"/>
                    <a:pt x="182" y="349"/>
                    <a:pt x="194" y="343"/>
                  </a:cubicBezTo>
                  <a:cubicBezTo>
                    <a:pt x="278" y="332"/>
                    <a:pt x="344" y="260"/>
                    <a:pt x="344" y="172"/>
                  </a:cubicBezTo>
                  <a:close/>
                </a:path>
              </a:pathLst>
            </a:custGeom>
            <a:solidFill>
              <a:schemeClr val="bg1"/>
            </a:solidFill>
            <a:ln w="3175" cap="flat">
              <a:solidFill>
                <a:schemeClr val="accent2"/>
              </a:solidFill>
              <a:prstDash val="solid"/>
              <a:miter lim="800000"/>
            </a:ln>
            <a:effectLst/>
          </p:spPr>
          <p:txBody>
            <a:bodyPr vert="horz" wrap="square" lIns="91440" tIns="45720" rIns="91440" bIns="45720" anchor="b" anchorCtr="1" compatLnSpc="1">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20000"/>
                </a:lnSpc>
              </a:pPr>
              <a:endParaRPr lang="zh-CN" altLang="en-US" sz="1100" b="1" dirty="0">
                <a:cs typeface="+mn-ea"/>
                <a:sym typeface="+mn-lt"/>
              </a:endParaRPr>
            </a:p>
          </p:txBody>
        </p:sp>
        <p:cxnSp>
          <p:nvCxnSpPr>
            <p:cNvPr id="15" name="直接连接符 14">
              <a:extLst>
                <a:ext uri="{FF2B5EF4-FFF2-40B4-BE49-F238E27FC236}">
                  <a16:creationId xmlns:a16="http://schemas.microsoft.com/office/drawing/2014/main" id="{A6386027-BACD-4D2A-8F1A-410F9629D178}"/>
                </a:ext>
              </a:extLst>
            </p:cNvPr>
            <p:cNvCxnSpPr/>
            <p:nvPr/>
          </p:nvCxnSpPr>
          <p:spPr>
            <a:xfrm flipV="1">
              <a:off x="7932293" y="4565725"/>
              <a:ext cx="0" cy="934889"/>
            </a:xfrm>
            <a:prstGeom prst="line">
              <a:avLst/>
            </a:prstGeom>
            <a:ln w="6350">
              <a:solidFill>
                <a:schemeClr val="accent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iś1îďé">
              <a:extLst>
                <a:ext uri="{FF2B5EF4-FFF2-40B4-BE49-F238E27FC236}">
                  <a16:creationId xmlns:a16="http://schemas.microsoft.com/office/drawing/2014/main" id="{6A0190CE-A96F-48E0-AA0D-0103DCA7E6AE}"/>
                </a:ext>
              </a:extLst>
            </p:cNvPr>
            <p:cNvSpPr/>
            <p:nvPr/>
          </p:nvSpPr>
          <p:spPr bwMode="auto">
            <a:xfrm>
              <a:off x="7319471" y="3157988"/>
              <a:ext cx="1225644" cy="1334620"/>
            </a:xfrm>
            <a:custGeom>
              <a:avLst/>
              <a:gdLst>
                <a:gd name="T0" fmla="*/ 344 w 344"/>
                <a:gd name="T1" fmla="*/ 172 h 375"/>
                <a:gd name="T2" fmla="*/ 172 w 344"/>
                <a:gd name="T3" fmla="*/ 0 h 375"/>
                <a:gd name="T4" fmla="*/ 0 w 344"/>
                <a:gd name="T5" fmla="*/ 172 h 375"/>
                <a:gd name="T6" fmla="*/ 148 w 344"/>
                <a:gd name="T7" fmla="*/ 343 h 375"/>
                <a:gd name="T8" fmla="*/ 171 w 344"/>
                <a:gd name="T9" fmla="*/ 375 h 375"/>
                <a:gd name="T10" fmla="*/ 194 w 344"/>
                <a:gd name="T11" fmla="*/ 343 h 375"/>
                <a:gd name="T12" fmla="*/ 344 w 344"/>
                <a:gd name="T13" fmla="*/ 172 h 375"/>
              </a:gdLst>
              <a:ahLst/>
              <a:cxnLst>
                <a:cxn ang="0">
                  <a:pos x="T0" y="T1"/>
                </a:cxn>
                <a:cxn ang="0">
                  <a:pos x="T2" y="T3"/>
                </a:cxn>
                <a:cxn ang="0">
                  <a:pos x="T4" y="T5"/>
                </a:cxn>
                <a:cxn ang="0">
                  <a:pos x="T6" y="T7"/>
                </a:cxn>
                <a:cxn ang="0">
                  <a:pos x="T8" y="T9"/>
                </a:cxn>
                <a:cxn ang="0">
                  <a:pos x="T10" y="T11"/>
                </a:cxn>
                <a:cxn ang="0">
                  <a:pos x="T12" y="T13"/>
                </a:cxn>
              </a:cxnLst>
              <a:rect l="0" t="0" r="r" b="b"/>
              <a:pathLst>
                <a:path w="344" h="375">
                  <a:moveTo>
                    <a:pt x="344" y="172"/>
                  </a:moveTo>
                  <a:cubicBezTo>
                    <a:pt x="344" y="77"/>
                    <a:pt x="267" y="0"/>
                    <a:pt x="172" y="0"/>
                  </a:cubicBezTo>
                  <a:cubicBezTo>
                    <a:pt x="77" y="0"/>
                    <a:pt x="0" y="77"/>
                    <a:pt x="0" y="172"/>
                  </a:cubicBezTo>
                  <a:cubicBezTo>
                    <a:pt x="0" y="259"/>
                    <a:pt x="64" y="331"/>
                    <a:pt x="148" y="343"/>
                  </a:cubicBezTo>
                  <a:cubicBezTo>
                    <a:pt x="160" y="349"/>
                    <a:pt x="169" y="361"/>
                    <a:pt x="171" y="375"/>
                  </a:cubicBezTo>
                  <a:cubicBezTo>
                    <a:pt x="173" y="361"/>
                    <a:pt x="182" y="349"/>
                    <a:pt x="194" y="343"/>
                  </a:cubicBezTo>
                  <a:cubicBezTo>
                    <a:pt x="278" y="332"/>
                    <a:pt x="344" y="260"/>
                    <a:pt x="344" y="172"/>
                  </a:cubicBezTo>
                  <a:close/>
                </a:path>
              </a:pathLst>
            </a:custGeom>
            <a:solidFill>
              <a:schemeClr val="bg1"/>
            </a:solidFill>
            <a:ln w="3175" cap="flat">
              <a:solidFill>
                <a:schemeClr val="accent2"/>
              </a:solidFill>
              <a:prstDash val="solid"/>
              <a:miter lim="800000"/>
            </a:ln>
            <a:effectLst/>
          </p:spPr>
          <p:txBody>
            <a:bodyPr vert="horz" wrap="square" lIns="91440" tIns="45720" rIns="91440" bIns="45720" anchor="b" anchorCtr="1" compatLnSpc="1">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20000"/>
                </a:lnSpc>
              </a:pPr>
              <a:endParaRPr lang="zh-CN" altLang="en-US" sz="1100" b="1" dirty="0">
                <a:cs typeface="+mn-ea"/>
                <a:sym typeface="+mn-lt"/>
              </a:endParaRPr>
            </a:p>
          </p:txBody>
        </p:sp>
        <p:sp>
          <p:nvSpPr>
            <p:cNvPr id="21" name="i$ļiḑè">
              <a:extLst>
                <a:ext uri="{FF2B5EF4-FFF2-40B4-BE49-F238E27FC236}">
                  <a16:creationId xmlns:a16="http://schemas.microsoft.com/office/drawing/2014/main" id="{EA65F239-4C8C-4459-AF7A-FD98947B9017}"/>
                </a:ext>
              </a:extLst>
            </p:cNvPr>
            <p:cNvSpPr/>
            <p:nvPr/>
          </p:nvSpPr>
          <p:spPr>
            <a:xfrm>
              <a:off x="4206896" y="2288114"/>
              <a:ext cx="822304" cy="834592"/>
            </a:xfrm>
            <a:custGeom>
              <a:avLst/>
              <a:gdLst>
                <a:gd name="connsiteX0" fmla="*/ 322492 w 599806"/>
                <a:gd name="connsiteY0" fmla="*/ 361615 h 608768"/>
                <a:gd name="connsiteX1" fmla="*/ 258086 w 599806"/>
                <a:gd name="connsiteY1" fmla="*/ 442798 h 608768"/>
                <a:gd name="connsiteX2" fmla="*/ 339393 w 599806"/>
                <a:gd name="connsiteY2" fmla="*/ 378490 h 608768"/>
                <a:gd name="connsiteX3" fmla="*/ 329572 w 599806"/>
                <a:gd name="connsiteY3" fmla="*/ 371421 h 608768"/>
                <a:gd name="connsiteX4" fmla="*/ 322492 w 599806"/>
                <a:gd name="connsiteY4" fmla="*/ 361615 h 608768"/>
                <a:gd name="connsiteX5" fmla="*/ 349099 w 599806"/>
                <a:gd name="connsiteY5" fmla="*/ 337784 h 608768"/>
                <a:gd name="connsiteX6" fmla="*/ 349099 w 599806"/>
                <a:gd name="connsiteY6" fmla="*/ 351923 h 608768"/>
                <a:gd name="connsiteX7" fmla="*/ 363259 w 599806"/>
                <a:gd name="connsiteY7" fmla="*/ 351923 h 608768"/>
                <a:gd name="connsiteX8" fmla="*/ 457227 w 599806"/>
                <a:gd name="connsiteY8" fmla="*/ 229763 h 608768"/>
                <a:gd name="connsiteX9" fmla="*/ 467062 w 599806"/>
                <a:gd name="connsiteY9" fmla="*/ 234138 h 608768"/>
                <a:gd name="connsiteX10" fmla="*/ 468204 w 599806"/>
                <a:gd name="connsiteY10" fmla="*/ 254206 h 608768"/>
                <a:gd name="connsiteX11" fmla="*/ 393635 w 599806"/>
                <a:gd name="connsiteY11" fmla="*/ 348274 h 608768"/>
                <a:gd name="connsiteX12" fmla="*/ 382787 w 599806"/>
                <a:gd name="connsiteY12" fmla="*/ 371421 h 608768"/>
                <a:gd name="connsiteX13" fmla="*/ 359491 w 599806"/>
                <a:gd name="connsiteY13" fmla="*/ 382253 h 608768"/>
                <a:gd name="connsiteX14" fmla="*/ 265395 w 599806"/>
                <a:gd name="connsiteY14" fmla="*/ 456709 h 608768"/>
                <a:gd name="connsiteX15" fmla="*/ 245296 w 599806"/>
                <a:gd name="connsiteY15" fmla="*/ 455569 h 608768"/>
                <a:gd name="connsiteX16" fmla="*/ 244154 w 599806"/>
                <a:gd name="connsiteY16" fmla="*/ 435501 h 608768"/>
                <a:gd name="connsiteX17" fmla="*/ 318723 w 599806"/>
                <a:gd name="connsiteY17" fmla="*/ 341547 h 608768"/>
                <a:gd name="connsiteX18" fmla="*/ 329572 w 599806"/>
                <a:gd name="connsiteY18" fmla="*/ 318286 h 608768"/>
                <a:gd name="connsiteX19" fmla="*/ 352753 w 599806"/>
                <a:gd name="connsiteY19" fmla="*/ 307454 h 608768"/>
                <a:gd name="connsiteX20" fmla="*/ 446964 w 599806"/>
                <a:gd name="connsiteY20" fmla="*/ 232998 h 608768"/>
                <a:gd name="connsiteX21" fmla="*/ 457227 w 599806"/>
                <a:gd name="connsiteY21" fmla="*/ 229763 h 608768"/>
                <a:gd name="connsiteX22" fmla="*/ 136593 w 599806"/>
                <a:gd name="connsiteY22" fmla="*/ 176654 h 608768"/>
                <a:gd name="connsiteX23" fmla="*/ 127228 w 599806"/>
                <a:gd name="connsiteY23" fmla="*/ 179962 h 608768"/>
                <a:gd name="connsiteX24" fmla="*/ 124030 w 599806"/>
                <a:gd name="connsiteY24" fmla="*/ 183725 h 608768"/>
                <a:gd name="connsiteX25" fmla="*/ 124030 w 599806"/>
                <a:gd name="connsiteY25" fmla="*/ 193419 h 608768"/>
                <a:gd name="connsiteX26" fmla="*/ 122545 w 599806"/>
                <a:gd name="connsiteY26" fmla="*/ 194331 h 608768"/>
                <a:gd name="connsiteX27" fmla="*/ 121632 w 599806"/>
                <a:gd name="connsiteY27" fmla="*/ 197296 h 608768"/>
                <a:gd name="connsiteX28" fmla="*/ 123688 w 599806"/>
                <a:gd name="connsiteY28" fmla="*/ 217824 h 608768"/>
                <a:gd name="connsiteX29" fmla="*/ 126543 w 599806"/>
                <a:gd name="connsiteY29" fmla="*/ 221132 h 608768"/>
                <a:gd name="connsiteX30" fmla="*/ 127571 w 599806"/>
                <a:gd name="connsiteY30" fmla="*/ 221246 h 608768"/>
                <a:gd name="connsiteX31" fmla="*/ 130654 w 599806"/>
                <a:gd name="connsiteY31" fmla="*/ 219763 h 608768"/>
                <a:gd name="connsiteX32" fmla="*/ 141504 w 599806"/>
                <a:gd name="connsiteY32" fmla="*/ 205394 h 608768"/>
                <a:gd name="connsiteX33" fmla="*/ 142189 w 599806"/>
                <a:gd name="connsiteY33" fmla="*/ 203113 h 608768"/>
                <a:gd name="connsiteX34" fmla="*/ 142189 w 599806"/>
                <a:gd name="connsiteY34" fmla="*/ 180076 h 608768"/>
                <a:gd name="connsiteX35" fmla="*/ 140362 w 599806"/>
                <a:gd name="connsiteY35" fmla="*/ 176769 h 608768"/>
                <a:gd name="connsiteX36" fmla="*/ 136593 w 599806"/>
                <a:gd name="connsiteY36" fmla="*/ 176654 h 608768"/>
                <a:gd name="connsiteX37" fmla="*/ 87826 w 599806"/>
                <a:gd name="connsiteY37" fmla="*/ 176654 h 608768"/>
                <a:gd name="connsiteX38" fmla="*/ 83943 w 599806"/>
                <a:gd name="connsiteY38" fmla="*/ 176769 h 608768"/>
                <a:gd name="connsiteX39" fmla="*/ 82116 w 599806"/>
                <a:gd name="connsiteY39" fmla="*/ 180076 h 608768"/>
                <a:gd name="connsiteX40" fmla="*/ 82116 w 599806"/>
                <a:gd name="connsiteY40" fmla="*/ 203113 h 608768"/>
                <a:gd name="connsiteX41" fmla="*/ 82915 w 599806"/>
                <a:gd name="connsiteY41" fmla="*/ 205394 h 608768"/>
                <a:gd name="connsiteX42" fmla="*/ 93765 w 599806"/>
                <a:gd name="connsiteY42" fmla="*/ 219763 h 608768"/>
                <a:gd name="connsiteX43" fmla="*/ 96849 w 599806"/>
                <a:gd name="connsiteY43" fmla="*/ 221246 h 608768"/>
                <a:gd name="connsiteX44" fmla="*/ 97877 w 599806"/>
                <a:gd name="connsiteY44" fmla="*/ 221132 h 608768"/>
                <a:gd name="connsiteX45" fmla="*/ 100618 w 599806"/>
                <a:gd name="connsiteY45" fmla="*/ 217824 h 608768"/>
                <a:gd name="connsiteX46" fmla="*/ 102787 w 599806"/>
                <a:gd name="connsiteY46" fmla="*/ 197296 h 608768"/>
                <a:gd name="connsiteX47" fmla="*/ 101760 w 599806"/>
                <a:gd name="connsiteY47" fmla="*/ 194331 h 608768"/>
                <a:gd name="connsiteX48" fmla="*/ 100275 w 599806"/>
                <a:gd name="connsiteY48" fmla="*/ 193419 h 608768"/>
                <a:gd name="connsiteX49" fmla="*/ 100275 w 599806"/>
                <a:gd name="connsiteY49" fmla="*/ 183725 h 608768"/>
                <a:gd name="connsiteX50" fmla="*/ 97191 w 599806"/>
                <a:gd name="connsiteY50" fmla="*/ 179962 h 608768"/>
                <a:gd name="connsiteX51" fmla="*/ 87826 w 599806"/>
                <a:gd name="connsiteY51" fmla="*/ 176654 h 608768"/>
                <a:gd name="connsiteX52" fmla="*/ 356190 w 599806"/>
                <a:gd name="connsiteY52" fmla="*/ 149170 h 608768"/>
                <a:gd name="connsiteX53" fmla="*/ 342598 w 599806"/>
                <a:gd name="connsiteY53" fmla="*/ 149626 h 608768"/>
                <a:gd name="connsiteX54" fmla="*/ 356190 w 599806"/>
                <a:gd name="connsiteY54" fmla="*/ 168671 h 608768"/>
                <a:gd name="connsiteX55" fmla="*/ 369781 w 599806"/>
                <a:gd name="connsiteY55" fmla="*/ 149626 h 608768"/>
                <a:gd name="connsiteX56" fmla="*/ 356190 w 599806"/>
                <a:gd name="connsiteY56" fmla="*/ 149170 h 608768"/>
                <a:gd name="connsiteX57" fmla="*/ 356190 w 599806"/>
                <a:gd name="connsiteY57" fmla="*/ 101614 h 608768"/>
                <a:gd name="connsiteX58" fmla="*/ 599806 w 599806"/>
                <a:gd name="connsiteY58" fmla="*/ 344866 h 608768"/>
                <a:gd name="connsiteX59" fmla="*/ 356190 w 599806"/>
                <a:gd name="connsiteY59" fmla="*/ 588233 h 608768"/>
                <a:gd name="connsiteX60" fmla="*/ 220047 w 599806"/>
                <a:gd name="connsiteY60" fmla="*/ 546608 h 608768"/>
                <a:gd name="connsiteX61" fmla="*/ 220047 w 599806"/>
                <a:gd name="connsiteY61" fmla="*/ 485595 h 608768"/>
                <a:gd name="connsiteX62" fmla="*/ 321012 w 599806"/>
                <a:gd name="connsiteY62" fmla="*/ 537484 h 608768"/>
                <a:gd name="connsiteX63" fmla="*/ 348423 w 599806"/>
                <a:gd name="connsiteY63" fmla="*/ 499280 h 608768"/>
                <a:gd name="connsiteX64" fmla="*/ 356190 w 599806"/>
                <a:gd name="connsiteY64" fmla="*/ 495288 h 608768"/>
                <a:gd name="connsiteX65" fmla="*/ 363956 w 599806"/>
                <a:gd name="connsiteY65" fmla="*/ 499280 h 608768"/>
                <a:gd name="connsiteX66" fmla="*/ 391367 w 599806"/>
                <a:gd name="connsiteY66" fmla="*/ 537484 h 608768"/>
                <a:gd name="connsiteX67" fmla="*/ 548981 w 599806"/>
                <a:gd name="connsiteY67" fmla="*/ 379992 h 608768"/>
                <a:gd name="connsiteX68" fmla="*/ 510834 w 599806"/>
                <a:gd name="connsiteY68" fmla="*/ 352621 h 608768"/>
                <a:gd name="connsiteX69" fmla="*/ 506837 w 599806"/>
                <a:gd name="connsiteY69" fmla="*/ 344866 h 608768"/>
                <a:gd name="connsiteX70" fmla="*/ 510834 w 599806"/>
                <a:gd name="connsiteY70" fmla="*/ 337112 h 608768"/>
                <a:gd name="connsiteX71" fmla="*/ 548981 w 599806"/>
                <a:gd name="connsiteY71" fmla="*/ 309855 h 608768"/>
                <a:gd name="connsiteX72" fmla="*/ 391367 w 599806"/>
                <a:gd name="connsiteY72" fmla="*/ 152363 h 608768"/>
                <a:gd name="connsiteX73" fmla="*/ 363956 w 599806"/>
                <a:gd name="connsiteY73" fmla="*/ 190453 h 608768"/>
                <a:gd name="connsiteX74" fmla="*/ 356190 w 599806"/>
                <a:gd name="connsiteY74" fmla="*/ 194445 h 608768"/>
                <a:gd name="connsiteX75" fmla="*/ 348423 w 599806"/>
                <a:gd name="connsiteY75" fmla="*/ 190453 h 608768"/>
                <a:gd name="connsiteX76" fmla="*/ 321012 w 599806"/>
                <a:gd name="connsiteY76" fmla="*/ 152363 h 608768"/>
                <a:gd name="connsiteX77" fmla="*/ 250999 w 599806"/>
                <a:gd name="connsiteY77" fmla="*/ 179847 h 608768"/>
                <a:gd name="connsiteX78" fmla="*/ 212966 w 599806"/>
                <a:gd name="connsiteY78" fmla="*/ 148143 h 608768"/>
                <a:gd name="connsiteX79" fmla="*/ 356190 w 599806"/>
                <a:gd name="connsiteY79" fmla="*/ 101614 h 608768"/>
                <a:gd name="connsiteX80" fmla="*/ 93765 w 599806"/>
                <a:gd name="connsiteY80" fmla="*/ 73102 h 608768"/>
                <a:gd name="connsiteX81" fmla="*/ 67040 w 599806"/>
                <a:gd name="connsiteY81" fmla="*/ 80173 h 608768"/>
                <a:gd name="connsiteX82" fmla="*/ 64870 w 599806"/>
                <a:gd name="connsiteY82" fmla="*/ 83594 h 608768"/>
                <a:gd name="connsiteX83" fmla="*/ 64870 w 599806"/>
                <a:gd name="connsiteY83" fmla="*/ 90551 h 608768"/>
                <a:gd name="connsiteX84" fmla="*/ 63271 w 599806"/>
                <a:gd name="connsiteY84" fmla="*/ 90551 h 608768"/>
                <a:gd name="connsiteX85" fmla="*/ 59388 w 599806"/>
                <a:gd name="connsiteY85" fmla="*/ 94315 h 608768"/>
                <a:gd name="connsiteX86" fmla="*/ 59388 w 599806"/>
                <a:gd name="connsiteY86" fmla="*/ 100701 h 608768"/>
                <a:gd name="connsiteX87" fmla="*/ 61216 w 599806"/>
                <a:gd name="connsiteY87" fmla="*/ 103894 h 608768"/>
                <a:gd name="connsiteX88" fmla="*/ 64870 w 599806"/>
                <a:gd name="connsiteY88" fmla="*/ 106289 h 608768"/>
                <a:gd name="connsiteX89" fmla="*/ 65099 w 599806"/>
                <a:gd name="connsiteY89" fmla="*/ 107886 h 608768"/>
                <a:gd name="connsiteX90" fmla="*/ 78918 w 599806"/>
                <a:gd name="connsiteY90" fmla="*/ 139818 h 608768"/>
                <a:gd name="connsiteX91" fmla="*/ 101760 w 599806"/>
                <a:gd name="connsiteY91" fmla="*/ 159662 h 608768"/>
                <a:gd name="connsiteX92" fmla="*/ 122545 w 599806"/>
                <a:gd name="connsiteY92" fmla="*/ 159662 h 608768"/>
                <a:gd name="connsiteX93" fmla="*/ 145387 w 599806"/>
                <a:gd name="connsiteY93" fmla="*/ 139818 h 608768"/>
                <a:gd name="connsiteX94" fmla="*/ 159206 w 599806"/>
                <a:gd name="connsiteY94" fmla="*/ 107886 h 608768"/>
                <a:gd name="connsiteX95" fmla="*/ 159435 w 599806"/>
                <a:gd name="connsiteY95" fmla="*/ 106289 h 608768"/>
                <a:gd name="connsiteX96" fmla="*/ 163203 w 599806"/>
                <a:gd name="connsiteY96" fmla="*/ 103894 h 608768"/>
                <a:gd name="connsiteX97" fmla="*/ 164917 w 599806"/>
                <a:gd name="connsiteY97" fmla="*/ 100701 h 608768"/>
                <a:gd name="connsiteX98" fmla="*/ 164917 w 599806"/>
                <a:gd name="connsiteY98" fmla="*/ 94315 h 608768"/>
                <a:gd name="connsiteX99" fmla="*/ 161034 w 599806"/>
                <a:gd name="connsiteY99" fmla="*/ 90551 h 608768"/>
                <a:gd name="connsiteX100" fmla="*/ 158978 w 599806"/>
                <a:gd name="connsiteY100" fmla="*/ 90551 h 608768"/>
                <a:gd name="connsiteX101" fmla="*/ 157722 w 599806"/>
                <a:gd name="connsiteY101" fmla="*/ 89183 h 608768"/>
                <a:gd name="connsiteX102" fmla="*/ 154067 w 599806"/>
                <a:gd name="connsiteY102" fmla="*/ 88954 h 608768"/>
                <a:gd name="connsiteX103" fmla="*/ 138763 w 599806"/>
                <a:gd name="connsiteY103" fmla="*/ 92376 h 608768"/>
                <a:gd name="connsiteX104" fmla="*/ 115236 w 599806"/>
                <a:gd name="connsiteY104" fmla="*/ 81656 h 608768"/>
                <a:gd name="connsiteX105" fmla="*/ 93765 w 599806"/>
                <a:gd name="connsiteY105" fmla="*/ 73102 h 608768"/>
                <a:gd name="connsiteX106" fmla="*/ 102445 w 599806"/>
                <a:gd name="connsiteY106" fmla="*/ 0 h 608768"/>
                <a:gd name="connsiteX107" fmla="*/ 121974 w 599806"/>
                <a:gd name="connsiteY107" fmla="*/ 0 h 608768"/>
                <a:gd name="connsiteX108" fmla="*/ 182048 w 599806"/>
                <a:gd name="connsiteY108" fmla="*/ 60101 h 608768"/>
                <a:gd name="connsiteX109" fmla="*/ 182048 w 599806"/>
                <a:gd name="connsiteY109" fmla="*/ 78919 h 608768"/>
                <a:gd name="connsiteX110" fmla="*/ 185474 w 599806"/>
                <a:gd name="connsiteY110" fmla="*/ 89639 h 608768"/>
                <a:gd name="connsiteX111" fmla="*/ 185474 w 599806"/>
                <a:gd name="connsiteY111" fmla="*/ 103096 h 608768"/>
                <a:gd name="connsiteX112" fmla="*/ 178850 w 599806"/>
                <a:gd name="connsiteY112" fmla="*/ 117237 h 608768"/>
                <a:gd name="connsiteX113" fmla="*/ 174967 w 599806"/>
                <a:gd name="connsiteY113" fmla="*/ 127501 h 608768"/>
                <a:gd name="connsiteX114" fmla="*/ 162061 w 599806"/>
                <a:gd name="connsiteY114" fmla="*/ 151793 h 608768"/>
                <a:gd name="connsiteX115" fmla="*/ 153382 w 599806"/>
                <a:gd name="connsiteY115" fmla="*/ 162741 h 608768"/>
                <a:gd name="connsiteX116" fmla="*/ 161376 w 599806"/>
                <a:gd name="connsiteY116" fmla="*/ 168785 h 608768"/>
                <a:gd name="connsiteX117" fmla="*/ 205460 w 599806"/>
                <a:gd name="connsiteY117" fmla="*/ 177567 h 608768"/>
                <a:gd name="connsiteX118" fmla="*/ 225104 w 599806"/>
                <a:gd name="connsiteY118" fmla="*/ 201630 h 608768"/>
                <a:gd name="connsiteX119" fmla="*/ 225104 w 599806"/>
                <a:gd name="connsiteY119" fmla="*/ 360380 h 608768"/>
                <a:gd name="connsiteX120" fmla="*/ 222820 w 599806"/>
                <a:gd name="connsiteY120" fmla="*/ 370644 h 608768"/>
                <a:gd name="connsiteX121" fmla="*/ 222820 w 599806"/>
                <a:gd name="connsiteY121" fmla="*/ 387978 h 608768"/>
                <a:gd name="connsiteX122" fmla="*/ 201349 w 599806"/>
                <a:gd name="connsiteY122" fmla="*/ 409419 h 608768"/>
                <a:gd name="connsiteX123" fmla="*/ 189700 w 599806"/>
                <a:gd name="connsiteY123" fmla="*/ 405997 h 608768"/>
                <a:gd name="connsiteX124" fmla="*/ 189700 w 599806"/>
                <a:gd name="connsiteY124" fmla="*/ 570221 h 608768"/>
                <a:gd name="connsiteX125" fmla="*/ 151097 w 599806"/>
                <a:gd name="connsiteY125" fmla="*/ 608768 h 608768"/>
                <a:gd name="connsiteX126" fmla="*/ 112609 w 599806"/>
                <a:gd name="connsiteY126" fmla="*/ 570221 h 608768"/>
                <a:gd name="connsiteX127" fmla="*/ 74007 w 599806"/>
                <a:gd name="connsiteY127" fmla="*/ 608768 h 608768"/>
                <a:gd name="connsiteX128" fmla="*/ 35405 w 599806"/>
                <a:gd name="connsiteY128" fmla="*/ 570221 h 608768"/>
                <a:gd name="connsiteX129" fmla="*/ 35405 w 599806"/>
                <a:gd name="connsiteY129" fmla="*/ 405997 h 608768"/>
                <a:gd name="connsiteX130" fmla="*/ 23756 w 599806"/>
                <a:gd name="connsiteY130" fmla="*/ 409419 h 608768"/>
                <a:gd name="connsiteX131" fmla="*/ 2284 w 599806"/>
                <a:gd name="connsiteY131" fmla="*/ 387978 h 608768"/>
                <a:gd name="connsiteX132" fmla="*/ 2284 w 599806"/>
                <a:gd name="connsiteY132" fmla="*/ 370644 h 608768"/>
                <a:gd name="connsiteX133" fmla="*/ 0 w 599806"/>
                <a:gd name="connsiteY133" fmla="*/ 360380 h 608768"/>
                <a:gd name="connsiteX134" fmla="*/ 0 w 599806"/>
                <a:gd name="connsiteY134" fmla="*/ 201630 h 608768"/>
                <a:gd name="connsiteX135" fmla="*/ 19644 w 599806"/>
                <a:gd name="connsiteY135" fmla="*/ 177567 h 608768"/>
                <a:gd name="connsiteX136" fmla="*/ 62929 w 599806"/>
                <a:gd name="connsiteY136" fmla="*/ 168785 h 608768"/>
                <a:gd name="connsiteX137" fmla="*/ 70923 w 599806"/>
                <a:gd name="connsiteY137" fmla="*/ 162855 h 608768"/>
                <a:gd name="connsiteX138" fmla="*/ 62358 w 599806"/>
                <a:gd name="connsiteY138" fmla="*/ 151793 h 608768"/>
                <a:gd name="connsiteX139" fmla="*/ 49338 w 599806"/>
                <a:gd name="connsiteY139" fmla="*/ 127501 h 608768"/>
                <a:gd name="connsiteX140" fmla="*/ 45455 w 599806"/>
                <a:gd name="connsiteY140" fmla="*/ 117237 h 608768"/>
                <a:gd name="connsiteX141" fmla="*/ 38831 w 599806"/>
                <a:gd name="connsiteY141" fmla="*/ 103096 h 608768"/>
                <a:gd name="connsiteX142" fmla="*/ 38831 w 599806"/>
                <a:gd name="connsiteY142" fmla="*/ 89639 h 608768"/>
                <a:gd name="connsiteX143" fmla="*/ 42257 w 599806"/>
                <a:gd name="connsiteY143" fmla="*/ 78919 h 608768"/>
                <a:gd name="connsiteX144" fmla="*/ 42257 w 599806"/>
                <a:gd name="connsiteY144" fmla="*/ 60101 h 608768"/>
                <a:gd name="connsiteX145" fmla="*/ 102445 w 599806"/>
                <a:gd name="connsiteY145" fmla="*/ 0 h 60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99806" h="608768">
                  <a:moveTo>
                    <a:pt x="322492" y="361615"/>
                  </a:moveTo>
                  <a:lnTo>
                    <a:pt x="258086" y="442798"/>
                  </a:lnTo>
                  <a:lnTo>
                    <a:pt x="339393" y="378490"/>
                  </a:lnTo>
                  <a:cubicBezTo>
                    <a:pt x="335853" y="376780"/>
                    <a:pt x="332541" y="374385"/>
                    <a:pt x="329572" y="371421"/>
                  </a:cubicBezTo>
                  <a:cubicBezTo>
                    <a:pt x="326603" y="368456"/>
                    <a:pt x="324205" y="365149"/>
                    <a:pt x="322492" y="361615"/>
                  </a:cubicBezTo>
                  <a:close/>
                  <a:moveTo>
                    <a:pt x="349099" y="337784"/>
                  </a:moveTo>
                  <a:cubicBezTo>
                    <a:pt x="345217" y="341775"/>
                    <a:pt x="345217" y="348046"/>
                    <a:pt x="349099" y="351923"/>
                  </a:cubicBezTo>
                  <a:cubicBezTo>
                    <a:pt x="352982" y="355800"/>
                    <a:pt x="359377" y="355800"/>
                    <a:pt x="363259" y="351923"/>
                  </a:cubicBezTo>
                  <a:close/>
                  <a:moveTo>
                    <a:pt x="457227" y="229763"/>
                  </a:moveTo>
                  <a:cubicBezTo>
                    <a:pt x="460810" y="229976"/>
                    <a:pt x="464321" y="231459"/>
                    <a:pt x="467062" y="234138"/>
                  </a:cubicBezTo>
                  <a:cubicBezTo>
                    <a:pt x="472429" y="239611"/>
                    <a:pt x="473000" y="248277"/>
                    <a:pt x="468204" y="254206"/>
                  </a:cubicBezTo>
                  <a:lnTo>
                    <a:pt x="393635" y="348274"/>
                  </a:lnTo>
                  <a:cubicBezTo>
                    <a:pt x="392836" y="356712"/>
                    <a:pt x="389296" y="365035"/>
                    <a:pt x="382787" y="371421"/>
                  </a:cubicBezTo>
                  <a:cubicBezTo>
                    <a:pt x="376277" y="377920"/>
                    <a:pt x="368055" y="381569"/>
                    <a:pt x="359491" y="382253"/>
                  </a:cubicBezTo>
                  <a:lnTo>
                    <a:pt x="265395" y="456709"/>
                  </a:lnTo>
                  <a:cubicBezTo>
                    <a:pt x="259342" y="461498"/>
                    <a:pt x="250664" y="461042"/>
                    <a:pt x="245296" y="455569"/>
                  </a:cubicBezTo>
                  <a:cubicBezTo>
                    <a:pt x="239815" y="450210"/>
                    <a:pt x="239358" y="441544"/>
                    <a:pt x="244154" y="435501"/>
                  </a:cubicBezTo>
                  <a:lnTo>
                    <a:pt x="318723" y="341547"/>
                  </a:lnTo>
                  <a:cubicBezTo>
                    <a:pt x="319523" y="332995"/>
                    <a:pt x="323063" y="324786"/>
                    <a:pt x="329572" y="318286"/>
                  </a:cubicBezTo>
                  <a:cubicBezTo>
                    <a:pt x="336081" y="311901"/>
                    <a:pt x="344303" y="308252"/>
                    <a:pt x="352753" y="307454"/>
                  </a:cubicBezTo>
                  <a:lnTo>
                    <a:pt x="446964" y="232998"/>
                  </a:lnTo>
                  <a:cubicBezTo>
                    <a:pt x="449990" y="230604"/>
                    <a:pt x="453644" y="229549"/>
                    <a:pt x="457227" y="229763"/>
                  </a:cubicBezTo>
                  <a:close/>
                  <a:moveTo>
                    <a:pt x="136593" y="176654"/>
                  </a:moveTo>
                  <a:cubicBezTo>
                    <a:pt x="133395" y="178365"/>
                    <a:pt x="130312" y="179392"/>
                    <a:pt x="127228" y="179962"/>
                  </a:cubicBezTo>
                  <a:cubicBezTo>
                    <a:pt x="125401" y="180304"/>
                    <a:pt x="124030" y="181901"/>
                    <a:pt x="124030" y="183725"/>
                  </a:cubicBezTo>
                  <a:lnTo>
                    <a:pt x="124030" y="193419"/>
                  </a:lnTo>
                  <a:cubicBezTo>
                    <a:pt x="123459" y="193533"/>
                    <a:pt x="123002" y="193875"/>
                    <a:pt x="122545" y="194331"/>
                  </a:cubicBezTo>
                  <a:cubicBezTo>
                    <a:pt x="121860" y="195130"/>
                    <a:pt x="121518" y="196270"/>
                    <a:pt x="121632" y="197296"/>
                  </a:cubicBezTo>
                  <a:lnTo>
                    <a:pt x="123688" y="217824"/>
                  </a:lnTo>
                  <a:cubicBezTo>
                    <a:pt x="123916" y="219421"/>
                    <a:pt x="124944" y="220676"/>
                    <a:pt x="126543" y="221132"/>
                  </a:cubicBezTo>
                  <a:cubicBezTo>
                    <a:pt x="126885" y="221246"/>
                    <a:pt x="127228" y="221246"/>
                    <a:pt x="127571" y="221246"/>
                  </a:cubicBezTo>
                  <a:cubicBezTo>
                    <a:pt x="128713" y="221246"/>
                    <a:pt x="129855" y="220676"/>
                    <a:pt x="130654" y="219763"/>
                  </a:cubicBezTo>
                  <a:lnTo>
                    <a:pt x="141504" y="205394"/>
                  </a:lnTo>
                  <a:cubicBezTo>
                    <a:pt x="141961" y="204709"/>
                    <a:pt x="142189" y="203911"/>
                    <a:pt x="142189" y="203113"/>
                  </a:cubicBezTo>
                  <a:lnTo>
                    <a:pt x="142189" y="180076"/>
                  </a:lnTo>
                  <a:cubicBezTo>
                    <a:pt x="142189" y="178707"/>
                    <a:pt x="141504" y="177453"/>
                    <a:pt x="140362" y="176769"/>
                  </a:cubicBezTo>
                  <a:cubicBezTo>
                    <a:pt x="139220" y="176084"/>
                    <a:pt x="137735" y="175970"/>
                    <a:pt x="136593" y="176654"/>
                  </a:cubicBezTo>
                  <a:close/>
                  <a:moveTo>
                    <a:pt x="87826" y="176654"/>
                  </a:moveTo>
                  <a:cubicBezTo>
                    <a:pt x="86570" y="175970"/>
                    <a:pt x="85085" y="176084"/>
                    <a:pt x="83943" y="176769"/>
                  </a:cubicBezTo>
                  <a:cubicBezTo>
                    <a:pt x="82801" y="177453"/>
                    <a:pt x="82116" y="178707"/>
                    <a:pt x="82116" y="180076"/>
                  </a:cubicBezTo>
                  <a:lnTo>
                    <a:pt x="82116" y="203113"/>
                  </a:lnTo>
                  <a:cubicBezTo>
                    <a:pt x="82116" y="203911"/>
                    <a:pt x="82344" y="204709"/>
                    <a:pt x="82915" y="205394"/>
                  </a:cubicBezTo>
                  <a:lnTo>
                    <a:pt x="93765" y="219763"/>
                  </a:lnTo>
                  <a:cubicBezTo>
                    <a:pt x="94450" y="220676"/>
                    <a:pt x="95592" y="221246"/>
                    <a:pt x="96849" y="221246"/>
                  </a:cubicBezTo>
                  <a:cubicBezTo>
                    <a:pt x="97191" y="221246"/>
                    <a:pt x="97534" y="221246"/>
                    <a:pt x="97877" y="221132"/>
                  </a:cubicBezTo>
                  <a:cubicBezTo>
                    <a:pt x="99361" y="220676"/>
                    <a:pt x="100503" y="219421"/>
                    <a:pt x="100618" y="217824"/>
                  </a:cubicBezTo>
                  <a:lnTo>
                    <a:pt x="102787" y="197296"/>
                  </a:lnTo>
                  <a:cubicBezTo>
                    <a:pt x="102902" y="196270"/>
                    <a:pt x="102445" y="195130"/>
                    <a:pt x="101760" y="194331"/>
                  </a:cubicBezTo>
                  <a:cubicBezTo>
                    <a:pt x="101417" y="193875"/>
                    <a:pt x="100846" y="193533"/>
                    <a:pt x="100275" y="193419"/>
                  </a:cubicBezTo>
                  <a:lnTo>
                    <a:pt x="100275" y="183725"/>
                  </a:lnTo>
                  <a:cubicBezTo>
                    <a:pt x="100275" y="181901"/>
                    <a:pt x="99019" y="180304"/>
                    <a:pt x="97191" y="179962"/>
                  </a:cubicBezTo>
                  <a:cubicBezTo>
                    <a:pt x="94108" y="179392"/>
                    <a:pt x="90910" y="178365"/>
                    <a:pt x="87826" y="176654"/>
                  </a:cubicBezTo>
                  <a:close/>
                  <a:moveTo>
                    <a:pt x="356190" y="149170"/>
                  </a:moveTo>
                  <a:cubicBezTo>
                    <a:pt x="351621" y="149170"/>
                    <a:pt x="347053" y="149398"/>
                    <a:pt x="342598" y="149626"/>
                  </a:cubicBezTo>
                  <a:lnTo>
                    <a:pt x="356190" y="168671"/>
                  </a:lnTo>
                  <a:lnTo>
                    <a:pt x="369781" y="149626"/>
                  </a:lnTo>
                  <a:cubicBezTo>
                    <a:pt x="365327" y="149398"/>
                    <a:pt x="360758" y="149170"/>
                    <a:pt x="356190" y="149170"/>
                  </a:cubicBezTo>
                  <a:close/>
                  <a:moveTo>
                    <a:pt x="356190" y="101614"/>
                  </a:moveTo>
                  <a:cubicBezTo>
                    <a:pt x="490504" y="101614"/>
                    <a:pt x="599806" y="210753"/>
                    <a:pt x="599806" y="344866"/>
                  </a:cubicBezTo>
                  <a:cubicBezTo>
                    <a:pt x="599806" y="479094"/>
                    <a:pt x="490504" y="588233"/>
                    <a:pt x="356190" y="588233"/>
                  </a:cubicBezTo>
                  <a:cubicBezTo>
                    <a:pt x="305822" y="588233"/>
                    <a:pt x="258994" y="572837"/>
                    <a:pt x="220047" y="546608"/>
                  </a:cubicBezTo>
                  <a:lnTo>
                    <a:pt x="220047" y="485595"/>
                  </a:lnTo>
                  <a:cubicBezTo>
                    <a:pt x="247344" y="511825"/>
                    <a:pt x="282179" y="530413"/>
                    <a:pt x="321012" y="537484"/>
                  </a:cubicBezTo>
                  <a:lnTo>
                    <a:pt x="348423" y="499280"/>
                  </a:lnTo>
                  <a:cubicBezTo>
                    <a:pt x="350250" y="496771"/>
                    <a:pt x="353106" y="495288"/>
                    <a:pt x="356190" y="495288"/>
                  </a:cubicBezTo>
                  <a:cubicBezTo>
                    <a:pt x="359273" y="495288"/>
                    <a:pt x="362129" y="496771"/>
                    <a:pt x="363956" y="499280"/>
                  </a:cubicBezTo>
                  <a:lnTo>
                    <a:pt x="391367" y="537484"/>
                  </a:lnTo>
                  <a:cubicBezTo>
                    <a:pt x="471316" y="522887"/>
                    <a:pt x="534476" y="459821"/>
                    <a:pt x="548981" y="379992"/>
                  </a:cubicBezTo>
                  <a:lnTo>
                    <a:pt x="510834" y="352621"/>
                  </a:lnTo>
                  <a:cubicBezTo>
                    <a:pt x="508321" y="350797"/>
                    <a:pt x="506837" y="347946"/>
                    <a:pt x="506837" y="344866"/>
                  </a:cubicBezTo>
                  <a:cubicBezTo>
                    <a:pt x="506837" y="341787"/>
                    <a:pt x="508321" y="338936"/>
                    <a:pt x="510834" y="337112"/>
                  </a:cubicBezTo>
                  <a:lnTo>
                    <a:pt x="548981" y="309855"/>
                  </a:lnTo>
                  <a:cubicBezTo>
                    <a:pt x="534476" y="229912"/>
                    <a:pt x="471316" y="166846"/>
                    <a:pt x="391367" y="152363"/>
                  </a:cubicBezTo>
                  <a:lnTo>
                    <a:pt x="363956" y="190453"/>
                  </a:lnTo>
                  <a:cubicBezTo>
                    <a:pt x="362129" y="192962"/>
                    <a:pt x="359273" y="194445"/>
                    <a:pt x="356190" y="194445"/>
                  </a:cubicBezTo>
                  <a:cubicBezTo>
                    <a:pt x="353106" y="194445"/>
                    <a:pt x="350250" y="192962"/>
                    <a:pt x="348423" y="190453"/>
                  </a:cubicBezTo>
                  <a:lnTo>
                    <a:pt x="321012" y="152363"/>
                  </a:lnTo>
                  <a:cubicBezTo>
                    <a:pt x="295657" y="156925"/>
                    <a:pt x="272014" y="166504"/>
                    <a:pt x="250999" y="179847"/>
                  </a:cubicBezTo>
                  <a:cubicBezTo>
                    <a:pt x="244146" y="164223"/>
                    <a:pt x="230327" y="152135"/>
                    <a:pt x="212966" y="148143"/>
                  </a:cubicBezTo>
                  <a:cubicBezTo>
                    <a:pt x="253283" y="118948"/>
                    <a:pt x="302738" y="101614"/>
                    <a:pt x="356190" y="101614"/>
                  </a:cubicBezTo>
                  <a:close/>
                  <a:moveTo>
                    <a:pt x="93765" y="73102"/>
                  </a:moveTo>
                  <a:cubicBezTo>
                    <a:pt x="82801" y="73102"/>
                    <a:pt x="72294" y="77550"/>
                    <a:pt x="67040" y="80173"/>
                  </a:cubicBezTo>
                  <a:cubicBezTo>
                    <a:pt x="65670" y="80857"/>
                    <a:pt x="64870" y="82112"/>
                    <a:pt x="64870" y="83594"/>
                  </a:cubicBezTo>
                  <a:lnTo>
                    <a:pt x="64870" y="90551"/>
                  </a:lnTo>
                  <a:lnTo>
                    <a:pt x="63271" y="90551"/>
                  </a:lnTo>
                  <a:cubicBezTo>
                    <a:pt x="61102" y="90551"/>
                    <a:pt x="59388" y="92262"/>
                    <a:pt x="59388" y="94315"/>
                  </a:cubicBezTo>
                  <a:lnTo>
                    <a:pt x="59388" y="100701"/>
                  </a:lnTo>
                  <a:cubicBezTo>
                    <a:pt x="59388" y="101956"/>
                    <a:pt x="60074" y="103210"/>
                    <a:pt x="61216" y="103894"/>
                  </a:cubicBezTo>
                  <a:lnTo>
                    <a:pt x="64870" y="106289"/>
                  </a:lnTo>
                  <a:lnTo>
                    <a:pt x="65099" y="107886"/>
                  </a:lnTo>
                  <a:cubicBezTo>
                    <a:pt x="66355" y="117123"/>
                    <a:pt x="71494" y="129098"/>
                    <a:pt x="78918" y="139818"/>
                  </a:cubicBezTo>
                  <a:cubicBezTo>
                    <a:pt x="88397" y="153504"/>
                    <a:pt x="97191" y="159662"/>
                    <a:pt x="101760" y="159662"/>
                  </a:cubicBezTo>
                  <a:lnTo>
                    <a:pt x="122545" y="159662"/>
                  </a:lnTo>
                  <a:cubicBezTo>
                    <a:pt x="127114" y="159662"/>
                    <a:pt x="135908" y="153504"/>
                    <a:pt x="145387" y="139818"/>
                  </a:cubicBezTo>
                  <a:cubicBezTo>
                    <a:pt x="152811" y="129098"/>
                    <a:pt x="157950" y="117123"/>
                    <a:pt x="159206" y="107886"/>
                  </a:cubicBezTo>
                  <a:lnTo>
                    <a:pt x="159435" y="106289"/>
                  </a:lnTo>
                  <a:lnTo>
                    <a:pt x="163203" y="103894"/>
                  </a:lnTo>
                  <a:cubicBezTo>
                    <a:pt x="164231" y="103210"/>
                    <a:pt x="164917" y="101956"/>
                    <a:pt x="164917" y="100701"/>
                  </a:cubicBezTo>
                  <a:lnTo>
                    <a:pt x="164917" y="94315"/>
                  </a:lnTo>
                  <a:cubicBezTo>
                    <a:pt x="164917" y="92262"/>
                    <a:pt x="163203" y="90551"/>
                    <a:pt x="161034" y="90551"/>
                  </a:cubicBezTo>
                  <a:lnTo>
                    <a:pt x="158978" y="90551"/>
                  </a:lnTo>
                  <a:cubicBezTo>
                    <a:pt x="158635" y="89981"/>
                    <a:pt x="158178" y="89525"/>
                    <a:pt x="157722" y="89183"/>
                  </a:cubicBezTo>
                  <a:cubicBezTo>
                    <a:pt x="156579" y="88498"/>
                    <a:pt x="155209" y="88384"/>
                    <a:pt x="154067" y="88954"/>
                  </a:cubicBezTo>
                  <a:cubicBezTo>
                    <a:pt x="148927" y="91235"/>
                    <a:pt x="143788" y="92376"/>
                    <a:pt x="138763" y="92376"/>
                  </a:cubicBezTo>
                  <a:cubicBezTo>
                    <a:pt x="129969" y="92376"/>
                    <a:pt x="122089" y="88840"/>
                    <a:pt x="115236" y="81656"/>
                  </a:cubicBezTo>
                  <a:cubicBezTo>
                    <a:pt x="109640" y="75953"/>
                    <a:pt x="102445" y="73102"/>
                    <a:pt x="93765" y="73102"/>
                  </a:cubicBezTo>
                  <a:close/>
                  <a:moveTo>
                    <a:pt x="102445" y="0"/>
                  </a:moveTo>
                  <a:lnTo>
                    <a:pt x="121974" y="0"/>
                  </a:lnTo>
                  <a:cubicBezTo>
                    <a:pt x="155095" y="0"/>
                    <a:pt x="182048" y="26914"/>
                    <a:pt x="182048" y="60101"/>
                  </a:cubicBezTo>
                  <a:lnTo>
                    <a:pt x="182048" y="78919"/>
                  </a:lnTo>
                  <a:cubicBezTo>
                    <a:pt x="184332" y="82112"/>
                    <a:pt x="185474" y="85875"/>
                    <a:pt x="185474" y="89639"/>
                  </a:cubicBezTo>
                  <a:lnTo>
                    <a:pt x="185474" y="103096"/>
                  </a:lnTo>
                  <a:cubicBezTo>
                    <a:pt x="185474" y="108570"/>
                    <a:pt x="183076" y="113816"/>
                    <a:pt x="178850" y="117237"/>
                  </a:cubicBezTo>
                  <a:cubicBezTo>
                    <a:pt x="177822" y="120659"/>
                    <a:pt x="176566" y="124080"/>
                    <a:pt x="174967" y="127501"/>
                  </a:cubicBezTo>
                  <a:cubicBezTo>
                    <a:pt x="171883" y="135599"/>
                    <a:pt x="167429" y="144038"/>
                    <a:pt x="162061" y="151793"/>
                  </a:cubicBezTo>
                  <a:cubicBezTo>
                    <a:pt x="159777" y="154986"/>
                    <a:pt x="156922" y="158978"/>
                    <a:pt x="153382" y="162741"/>
                  </a:cubicBezTo>
                  <a:cubicBezTo>
                    <a:pt x="156465" y="164224"/>
                    <a:pt x="159206" y="166276"/>
                    <a:pt x="161376" y="168785"/>
                  </a:cubicBezTo>
                  <a:lnTo>
                    <a:pt x="205460" y="177567"/>
                  </a:lnTo>
                  <a:cubicBezTo>
                    <a:pt x="216881" y="179848"/>
                    <a:pt x="225104" y="189998"/>
                    <a:pt x="225104" y="201630"/>
                  </a:cubicBezTo>
                  <a:lnTo>
                    <a:pt x="225104" y="360380"/>
                  </a:lnTo>
                  <a:cubicBezTo>
                    <a:pt x="225104" y="364029"/>
                    <a:pt x="224305" y="367450"/>
                    <a:pt x="222820" y="370644"/>
                  </a:cubicBezTo>
                  <a:lnTo>
                    <a:pt x="222820" y="387978"/>
                  </a:lnTo>
                  <a:cubicBezTo>
                    <a:pt x="222820" y="399839"/>
                    <a:pt x="213227" y="409419"/>
                    <a:pt x="201349" y="409419"/>
                  </a:cubicBezTo>
                  <a:cubicBezTo>
                    <a:pt x="197123" y="409419"/>
                    <a:pt x="193012" y="408164"/>
                    <a:pt x="189700" y="405997"/>
                  </a:cubicBezTo>
                  <a:lnTo>
                    <a:pt x="189700" y="570221"/>
                  </a:lnTo>
                  <a:cubicBezTo>
                    <a:pt x="189700" y="591547"/>
                    <a:pt x="172454" y="608768"/>
                    <a:pt x="151097" y="608768"/>
                  </a:cubicBezTo>
                  <a:cubicBezTo>
                    <a:pt x="129855" y="608768"/>
                    <a:pt x="112609" y="591547"/>
                    <a:pt x="112609" y="570221"/>
                  </a:cubicBezTo>
                  <a:cubicBezTo>
                    <a:pt x="112609" y="591547"/>
                    <a:pt x="95250" y="608768"/>
                    <a:pt x="74007" y="608768"/>
                  </a:cubicBezTo>
                  <a:cubicBezTo>
                    <a:pt x="52650" y="608768"/>
                    <a:pt x="35405" y="591547"/>
                    <a:pt x="35405" y="570221"/>
                  </a:cubicBezTo>
                  <a:lnTo>
                    <a:pt x="35405" y="405997"/>
                  </a:lnTo>
                  <a:cubicBezTo>
                    <a:pt x="32093" y="408164"/>
                    <a:pt x="27981" y="409419"/>
                    <a:pt x="23756" y="409419"/>
                  </a:cubicBezTo>
                  <a:cubicBezTo>
                    <a:pt x="11878" y="409419"/>
                    <a:pt x="2284" y="399839"/>
                    <a:pt x="2284" y="387978"/>
                  </a:cubicBezTo>
                  <a:lnTo>
                    <a:pt x="2284" y="370644"/>
                  </a:lnTo>
                  <a:cubicBezTo>
                    <a:pt x="800" y="367450"/>
                    <a:pt x="0" y="364029"/>
                    <a:pt x="0" y="360380"/>
                  </a:cubicBezTo>
                  <a:lnTo>
                    <a:pt x="0" y="201630"/>
                  </a:lnTo>
                  <a:cubicBezTo>
                    <a:pt x="0" y="189998"/>
                    <a:pt x="8223" y="179962"/>
                    <a:pt x="19644" y="177567"/>
                  </a:cubicBezTo>
                  <a:lnTo>
                    <a:pt x="62929" y="168785"/>
                  </a:lnTo>
                  <a:cubicBezTo>
                    <a:pt x="65213" y="166276"/>
                    <a:pt x="67954" y="164224"/>
                    <a:pt x="70923" y="162855"/>
                  </a:cubicBezTo>
                  <a:cubicBezTo>
                    <a:pt x="67497" y="158978"/>
                    <a:pt x="64528" y="154986"/>
                    <a:pt x="62358" y="151793"/>
                  </a:cubicBezTo>
                  <a:cubicBezTo>
                    <a:pt x="56876" y="144038"/>
                    <a:pt x="52422" y="135599"/>
                    <a:pt x="49338" y="127501"/>
                  </a:cubicBezTo>
                  <a:cubicBezTo>
                    <a:pt x="47853" y="124080"/>
                    <a:pt x="46483" y="120659"/>
                    <a:pt x="45455" y="117237"/>
                  </a:cubicBezTo>
                  <a:cubicBezTo>
                    <a:pt x="41229" y="113816"/>
                    <a:pt x="38831" y="108570"/>
                    <a:pt x="38831" y="103096"/>
                  </a:cubicBezTo>
                  <a:lnTo>
                    <a:pt x="38831" y="89639"/>
                  </a:lnTo>
                  <a:cubicBezTo>
                    <a:pt x="38831" y="85875"/>
                    <a:pt x="40087" y="82112"/>
                    <a:pt x="42257" y="78919"/>
                  </a:cubicBezTo>
                  <a:lnTo>
                    <a:pt x="42257" y="60101"/>
                  </a:lnTo>
                  <a:cubicBezTo>
                    <a:pt x="42257" y="26914"/>
                    <a:pt x="69210" y="0"/>
                    <a:pt x="102445" y="0"/>
                  </a:cubicBezTo>
                  <a:close/>
                </a:path>
              </a:pathLst>
            </a:custGeom>
            <a:solidFill>
              <a:schemeClr val="accent2"/>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20000"/>
                </a:lnSpc>
              </a:pPr>
              <a:endParaRPr lang="zh-CN" altLang="en-US" sz="2000" b="1" i="1">
                <a:solidFill>
                  <a:schemeClr val="tx1"/>
                </a:solidFill>
                <a:cs typeface="+mn-ea"/>
                <a:sym typeface="+mn-lt"/>
              </a:endParaRPr>
            </a:p>
          </p:txBody>
        </p:sp>
        <p:sp>
          <p:nvSpPr>
            <p:cNvPr id="22" name="íṣḷîḋé">
              <a:extLst>
                <a:ext uri="{FF2B5EF4-FFF2-40B4-BE49-F238E27FC236}">
                  <a16:creationId xmlns:a16="http://schemas.microsoft.com/office/drawing/2014/main" id="{3FAAFFE2-A8FA-48FA-A4BB-C02B97BE664E}"/>
                </a:ext>
              </a:extLst>
            </p:cNvPr>
            <p:cNvSpPr/>
            <p:nvPr/>
          </p:nvSpPr>
          <p:spPr>
            <a:xfrm>
              <a:off x="5309629" y="3914395"/>
              <a:ext cx="347100" cy="346570"/>
            </a:xfrm>
            <a:custGeom>
              <a:avLst/>
              <a:gdLst>
                <a:gd name="connsiteX0" fmla="*/ 146058 w 607639"/>
                <a:gd name="connsiteY0" fmla="*/ 370925 h 606713"/>
                <a:gd name="connsiteX1" fmla="*/ 176497 w 607639"/>
                <a:gd name="connsiteY1" fmla="*/ 389678 h 606713"/>
                <a:gd name="connsiteX2" fmla="*/ 157717 w 607639"/>
                <a:gd name="connsiteY2" fmla="*/ 420074 h 606713"/>
                <a:gd name="connsiteX3" fmla="*/ 50644 w 607639"/>
                <a:gd name="connsiteY3" fmla="*/ 480332 h 606713"/>
                <a:gd name="connsiteX4" fmla="*/ 303775 w 607639"/>
                <a:gd name="connsiteY4" fmla="*/ 556143 h 606713"/>
                <a:gd name="connsiteX5" fmla="*/ 556995 w 607639"/>
                <a:gd name="connsiteY5" fmla="*/ 480332 h 606713"/>
                <a:gd name="connsiteX6" fmla="*/ 449833 w 607639"/>
                <a:gd name="connsiteY6" fmla="*/ 420074 h 606713"/>
                <a:gd name="connsiteX7" fmla="*/ 431053 w 607639"/>
                <a:gd name="connsiteY7" fmla="*/ 389678 h 606713"/>
                <a:gd name="connsiteX8" fmla="*/ 461492 w 607639"/>
                <a:gd name="connsiteY8" fmla="*/ 370925 h 606713"/>
                <a:gd name="connsiteX9" fmla="*/ 607639 w 607639"/>
                <a:gd name="connsiteY9" fmla="*/ 480332 h 606713"/>
                <a:gd name="connsiteX10" fmla="*/ 303775 w 607639"/>
                <a:gd name="connsiteY10" fmla="*/ 606713 h 606713"/>
                <a:gd name="connsiteX11" fmla="*/ 0 w 607639"/>
                <a:gd name="connsiteY11" fmla="*/ 480332 h 606713"/>
                <a:gd name="connsiteX12" fmla="*/ 146058 w 607639"/>
                <a:gd name="connsiteY12" fmla="*/ 370925 h 606713"/>
                <a:gd name="connsiteX13" fmla="*/ 303820 w 607639"/>
                <a:gd name="connsiteY13" fmla="*/ 151707 h 606713"/>
                <a:gd name="connsiteX14" fmla="*/ 329118 w 607639"/>
                <a:gd name="connsiteY14" fmla="*/ 176970 h 606713"/>
                <a:gd name="connsiteX15" fmla="*/ 303820 w 607639"/>
                <a:gd name="connsiteY15" fmla="*/ 202233 h 606713"/>
                <a:gd name="connsiteX16" fmla="*/ 278522 w 607639"/>
                <a:gd name="connsiteY16" fmla="*/ 176970 h 606713"/>
                <a:gd name="connsiteX17" fmla="*/ 303820 w 607639"/>
                <a:gd name="connsiteY17" fmla="*/ 151707 h 606713"/>
                <a:gd name="connsiteX18" fmla="*/ 303849 w 607639"/>
                <a:gd name="connsiteY18" fmla="*/ 101116 h 606713"/>
                <a:gd name="connsiteX19" fmla="*/ 227845 w 607639"/>
                <a:gd name="connsiteY19" fmla="*/ 176928 h 606713"/>
                <a:gd name="connsiteX20" fmla="*/ 303849 w 607639"/>
                <a:gd name="connsiteY20" fmla="*/ 252828 h 606713"/>
                <a:gd name="connsiteX21" fmla="*/ 379765 w 607639"/>
                <a:gd name="connsiteY21" fmla="*/ 176928 h 606713"/>
                <a:gd name="connsiteX22" fmla="*/ 303849 w 607639"/>
                <a:gd name="connsiteY22" fmla="*/ 101116 h 606713"/>
                <a:gd name="connsiteX23" fmla="*/ 320773 w 607639"/>
                <a:gd name="connsiteY23" fmla="*/ 813 h 606713"/>
                <a:gd name="connsiteX24" fmla="*/ 421772 w 607639"/>
                <a:gd name="connsiteY24" fmla="*/ 44857 h 606713"/>
                <a:gd name="connsiteX25" fmla="*/ 481045 w 607639"/>
                <a:gd name="connsiteY25" fmla="*/ 176928 h 606713"/>
                <a:gd name="connsiteX26" fmla="*/ 453723 w 607639"/>
                <a:gd name="connsiteY26" fmla="*/ 271226 h 606713"/>
                <a:gd name="connsiteX27" fmla="*/ 439305 w 607639"/>
                <a:gd name="connsiteY27" fmla="*/ 293889 h 606713"/>
                <a:gd name="connsiteX28" fmla="*/ 348260 w 607639"/>
                <a:gd name="connsiteY28" fmla="*/ 448001 h 606713"/>
                <a:gd name="connsiteX29" fmla="*/ 326455 w 607639"/>
                <a:gd name="connsiteY29" fmla="*/ 491639 h 606713"/>
                <a:gd name="connsiteX30" fmla="*/ 303849 w 607639"/>
                <a:gd name="connsiteY30" fmla="*/ 505593 h 606713"/>
                <a:gd name="connsiteX31" fmla="*/ 281155 w 607639"/>
                <a:gd name="connsiteY31" fmla="*/ 491639 h 606713"/>
                <a:gd name="connsiteX32" fmla="*/ 270831 w 607639"/>
                <a:gd name="connsiteY32" fmla="*/ 471020 h 606713"/>
                <a:gd name="connsiteX33" fmla="*/ 161007 w 607639"/>
                <a:gd name="connsiteY33" fmla="*/ 281624 h 606713"/>
                <a:gd name="connsiteX34" fmla="*/ 128345 w 607639"/>
                <a:gd name="connsiteY34" fmla="*/ 151776 h 606713"/>
                <a:gd name="connsiteX35" fmla="*/ 283113 w 607639"/>
                <a:gd name="connsiteY35" fmla="*/ 1219 h 606713"/>
                <a:gd name="connsiteX36" fmla="*/ 320773 w 607639"/>
                <a:gd name="connsiteY36" fmla="*/ 813 h 60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7639" h="606713">
                  <a:moveTo>
                    <a:pt x="146058" y="370925"/>
                  </a:moveTo>
                  <a:cubicBezTo>
                    <a:pt x="159675" y="367637"/>
                    <a:pt x="173293" y="376080"/>
                    <a:pt x="176497" y="389678"/>
                  </a:cubicBezTo>
                  <a:cubicBezTo>
                    <a:pt x="179791" y="403276"/>
                    <a:pt x="171335" y="416874"/>
                    <a:pt x="157717" y="420074"/>
                  </a:cubicBezTo>
                  <a:cubicBezTo>
                    <a:pt x="79215" y="438738"/>
                    <a:pt x="50644" y="466289"/>
                    <a:pt x="50644" y="480332"/>
                  </a:cubicBezTo>
                  <a:cubicBezTo>
                    <a:pt x="50644" y="510460"/>
                    <a:pt x="151665" y="556143"/>
                    <a:pt x="303775" y="556143"/>
                  </a:cubicBezTo>
                  <a:cubicBezTo>
                    <a:pt x="455974" y="556143"/>
                    <a:pt x="556995" y="510460"/>
                    <a:pt x="556995" y="480332"/>
                  </a:cubicBezTo>
                  <a:cubicBezTo>
                    <a:pt x="556995" y="466289"/>
                    <a:pt x="528513" y="438738"/>
                    <a:pt x="449833" y="420074"/>
                  </a:cubicBezTo>
                  <a:cubicBezTo>
                    <a:pt x="436215" y="416874"/>
                    <a:pt x="427848" y="403276"/>
                    <a:pt x="431053" y="389678"/>
                  </a:cubicBezTo>
                  <a:cubicBezTo>
                    <a:pt x="434257" y="376080"/>
                    <a:pt x="447964" y="367637"/>
                    <a:pt x="461492" y="370925"/>
                  </a:cubicBezTo>
                  <a:cubicBezTo>
                    <a:pt x="555749" y="393233"/>
                    <a:pt x="607639" y="432072"/>
                    <a:pt x="607639" y="480332"/>
                  </a:cubicBezTo>
                  <a:cubicBezTo>
                    <a:pt x="607639" y="563253"/>
                    <a:pt x="454817" y="606713"/>
                    <a:pt x="303775" y="606713"/>
                  </a:cubicBezTo>
                  <a:cubicBezTo>
                    <a:pt x="152911" y="606713"/>
                    <a:pt x="0" y="563253"/>
                    <a:pt x="0" y="480332"/>
                  </a:cubicBezTo>
                  <a:cubicBezTo>
                    <a:pt x="0" y="432072"/>
                    <a:pt x="51890" y="393233"/>
                    <a:pt x="146058" y="370925"/>
                  </a:cubicBezTo>
                  <a:close/>
                  <a:moveTo>
                    <a:pt x="303820" y="151707"/>
                  </a:moveTo>
                  <a:cubicBezTo>
                    <a:pt x="317792" y="151707"/>
                    <a:pt x="329118" y="163018"/>
                    <a:pt x="329118" y="176970"/>
                  </a:cubicBezTo>
                  <a:cubicBezTo>
                    <a:pt x="329118" y="190922"/>
                    <a:pt x="317792" y="202233"/>
                    <a:pt x="303820" y="202233"/>
                  </a:cubicBezTo>
                  <a:cubicBezTo>
                    <a:pt x="289848" y="202233"/>
                    <a:pt x="278522" y="190922"/>
                    <a:pt x="278522" y="176970"/>
                  </a:cubicBezTo>
                  <a:cubicBezTo>
                    <a:pt x="278522" y="163018"/>
                    <a:pt x="289848" y="151707"/>
                    <a:pt x="303820" y="151707"/>
                  </a:cubicBezTo>
                  <a:close/>
                  <a:moveTo>
                    <a:pt x="303849" y="101116"/>
                  </a:moveTo>
                  <a:cubicBezTo>
                    <a:pt x="261931" y="101116"/>
                    <a:pt x="227845" y="135156"/>
                    <a:pt x="227845" y="176928"/>
                  </a:cubicBezTo>
                  <a:cubicBezTo>
                    <a:pt x="227845" y="218788"/>
                    <a:pt x="261931" y="252828"/>
                    <a:pt x="303849" y="252828"/>
                  </a:cubicBezTo>
                  <a:cubicBezTo>
                    <a:pt x="345679" y="252828"/>
                    <a:pt x="379765" y="218788"/>
                    <a:pt x="379765" y="176928"/>
                  </a:cubicBezTo>
                  <a:cubicBezTo>
                    <a:pt x="379765" y="135156"/>
                    <a:pt x="345679" y="101116"/>
                    <a:pt x="303849" y="101116"/>
                  </a:cubicBezTo>
                  <a:close/>
                  <a:moveTo>
                    <a:pt x="320773" y="813"/>
                  </a:moveTo>
                  <a:cubicBezTo>
                    <a:pt x="358044" y="4396"/>
                    <a:pt x="393538" y="19728"/>
                    <a:pt x="421772" y="44857"/>
                  </a:cubicBezTo>
                  <a:cubicBezTo>
                    <a:pt x="459418" y="78452"/>
                    <a:pt x="481045" y="126623"/>
                    <a:pt x="481045" y="176928"/>
                  </a:cubicBezTo>
                  <a:cubicBezTo>
                    <a:pt x="481045" y="210434"/>
                    <a:pt x="471611" y="242963"/>
                    <a:pt x="453723" y="271226"/>
                  </a:cubicBezTo>
                  <a:lnTo>
                    <a:pt x="439305" y="293889"/>
                  </a:lnTo>
                  <a:cubicBezTo>
                    <a:pt x="407621" y="343571"/>
                    <a:pt x="374870" y="394942"/>
                    <a:pt x="348260" y="448001"/>
                  </a:cubicBezTo>
                  <a:lnTo>
                    <a:pt x="326455" y="491639"/>
                  </a:lnTo>
                  <a:cubicBezTo>
                    <a:pt x="322183" y="500172"/>
                    <a:pt x="313372" y="505593"/>
                    <a:pt x="303849" y="505593"/>
                  </a:cubicBezTo>
                  <a:cubicBezTo>
                    <a:pt x="294238" y="505593"/>
                    <a:pt x="285427" y="500172"/>
                    <a:pt x="281155" y="491639"/>
                  </a:cubicBezTo>
                  <a:lnTo>
                    <a:pt x="270831" y="471020"/>
                  </a:lnTo>
                  <a:cubicBezTo>
                    <a:pt x="237457" y="404363"/>
                    <a:pt x="203993" y="339749"/>
                    <a:pt x="161007" y="281624"/>
                  </a:cubicBezTo>
                  <a:cubicBezTo>
                    <a:pt x="133507" y="244296"/>
                    <a:pt x="121937" y="198258"/>
                    <a:pt x="128345" y="151776"/>
                  </a:cubicBezTo>
                  <a:cubicBezTo>
                    <a:pt x="139292" y="73475"/>
                    <a:pt x="204349" y="10106"/>
                    <a:pt x="283113" y="1219"/>
                  </a:cubicBezTo>
                  <a:cubicBezTo>
                    <a:pt x="295729" y="-270"/>
                    <a:pt x="308350" y="-381"/>
                    <a:pt x="320773" y="813"/>
                  </a:cubicBezTo>
                  <a:close/>
                </a:path>
              </a:pathLst>
            </a:custGeom>
            <a:solidFill>
              <a:schemeClr val="accent2"/>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40000"/>
                </a:lnSpc>
              </a:pPr>
              <a:endParaRPr lang="zh-CN" altLang="en-US" sz="2000" b="1" i="1">
                <a:solidFill>
                  <a:schemeClr val="tx1"/>
                </a:solidFill>
                <a:cs typeface="+mn-ea"/>
                <a:sym typeface="+mn-lt"/>
              </a:endParaRPr>
            </a:p>
          </p:txBody>
        </p:sp>
        <p:sp>
          <p:nvSpPr>
            <p:cNvPr id="23" name="išlïďè">
              <a:extLst>
                <a:ext uri="{FF2B5EF4-FFF2-40B4-BE49-F238E27FC236}">
                  <a16:creationId xmlns:a16="http://schemas.microsoft.com/office/drawing/2014/main" id="{8C19629B-A72D-4CCE-BEA1-A47A5ED2F2A9}"/>
                </a:ext>
              </a:extLst>
            </p:cNvPr>
            <p:cNvSpPr/>
            <p:nvPr/>
          </p:nvSpPr>
          <p:spPr>
            <a:xfrm>
              <a:off x="6274239" y="3013057"/>
              <a:ext cx="569282" cy="501108"/>
            </a:xfrm>
            <a:custGeom>
              <a:avLst/>
              <a:gdLst>
                <a:gd name="connsiteX0" fmla="*/ 18335 w 604256"/>
                <a:gd name="connsiteY0" fmla="*/ 334272 h 531895"/>
                <a:gd name="connsiteX1" fmla="*/ 37988 w 604256"/>
                <a:gd name="connsiteY1" fmla="*/ 336249 h 531895"/>
                <a:gd name="connsiteX2" fmla="*/ 302130 w 604256"/>
                <a:gd name="connsiteY2" fmla="*/ 476833 h 531895"/>
                <a:gd name="connsiteX3" fmla="*/ 566126 w 604256"/>
                <a:gd name="connsiteY3" fmla="*/ 336249 h 531895"/>
                <a:gd name="connsiteX4" fmla="*/ 601178 w 604256"/>
                <a:gd name="connsiteY4" fmla="*/ 346793 h 531895"/>
                <a:gd name="connsiteX5" fmla="*/ 590619 w 604256"/>
                <a:gd name="connsiteY5" fmla="*/ 381793 h 531895"/>
                <a:gd name="connsiteX6" fmla="*/ 314303 w 604256"/>
                <a:gd name="connsiteY6" fmla="*/ 528820 h 531895"/>
                <a:gd name="connsiteX7" fmla="*/ 302130 w 604256"/>
                <a:gd name="connsiteY7" fmla="*/ 531895 h 531895"/>
                <a:gd name="connsiteX8" fmla="*/ 289957 w 604256"/>
                <a:gd name="connsiteY8" fmla="*/ 528820 h 531895"/>
                <a:gd name="connsiteX9" fmla="*/ 13641 w 604256"/>
                <a:gd name="connsiteY9" fmla="*/ 381793 h 531895"/>
                <a:gd name="connsiteX10" fmla="*/ 3082 w 604256"/>
                <a:gd name="connsiteY10" fmla="*/ 346793 h 531895"/>
                <a:gd name="connsiteX11" fmla="*/ 18335 w 604256"/>
                <a:gd name="connsiteY11" fmla="*/ 334272 h 531895"/>
                <a:gd name="connsiteX12" fmla="*/ 18335 w 604256"/>
                <a:gd name="connsiteY12" fmla="*/ 233364 h 531895"/>
                <a:gd name="connsiteX13" fmla="*/ 37988 w 604256"/>
                <a:gd name="connsiteY13" fmla="*/ 235341 h 531895"/>
                <a:gd name="connsiteX14" fmla="*/ 302130 w 604256"/>
                <a:gd name="connsiteY14" fmla="*/ 375925 h 531895"/>
                <a:gd name="connsiteX15" fmla="*/ 566126 w 604256"/>
                <a:gd name="connsiteY15" fmla="*/ 235341 h 531895"/>
                <a:gd name="connsiteX16" fmla="*/ 601178 w 604256"/>
                <a:gd name="connsiteY16" fmla="*/ 245885 h 531895"/>
                <a:gd name="connsiteX17" fmla="*/ 590619 w 604256"/>
                <a:gd name="connsiteY17" fmla="*/ 280885 h 531895"/>
                <a:gd name="connsiteX18" fmla="*/ 314303 w 604256"/>
                <a:gd name="connsiteY18" fmla="*/ 428058 h 531895"/>
                <a:gd name="connsiteX19" fmla="*/ 302130 w 604256"/>
                <a:gd name="connsiteY19" fmla="*/ 430987 h 531895"/>
                <a:gd name="connsiteX20" fmla="*/ 289957 w 604256"/>
                <a:gd name="connsiteY20" fmla="*/ 428058 h 531895"/>
                <a:gd name="connsiteX21" fmla="*/ 13641 w 604256"/>
                <a:gd name="connsiteY21" fmla="*/ 280885 h 531895"/>
                <a:gd name="connsiteX22" fmla="*/ 3082 w 604256"/>
                <a:gd name="connsiteY22" fmla="*/ 245885 h 531895"/>
                <a:gd name="connsiteX23" fmla="*/ 18335 w 604256"/>
                <a:gd name="connsiteY23" fmla="*/ 233364 h 531895"/>
                <a:gd name="connsiteX24" fmla="*/ 291571 w 604256"/>
                <a:gd name="connsiteY24" fmla="*/ 2196 h 531895"/>
                <a:gd name="connsiteX25" fmla="*/ 312689 w 604256"/>
                <a:gd name="connsiteY25" fmla="*/ 2196 h 531895"/>
                <a:gd name="connsiteX26" fmla="*/ 588846 w 604256"/>
                <a:gd name="connsiteY26" fmla="*/ 125214 h 531895"/>
                <a:gd name="connsiteX27" fmla="*/ 604245 w 604256"/>
                <a:gd name="connsiteY27" fmla="*/ 147914 h 531895"/>
                <a:gd name="connsiteX28" fmla="*/ 590605 w 604256"/>
                <a:gd name="connsiteY28" fmla="*/ 171639 h 531895"/>
                <a:gd name="connsiteX29" fmla="*/ 314303 w 604256"/>
                <a:gd name="connsiteY29" fmla="*/ 318676 h 531895"/>
                <a:gd name="connsiteX30" fmla="*/ 302130 w 604256"/>
                <a:gd name="connsiteY30" fmla="*/ 321751 h 531895"/>
                <a:gd name="connsiteX31" fmla="*/ 289957 w 604256"/>
                <a:gd name="connsiteY31" fmla="*/ 318676 h 531895"/>
                <a:gd name="connsiteX32" fmla="*/ 13654 w 604256"/>
                <a:gd name="connsiteY32" fmla="*/ 171639 h 531895"/>
                <a:gd name="connsiteX33" fmla="*/ 15 w 604256"/>
                <a:gd name="connsiteY33" fmla="*/ 147914 h 531895"/>
                <a:gd name="connsiteX34" fmla="*/ 15414 w 604256"/>
                <a:gd name="connsiteY34" fmla="*/ 125214 h 53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4256" h="531895">
                  <a:moveTo>
                    <a:pt x="18335" y="334272"/>
                  </a:moveTo>
                  <a:cubicBezTo>
                    <a:pt x="24642" y="332369"/>
                    <a:pt x="31682" y="332881"/>
                    <a:pt x="37988" y="336249"/>
                  </a:cubicBezTo>
                  <a:lnTo>
                    <a:pt x="302130" y="476833"/>
                  </a:lnTo>
                  <a:lnTo>
                    <a:pt x="566126" y="336249"/>
                  </a:lnTo>
                  <a:cubicBezTo>
                    <a:pt x="578739" y="329513"/>
                    <a:pt x="594432" y="334199"/>
                    <a:pt x="601178" y="346793"/>
                  </a:cubicBezTo>
                  <a:cubicBezTo>
                    <a:pt x="607925" y="359387"/>
                    <a:pt x="603085" y="375056"/>
                    <a:pt x="590619" y="381793"/>
                  </a:cubicBezTo>
                  <a:lnTo>
                    <a:pt x="314303" y="528820"/>
                  </a:lnTo>
                  <a:cubicBezTo>
                    <a:pt x="310490" y="530870"/>
                    <a:pt x="306383" y="531895"/>
                    <a:pt x="302130" y="531895"/>
                  </a:cubicBezTo>
                  <a:cubicBezTo>
                    <a:pt x="297877" y="531895"/>
                    <a:pt x="293770" y="530870"/>
                    <a:pt x="289957" y="528820"/>
                  </a:cubicBezTo>
                  <a:lnTo>
                    <a:pt x="13641" y="381793"/>
                  </a:lnTo>
                  <a:cubicBezTo>
                    <a:pt x="1028" y="375056"/>
                    <a:pt x="-3665" y="359387"/>
                    <a:pt x="3082" y="346793"/>
                  </a:cubicBezTo>
                  <a:cubicBezTo>
                    <a:pt x="6455" y="340496"/>
                    <a:pt x="12028" y="336176"/>
                    <a:pt x="18335" y="334272"/>
                  </a:cubicBezTo>
                  <a:close/>
                  <a:moveTo>
                    <a:pt x="18335" y="233364"/>
                  </a:moveTo>
                  <a:cubicBezTo>
                    <a:pt x="24642" y="231461"/>
                    <a:pt x="31682" y="231973"/>
                    <a:pt x="37988" y="235341"/>
                  </a:cubicBezTo>
                  <a:lnTo>
                    <a:pt x="302130" y="375925"/>
                  </a:lnTo>
                  <a:lnTo>
                    <a:pt x="566126" y="235341"/>
                  </a:lnTo>
                  <a:cubicBezTo>
                    <a:pt x="578739" y="228605"/>
                    <a:pt x="594432" y="233291"/>
                    <a:pt x="601178" y="245885"/>
                  </a:cubicBezTo>
                  <a:cubicBezTo>
                    <a:pt x="607925" y="258479"/>
                    <a:pt x="603085" y="274148"/>
                    <a:pt x="590619" y="280885"/>
                  </a:cubicBezTo>
                  <a:lnTo>
                    <a:pt x="314303" y="428058"/>
                  </a:lnTo>
                  <a:cubicBezTo>
                    <a:pt x="310490" y="430108"/>
                    <a:pt x="306383" y="430987"/>
                    <a:pt x="302130" y="430987"/>
                  </a:cubicBezTo>
                  <a:cubicBezTo>
                    <a:pt x="297877" y="430987"/>
                    <a:pt x="293770" y="430108"/>
                    <a:pt x="289957" y="428058"/>
                  </a:cubicBezTo>
                  <a:lnTo>
                    <a:pt x="13641" y="280885"/>
                  </a:lnTo>
                  <a:cubicBezTo>
                    <a:pt x="1028" y="274148"/>
                    <a:pt x="-3665" y="258479"/>
                    <a:pt x="3082" y="245885"/>
                  </a:cubicBezTo>
                  <a:cubicBezTo>
                    <a:pt x="6455" y="239588"/>
                    <a:pt x="12028" y="235268"/>
                    <a:pt x="18335" y="233364"/>
                  </a:cubicBezTo>
                  <a:close/>
                  <a:moveTo>
                    <a:pt x="291571" y="2196"/>
                  </a:moveTo>
                  <a:cubicBezTo>
                    <a:pt x="298317" y="-733"/>
                    <a:pt x="305943" y="-733"/>
                    <a:pt x="312689" y="2196"/>
                  </a:cubicBezTo>
                  <a:lnTo>
                    <a:pt x="588846" y="125214"/>
                  </a:lnTo>
                  <a:cubicBezTo>
                    <a:pt x="597938" y="129315"/>
                    <a:pt x="603805" y="138102"/>
                    <a:pt x="604245" y="147914"/>
                  </a:cubicBezTo>
                  <a:cubicBezTo>
                    <a:pt x="604538" y="157726"/>
                    <a:pt x="599258" y="166953"/>
                    <a:pt x="590605" y="171639"/>
                  </a:cubicBezTo>
                  <a:lnTo>
                    <a:pt x="314303" y="318676"/>
                  </a:lnTo>
                  <a:cubicBezTo>
                    <a:pt x="310489" y="320726"/>
                    <a:pt x="306383" y="321751"/>
                    <a:pt x="302130" y="321751"/>
                  </a:cubicBezTo>
                  <a:cubicBezTo>
                    <a:pt x="297877" y="321751"/>
                    <a:pt x="293771" y="320726"/>
                    <a:pt x="289957" y="318676"/>
                  </a:cubicBezTo>
                  <a:lnTo>
                    <a:pt x="13654" y="171639"/>
                  </a:lnTo>
                  <a:cubicBezTo>
                    <a:pt x="5002" y="166953"/>
                    <a:pt x="-278" y="157726"/>
                    <a:pt x="15" y="147914"/>
                  </a:cubicBezTo>
                  <a:cubicBezTo>
                    <a:pt x="309" y="138102"/>
                    <a:pt x="6322" y="129315"/>
                    <a:pt x="15414" y="125214"/>
                  </a:cubicBezTo>
                  <a:close/>
                </a:path>
              </a:pathLst>
            </a:custGeom>
            <a:solidFill>
              <a:schemeClr val="accent2"/>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20000"/>
                </a:lnSpc>
              </a:pPr>
              <a:endParaRPr lang="zh-CN" altLang="en-US" sz="2000" b="1" i="1">
                <a:solidFill>
                  <a:schemeClr val="tx1"/>
                </a:solidFill>
                <a:cs typeface="+mn-ea"/>
                <a:sym typeface="+mn-lt"/>
              </a:endParaRPr>
            </a:p>
          </p:txBody>
        </p:sp>
        <p:sp>
          <p:nvSpPr>
            <p:cNvPr id="24" name="îṡļïďé">
              <a:extLst>
                <a:ext uri="{FF2B5EF4-FFF2-40B4-BE49-F238E27FC236}">
                  <a16:creationId xmlns:a16="http://schemas.microsoft.com/office/drawing/2014/main" id="{15F23097-F117-46C8-B26B-F81232C287C2}"/>
                </a:ext>
              </a:extLst>
            </p:cNvPr>
            <p:cNvSpPr/>
            <p:nvPr/>
          </p:nvSpPr>
          <p:spPr>
            <a:xfrm>
              <a:off x="7687847" y="3591844"/>
              <a:ext cx="488894" cy="397450"/>
            </a:xfrm>
            <a:custGeom>
              <a:avLst/>
              <a:gdLst>
                <a:gd name="connsiteX0" fmla="*/ 390482 w 564166"/>
                <a:gd name="connsiteY0" fmla="*/ 307997 h 458643"/>
                <a:gd name="connsiteX1" fmla="*/ 403395 w 564166"/>
                <a:gd name="connsiteY1" fmla="*/ 307997 h 458643"/>
                <a:gd name="connsiteX2" fmla="*/ 439265 w 564166"/>
                <a:gd name="connsiteY2" fmla="*/ 353908 h 458643"/>
                <a:gd name="connsiteX3" fmla="*/ 434961 w 564166"/>
                <a:gd name="connsiteY3" fmla="*/ 361082 h 458643"/>
                <a:gd name="connsiteX4" fmla="*/ 419178 w 564166"/>
                <a:gd name="connsiteY4" fmla="*/ 361082 h 458643"/>
                <a:gd name="connsiteX5" fmla="*/ 492353 w 564166"/>
                <a:gd name="connsiteY5" fmla="*/ 419905 h 458643"/>
                <a:gd name="connsiteX6" fmla="*/ 512440 w 564166"/>
                <a:gd name="connsiteY6" fmla="*/ 438557 h 458643"/>
                <a:gd name="connsiteX7" fmla="*/ 492353 w 564166"/>
                <a:gd name="connsiteY7" fmla="*/ 458643 h 458643"/>
                <a:gd name="connsiteX8" fmla="*/ 379004 w 564166"/>
                <a:gd name="connsiteY8" fmla="*/ 361082 h 458643"/>
                <a:gd name="connsiteX9" fmla="*/ 358916 w 564166"/>
                <a:gd name="connsiteY9" fmla="*/ 361082 h 458643"/>
                <a:gd name="connsiteX10" fmla="*/ 354612 w 564166"/>
                <a:gd name="connsiteY10" fmla="*/ 353908 h 458643"/>
                <a:gd name="connsiteX11" fmla="*/ 277051 w 564166"/>
                <a:gd name="connsiteY11" fmla="*/ 307997 h 458643"/>
                <a:gd name="connsiteX12" fmla="*/ 288553 w 564166"/>
                <a:gd name="connsiteY12" fmla="*/ 307997 h 458643"/>
                <a:gd name="connsiteX13" fmla="*/ 324497 w 564166"/>
                <a:gd name="connsiteY13" fmla="*/ 353908 h 458643"/>
                <a:gd name="connsiteX14" fmla="*/ 320183 w 564166"/>
                <a:gd name="connsiteY14" fmla="*/ 361082 h 458643"/>
                <a:gd name="connsiteX15" fmla="*/ 301493 w 564166"/>
                <a:gd name="connsiteY15" fmla="*/ 361082 h 458643"/>
                <a:gd name="connsiteX16" fmla="*/ 301493 w 564166"/>
                <a:gd name="connsiteY16" fmla="*/ 438557 h 458643"/>
                <a:gd name="connsiteX17" fmla="*/ 282802 w 564166"/>
                <a:gd name="connsiteY17" fmla="*/ 458643 h 458643"/>
                <a:gd name="connsiteX18" fmla="*/ 262673 w 564166"/>
                <a:gd name="connsiteY18" fmla="*/ 438557 h 458643"/>
                <a:gd name="connsiteX19" fmla="*/ 262673 w 564166"/>
                <a:gd name="connsiteY19" fmla="*/ 361082 h 458643"/>
                <a:gd name="connsiteX20" fmla="*/ 243982 w 564166"/>
                <a:gd name="connsiteY20" fmla="*/ 361082 h 458643"/>
                <a:gd name="connsiteX21" fmla="*/ 239669 w 564166"/>
                <a:gd name="connsiteY21" fmla="*/ 353908 h 458643"/>
                <a:gd name="connsiteX22" fmla="*/ 162189 w 564166"/>
                <a:gd name="connsiteY22" fmla="*/ 307997 h 458643"/>
                <a:gd name="connsiteX23" fmla="*/ 173671 w 564166"/>
                <a:gd name="connsiteY23" fmla="*/ 307997 h 458643"/>
                <a:gd name="connsiteX24" fmla="*/ 209554 w 564166"/>
                <a:gd name="connsiteY24" fmla="*/ 353908 h 458643"/>
                <a:gd name="connsiteX25" fmla="*/ 205248 w 564166"/>
                <a:gd name="connsiteY25" fmla="*/ 361082 h 458643"/>
                <a:gd name="connsiteX26" fmla="*/ 185154 w 564166"/>
                <a:gd name="connsiteY26" fmla="*/ 361082 h 458643"/>
                <a:gd name="connsiteX27" fmla="*/ 71765 w 564166"/>
                <a:gd name="connsiteY27" fmla="*/ 458643 h 458643"/>
                <a:gd name="connsiteX28" fmla="*/ 53106 w 564166"/>
                <a:gd name="connsiteY28" fmla="*/ 438557 h 458643"/>
                <a:gd name="connsiteX29" fmla="*/ 71765 w 564166"/>
                <a:gd name="connsiteY29" fmla="*/ 419905 h 458643"/>
                <a:gd name="connsiteX30" fmla="*/ 146401 w 564166"/>
                <a:gd name="connsiteY30" fmla="*/ 361082 h 458643"/>
                <a:gd name="connsiteX31" fmla="*/ 129177 w 564166"/>
                <a:gd name="connsiteY31" fmla="*/ 361082 h 458643"/>
                <a:gd name="connsiteX32" fmla="*/ 124871 w 564166"/>
                <a:gd name="connsiteY32" fmla="*/ 353908 h 458643"/>
                <a:gd name="connsiteX33" fmla="*/ 340222 w 564166"/>
                <a:gd name="connsiteY33" fmla="*/ 0 h 458643"/>
                <a:gd name="connsiteX34" fmla="*/ 453630 w 564166"/>
                <a:gd name="connsiteY34" fmla="*/ 118973 h 458643"/>
                <a:gd name="connsiteX35" fmla="*/ 525407 w 564166"/>
                <a:gd name="connsiteY35" fmla="*/ 179176 h 458643"/>
                <a:gd name="connsiteX36" fmla="*/ 564166 w 564166"/>
                <a:gd name="connsiteY36" fmla="*/ 232212 h 458643"/>
                <a:gd name="connsiteX37" fmla="*/ 518229 w 564166"/>
                <a:gd name="connsiteY37" fmla="*/ 286681 h 458643"/>
                <a:gd name="connsiteX38" fmla="*/ 45937 w 564166"/>
                <a:gd name="connsiteY38" fmla="*/ 286681 h 458643"/>
                <a:gd name="connsiteX39" fmla="*/ 0 w 564166"/>
                <a:gd name="connsiteY39" fmla="*/ 232212 h 458643"/>
                <a:gd name="connsiteX40" fmla="*/ 45937 w 564166"/>
                <a:gd name="connsiteY40" fmla="*/ 179176 h 458643"/>
                <a:gd name="connsiteX41" fmla="*/ 111972 w 564166"/>
                <a:gd name="connsiteY41" fmla="*/ 103205 h 458643"/>
                <a:gd name="connsiteX42" fmla="*/ 134941 w 564166"/>
                <a:gd name="connsiteY42" fmla="*/ 107505 h 458643"/>
                <a:gd name="connsiteX43" fmla="*/ 209589 w 564166"/>
                <a:gd name="connsiteY43" fmla="*/ 22934 h 458643"/>
                <a:gd name="connsiteX44" fmla="*/ 256961 w 564166"/>
                <a:gd name="connsiteY44" fmla="*/ 43002 h 458643"/>
                <a:gd name="connsiteX45" fmla="*/ 340222 w 564166"/>
                <a:gd name="connsiteY45" fmla="*/ 0 h 4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64166" h="458643">
                  <a:moveTo>
                    <a:pt x="390482" y="307997"/>
                  </a:moveTo>
                  <a:cubicBezTo>
                    <a:pt x="394786" y="303693"/>
                    <a:pt x="399091" y="303693"/>
                    <a:pt x="403395" y="307997"/>
                  </a:cubicBezTo>
                  <a:lnTo>
                    <a:pt x="439265" y="353908"/>
                  </a:lnTo>
                  <a:cubicBezTo>
                    <a:pt x="442135" y="358212"/>
                    <a:pt x="440700" y="361082"/>
                    <a:pt x="434961" y="361082"/>
                  </a:cubicBezTo>
                  <a:lnTo>
                    <a:pt x="419178" y="361082"/>
                  </a:lnTo>
                  <a:cubicBezTo>
                    <a:pt x="426352" y="394081"/>
                    <a:pt x="456483" y="419905"/>
                    <a:pt x="492353" y="419905"/>
                  </a:cubicBezTo>
                  <a:cubicBezTo>
                    <a:pt x="503831" y="419905"/>
                    <a:pt x="512440" y="428514"/>
                    <a:pt x="512440" y="438557"/>
                  </a:cubicBezTo>
                  <a:cubicBezTo>
                    <a:pt x="512440" y="450035"/>
                    <a:pt x="503831" y="458643"/>
                    <a:pt x="492353" y="458643"/>
                  </a:cubicBezTo>
                  <a:cubicBezTo>
                    <a:pt x="434961" y="458643"/>
                    <a:pt x="387612" y="415601"/>
                    <a:pt x="379004" y="361082"/>
                  </a:cubicBezTo>
                  <a:lnTo>
                    <a:pt x="358916" y="361082"/>
                  </a:lnTo>
                  <a:cubicBezTo>
                    <a:pt x="353177" y="361082"/>
                    <a:pt x="351742" y="358212"/>
                    <a:pt x="354612" y="353908"/>
                  </a:cubicBezTo>
                  <a:close/>
                  <a:moveTo>
                    <a:pt x="277051" y="307997"/>
                  </a:moveTo>
                  <a:cubicBezTo>
                    <a:pt x="279926" y="303693"/>
                    <a:pt x="285677" y="303693"/>
                    <a:pt x="288553" y="307997"/>
                  </a:cubicBezTo>
                  <a:lnTo>
                    <a:pt x="324497" y="353908"/>
                  </a:lnTo>
                  <a:cubicBezTo>
                    <a:pt x="327372" y="358212"/>
                    <a:pt x="325934" y="361082"/>
                    <a:pt x="320183" y="361082"/>
                  </a:cubicBezTo>
                  <a:lnTo>
                    <a:pt x="301493" y="361082"/>
                  </a:lnTo>
                  <a:lnTo>
                    <a:pt x="301493" y="438557"/>
                  </a:lnTo>
                  <a:cubicBezTo>
                    <a:pt x="301493" y="450035"/>
                    <a:pt x="292866" y="458643"/>
                    <a:pt x="282802" y="458643"/>
                  </a:cubicBezTo>
                  <a:cubicBezTo>
                    <a:pt x="271300" y="458643"/>
                    <a:pt x="262673" y="450035"/>
                    <a:pt x="262673" y="438557"/>
                  </a:cubicBezTo>
                  <a:lnTo>
                    <a:pt x="262673" y="361082"/>
                  </a:lnTo>
                  <a:lnTo>
                    <a:pt x="243982" y="361082"/>
                  </a:lnTo>
                  <a:cubicBezTo>
                    <a:pt x="238231" y="361082"/>
                    <a:pt x="236793" y="358212"/>
                    <a:pt x="239669" y="353908"/>
                  </a:cubicBezTo>
                  <a:close/>
                  <a:moveTo>
                    <a:pt x="162189" y="307997"/>
                  </a:moveTo>
                  <a:cubicBezTo>
                    <a:pt x="165059" y="303693"/>
                    <a:pt x="169365" y="303693"/>
                    <a:pt x="173671" y="307997"/>
                  </a:cubicBezTo>
                  <a:lnTo>
                    <a:pt x="209554" y="353908"/>
                  </a:lnTo>
                  <a:cubicBezTo>
                    <a:pt x="212424" y="358212"/>
                    <a:pt x="210989" y="361082"/>
                    <a:pt x="205248" y="361082"/>
                  </a:cubicBezTo>
                  <a:lnTo>
                    <a:pt x="185154" y="361082"/>
                  </a:lnTo>
                  <a:cubicBezTo>
                    <a:pt x="176542" y="415601"/>
                    <a:pt x="129177" y="458643"/>
                    <a:pt x="71765" y="458643"/>
                  </a:cubicBezTo>
                  <a:cubicBezTo>
                    <a:pt x="61718" y="458643"/>
                    <a:pt x="53106" y="450035"/>
                    <a:pt x="53106" y="438557"/>
                  </a:cubicBezTo>
                  <a:cubicBezTo>
                    <a:pt x="53106" y="428514"/>
                    <a:pt x="61718" y="419905"/>
                    <a:pt x="71765" y="419905"/>
                  </a:cubicBezTo>
                  <a:cubicBezTo>
                    <a:pt x="107648" y="419905"/>
                    <a:pt x="137789" y="394081"/>
                    <a:pt x="146401" y="361082"/>
                  </a:cubicBezTo>
                  <a:lnTo>
                    <a:pt x="129177" y="361082"/>
                  </a:lnTo>
                  <a:cubicBezTo>
                    <a:pt x="123436" y="361082"/>
                    <a:pt x="122001" y="358212"/>
                    <a:pt x="124871" y="353908"/>
                  </a:cubicBezTo>
                  <a:close/>
                  <a:moveTo>
                    <a:pt x="340222" y="0"/>
                  </a:moveTo>
                  <a:cubicBezTo>
                    <a:pt x="399079" y="0"/>
                    <a:pt x="447888" y="51603"/>
                    <a:pt x="453630" y="118973"/>
                  </a:cubicBezTo>
                  <a:cubicBezTo>
                    <a:pt x="488083" y="118973"/>
                    <a:pt x="515358" y="144774"/>
                    <a:pt x="525407" y="179176"/>
                  </a:cubicBezTo>
                  <a:cubicBezTo>
                    <a:pt x="546940" y="183476"/>
                    <a:pt x="564166" y="204977"/>
                    <a:pt x="564166" y="232212"/>
                  </a:cubicBezTo>
                  <a:cubicBezTo>
                    <a:pt x="564166" y="262313"/>
                    <a:pt x="544069" y="286681"/>
                    <a:pt x="518229" y="286681"/>
                  </a:cubicBezTo>
                  <a:lnTo>
                    <a:pt x="45937" y="286681"/>
                  </a:lnTo>
                  <a:cubicBezTo>
                    <a:pt x="20097" y="286681"/>
                    <a:pt x="0" y="262313"/>
                    <a:pt x="0" y="232212"/>
                  </a:cubicBezTo>
                  <a:cubicBezTo>
                    <a:pt x="0" y="202110"/>
                    <a:pt x="20097" y="179176"/>
                    <a:pt x="45937" y="179176"/>
                  </a:cubicBezTo>
                  <a:cubicBezTo>
                    <a:pt x="45937" y="136173"/>
                    <a:pt x="76084" y="103205"/>
                    <a:pt x="111972" y="103205"/>
                  </a:cubicBezTo>
                  <a:cubicBezTo>
                    <a:pt x="119150" y="103205"/>
                    <a:pt x="127763" y="104639"/>
                    <a:pt x="134941" y="107505"/>
                  </a:cubicBezTo>
                  <a:cubicBezTo>
                    <a:pt x="134941" y="60203"/>
                    <a:pt x="169394" y="22934"/>
                    <a:pt x="209589" y="22934"/>
                  </a:cubicBezTo>
                  <a:cubicBezTo>
                    <a:pt x="228251" y="22934"/>
                    <a:pt x="244042" y="30102"/>
                    <a:pt x="256961" y="43002"/>
                  </a:cubicBezTo>
                  <a:cubicBezTo>
                    <a:pt x="278494" y="15767"/>
                    <a:pt x="307205" y="0"/>
                    <a:pt x="340222" y="0"/>
                  </a:cubicBezTo>
                  <a:close/>
                </a:path>
              </a:pathLst>
            </a:custGeom>
            <a:solidFill>
              <a:schemeClr val="accent2"/>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20000"/>
                </a:lnSpc>
              </a:pPr>
              <a:endParaRPr lang="zh-CN" altLang="en-US" sz="2000" b="1" i="1">
                <a:solidFill>
                  <a:schemeClr val="tx1"/>
                </a:solidFill>
                <a:cs typeface="+mn-ea"/>
                <a:sym typeface="+mn-lt"/>
              </a:endParaRPr>
            </a:p>
          </p:txBody>
        </p:sp>
      </p:grpSp>
      <p:sp>
        <p:nvSpPr>
          <p:cNvPr id="46" name="矩形 45">
            <a:extLst>
              <a:ext uri="{FF2B5EF4-FFF2-40B4-BE49-F238E27FC236}">
                <a16:creationId xmlns:a16="http://schemas.microsoft.com/office/drawing/2014/main" id="{614C7FDC-7832-4382-9AF5-E873BE01F391}"/>
              </a:ext>
            </a:extLst>
          </p:cNvPr>
          <p:cNvSpPr/>
          <p:nvPr/>
        </p:nvSpPr>
        <p:spPr>
          <a:xfrm>
            <a:off x="8437740" y="4605593"/>
            <a:ext cx="3094073" cy="547669"/>
          </a:xfrm>
          <a:prstGeom prst="rect">
            <a:avLst/>
          </a:prstGeom>
        </p:spPr>
        <p:txBody>
          <a:bodyPr vert="horz" lIns="91440" tIns="45720" rIns="91440" bIns="45720" rtlCol="0" anchor="b">
            <a:noAutofit/>
          </a:bodyPr>
          <a:lstStyle/>
          <a:p>
            <a:pPr algn="ctr">
              <a:lnSpc>
                <a:spcPts val="2500"/>
              </a:lnSpc>
              <a:spcBef>
                <a:spcPct val="0"/>
              </a:spcBef>
            </a:pPr>
            <a:r>
              <a:rPr lang="en-US" sz="2800" dirty="0">
                <a:latin typeface="#9Slide03 Cabin Condensed" panose="00000506000000000000" pitchFamily="2" charset="-93"/>
                <a:cs typeface="Times New Roman" panose="02020603050405020304" pitchFamily="18" charset="0"/>
              </a:rPr>
              <a:t>⇒ </a:t>
            </a:r>
            <a:r>
              <a:rPr lang="en-US" altLang="zh-CN" sz="2800" dirty="0" err="1">
                <a:latin typeface="#9Slide03 Cabin Condensed" panose="00000506000000000000" pitchFamily="2" charset="-93"/>
                <a:cs typeface="Times New Roman" panose="02020603050405020304" pitchFamily="18" charset="0"/>
                <a:sym typeface="+mn-lt"/>
              </a:rPr>
              <a:t>Không</a:t>
            </a:r>
            <a:r>
              <a:rPr lang="en-US" altLang="zh-CN" sz="2800" dirty="0">
                <a:latin typeface="#9Slide03 Cabin Condensed" panose="00000506000000000000" pitchFamily="2" charset="-93"/>
                <a:cs typeface="Times New Roman" panose="02020603050405020304" pitchFamily="18" charset="0"/>
                <a:sym typeface="+mn-lt"/>
              </a:rPr>
              <a:t> </a:t>
            </a:r>
            <a:r>
              <a:rPr lang="en-US" altLang="zh-CN" sz="2800" dirty="0" err="1">
                <a:latin typeface="#9Slide03 Cabin Condensed" panose="00000506000000000000" pitchFamily="2" charset="-93"/>
                <a:cs typeface="Times New Roman" panose="02020603050405020304" pitchFamily="18" charset="0"/>
                <a:sym typeface="+mn-lt"/>
              </a:rPr>
              <a:t>có</a:t>
            </a:r>
            <a:r>
              <a:rPr lang="en-US" altLang="zh-CN" sz="2800" dirty="0">
                <a:latin typeface="#9Slide03 Cabin Condensed" panose="00000506000000000000" pitchFamily="2" charset="-93"/>
                <a:cs typeface="Times New Roman" panose="02020603050405020304" pitchFamily="18" charset="0"/>
                <a:sym typeface="+mn-lt"/>
              </a:rPr>
              <a:t> </a:t>
            </a:r>
            <a:r>
              <a:rPr lang="en-US" altLang="zh-CN" sz="2800" dirty="0" err="1">
                <a:latin typeface="#9Slide03 Cabin Condensed" panose="00000506000000000000" pitchFamily="2" charset="-93"/>
                <a:cs typeface="Times New Roman" panose="02020603050405020304" pitchFamily="18" charset="0"/>
                <a:sym typeface="+mn-lt"/>
              </a:rPr>
              <a:t>giá</a:t>
            </a:r>
            <a:r>
              <a:rPr lang="en-US" altLang="zh-CN" sz="2800" dirty="0">
                <a:latin typeface="#9Slide03 Cabin Condensed" panose="00000506000000000000" pitchFamily="2" charset="-93"/>
                <a:cs typeface="Times New Roman" panose="02020603050405020304" pitchFamily="18" charset="0"/>
                <a:sym typeface="+mn-lt"/>
              </a:rPr>
              <a:t> </a:t>
            </a:r>
            <a:r>
              <a:rPr lang="en-US" altLang="zh-CN" sz="2800" dirty="0" err="1">
                <a:latin typeface="#9Slide03 Cabin Condensed" panose="00000506000000000000" pitchFamily="2" charset="-93"/>
                <a:cs typeface="Times New Roman" panose="02020603050405020304" pitchFamily="18" charset="0"/>
                <a:sym typeface="+mn-lt"/>
              </a:rPr>
              <a:t>trị</a:t>
            </a:r>
            <a:r>
              <a:rPr lang="en-US" altLang="zh-CN" sz="2800" dirty="0">
                <a:latin typeface="#9Slide03 Cabin Condensed" panose="00000506000000000000" pitchFamily="2" charset="-93"/>
                <a:cs typeface="Times New Roman" panose="02020603050405020304" pitchFamily="18" charset="0"/>
                <a:sym typeface="+mn-lt"/>
              </a:rPr>
              <a:t> </a:t>
            </a:r>
            <a:r>
              <a:rPr lang="en-US" altLang="zh-CN" sz="2800" dirty="0" err="1">
                <a:latin typeface="#9Slide03 Cabin Condensed" panose="00000506000000000000" pitchFamily="2" charset="-93"/>
                <a:cs typeface="Times New Roman" panose="02020603050405020304" pitchFamily="18" charset="0"/>
                <a:sym typeface="+mn-lt"/>
              </a:rPr>
              <a:t>độ</a:t>
            </a:r>
            <a:r>
              <a:rPr lang="en-US" altLang="zh-CN" sz="2800" dirty="0">
                <a:latin typeface="#9Slide03 Cabin Condensed" panose="00000506000000000000" pitchFamily="2" charset="-93"/>
                <a:cs typeface="Times New Roman" panose="02020603050405020304" pitchFamily="18" charset="0"/>
                <a:sym typeface="+mn-lt"/>
              </a:rPr>
              <a:t> </a:t>
            </a:r>
            <a:r>
              <a:rPr lang="en-US" altLang="zh-CN" sz="2800" dirty="0" err="1">
                <a:latin typeface="#9Slide03 Cabin Condensed" panose="00000506000000000000" pitchFamily="2" charset="-93"/>
                <a:cs typeface="Times New Roman" panose="02020603050405020304" pitchFamily="18" charset="0"/>
                <a:sym typeface="+mn-lt"/>
              </a:rPr>
              <a:t>âm</a:t>
            </a:r>
            <a:r>
              <a:rPr lang="en-US" altLang="zh-CN" sz="2800" dirty="0">
                <a:latin typeface="#9Slide03 Cabin Condensed" panose="00000506000000000000" pitchFamily="2" charset="-93"/>
                <a:cs typeface="Times New Roman" panose="02020603050405020304" pitchFamily="18" charset="0"/>
                <a:sym typeface="+mn-lt"/>
              </a:rPr>
              <a:t> </a:t>
            </a:r>
            <a:r>
              <a:rPr lang="en-US" altLang="zh-CN" sz="2800" dirty="0" err="1">
                <a:latin typeface="#9Slide03 Cabin Condensed" panose="00000506000000000000" pitchFamily="2" charset="-93"/>
                <a:cs typeface="Times New Roman" panose="02020603050405020304" pitchFamily="18" charset="0"/>
                <a:sym typeface="+mn-lt"/>
              </a:rPr>
              <a:t>điện</a:t>
            </a:r>
            <a:endParaRPr lang="zh-CN" altLang="en-US" sz="2800" dirty="0">
              <a:latin typeface="#9Slide03 Cabin Condensed" panose="00000506000000000000" pitchFamily="2" charset="-93"/>
              <a:cs typeface="Times New Roman" panose="02020603050405020304" pitchFamily="18" charset="0"/>
              <a:sym typeface="+mn-lt"/>
            </a:endParaRPr>
          </a:p>
        </p:txBody>
      </p:sp>
      <p:sp>
        <p:nvSpPr>
          <p:cNvPr id="48" name="矩形 47">
            <a:extLst>
              <a:ext uri="{FF2B5EF4-FFF2-40B4-BE49-F238E27FC236}">
                <a16:creationId xmlns:a16="http://schemas.microsoft.com/office/drawing/2014/main" id="{5DE5CAB3-BFA6-4BCC-9CD8-ED0EE6202344}"/>
              </a:ext>
            </a:extLst>
          </p:cNvPr>
          <p:cNvSpPr/>
          <p:nvPr/>
        </p:nvSpPr>
        <p:spPr>
          <a:xfrm>
            <a:off x="7473597" y="2519332"/>
            <a:ext cx="4348831" cy="547669"/>
          </a:xfrm>
          <a:prstGeom prst="rect">
            <a:avLst/>
          </a:prstGeom>
        </p:spPr>
        <p:txBody>
          <a:bodyPr vert="horz" lIns="91440" tIns="45720" rIns="91440" bIns="45720" rtlCol="0" anchor="b">
            <a:noAutofit/>
          </a:bodyPr>
          <a:lstStyle/>
          <a:p>
            <a:pPr algn="ctr">
              <a:spcBef>
                <a:spcPct val="0"/>
              </a:spcBef>
            </a:pPr>
            <a:r>
              <a:rPr lang="en-US" sz="2800" dirty="0">
                <a:latin typeface="#9Slide03 Cabin Condensed" panose="00000506000000000000" pitchFamily="2" charset="-93"/>
                <a:cs typeface="Times New Roman" panose="02020603050405020304" pitchFamily="18" charset="0"/>
              </a:rPr>
              <a:t>⇒ </a:t>
            </a:r>
            <a:r>
              <a:rPr lang="en-US" altLang="zh-CN" sz="2800" dirty="0" err="1">
                <a:latin typeface="#9Slide03 Cabin Condensed" panose="00000506000000000000" pitchFamily="2" charset="-93"/>
                <a:cs typeface="Times New Roman" panose="02020603050405020304" pitchFamily="18" charset="0"/>
                <a:sym typeface="+mn-lt"/>
              </a:rPr>
              <a:t>Không</a:t>
            </a:r>
            <a:r>
              <a:rPr lang="en-US" altLang="zh-CN" sz="2800" dirty="0">
                <a:latin typeface="#9Slide03 Cabin Condensed" panose="00000506000000000000" pitchFamily="2" charset="-93"/>
                <a:cs typeface="Times New Roman" panose="02020603050405020304" pitchFamily="18" charset="0"/>
                <a:sym typeface="+mn-lt"/>
              </a:rPr>
              <a:t> </a:t>
            </a:r>
            <a:r>
              <a:rPr lang="en-US" altLang="zh-CN" sz="2800" dirty="0" err="1">
                <a:latin typeface="#9Slide03 Cabin Condensed" panose="00000506000000000000" pitchFamily="2" charset="-93"/>
                <a:cs typeface="Times New Roman" panose="02020603050405020304" pitchFamily="18" charset="0"/>
                <a:sym typeface="+mn-lt"/>
              </a:rPr>
              <a:t>hút</a:t>
            </a:r>
            <a:r>
              <a:rPr lang="en-US" altLang="zh-CN" sz="2800" dirty="0">
                <a:latin typeface="#9Slide03 Cabin Condensed" panose="00000506000000000000" pitchFamily="2" charset="-93"/>
                <a:cs typeface="Times New Roman" panose="02020603050405020304" pitchFamily="18" charset="0"/>
                <a:sym typeface="+mn-lt"/>
              </a:rPr>
              <a:t> electron </a:t>
            </a:r>
            <a:r>
              <a:rPr lang="en-US" altLang="zh-CN" sz="2800" dirty="0" err="1">
                <a:latin typeface="#9Slide03 Cabin Condensed" panose="00000506000000000000" pitchFamily="2" charset="-93"/>
                <a:cs typeface="Times New Roman" panose="02020603050405020304" pitchFamily="18" charset="0"/>
                <a:sym typeface="+mn-lt"/>
              </a:rPr>
              <a:t>vì</a:t>
            </a:r>
            <a:r>
              <a:rPr lang="en-US" altLang="zh-CN" sz="2800" dirty="0">
                <a:latin typeface="#9Slide03 Cabin Condensed" panose="00000506000000000000" pitchFamily="2" charset="-93"/>
                <a:cs typeface="Times New Roman" panose="02020603050405020304" pitchFamily="18" charset="0"/>
                <a:sym typeface="+mn-lt"/>
              </a:rPr>
              <a:t> </a:t>
            </a:r>
            <a:r>
              <a:rPr lang="en-US" altLang="zh-CN" sz="2800" dirty="0" err="1">
                <a:latin typeface="#9Slide03 Cabin Condensed" panose="00000506000000000000" pitchFamily="2" charset="-93"/>
                <a:cs typeface="Times New Roman" panose="02020603050405020304" pitchFamily="18" charset="0"/>
                <a:sym typeface="+mn-lt"/>
              </a:rPr>
              <a:t>cấu</a:t>
            </a:r>
            <a:r>
              <a:rPr lang="en-US" altLang="zh-CN" sz="2800" dirty="0">
                <a:latin typeface="#9Slide03 Cabin Condensed" panose="00000506000000000000" pitchFamily="2" charset="-93"/>
                <a:cs typeface="Times New Roman" panose="02020603050405020304" pitchFamily="18" charset="0"/>
                <a:sym typeface="+mn-lt"/>
              </a:rPr>
              <a:t> </a:t>
            </a:r>
            <a:r>
              <a:rPr lang="en-US" altLang="zh-CN" sz="2800" dirty="0" err="1">
                <a:latin typeface="#9Slide03 Cabin Condensed" panose="00000506000000000000" pitchFamily="2" charset="-93"/>
                <a:cs typeface="Times New Roman" panose="02020603050405020304" pitchFamily="18" charset="0"/>
                <a:sym typeface="+mn-lt"/>
              </a:rPr>
              <a:t>hình</a:t>
            </a:r>
            <a:r>
              <a:rPr lang="en-US" altLang="zh-CN" sz="2800" dirty="0">
                <a:latin typeface="#9Slide03 Cabin Condensed" panose="00000506000000000000" pitchFamily="2" charset="-93"/>
                <a:cs typeface="Times New Roman" panose="02020603050405020304" pitchFamily="18" charset="0"/>
                <a:sym typeface="+mn-lt"/>
              </a:rPr>
              <a:t> electron </a:t>
            </a:r>
            <a:r>
              <a:rPr lang="en-US" altLang="zh-CN" sz="2800" dirty="0" err="1">
                <a:latin typeface="#9Slide03 Cabin Condensed" panose="00000506000000000000" pitchFamily="2" charset="-93"/>
                <a:cs typeface="Times New Roman" panose="02020603050405020304" pitchFamily="18" charset="0"/>
                <a:sym typeface="+mn-lt"/>
              </a:rPr>
              <a:t>đã</a:t>
            </a:r>
            <a:r>
              <a:rPr lang="en-US" altLang="zh-CN" sz="2800" dirty="0">
                <a:latin typeface="#9Slide03 Cabin Condensed" panose="00000506000000000000" pitchFamily="2" charset="-93"/>
                <a:cs typeface="Times New Roman" panose="02020603050405020304" pitchFamily="18" charset="0"/>
                <a:sym typeface="+mn-lt"/>
              </a:rPr>
              <a:t> </a:t>
            </a:r>
            <a:r>
              <a:rPr lang="en-US" altLang="zh-CN" sz="2800" dirty="0" err="1">
                <a:latin typeface="#9Slide03 Cabin Condensed" panose="00000506000000000000" pitchFamily="2" charset="-93"/>
                <a:cs typeface="Times New Roman" panose="02020603050405020304" pitchFamily="18" charset="0"/>
                <a:sym typeface="+mn-lt"/>
              </a:rPr>
              <a:t>đạt</a:t>
            </a:r>
            <a:r>
              <a:rPr lang="en-US" altLang="zh-CN" sz="2800" dirty="0">
                <a:latin typeface="#9Slide03 Cabin Condensed" panose="00000506000000000000" pitchFamily="2" charset="-93"/>
                <a:cs typeface="Times New Roman" panose="02020603050405020304" pitchFamily="18" charset="0"/>
                <a:sym typeface="+mn-lt"/>
              </a:rPr>
              <a:t> </a:t>
            </a:r>
            <a:r>
              <a:rPr lang="en-US" altLang="zh-CN" sz="2800" dirty="0" err="1">
                <a:latin typeface="#9Slide03 Cabin Condensed" panose="00000506000000000000" pitchFamily="2" charset="-93"/>
                <a:cs typeface="Times New Roman" panose="02020603050405020304" pitchFamily="18" charset="0"/>
                <a:sym typeface="+mn-lt"/>
              </a:rPr>
              <a:t>cấu</a:t>
            </a:r>
            <a:r>
              <a:rPr lang="en-US" altLang="zh-CN" sz="2800" dirty="0">
                <a:latin typeface="#9Slide03 Cabin Condensed" panose="00000506000000000000" pitchFamily="2" charset="-93"/>
                <a:cs typeface="Times New Roman" panose="02020603050405020304" pitchFamily="18" charset="0"/>
                <a:sym typeface="+mn-lt"/>
              </a:rPr>
              <a:t> </a:t>
            </a:r>
            <a:r>
              <a:rPr lang="en-US" altLang="zh-CN" sz="2800" dirty="0" err="1">
                <a:latin typeface="#9Slide03 Cabin Condensed" panose="00000506000000000000" pitchFamily="2" charset="-93"/>
                <a:cs typeface="Times New Roman" panose="02020603050405020304" pitchFamily="18" charset="0"/>
                <a:sym typeface="+mn-lt"/>
              </a:rPr>
              <a:t>hình</a:t>
            </a:r>
            <a:r>
              <a:rPr lang="en-US" altLang="zh-CN" sz="2800" dirty="0">
                <a:latin typeface="#9Slide03 Cabin Condensed" panose="00000506000000000000" pitchFamily="2" charset="-93"/>
                <a:cs typeface="Times New Roman" panose="02020603050405020304" pitchFamily="18" charset="0"/>
                <a:sym typeface="+mn-lt"/>
              </a:rPr>
              <a:t> </a:t>
            </a:r>
            <a:r>
              <a:rPr lang="en-US" altLang="zh-CN" sz="2800" dirty="0" err="1">
                <a:latin typeface="#9Slide03 Cabin Condensed" panose="00000506000000000000" pitchFamily="2" charset="-93"/>
                <a:cs typeface="Times New Roman" panose="02020603050405020304" pitchFamily="18" charset="0"/>
                <a:sym typeface="+mn-lt"/>
              </a:rPr>
              <a:t>bền</a:t>
            </a:r>
            <a:r>
              <a:rPr lang="en-US" altLang="zh-CN" sz="2800" dirty="0">
                <a:latin typeface="#9Slide03 Cabin Condensed" panose="00000506000000000000" pitchFamily="2" charset="-93"/>
                <a:cs typeface="Times New Roman" panose="02020603050405020304" pitchFamily="18" charset="0"/>
                <a:sym typeface="+mn-lt"/>
              </a:rPr>
              <a:t> </a:t>
            </a:r>
            <a:r>
              <a:rPr lang="en-US" altLang="zh-CN" sz="2800" dirty="0" err="1">
                <a:latin typeface="#9Slide03 Cabin Condensed" panose="00000506000000000000" pitchFamily="2" charset="-93"/>
                <a:cs typeface="Times New Roman" panose="02020603050405020304" pitchFamily="18" charset="0"/>
                <a:sym typeface="+mn-lt"/>
              </a:rPr>
              <a:t>vững</a:t>
            </a:r>
            <a:endParaRPr lang="zh-CN" altLang="en-US" sz="2800" dirty="0">
              <a:latin typeface="#9Slide03 Cabin Condensed" panose="00000506000000000000" pitchFamily="2" charset="-93"/>
              <a:cs typeface="Times New Roman" panose="02020603050405020304" pitchFamily="18" charset="0"/>
              <a:sym typeface="+mn-lt"/>
            </a:endParaRPr>
          </a:p>
        </p:txBody>
      </p:sp>
      <p:sp>
        <p:nvSpPr>
          <p:cNvPr id="50" name="矩形 49">
            <a:extLst>
              <a:ext uri="{FF2B5EF4-FFF2-40B4-BE49-F238E27FC236}">
                <a16:creationId xmlns:a16="http://schemas.microsoft.com/office/drawing/2014/main" id="{56253A31-CD7C-4735-AB25-8DDD89379872}"/>
              </a:ext>
            </a:extLst>
          </p:cNvPr>
          <p:cNvSpPr/>
          <p:nvPr/>
        </p:nvSpPr>
        <p:spPr>
          <a:xfrm>
            <a:off x="426819" y="2093309"/>
            <a:ext cx="3078628" cy="2939860"/>
          </a:xfrm>
          <a:prstGeom prst="rect">
            <a:avLst/>
          </a:prstGeom>
        </p:spPr>
        <p:txBody>
          <a:bodyPr vert="horz" lIns="91440" tIns="45720" rIns="91440" bIns="45720" rtlCol="0" anchor="b">
            <a:noAutofit/>
          </a:bodyPr>
          <a:lstStyle/>
          <a:p>
            <a:pPr algn="just">
              <a:spcBef>
                <a:spcPct val="0"/>
              </a:spcBef>
            </a:pPr>
            <a:r>
              <a:rPr lang="vi-VN" altLang="zh-CN" sz="2800" dirty="0">
                <a:latin typeface="#9Slide03 Cabin Condensed" panose="00000506000000000000" pitchFamily="2" charset="-93"/>
                <a:cs typeface="Times New Roman" panose="02020603050405020304" pitchFamily="18" charset="0"/>
                <a:sym typeface="+mn-lt"/>
              </a:rPr>
              <a:t>- Các nguyên tố nhóm VIIIA là các nguyên tố khí hiếm, bền ở điều kiện thường và không tham gia liên kết hóa học</a:t>
            </a:r>
            <a:endParaRPr lang="zh-CN" altLang="en-US" sz="2800" dirty="0">
              <a:latin typeface="#9Slide03 Cabin Condensed" panose="00000506000000000000" pitchFamily="2" charset="-93"/>
              <a:cs typeface="Times New Roman" panose="02020603050405020304" pitchFamily="18" charset="0"/>
              <a:sym typeface="+mn-lt"/>
            </a:endParaRPr>
          </a:p>
        </p:txBody>
      </p:sp>
      <p:grpSp>
        <p:nvGrpSpPr>
          <p:cNvPr id="55" name="组合 42">
            <a:extLst>
              <a:ext uri="{FF2B5EF4-FFF2-40B4-BE49-F238E27FC236}">
                <a16:creationId xmlns:a16="http://schemas.microsoft.com/office/drawing/2014/main" id="{9BE060DD-BFA1-C7E7-4552-C5A933E529A3}"/>
              </a:ext>
            </a:extLst>
          </p:cNvPr>
          <p:cNvGrpSpPr/>
          <p:nvPr/>
        </p:nvGrpSpPr>
        <p:grpSpPr>
          <a:xfrm>
            <a:off x="4156045" y="605726"/>
            <a:ext cx="796279" cy="767997"/>
            <a:chOff x="182192" y="601610"/>
            <a:chExt cx="796279" cy="767997"/>
          </a:xfrm>
        </p:grpSpPr>
        <p:sp>
          <p:nvSpPr>
            <p:cNvPr id="56" name="椭圆 44">
              <a:extLst>
                <a:ext uri="{FF2B5EF4-FFF2-40B4-BE49-F238E27FC236}">
                  <a16:creationId xmlns:a16="http://schemas.microsoft.com/office/drawing/2014/main" id="{AEF0386B-0FD3-757B-3D8D-DAA3C4E6C92C}"/>
                </a:ext>
              </a:extLst>
            </p:cNvPr>
            <p:cNvSpPr/>
            <p:nvPr/>
          </p:nvSpPr>
          <p:spPr>
            <a:xfrm>
              <a:off x="499286" y="601610"/>
              <a:ext cx="479185" cy="4791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57" name="椭圆 45">
              <a:extLst>
                <a:ext uri="{FF2B5EF4-FFF2-40B4-BE49-F238E27FC236}">
                  <a16:creationId xmlns:a16="http://schemas.microsoft.com/office/drawing/2014/main" id="{E255574C-A118-55B6-E62B-738A1804C86B}"/>
                </a:ext>
              </a:extLst>
            </p:cNvPr>
            <p:cNvSpPr/>
            <p:nvPr/>
          </p:nvSpPr>
          <p:spPr>
            <a:xfrm>
              <a:off x="182192" y="735418"/>
              <a:ext cx="634189" cy="63418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sp>
        <p:nvSpPr>
          <p:cNvPr id="58" name="文本框 43">
            <a:extLst>
              <a:ext uri="{FF2B5EF4-FFF2-40B4-BE49-F238E27FC236}">
                <a16:creationId xmlns:a16="http://schemas.microsoft.com/office/drawing/2014/main" id="{A672BC1B-1835-785F-2CE4-78043B0E5BF0}"/>
              </a:ext>
            </a:extLst>
          </p:cNvPr>
          <p:cNvSpPr txBox="1"/>
          <p:nvPr/>
        </p:nvSpPr>
        <p:spPr>
          <a:xfrm>
            <a:off x="5107328" y="494158"/>
            <a:ext cx="3450150" cy="749757"/>
          </a:xfrm>
          <a:prstGeom prst="rect">
            <a:avLst/>
          </a:prstGeom>
          <a:noFill/>
        </p:spPr>
        <p:txBody>
          <a:bodyPr wrap="square" rtlCol="0">
            <a:spAutoFit/>
          </a:bodyPr>
          <a:lstStyle/>
          <a:p>
            <a:pPr lvl="0">
              <a:lnSpc>
                <a:spcPct val="130000"/>
              </a:lnSpc>
              <a:defRPr/>
            </a:pPr>
            <a:r>
              <a:rPr lang="en-US" altLang="zh-CN" sz="3600" b="1" i="1" dirty="0" err="1">
                <a:solidFill>
                  <a:srgbClr val="7030A0"/>
                </a:solidFill>
                <a:latin typeface="#9Slide03 Cabin Condensed" panose="00000506000000000000" pitchFamily="2" charset="-93"/>
                <a:cs typeface="Times New Roman" panose="02020603050405020304" pitchFamily="18" charset="0"/>
                <a:sym typeface="+mn-lt"/>
              </a:rPr>
              <a:t>Lời</a:t>
            </a:r>
            <a:r>
              <a:rPr lang="en-US" altLang="zh-CN" sz="3600" b="1" i="1" dirty="0">
                <a:solidFill>
                  <a:srgbClr val="7030A0"/>
                </a:solidFill>
                <a:latin typeface="#9Slide03 Cabin Condensed" panose="00000506000000000000" pitchFamily="2" charset="-93"/>
                <a:cs typeface="Times New Roman" panose="02020603050405020304" pitchFamily="18" charset="0"/>
                <a:sym typeface="+mn-lt"/>
              </a:rPr>
              <a:t> </a:t>
            </a:r>
            <a:r>
              <a:rPr lang="en-US" altLang="zh-CN" sz="3600" b="1" i="1" dirty="0" err="1">
                <a:solidFill>
                  <a:srgbClr val="7030A0"/>
                </a:solidFill>
                <a:latin typeface="#9Slide03 Cabin Condensed" panose="00000506000000000000" pitchFamily="2" charset="-93"/>
                <a:cs typeface="Times New Roman" panose="02020603050405020304" pitchFamily="18" charset="0"/>
                <a:sym typeface="+mn-lt"/>
              </a:rPr>
              <a:t>giải</a:t>
            </a:r>
            <a:r>
              <a:rPr lang="en-US" altLang="zh-CN" sz="3600" b="1" i="1" dirty="0">
                <a:solidFill>
                  <a:srgbClr val="7030A0"/>
                </a:solidFill>
                <a:latin typeface="#9Slide03 Cabin Condensed" panose="00000506000000000000" pitchFamily="2" charset="-93"/>
                <a:cs typeface="Times New Roman" panose="02020603050405020304" pitchFamily="18" charset="0"/>
                <a:sym typeface="+mn-lt"/>
              </a:rPr>
              <a:t>:</a:t>
            </a:r>
            <a:endParaRPr lang="zh-CN" altLang="en-US" sz="3600" b="1" i="1" dirty="0">
              <a:solidFill>
                <a:srgbClr val="7030A0"/>
              </a:solidFill>
              <a:latin typeface="#9Slide03 Cabin Condensed" panose="00000506000000000000" pitchFamily="2" charset="-93"/>
              <a:cs typeface="Times New Roman" panose="02020603050405020304" pitchFamily="18" charset="0"/>
              <a:sym typeface="+mn-lt"/>
            </a:endParaRPr>
          </a:p>
        </p:txBody>
      </p:sp>
    </p:spTree>
    <p:custDataLst>
      <p:tags r:id="rId1"/>
    </p:custDataLst>
    <p:extLst>
      <p:ext uri="{BB962C8B-B14F-4D97-AF65-F5344CB8AC3E}">
        <p14:creationId xmlns:p14="http://schemas.microsoft.com/office/powerpoint/2010/main" val="36051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750" fill="hold"/>
                                        <p:tgtEl>
                                          <p:spTgt spid="50"/>
                                        </p:tgtEl>
                                        <p:attrNameLst>
                                          <p:attrName>ppt_w</p:attrName>
                                        </p:attrNameLst>
                                      </p:cBhvr>
                                      <p:tavLst>
                                        <p:tav tm="0">
                                          <p:val>
                                            <p:fltVal val="0"/>
                                          </p:val>
                                        </p:tav>
                                        <p:tav tm="100000">
                                          <p:val>
                                            <p:strVal val="#ppt_w"/>
                                          </p:val>
                                        </p:tav>
                                      </p:tavLst>
                                    </p:anim>
                                    <p:anim calcmode="lin" valueType="num">
                                      <p:cBhvr>
                                        <p:cTn id="8" dur="750" fill="hold"/>
                                        <p:tgtEl>
                                          <p:spTgt spid="50"/>
                                        </p:tgtEl>
                                        <p:attrNameLst>
                                          <p:attrName>ppt_h</p:attrName>
                                        </p:attrNameLst>
                                      </p:cBhvr>
                                      <p:tavLst>
                                        <p:tav tm="0">
                                          <p:val>
                                            <p:fltVal val="0"/>
                                          </p:val>
                                        </p:tav>
                                        <p:tav tm="100000">
                                          <p:val>
                                            <p:strVal val="#ppt_h"/>
                                          </p:val>
                                        </p:tav>
                                      </p:tavLst>
                                    </p:anim>
                                    <p:animEffect transition="in" filter="fade">
                                      <p:cBhvr>
                                        <p:cTn id="9" dur="750"/>
                                        <p:tgtEl>
                                          <p:spTgt spid="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p:cTn id="14" dur="750" fill="hold"/>
                                        <p:tgtEl>
                                          <p:spTgt spid="48"/>
                                        </p:tgtEl>
                                        <p:attrNameLst>
                                          <p:attrName>ppt_w</p:attrName>
                                        </p:attrNameLst>
                                      </p:cBhvr>
                                      <p:tavLst>
                                        <p:tav tm="0">
                                          <p:val>
                                            <p:fltVal val="0"/>
                                          </p:val>
                                        </p:tav>
                                        <p:tav tm="100000">
                                          <p:val>
                                            <p:strVal val="#ppt_w"/>
                                          </p:val>
                                        </p:tav>
                                      </p:tavLst>
                                    </p:anim>
                                    <p:anim calcmode="lin" valueType="num">
                                      <p:cBhvr>
                                        <p:cTn id="15" dur="750" fill="hold"/>
                                        <p:tgtEl>
                                          <p:spTgt spid="48"/>
                                        </p:tgtEl>
                                        <p:attrNameLst>
                                          <p:attrName>ppt_h</p:attrName>
                                        </p:attrNameLst>
                                      </p:cBhvr>
                                      <p:tavLst>
                                        <p:tav tm="0">
                                          <p:val>
                                            <p:fltVal val="0"/>
                                          </p:val>
                                        </p:tav>
                                        <p:tav tm="100000">
                                          <p:val>
                                            <p:strVal val="#ppt_h"/>
                                          </p:val>
                                        </p:tav>
                                      </p:tavLst>
                                    </p:anim>
                                    <p:animEffect transition="in" filter="fade">
                                      <p:cBhvr>
                                        <p:cTn id="16" dur="75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p:cTn id="21" dur="750" fill="hold"/>
                                        <p:tgtEl>
                                          <p:spTgt spid="46"/>
                                        </p:tgtEl>
                                        <p:attrNameLst>
                                          <p:attrName>ppt_w</p:attrName>
                                        </p:attrNameLst>
                                      </p:cBhvr>
                                      <p:tavLst>
                                        <p:tav tm="0">
                                          <p:val>
                                            <p:fltVal val="0"/>
                                          </p:val>
                                        </p:tav>
                                        <p:tav tm="100000">
                                          <p:val>
                                            <p:strVal val="#ppt_w"/>
                                          </p:val>
                                        </p:tav>
                                      </p:tavLst>
                                    </p:anim>
                                    <p:anim calcmode="lin" valueType="num">
                                      <p:cBhvr>
                                        <p:cTn id="22" dur="750" fill="hold"/>
                                        <p:tgtEl>
                                          <p:spTgt spid="46"/>
                                        </p:tgtEl>
                                        <p:attrNameLst>
                                          <p:attrName>ppt_h</p:attrName>
                                        </p:attrNameLst>
                                      </p:cBhvr>
                                      <p:tavLst>
                                        <p:tav tm="0">
                                          <p:val>
                                            <p:fltVal val="0"/>
                                          </p:val>
                                        </p:tav>
                                        <p:tav tm="100000">
                                          <p:val>
                                            <p:strVal val="#ppt_h"/>
                                          </p:val>
                                        </p:tav>
                                      </p:tavLst>
                                    </p:anim>
                                    <p:animEffect transition="in" filter="fade">
                                      <p:cBhvr>
                                        <p:cTn id="23"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椭圆 66">
            <a:extLst>
              <a:ext uri="{FF2B5EF4-FFF2-40B4-BE49-F238E27FC236}">
                <a16:creationId xmlns:a16="http://schemas.microsoft.com/office/drawing/2014/main" id="{4830E385-F4CB-40CE-B11C-67BA20FD3E36}"/>
              </a:ext>
            </a:extLst>
          </p:cNvPr>
          <p:cNvSpPr/>
          <p:nvPr/>
        </p:nvSpPr>
        <p:spPr>
          <a:xfrm>
            <a:off x="11098639" y="249806"/>
            <a:ext cx="2544796" cy="254479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1" name="组合 30">
            <a:extLst>
              <a:ext uri="{FF2B5EF4-FFF2-40B4-BE49-F238E27FC236}">
                <a16:creationId xmlns:a16="http://schemas.microsoft.com/office/drawing/2014/main" id="{44344D21-3BAC-4EC9-9BCE-B0298689CEB1}"/>
              </a:ext>
            </a:extLst>
          </p:cNvPr>
          <p:cNvGrpSpPr/>
          <p:nvPr/>
        </p:nvGrpSpPr>
        <p:grpSpPr>
          <a:xfrm>
            <a:off x="2383045" y="5785992"/>
            <a:ext cx="7875771" cy="597617"/>
            <a:chOff x="7108575" y="5470967"/>
            <a:chExt cx="3492507" cy="597617"/>
          </a:xfrm>
        </p:grpSpPr>
        <p:sp>
          <p:nvSpPr>
            <p:cNvPr id="8" name="文本框 7">
              <a:extLst>
                <a:ext uri="{FF2B5EF4-FFF2-40B4-BE49-F238E27FC236}">
                  <a16:creationId xmlns:a16="http://schemas.microsoft.com/office/drawing/2014/main" id="{D809E517-0ED8-49DE-9754-1309178233A2}"/>
                </a:ext>
              </a:extLst>
            </p:cNvPr>
            <p:cNvSpPr txBox="1"/>
            <p:nvPr/>
          </p:nvSpPr>
          <p:spPr>
            <a:xfrm>
              <a:off x="7108575" y="5470967"/>
              <a:ext cx="309362" cy="584775"/>
            </a:xfrm>
            <a:prstGeom prst="rect">
              <a:avLst/>
            </a:prstGeom>
          </p:spPr>
          <p:txBody>
            <a:bodyPr wrap="none" rtlCol="0">
              <a:spAutoFit/>
            </a:bodyPr>
            <a:lstStyle>
              <a:defPPr>
                <a:defRPr lang="zh-CN"/>
              </a:defPPr>
              <a:lvl1pPr>
                <a:defRPr sz="2400" b="1" i="0">
                  <a:solidFill>
                    <a:schemeClr val="accent1"/>
                  </a:solidFill>
                  <a:effectLst>
                    <a:outerShdw blurRad="76200" dist="50800" dir="5400000" algn="ctr" rotWithShape="0">
                      <a:schemeClr val="accent1">
                        <a:alpha val="20000"/>
                      </a:schemeClr>
                    </a:outerShdw>
                  </a:effectLst>
                </a:defRPr>
              </a:lvl1pPr>
            </a:lstStyle>
            <a:p>
              <a:r>
                <a:rPr lang="en-US" altLang="zh-CN" sz="3200" dirty="0">
                  <a:solidFill>
                    <a:srgbClr val="00B050"/>
                  </a:solidFill>
                  <a:effectLst>
                    <a:outerShdw blurRad="76200" dist="50800" dir="5400000" algn="ctr" rotWithShape="0">
                      <a:schemeClr val="accent4">
                        <a:alpha val="20000"/>
                      </a:schemeClr>
                    </a:outerShdw>
                  </a:effectLst>
                  <a:latin typeface="#9Slide03 Cabin Condensed" panose="00000506000000000000" pitchFamily="2" charset="-93"/>
                  <a:cs typeface="Times New Roman" panose="02020603050405020304" pitchFamily="18" charset="0"/>
                  <a:sym typeface="+mn-lt"/>
                </a:rPr>
                <a:t>04.</a:t>
              </a:r>
              <a:endParaRPr lang="zh-CN" altLang="en-US" sz="3200" dirty="0">
                <a:solidFill>
                  <a:srgbClr val="00B050"/>
                </a:solidFill>
                <a:effectLst>
                  <a:outerShdw blurRad="76200" dist="50800" dir="5400000" algn="ctr" rotWithShape="0">
                    <a:schemeClr val="accent4">
                      <a:alpha val="20000"/>
                    </a:schemeClr>
                  </a:outerShdw>
                </a:effectLst>
                <a:latin typeface="#9Slide03 Cabin Condensed" panose="00000506000000000000" pitchFamily="2" charset="-93"/>
                <a:cs typeface="Times New Roman" panose="02020603050405020304" pitchFamily="18" charset="0"/>
                <a:sym typeface="+mn-lt"/>
              </a:endParaRPr>
            </a:p>
          </p:txBody>
        </p:sp>
        <p:sp>
          <p:nvSpPr>
            <p:cNvPr id="25" name="文本框 24">
              <a:extLst>
                <a:ext uri="{FF2B5EF4-FFF2-40B4-BE49-F238E27FC236}">
                  <a16:creationId xmlns:a16="http://schemas.microsoft.com/office/drawing/2014/main" id="{D4AA0922-ABC8-413A-83F9-6B9627C97DDA}"/>
                </a:ext>
              </a:extLst>
            </p:cNvPr>
            <p:cNvSpPr txBox="1"/>
            <p:nvPr/>
          </p:nvSpPr>
          <p:spPr>
            <a:xfrm>
              <a:off x="7420643" y="5483809"/>
              <a:ext cx="3180439" cy="584775"/>
            </a:xfrm>
            <a:prstGeom prst="rect">
              <a:avLst/>
            </a:prstGeom>
            <a:noFill/>
          </p:spPr>
          <p:txBody>
            <a:bodyPr wrap="square" rtlCol="0">
              <a:spAutoFit/>
            </a:bodyPr>
            <a:lstStyle/>
            <a:p>
              <a:r>
                <a:rPr kumimoji="0" lang="en-US" altLang="zh-CN" sz="3200" b="1" i="0" u="none" strike="noStrike" kern="1200" cap="none" spc="0" normalizeH="0" baseline="0" noProof="0" dirty="0" err="1">
                  <a:ln>
                    <a:noFill/>
                  </a:ln>
                  <a:solidFill>
                    <a:srgbClr val="00B050"/>
                  </a:solidFill>
                  <a:effectLst/>
                  <a:uLnTx/>
                  <a:uFillTx/>
                  <a:latin typeface="#9Slide03 Cabin Condensed" panose="00000506000000000000" pitchFamily="2" charset="-93"/>
                  <a:cs typeface="Times New Roman" panose="02020603050405020304" pitchFamily="18" charset="0"/>
                  <a:sym typeface="+mn-lt"/>
                </a:rPr>
                <a:t>Tính</a:t>
              </a:r>
              <a:r>
                <a:rPr kumimoji="0" lang="en-US" altLang="zh-CN" sz="3200" b="1" i="0" u="none" strike="noStrike" kern="1200" cap="none" spc="0" normalizeH="0" baseline="0" noProof="0" dirty="0">
                  <a:ln>
                    <a:noFill/>
                  </a:ln>
                  <a:solidFill>
                    <a:srgbClr val="00B050"/>
                  </a:solidFill>
                  <a:effectLst/>
                  <a:uLnTx/>
                  <a:uFillTx/>
                  <a:latin typeface="#9Slide03 Cabin Condensed" panose="00000506000000000000" pitchFamily="2" charset="-93"/>
                  <a:cs typeface="Times New Roman" panose="02020603050405020304" pitchFamily="18" charset="0"/>
                  <a:sym typeface="+mn-lt"/>
                </a:rPr>
                <a:t> acid – base </a:t>
              </a:r>
              <a:r>
                <a:rPr kumimoji="0" lang="en-US" altLang="zh-CN" sz="3200" b="1" i="0" u="none" strike="noStrike" kern="1200" cap="none" spc="0" normalizeH="0" baseline="0" noProof="0" dirty="0" err="1">
                  <a:ln>
                    <a:noFill/>
                  </a:ln>
                  <a:solidFill>
                    <a:srgbClr val="00B050"/>
                  </a:solidFill>
                  <a:effectLst/>
                  <a:uLnTx/>
                  <a:uFillTx/>
                  <a:latin typeface="#9Slide03 Cabin Condensed" panose="00000506000000000000" pitchFamily="2" charset="-93"/>
                  <a:cs typeface="Times New Roman" panose="02020603050405020304" pitchFamily="18" charset="0"/>
                  <a:sym typeface="+mn-lt"/>
                </a:rPr>
                <a:t>của</a:t>
              </a:r>
              <a:r>
                <a:rPr kumimoji="0" lang="en-US" altLang="zh-CN" sz="3200" b="1" i="0" u="none" strike="noStrike" kern="1200" cap="none" spc="0" normalizeH="0" baseline="0" noProof="0" dirty="0">
                  <a:ln>
                    <a:noFill/>
                  </a:ln>
                  <a:solidFill>
                    <a:srgbClr val="00B050"/>
                  </a:solidFill>
                  <a:effectLst/>
                  <a:uLnTx/>
                  <a:uFillTx/>
                  <a:latin typeface="#9Slide03 Cabin Condensed" panose="00000506000000000000" pitchFamily="2" charset="-93"/>
                  <a:cs typeface="Times New Roman" panose="02020603050405020304" pitchFamily="18" charset="0"/>
                  <a:sym typeface="+mn-lt"/>
                </a:rPr>
                <a:t> oxide </a:t>
              </a:r>
              <a:r>
                <a:rPr kumimoji="0" lang="en-US" altLang="zh-CN" sz="3200" b="1" i="0" u="none" strike="noStrike" kern="1200" cap="none" spc="0" normalizeH="0" baseline="0" noProof="0" dirty="0" err="1">
                  <a:ln>
                    <a:noFill/>
                  </a:ln>
                  <a:solidFill>
                    <a:srgbClr val="00B050"/>
                  </a:solidFill>
                  <a:effectLst/>
                  <a:uLnTx/>
                  <a:uFillTx/>
                  <a:latin typeface="#9Slide03 Cabin Condensed" panose="00000506000000000000" pitchFamily="2" charset="-93"/>
                  <a:cs typeface="Times New Roman" panose="02020603050405020304" pitchFamily="18" charset="0"/>
                  <a:sym typeface="+mn-lt"/>
                </a:rPr>
                <a:t>và</a:t>
              </a:r>
              <a:r>
                <a:rPr kumimoji="0" lang="en-US" altLang="zh-CN" sz="3200" b="1" i="0" u="none" strike="noStrike" kern="1200" cap="none" spc="0" normalizeH="0" baseline="0" noProof="0" dirty="0">
                  <a:ln>
                    <a:noFill/>
                  </a:ln>
                  <a:solidFill>
                    <a:srgbClr val="00B050"/>
                  </a:solidFill>
                  <a:effectLst/>
                  <a:uLnTx/>
                  <a:uFillTx/>
                  <a:latin typeface="#9Slide03 Cabin Condensed" panose="00000506000000000000" pitchFamily="2" charset="-93"/>
                  <a:cs typeface="Times New Roman" panose="02020603050405020304" pitchFamily="18" charset="0"/>
                  <a:sym typeface="+mn-lt"/>
                </a:rPr>
                <a:t> hydroxide</a:t>
              </a:r>
            </a:p>
          </p:txBody>
        </p:sp>
      </p:grpSp>
      <p:grpSp>
        <p:nvGrpSpPr>
          <p:cNvPr id="30" name="组合 29">
            <a:extLst>
              <a:ext uri="{FF2B5EF4-FFF2-40B4-BE49-F238E27FC236}">
                <a16:creationId xmlns:a16="http://schemas.microsoft.com/office/drawing/2014/main" id="{BEA86DDF-744B-4FF8-A504-0334595F4299}"/>
              </a:ext>
            </a:extLst>
          </p:cNvPr>
          <p:cNvGrpSpPr/>
          <p:nvPr/>
        </p:nvGrpSpPr>
        <p:grpSpPr>
          <a:xfrm>
            <a:off x="2383045" y="5045111"/>
            <a:ext cx="5719596" cy="595432"/>
            <a:chOff x="7108575" y="4110648"/>
            <a:chExt cx="3606353" cy="595432"/>
          </a:xfrm>
        </p:grpSpPr>
        <p:sp>
          <p:nvSpPr>
            <p:cNvPr id="11" name="文本框 10">
              <a:extLst>
                <a:ext uri="{FF2B5EF4-FFF2-40B4-BE49-F238E27FC236}">
                  <a16:creationId xmlns:a16="http://schemas.microsoft.com/office/drawing/2014/main" id="{60E3D44E-3533-4DB8-971E-6D76E82EEAF5}"/>
                </a:ext>
              </a:extLst>
            </p:cNvPr>
            <p:cNvSpPr txBox="1"/>
            <p:nvPr/>
          </p:nvSpPr>
          <p:spPr>
            <a:xfrm>
              <a:off x="7108575" y="4121305"/>
              <a:ext cx="439872" cy="584775"/>
            </a:xfrm>
            <a:prstGeom prst="rect">
              <a:avLst/>
            </a:prstGeom>
          </p:spPr>
          <p:txBody>
            <a:bodyPr wrap="none" rtlCol="0">
              <a:spAutoFit/>
            </a:bodyPr>
            <a:lstStyle>
              <a:defPPr>
                <a:defRPr lang="zh-CN"/>
              </a:defPPr>
              <a:lvl1pPr>
                <a:defRPr sz="2400" b="1" i="0">
                  <a:solidFill>
                    <a:schemeClr val="accent1"/>
                  </a:solidFill>
                  <a:effectLst>
                    <a:outerShdw blurRad="76200" dist="50800" dir="5400000" algn="ctr" rotWithShape="0">
                      <a:schemeClr val="accent1">
                        <a:alpha val="20000"/>
                      </a:schemeClr>
                    </a:outerShdw>
                  </a:effectLst>
                </a:defRPr>
              </a:lvl1pPr>
            </a:lstStyle>
            <a:p>
              <a:r>
                <a:rPr lang="en-US" altLang="zh-CN" sz="3200" dirty="0">
                  <a:solidFill>
                    <a:srgbClr val="00B050"/>
                  </a:solidFill>
                  <a:effectLst>
                    <a:outerShdw blurRad="76200" dist="50800" dir="5400000" algn="ctr" rotWithShape="0">
                      <a:schemeClr val="accent3">
                        <a:alpha val="20000"/>
                      </a:schemeClr>
                    </a:outerShdw>
                  </a:effectLst>
                  <a:latin typeface="#9Slide03 Cabin Condensed" panose="00000506000000000000" pitchFamily="2" charset="-93"/>
                  <a:cs typeface="Times New Roman" panose="02020603050405020304" pitchFamily="18" charset="0"/>
                  <a:sym typeface="+mn-lt"/>
                </a:rPr>
                <a:t>03.</a:t>
              </a:r>
              <a:endParaRPr lang="zh-CN" altLang="en-US" sz="3200" dirty="0">
                <a:solidFill>
                  <a:srgbClr val="00B050"/>
                </a:solidFill>
                <a:effectLst>
                  <a:outerShdw blurRad="76200" dist="50800" dir="5400000" algn="ctr" rotWithShape="0">
                    <a:schemeClr val="accent3">
                      <a:alpha val="20000"/>
                    </a:schemeClr>
                  </a:outerShdw>
                </a:effectLst>
                <a:latin typeface="#9Slide03 Cabin Condensed" panose="00000506000000000000" pitchFamily="2" charset="-93"/>
                <a:cs typeface="Times New Roman" panose="02020603050405020304" pitchFamily="18" charset="0"/>
                <a:sym typeface="+mn-lt"/>
              </a:endParaRPr>
            </a:p>
          </p:txBody>
        </p:sp>
        <p:sp>
          <p:nvSpPr>
            <p:cNvPr id="23" name="文本框 22">
              <a:extLst>
                <a:ext uri="{FF2B5EF4-FFF2-40B4-BE49-F238E27FC236}">
                  <a16:creationId xmlns:a16="http://schemas.microsoft.com/office/drawing/2014/main" id="{1A3117D8-3963-4FFC-AD04-CA3E05136435}"/>
                </a:ext>
              </a:extLst>
            </p:cNvPr>
            <p:cNvSpPr txBox="1"/>
            <p:nvPr/>
          </p:nvSpPr>
          <p:spPr>
            <a:xfrm>
              <a:off x="7534489" y="4110648"/>
              <a:ext cx="3180439" cy="584775"/>
            </a:xfrm>
            <a:prstGeom prst="rect">
              <a:avLst/>
            </a:prstGeom>
            <a:noFill/>
          </p:spPr>
          <p:txBody>
            <a:bodyPr wrap="square" rtlCol="0">
              <a:spAutoFit/>
            </a:bodyPr>
            <a:lstStyle/>
            <a:p>
              <a:r>
                <a:rPr kumimoji="0" lang="en-US" altLang="zh-CN" sz="3200" b="1" i="0" u="none" strike="noStrike" kern="1200" cap="none" spc="0" normalizeH="0" baseline="0" noProof="0" dirty="0" err="1">
                  <a:ln>
                    <a:noFill/>
                  </a:ln>
                  <a:solidFill>
                    <a:srgbClr val="00B050"/>
                  </a:solidFill>
                  <a:effectLst/>
                  <a:uLnTx/>
                  <a:uFillTx/>
                  <a:latin typeface="#9Slide03 Cabin Condensed" panose="00000506000000000000" pitchFamily="2" charset="-93"/>
                  <a:cs typeface="Times New Roman" panose="02020603050405020304" pitchFamily="18" charset="0"/>
                  <a:sym typeface="+mn-lt"/>
                </a:rPr>
                <a:t>Tính</a:t>
              </a:r>
              <a:r>
                <a:rPr kumimoji="0" lang="en-US" altLang="zh-CN" sz="3200" b="1" i="0" u="none" strike="noStrike" kern="1200" cap="none" spc="0" normalizeH="0" baseline="0" noProof="0" dirty="0">
                  <a:ln>
                    <a:noFill/>
                  </a:ln>
                  <a:solidFill>
                    <a:srgbClr val="00B050"/>
                  </a:solidFill>
                  <a:effectLst/>
                  <a:uLnTx/>
                  <a:uFillTx/>
                  <a:latin typeface="#9Slide03 Cabin Condensed" panose="00000506000000000000" pitchFamily="2" charset="-93"/>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00B050"/>
                  </a:solidFill>
                  <a:effectLst/>
                  <a:uLnTx/>
                  <a:uFillTx/>
                  <a:latin typeface="#9Slide03 Cabin Condensed" panose="00000506000000000000" pitchFamily="2" charset="-93"/>
                  <a:cs typeface="Times New Roman" panose="02020603050405020304" pitchFamily="18" charset="0"/>
                  <a:sym typeface="+mn-lt"/>
                </a:rPr>
                <a:t>kim</a:t>
              </a:r>
              <a:r>
                <a:rPr kumimoji="0" lang="en-US" altLang="zh-CN" sz="3200" b="1" i="0" u="none" strike="noStrike" kern="1200" cap="none" spc="0" normalizeH="0" baseline="0" noProof="0" dirty="0">
                  <a:ln>
                    <a:noFill/>
                  </a:ln>
                  <a:solidFill>
                    <a:srgbClr val="00B050"/>
                  </a:solidFill>
                  <a:effectLst/>
                  <a:uLnTx/>
                  <a:uFillTx/>
                  <a:latin typeface="#9Slide03 Cabin Condensed" panose="00000506000000000000" pitchFamily="2" charset="-93"/>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00B050"/>
                  </a:solidFill>
                  <a:effectLst/>
                  <a:uLnTx/>
                  <a:uFillTx/>
                  <a:latin typeface="#9Slide03 Cabin Condensed" panose="00000506000000000000" pitchFamily="2" charset="-93"/>
                  <a:cs typeface="Times New Roman" panose="02020603050405020304" pitchFamily="18" charset="0"/>
                  <a:sym typeface="+mn-lt"/>
                </a:rPr>
                <a:t>loại</a:t>
              </a:r>
              <a:r>
                <a:rPr kumimoji="0" lang="en-US" altLang="zh-CN" sz="3200" b="1" i="0" u="none" strike="noStrike" kern="1200" cap="none" spc="0" normalizeH="0" baseline="0" noProof="0" dirty="0">
                  <a:ln>
                    <a:noFill/>
                  </a:ln>
                  <a:solidFill>
                    <a:srgbClr val="00B050"/>
                  </a:solidFill>
                  <a:effectLst/>
                  <a:uLnTx/>
                  <a:uFillTx/>
                  <a:latin typeface="#9Slide03 Cabin Condensed" panose="00000506000000000000" pitchFamily="2" charset="-93"/>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00B050"/>
                  </a:solidFill>
                  <a:effectLst/>
                  <a:uLnTx/>
                  <a:uFillTx/>
                  <a:latin typeface="#9Slide03 Cabin Condensed" panose="00000506000000000000" pitchFamily="2" charset="-93"/>
                  <a:cs typeface="Times New Roman" panose="02020603050405020304" pitchFamily="18" charset="0"/>
                  <a:sym typeface="+mn-lt"/>
                </a:rPr>
                <a:t>tính</a:t>
              </a:r>
              <a:r>
                <a:rPr kumimoji="0" lang="en-US" altLang="zh-CN" sz="3200" b="1" i="0" u="none" strike="noStrike" kern="1200" cap="none" spc="0" normalizeH="0" baseline="0" noProof="0" dirty="0">
                  <a:ln>
                    <a:noFill/>
                  </a:ln>
                  <a:solidFill>
                    <a:srgbClr val="00B050"/>
                  </a:solidFill>
                  <a:effectLst/>
                  <a:uLnTx/>
                  <a:uFillTx/>
                  <a:latin typeface="#9Slide03 Cabin Condensed" panose="00000506000000000000" pitchFamily="2" charset="-93"/>
                  <a:cs typeface="Times New Roman" panose="02020603050405020304" pitchFamily="18" charset="0"/>
                  <a:sym typeface="+mn-lt"/>
                </a:rPr>
                <a:t> phi </a:t>
              </a:r>
              <a:r>
                <a:rPr kumimoji="0" lang="en-US" altLang="zh-CN" sz="3200" b="1" i="0" u="none" strike="noStrike" kern="1200" cap="none" spc="0" normalizeH="0" baseline="0" noProof="0" dirty="0" err="1">
                  <a:ln>
                    <a:noFill/>
                  </a:ln>
                  <a:solidFill>
                    <a:srgbClr val="00B050"/>
                  </a:solidFill>
                  <a:effectLst/>
                  <a:uLnTx/>
                  <a:uFillTx/>
                  <a:latin typeface="#9Slide03 Cabin Condensed" panose="00000506000000000000" pitchFamily="2" charset="-93"/>
                  <a:cs typeface="Times New Roman" panose="02020603050405020304" pitchFamily="18" charset="0"/>
                  <a:sym typeface="+mn-lt"/>
                </a:rPr>
                <a:t>kim</a:t>
              </a:r>
              <a:endParaRPr kumimoji="0" lang="zh-CN" altLang="en-US" sz="3200" b="1" i="0" u="none" strike="noStrike" kern="1200" cap="none" spc="0" normalizeH="0" baseline="0" noProof="0" dirty="0">
                <a:ln>
                  <a:noFill/>
                </a:ln>
                <a:solidFill>
                  <a:srgbClr val="00B050"/>
                </a:solidFill>
                <a:effectLst/>
                <a:uLnTx/>
                <a:uFillTx/>
                <a:latin typeface="#9Slide03 Cabin Condensed" panose="00000506000000000000" pitchFamily="2" charset="-93"/>
                <a:cs typeface="Times New Roman" panose="02020603050405020304" pitchFamily="18" charset="0"/>
                <a:sym typeface="+mn-lt"/>
              </a:endParaRPr>
            </a:p>
          </p:txBody>
        </p:sp>
      </p:grpSp>
      <p:grpSp>
        <p:nvGrpSpPr>
          <p:cNvPr id="29" name="组合 28">
            <a:extLst>
              <a:ext uri="{FF2B5EF4-FFF2-40B4-BE49-F238E27FC236}">
                <a16:creationId xmlns:a16="http://schemas.microsoft.com/office/drawing/2014/main" id="{1B33B76F-FB6F-4D89-B332-0A66AA3AA2D9}"/>
              </a:ext>
            </a:extLst>
          </p:cNvPr>
          <p:cNvGrpSpPr/>
          <p:nvPr/>
        </p:nvGrpSpPr>
        <p:grpSpPr>
          <a:xfrm>
            <a:off x="2383045" y="4312791"/>
            <a:ext cx="3794745" cy="612930"/>
            <a:chOff x="7108575" y="2743487"/>
            <a:chExt cx="3794745" cy="612930"/>
          </a:xfrm>
        </p:grpSpPr>
        <p:sp>
          <p:nvSpPr>
            <p:cNvPr id="14" name="文本框 13">
              <a:extLst>
                <a:ext uri="{FF2B5EF4-FFF2-40B4-BE49-F238E27FC236}">
                  <a16:creationId xmlns:a16="http://schemas.microsoft.com/office/drawing/2014/main" id="{69F66241-8BFD-4530-88A4-9C822EA6265F}"/>
                </a:ext>
              </a:extLst>
            </p:cNvPr>
            <p:cNvSpPr txBox="1"/>
            <p:nvPr/>
          </p:nvSpPr>
          <p:spPr>
            <a:xfrm>
              <a:off x="7108575" y="2771642"/>
              <a:ext cx="697627" cy="584775"/>
            </a:xfrm>
            <a:prstGeom prst="rect">
              <a:avLst/>
            </a:prstGeom>
          </p:spPr>
          <p:txBody>
            <a:bodyPr wrap="none" rtlCol="0">
              <a:spAutoFit/>
            </a:bodyPr>
            <a:lstStyle>
              <a:defPPr>
                <a:defRPr lang="zh-CN"/>
              </a:defPPr>
              <a:lvl1pPr>
                <a:defRPr sz="2400" b="1" i="0">
                  <a:solidFill>
                    <a:schemeClr val="accent1"/>
                  </a:solidFill>
                  <a:effectLst>
                    <a:outerShdw blurRad="76200" dist="50800" dir="5400000" algn="ctr" rotWithShape="0">
                      <a:schemeClr val="accent1">
                        <a:alpha val="20000"/>
                      </a:schemeClr>
                    </a:outerShdw>
                  </a:effectLst>
                </a:defRPr>
              </a:lvl1pPr>
            </a:lstStyle>
            <a:p>
              <a:r>
                <a:rPr lang="en-US" altLang="zh-CN" sz="3200" dirty="0">
                  <a:solidFill>
                    <a:srgbClr val="00B050"/>
                  </a:solidFill>
                  <a:effectLst>
                    <a:outerShdw blurRad="76200" dist="50800" dir="5400000" algn="ctr" rotWithShape="0">
                      <a:schemeClr val="accent2">
                        <a:alpha val="20000"/>
                      </a:schemeClr>
                    </a:outerShdw>
                  </a:effectLst>
                  <a:latin typeface="#9Slide03 Cabin Condensed" panose="00000506000000000000" pitchFamily="2" charset="-93"/>
                  <a:cs typeface="Times New Roman" panose="02020603050405020304" pitchFamily="18" charset="0"/>
                  <a:sym typeface="+mn-lt"/>
                </a:rPr>
                <a:t>02.</a:t>
              </a:r>
              <a:endParaRPr lang="zh-CN" altLang="en-US" sz="3200" dirty="0">
                <a:solidFill>
                  <a:srgbClr val="00B050"/>
                </a:solidFill>
                <a:effectLst>
                  <a:outerShdw blurRad="76200" dist="50800" dir="5400000" algn="ctr" rotWithShape="0">
                    <a:schemeClr val="accent2">
                      <a:alpha val="20000"/>
                    </a:schemeClr>
                  </a:outerShdw>
                </a:effectLst>
                <a:latin typeface="#9Slide03 Cabin Condensed" panose="00000506000000000000" pitchFamily="2" charset="-93"/>
                <a:cs typeface="Times New Roman" panose="02020603050405020304" pitchFamily="18" charset="0"/>
                <a:sym typeface="+mn-lt"/>
              </a:endParaRPr>
            </a:p>
          </p:txBody>
        </p:sp>
        <p:sp>
          <p:nvSpPr>
            <p:cNvPr id="21" name="文本框 20">
              <a:extLst>
                <a:ext uri="{FF2B5EF4-FFF2-40B4-BE49-F238E27FC236}">
                  <a16:creationId xmlns:a16="http://schemas.microsoft.com/office/drawing/2014/main" id="{E96CB9F4-4CF2-4099-A541-1E8ADB711833}"/>
                </a:ext>
              </a:extLst>
            </p:cNvPr>
            <p:cNvSpPr txBox="1"/>
            <p:nvPr/>
          </p:nvSpPr>
          <p:spPr>
            <a:xfrm>
              <a:off x="7805745" y="2743487"/>
              <a:ext cx="3097575" cy="584775"/>
            </a:xfrm>
            <a:prstGeom prst="rect">
              <a:avLst/>
            </a:prstGeom>
            <a:noFill/>
          </p:spPr>
          <p:txBody>
            <a:bodyPr wrap="square" rtlCol="0">
              <a:spAutoFit/>
            </a:bodyPr>
            <a:lstStyle/>
            <a:p>
              <a:r>
                <a:rPr lang="en-US" altLang="zh-CN" sz="3200" b="1" dirty="0" err="1">
                  <a:solidFill>
                    <a:srgbClr val="00B050"/>
                  </a:solidFill>
                  <a:latin typeface="#9Slide03 Cabin Condensed" panose="00000506000000000000" pitchFamily="2" charset="-93"/>
                  <a:cs typeface="Times New Roman" panose="02020603050405020304" pitchFamily="18" charset="0"/>
                  <a:sym typeface="+mn-lt"/>
                </a:rPr>
                <a:t>Độ</a:t>
              </a:r>
              <a:r>
                <a:rPr lang="en-US" altLang="zh-CN" sz="3200" b="1" dirty="0">
                  <a:solidFill>
                    <a:srgbClr val="00B050"/>
                  </a:solidFill>
                  <a:latin typeface="#9Slide03 Cabin Condensed" panose="00000506000000000000" pitchFamily="2" charset="-93"/>
                  <a:cs typeface="Times New Roman" panose="02020603050405020304" pitchFamily="18" charset="0"/>
                  <a:sym typeface="+mn-lt"/>
                </a:rPr>
                <a:t> </a:t>
              </a:r>
              <a:r>
                <a:rPr lang="en-US" altLang="zh-CN" sz="3200" b="1" dirty="0" err="1">
                  <a:solidFill>
                    <a:srgbClr val="00B050"/>
                  </a:solidFill>
                  <a:latin typeface="#9Slide03 Cabin Condensed" panose="00000506000000000000" pitchFamily="2" charset="-93"/>
                  <a:cs typeface="Times New Roman" panose="02020603050405020304" pitchFamily="18" charset="0"/>
                  <a:sym typeface="+mn-lt"/>
                </a:rPr>
                <a:t>âm</a:t>
              </a:r>
              <a:r>
                <a:rPr lang="en-US" altLang="zh-CN" sz="3200" b="1" dirty="0">
                  <a:solidFill>
                    <a:srgbClr val="00B050"/>
                  </a:solidFill>
                  <a:latin typeface="#9Slide03 Cabin Condensed" panose="00000506000000000000" pitchFamily="2" charset="-93"/>
                  <a:cs typeface="Times New Roman" panose="02020603050405020304" pitchFamily="18" charset="0"/>
                  <a:sym typeface="+mn-lt"/>
                </a:rPr>
                <a:t> </a:t>
              </a:r>
              <a:r>
                <a:rPr lang="en-US" altLang="zh-CN" sz="3200" b="1" dirty="0" err="1">
                  <a:solidFill>
                    <a:srgbClr val="00B050"/>
                  </a:solidFill>
                  <a:latin typeface="#9Slide03 Cabin Condensed" panose="00000506000000000000" pitchFamily="2" charset="-93"/>
                  <a:cs typeface="Times New Roman" panose="02020603050405020304" pitchFamily="18" charset="0"/>
                  <a:sym typeface="+mn-lt"/>
                </a:rPr>
                <a:t>điện</a:t>
              </a:r>
              <a:endParaRPr kumimoji="0" lang="en-US" altLang="zh-CN" sz="3200" b="1" i="0" u="none" strike="noStrike" kern="1200" cap="none" spc="0" normalizeH="0" baseline="0" noProof="0" dirty="0">
                <a:ln>
                  <a:noFill/>
                </a:ln>
                <a:solidFill>
                  <a:srgbClr val="00B050"/>
                </a:solidFill>
                <a:effectLst/>
                <a:uLnTx/>
                <a:uFillTx/>
                <a:latin typeface="#9Slide03 Cabin Condensed" panose="00000506000000000000" pitchFamily="2" charset="-93"/>
                <a:cs typeface="Times New Roman" panose="02020603050405020304" pitchFamily="18" charset="0"/>
                <a:sym typeface="+mn-lt"/>
              </a:endParaRPr>
            </a:p>
          </p:txBody>
        </p:sp>
      </p:grpSp>
      <p:sp>
        <p:nvSpPr>
          <p:cNvPr id="34" name="文本框 33">
            <a:extLst>
              <a:ext uri="{FF2B5EF4-FFF2-40B4-BE49-F238E27FC236}">
                <a16:creationId xmlns:a16="http://schemas.microsoft.com/office/drawing/2014/main" id="{8D59F10D-9D8A-4F14-9A6A-9DC54F64A4BC}"/>
              </a:ext>
            </a:extLst>
          </p:cNvPr>
          <p:cNvSpPr txBox="1"/>
          <p:nvPr/>
        </p:nvSpPr>
        <p:spPr>
          <a:xfrm>
            <a:off x="971755" y="899670"/>
            <a:ext cx="5302082" cy="1938992"/>
          </a:xfrm>
          <a:prstGeom prst="rect">
            <a:avLst/>
          </a:prstGeom>
          <a:noFill/>
        </p:spPr>
        <p:txBody>
          <a:bodyPr wrap="square" rtlCol="0">
            <a:spAutoFit/>
          </a:bodyPr>
          <a:lstStyle/>
          <a:p>
            <a:pPr algn="ctr"/>
            <a:r>
              <a:rPr lang="en-US" altLang="zh-CN" sz="6000" b="1" dirty="0">
                <a:solidFill>
                  <a:srgbClr val="FFC000"/>
                </a:solidFill>
                <a:latin typeface="#9Slide03 Cabin Condensed" panose="00000506000000000000" pitchFamily="2" charset="-93"/>
                <a:cs typeface="Times New Roman" panose="02020603050405020304" pitchFamily="18" charset="0"/>
                <a:sym typeface="+mn-lt"/>
              </a:rPr>
              <a:t>NỘI DUNG BÀI HỌC</a:t>
            </a:r>
          </a:p>
        </p:txBody>
      </p:sp>
      <p:sp>
        <p:nvSpPr>
          <p:cNvPr id="32" name="椭圆 31">
            <a:extLst>
              <a:ext uri="{FF2B5EF4-FFF2-40B4-BE49-F238E27FC236}">
                <a16:creationId xmlns:a16="http://schemas.microsoft.com/office/drawing/2014/main" id="{A077469D-3DCB-4314-9151-3A39274E715D}"/>
              </a:ext>
            </a:extLst>
          </p:cNvPr>
          <p:cNvSpPr/>
          <p:nvPr/>
        </p:nvSpPr>
        <p:spPr>
          <a:xfrm>
            <a:off x="7987691" y="-1824502"/>
            <a:ext cx="4310735" cy="431073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圆: 空心 34">
            <a:extLst>
              <a:ext uri="{FF2B5EF4-FFF2-40B4-BE49-F238E27FC236}">
                <a16:creationId xmlns:a16="http://schemas.microsoft.com/office/drawing/2014/main" id="{3F78005C-3AAA-419C-A409-B959D9AEE1AB}"/>
              </a:ext>
            </a:extLst>
          </p:cNvPr>
          <p:cNvSpPr/>
          <p:nvPr/>
        </p:nvSpPr>
        <p:spPr>
          <a:xfrm>
            <a:off x="-807484" y="5473452"/>
            <a:ext cx="2207583" cy="2207583"/>
          </a:xfrm>
          <a:prstGeom prst="donut">
            <a:avLst>
              <a:gd name="adj" fmla="val 239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5" name="组合 4">
            <a:extLst>
              <a:ext uri="{FF2B5EF4-FFF2-40B4-BE49-F238E27FC236}">
                <a16:creationId xmlns:a16="http://schemas.microsoft.com/office/drawing/2014/main" id="{A8AB03D0-FD5A-4E6E-9A13-96042BD98CAE}"/>
              </a:ext>
            </a:extLst>
          </p:cNvPr>
          <p:cNvGrpSpPr/>
          <p:nvPr/>
        </p:nvGrpSpPr>
        <p:grpSpPr>
          <a:xfrm>
            <a:off x="2383045" y="3542038"/>
            <a:ext cx="4482086" cy="614647"/>
            <a:chOff x="2020631" y="3493165"/>
            <a:chExt cx="3818564" cy="614647"/>
          </a:xfrm>
        </p:grpSpPr>
        <p:sp>
          <p:nvSpPr>
            <p:cNvPr id="19" name="文本框 18">
              <a:extLst>
                <a:ext uri="{FF2B5EF4-FFF2-40B4-BE49-F238E27FC236}">
                  <a16:creationId xmlns:a16="http://schemas.microsoft.com/office/drawing/2014/main" id="{72748E61-26AE-49A4-A3C1-CAEFE9B29B67}"/>
                </a:ext>
              </a:extLst>
            </p:cNvPr>
            <p:cNvSpPr txBox="1"/>
            <p:nvPr/>
          </p:nvSpPr>
          <p:spPr>
            <a:xfrm>
              <a:off x="2658755" y="3493165"/>
              <a:ext cx="3180440" cy="584775"/>
            </a:xfrm>
            <a:prstGeom prst="rect">
              <a:avLst/>
            </a:prstGeom>
            <a:noFill/>
          </p:spPr>
          <p:txBody>
            <a:bodyPr wrap="square" rtlCol="0">
              <a:spAutoFit/>
            </a:bodyPr>
            <a:lstStyle/>
            <a:p>
              <a:r>
                <a:rPr kumimoji="0" lang="en-US" altLang="zh-CN" sz="3200" b="1" i="0" u="none" strike="noStrike" kern="1200" cap="none" spc="0" normalizeH="0" baseline="0" noProof="0" dirty="0" err="1">
                  <a:ln>
                    <a:noFill/>
                  </a:ln>
                  <a:solidFill>
                    <a:srgbClr val="00B050"/>
                  </a:solidFill>
                  <a:effectLst/>
                  <a:uLnTx/>
                  <a:uFillTx/>
                  <a:latin typeface="#9Slide03 Cabin Condensed" panose="00000506000000000000" pitchFamily="2" charset="-93"/>
                  <a:cs typeface="Times New Roman" panose="02020603050405020304" pitchFamily="18" charset="0"/>
                  <a:sym typeface="+mn-lt"/>
                </a:rPr>
                <a:t>Bán</a:t>
              </a:r>
              <a:r>
                <a:rPr kumimoji="0" lang="en-US" altLang="zh-CN" sz="3200" b="1" i="0" u="none" strike="noStrike" kern="1200" cap="none" spc="0" normalizeH="0" baseline="0" noProof="0" dirty="0">
                  <a:ln>
                    <a:noFill/>
                  </a:ln>
                  <a:solidFill>
                    <a:srgbClr val="00B050"/>
                  </a:solidFill>
                  <a:effectLst/>
                  <a:uLnTx/>
                  <a:uFillTx/>
                  <a:latin typeface="#9Slide03 Cabin Condensed" panose="00000506000000000000" pitchFamily="2" charset="-93"/>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00B050"/>
                  </a:solidFill>
                  <a:effectLst/>
                  <a:uLnTx/>
                  <a:uFillTx/>
                  <a:latin typeface="#9Slide03 Cabin Condensed" panose="00000506000000000000" pitchFamily="2" charset="-93"/>
                  <a:cs typeface="Times New Roman" panose="02020603050405020304" pitchFamily="18" charset="0"/>
                  <a:sym typeface="+mn-lt"/>
                </a:rPr>
                <a:t>kính</a:t>
              </a:r>
              <a:r>
                <a:rPr kumimoji="0" lang="en-US" altLang="zh-CN" sz="3200" b="1" i="0" u="none" strike="noStrike" kern="1200" cap="none" spc="0" normalizeH="0" baseline="0" noProof="0" dirty="0">
                  <a:ln>
                    <a:noFill/>
                  </a:ln>
                  <a:solidFill>
                    <a:srgbClr val="00B050"/>
                  </a:solidFill>
                  <a:effectLst/>
                  <a:uLnTx/>
                  <a:uFillTx/>
                  <a:latin typeface="#9Slide03 Cabin Condensed" panose="00000506000000000000" pitchFamily="2" charset="-93"/>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00B050"/>
                  </a:solidFill>
                  <a:effectLst/>
                  <a:uLnTx/>
                  <a:uFillTx/>
                  <a:latin typeface="#9Slide03 Cabin Condensed" panose="00000506000000000000" pitchFamily="2" charset="-93"/>
                  <a:cs typeface="Times New Roman" panose="02020603050405020304" pitchFamily="18" charset="0"/>
                  <a:sym typeface="+mn-lt"/>
                </a:rPr>
                <a:t>nguyên</a:t>
              </a:r>
              <a:r>
                <a:rPr kumimoji="0" lang="en-US" altLang="zh-CN" sz="3200" b="1" i="0" u="none" strike="noStrike" kern="1200" cap="none" spc="0" normalizeH="0" baseline="0" noProof="0" dirty="0">
                  <a:ln>
                    <a:noFill/>
                  </a:ln>
                  <a:solidFill>
                    <a:srgbClr val="00B050"/>
                  </a:solidFill>
                  <a:effectLst/>
                  <a:uLnTx/>
                  <a:uFillTx/>
                  <a:latin typeface="#9Slide03 Cabin Condensed" panose="00000506000000000000" pitchFamily="2" charset="-93"/>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00B050"/>
                  </a:solidFill>
                  <a:effectLst/>
                  <a:uLnTx/>
                  <a:uFillTx/>
                  <a:latin typeface="#9Slide03 Cabin Condensed" panose="00000506000000000000" pitchFamily="2" charset="-93"/>
                  <a:cs typeface="Times New Roman" panose="02020603050405020304" pitchFamily="18" charset="0"/>
                  <a:sym typeface="+mn-lt"/>
                </a:rPr>
                <a:t>tử</a:t>
              </a:r>
              <a:endParaRPr kumimoji="0" lang="zh-CN" altLang="en-US" sz="3200" b="1" i="0" u="none" strike="noStrike" kern="1200" cap="none" spc="0" normalizeH="0" baseline="0" noProof="0" dirty="0">
                <a:ln>
                  <a:noFill/>
                </a:ln>
                <a:solidFill>
                  <a:srgbClr val="00B050"/>
                </a:solidFill>
                <a:effectLst/>
                <a:uLnTx/>
                <a:uFillTx/>
                <a:latin typeface="#9Slide03 Cabin Condensed" panose="00000506000000000000" pitchFamily="2" charset="-93"/>
                <a:cs typeface="Times New Roman" panose="02020603050405020304" pitchFamily="18" charset="0"/>
                <a:sym typeface="+mn-lt"/>
              </a:endParaRPr>
            </a:p>
          </p:txBody>
        </p:sp>
        <p:sp>
          <p:nvSpPr>
            <p:cNvPr id="39" name="文本框 38">
              <a:extLst>
                <a:ext uri="{FF2B5EF4-FFF2-40B4-BE49-F238E27FC236}">
                  <a16:creationId xmlns:a16="http://schemas.microsoft.com/office/drawing/2014/main" id="{761A36CF-A3FF-4B51-BEDD-81337FCAE64C}"/>
                </a:ext>
              </a:extLst>
            </p:cNvPr>
            <p:cNvSpPr txBox="1"/>
            <p:nvPr/>
          </p:nvSpPr>
          <p:spPr>
            <a:xfrm>
              <a:off x="2020631" y="3523037"/>
              <a:ext cx="535626" cy="584775"/>
            </a:xfrm>
            <a:prstGeom prst="rect">
              <a:avLst/>
            </a:prstGeom>
          </p:spPr>
          <p:txBody>
            <a:bodyPr wrap="none" rtlCol="0">
              <a:spAutoFit/>
            </a:bodyPr>
            <a:lstStyle>
              <a:defPPr>
                <a:defRPr lang="zh-CN"/>
              </a:defPPr>
              <a:lvl1pPr>
                <a:defRPr sz="2400" b="1" i="0">
                  <a:solidFill>
                    <a:schemeClr val="accent1"/>
                  </a:solidFill>
                  <a:effectLst>
                    <a:outerShdw blurRad="76200" dist="50800" dir="5400000" algn="ctr" rotWithShape="0">
                      <a:schemeClr val="accent1">
                        <a:alpha val="20000"/>
                      </a:schemeClr>
                    </a:outerShdw>
                  </a:effectLst>
                </a:defRPr>
              </a:lvl1pPr>
            </a:lstStyle>
            <a:p>
              <a:r>
                <a:rPr lang="en-US" altLang="zh-CN" sz="3200" dirty="0">
                  <a:solidFill>
                    <a:srgbClr val="00B050"/>
                  </a:solidFill>
                  <a:effectLst>
                    <a:outerShdw blurRad="76200" dist="50800" dir="5400000" algn="ctr" rotWithShape="0">
                      <a:schemeClr val="accent2">
                        <a:alpha val="20000"/>
                      </a:schemeClr>
                    </a:outerShdw>
                  </a:effectLst>
                  <a:latin typeface="#9Slide03 Cabin Condensed" panose="00000506000000000000" pitchFamily="2" charset="-93"/>
                  <a:cs typeface="Times New Roman" panose="02020603050405020304" pitchFamily="18" charset="0"/>
                  <a:sym typeface="+mn-lt"/>
                </a:rPr>
                <a:t>01.</a:t>
              </a:r>
              <a:endParaRPr lang="zh-CN" altLang="en-US" sz="3200" dirty="0">
                <a:solidFill>
                  <a:srgbClr val="00B050"/>
                </a:solidFill>
                <a:effectLst>
                  <a:outerShdw blurRad="76200" dist="50800" dir="5400000" algn="ctr" rotWithShape="0">
                    <a:schemeClr val="accent2">
                      <a:alpha val="20000"/>
                    </a:schemeClr>
                  </a:outerShdw>
                </a:effectLst>
                <a:latin typeface="#9Slide03 Cabin Condensed" panose="00000506000000000000" pitchFamily="2" charset="-93"/>
                <a:cs typeface="Times New Roman" panose="02020603050405020304" pitchFamily="18" charset="0"/>
                <a:sym typeface="+mn-lt"/>
              </a:endParaRPr>
            </a:p>
          </p:txBody>
        </p:sp>
      </p:grpSp>
      <p:grpSp>
        <p:nvGrpSpPr>
          <p:cNvPr id="33" name="组合 32">
            <a:extLst>
              <a:ext uri="{FF2B5EF4-FFF2-40B4-BE49-F238E27FC236}">
                <a16:creationId xmlns:a16="http://schemas.microsoft.com/office/drawing/2014/main" id="{CFDED8B2-1F3A-4B0D-B8EF-F0A7EC7FABA3}"/>
              </a:ext>
            </a:extLst>
          </p:cNvPr>
          <p:cNvGrpSpPr/>
          <p:nvPr/>
        </p:nvGrpSpPr>
        <p:grpSpPr>
          <a:xfrm>
            <a:off x="10821501" y="6027913"/>
            <a:ext cx="725493" cy="428693"/>
            <a:chOff x="716513" y="5833241"/>
            <a:chExt cx="725493" cy="428693"/>
          </a:xfrm>
        </p:grpSpPr>
        <p:sp>
          <p:nvSpPr>
            <p:cNvPr id="38" name="等腰三角形 37">
              <a:extLst>
                <a:ext uri="{FF2B5EF4-FFF2-40B4-BE49-F238E27FC236}">
                  <a16:creationId xmlns:a16="http://schemas.microsoft.com/office/drawing/2014/main" id="{8E3F44AA-0D16-4705-9AF1-01F564F91090}"/>
                </a:ext>
              </a:extLst>
            </p:cNvPr>
            <p:cNvSpPr/>
            <p:nvPr/>
          </p:nvSpPr>
          <p:spPr>
            <a:xfrm rot="5400000">
              <a:off x="660400" y="5889354"/>
              <a:ext cx="417458" cy="3052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Cabin Condensed" panose="00000506000000000000" pitchFamily="2" charset="-93"/>
                <a:cs typeface="Times New Roman" panose="02020603050405020304" pitchFamily="18" charset="0"/>
                <a:sym typeface="+mn-lt"/>
              </a:endParaRPr>
            </a:p>
          </p:txBody>
        </p:sp>
        <p:sp>
          <p:nvSpPr>
            <p:cNvPr id="44" name="等腰三角形 43">
              <a:extLst>
                <a:ext uri="{FF2B5EF4-FFF2-40B4-BE49-F238E27FC236}">
                  <a16:creationId xmlns:a16="http://schemas.microsoft.com/office/drawing/2014/main" id="{E4B60E30-000E-4C73-8EE8-7093AEACEBAB}"/>
                </a:ext>
              </a:extLst>
            </p:cNvPr>
            <p:cNvSpPr/>
            <p:nvPr/>
          </p:nvSpPr>
          <p:spPr>
            <a:xfrm rot="5400000">
              <a:off x="1080661" y="5900589"/>
              <a:ext cx="417458" cy="3052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Cabin Condensed" panose="00000506000000000000" pitchFamily="2" charset="-93"/>
                <a:cs typeface="Times New Roman" panose="02020603050405020304" pitchFamily="18" charset="0"/>
                <a:sym typeface="+mn-lt"/>
              </a:endParaRPr>
            </a:p>
          </p:txBody>
        </p:sp>
      </p:grpSp>
      <p:grpSp>
        <p:nvGrpSpPr>
          <p:cNvPr id="45" name="组合 44">
            <a:extLst>
              <a:ext uri="{FF2B5EF4-FFF2-40B4-BE49-F238E27FC236}">
                <a16:creationId xmlns:a16="http://schemas.microsoft.com/office/drawing/2014/main" id="{946E4B95-ECD5-40E7-906D-D30DDF12897E}"/>
              </a:ext>
            </a:extLst>
          </p:cNvPr>
          <p:cNvGrpSpPr/>
          <p:nvPr/>
        </p:nvGrpSpPr>
        <p:grpSpPr>
          <a:xfrm flipH="1">
            <a:off x="11320568" y="1224127"/>
            <a:ext cx="277014" cy="1274942"/>
            <a:chOff x="1724433" y="1612606"/>
            <a:chExt cx="241950" cy="1113561"/>
          </a:xfrm>
          <a:solidFill>
            <a:schemeClr val="tx1"/>
          </a:solidFill>
        </p:grpSpPr>
        <p:grpSp>
          <p:nvGrpSpPr>
            <p:cNvPr id="46" name="组合 45">
              <a:extLst>
                <a:ext uri="{FF2B5EF4-FFF2-40B4-BE49-F238E27FC236}">
                  <a16:creationId xmlns:a16="http://schemas.microsoft.com/office/drawing/2014/main" id="{949965B6-7EE0-4C1A-8DE4-EB30C3980FF6}"/>
                </a:ext>
              </a:extLst>
            </p:cNvPr>
            <p:cNvGrpSpPr/>
            <p:nvPr/>
          </p:nvGrpSpPr>
          <p:grpSpPr>
            <a:xfrm>
              <a:off x="1898681" y="1612606"/>
              <a:ext cx="67702" cy="1113561"/>
              <a:chOff x="2041334" y="1597820"/>
              <a:chExt cx="67702" cy="1113561"/>
            </a:xfrm>
            <a:grpFill/>
          </p:grpSpPr>
          <p:sp>
            <p:nvSpPr>
              <p:cNvPr id="57" name="椭圆 56">
                <a:extLst>
                  <a:ext uri="{FF2B5EF4-FFF2-40B4-BE49-F238E27FC236}">
                    <a16:creationId xmlns:a16="http://schemas.microsoft.com/office/drawing/2014/main" id="{E890E3C0-CAF6-4408-BE9D-03ECE786C613}"/>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8" name="椭圆 57">
                <a:extLst>
                  <a:ext uri="{FF2B5EF4-FFF2-40B4-BE49-F238E27FC236}">
                    <a16:creationId xmlns:a16="http://schemas.microsoft.com/office/drawing/2014/main" id="{C0EF6945-8EA5-49A1-A7D8-DB0E954C3FC7}"/>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9" name="椭圆 58">
                <a:extLst>
                  <a:ext uri="{FF2B5EF4-FFF2-40B4-BE49-F238E27FC236}">
                    <a16:creationId xmlns:a16="http://schemas.microsoft.com/office/drawing/2014/main" id="{83BCEFE7-A0E4-4ECD-81F4-A188FD2840C4}"/>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0" name="椭圆 59">
                <a:extLst>
                  <a:ext uri="{FF2B5EF4-FFF2-40B4-BE49-F238E27FC236}">
                    <a16:creationId xmlns:a16="http://schemas.microsoft.com/office/drawing/2014/main" id="{6C67423F-0BE1-4CD5-A2CF-721FDBF55E4A}"/>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1" name="椭圆 60">
                <a:extLst>
                  <a:ext uri="{FF2B5EF4-FFF2-40B4-BE49-F238E27FC236}">
                    <a16:creationId xmlns:a16="http://schemas.microsoft.com/office/drawing/2014/main" id="{CE0CBAB9-BC2B-4C27-83EB-B7A4DF7450ED}"/>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62" name="椭圆 61">
                <a:extLst>
                  <a:ext uri="{FF2B5EF4-FFF2-40B4-BE49-F238E27FC236}">
                    <a16:creationId xmlns:a16="http://schemas.microsoft.com/office/drawing/2014/main" id="{91029221-046C-4802-9F04-B26061A4FA63}"/>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3" name="椭圆 62">
                <a:extLst>
                  <a:ext uri="{FF2B5EF4-FFF2-40B4-BE49-F238E27FC236}">
                    <a16:creationId xmlns:a16="http://schemas.microsoft.com/office/drawing/2014/main" id="{6D57CF2C-0D16-40BA-AB35-0911CBD95FBF}"/>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4" name="椭圆 63">
                <a:extLst>
                  <a:ext uri="{FF2B5EF4-FFF2-40B4-BE49-F238E27FC236}">
                    <a16:creationId xmlns:a16="http://schemas.microsoft.com/office/drawing/2014/main" id="{3EEE744D-4C15-48BA-B547-D6B0E1E686AC}"/>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47" name="组合 46">
              <a:extLst>
                <a:ext uri="{FF2B5EF4-FFF2-40B4-BE49-F238E27FC236}">
                  <a16:creationId xmlns:a16="http://schemas.microsoft.com/office/drawing/2014/main" id="{FD9E06AF-9ECD-414F-B3E7-F408F0F7B8ED}"/>
                </a:ext>
              </a:extLst>
            </p:cNvPr>
            <p:cNvGrpSpPr/>
            <p:nvPr/>
          </p:nvGrpSpPr>
          <p:grpSpPr>
            <a:xfrm>
              <a:off x="1724433" y="1612606"/>
              <a:ext cx="67702" cy="1113561"/>
              <a:chOff x="2041334" y="1597820"/>
              <a:chExt cx="67702" cy="1113561"/>
            </a:xfrm>
            <a:grpFill/>
          </p:grpSpPr>
          <p:sp>
            <p:nvSpPr>
              <p:cNvPr id="48" name="椭圆 47">
                <a:extLst>
                  <a:ext uri="{FF2B5EF4-FFF2-40B4-BE49-F238E27FC236}">
                    <a16:creationId xmlns:a16="http://schemas.microsoft.com/office/drawing/2014/main" id="{EDFC20AF-433E-46D4-A007-64ADE555CED9}"/>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9" name="椭圆 48">
                <a:extLst>
                  <a:ext uri="{FF2B5EF4-FFF2-40B4-BE49-F238E27FC236}">
                    <a16:creationId xmlns:a16="http://schemas.microsoft.com/office/drawing/2014/main" id="{2559966D-4926-44A9-ADD2-5D7FC8A6E8D8}"/>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1" name="椭圆 50">
                <a:extLst>
                  <a:ext uri="{FF2B5EF4-FFF2-40B4-BE49-F238E27FC236}">
                    <a16:creationId xmlns:a16="http://schemas.microsoft.com/office/drawing/2014/main" id="{32CD2CA9-3B10-4103-A9A6-1C3122504558}"/>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2" name="椭圆 51">
                <a:extLst>
                  <a:ext uri="{FF2B5EF4-FFF2-40B4-BE49-F238E27FC236}">
                    <a16:creationId xmlns:a16="http://schemas.microsoft.com/office/drawing/2014/main" id="{1AB1AB1B-3FE5-400C-A638-BD5F00D1732A}"/>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3" name="椭圆 52">
                <a:extLst>
                  <a:ext uri="{FF2B5EF4-FFF2-40B4-BE49-F238E27FC236}">
                    <a16:creationId xmlns:a16="http://schemas.microsoft.com/office/drawing/2014/main" id="{2BAFC0AF-4AEE-461A-9B8E-C9D1292EC251}"/>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4" name="椭圆 53">
                <a:extLst>
                  <a:ext uri="{FF2B5EF4-FFF2-40B4-BE49-F238E27FC236}">
                    <a16:creationId xmlns:a16="http://schemas.microsoft.com/office/drawing/2014/main" id="{623BABA1-1A6E-467A-A208-69E1A8F5135A}"/>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5" name="椭圆 54">
                <a:extLst>
                  <a:ext uri="{FF2B5EF4-FFF2-40B4-BE49-F238E27FC236}">
                    <a16:creationId xmlns:a16="http://schemas.microsoft.com/office/drawing/2014/main" id="{5B41158B-C296-438C-BCD8-0F9E5011CA18}"/>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6" name="椭圆 55">
                <a:extLst>
                  <a:ext uri="{FF2B5EF4-FFF2-40B4-BE49-F238E27FC236}">
                    <a16:creationId xmlns:a16="http://schemas.microsoft.com/office/drawing/2014/main" id="{C85E3E40-E7B5-4360-B706-016B3D378D1C}"/>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sp>
        <p:nvSpPr>
          <p:cNvPr id="43" name="椭圆 42">
            <a:extLst>
              <a:ext uri="{FF2B5EF4-FFF2-40B4-BE49-F238E27FC236}">
                <a16:creationId xmlns:a16="http://schemas.microsoft.com/office/drawing/2014/main" id="{892041A3-1D71-4378-987F-E3A164BDD333}"/>
              </a:ext>
            </a:extLst>
          </p:cNvPr>
          <p:cNvSpPr/>
          <p:nvPr/>
        </p:nvSpPr>
        <p:spPr>
          <a:xfrm>
            <a:off x="6334830" y="1528421"/>
            <a:ext cx="595616" cy="59561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cs typeface="+mn-ea"/>
              <a:sym typeface="+mn-lt"/>
            </a:endParaRPr>
          </a:p>
        </p:txBody>
      </p:sp>
      <p:sp>
        <p:nvSpPr>
          <p:cNvPr id="66" name="椭圆 65">
            <a:extLst>
              <a:ext uri="{FF2B5EF4-FFF2-40B4-BE49-F238E27FC236}">
                <a16:creationId xmlns:a16="http://schemas.microsoft.com/office/drawing/2014/main" id="{B444B588-FF2C-4F6A-BD25-12CDAD9F33A1}"/>
              </a:ext>
            </a:extLst>
          </p:cNvPr>
          <p:cNvSpPr/>
          <p:nvPr/>
        </p:nvSpPr>
        <p:spPr>
          <a:xfrm>
            <a:off x="10569309" y="4080647"/>
            <a:ext cx="646331" cy="64633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9Slide03 Cabin Condensed" panose="00000506000000000000" pitchFamily="2" charset="-93"/>
              <a:cs typeface="Times New Roman" panose="02020603050405020304" pitchFamily="18" charset="0"/>
              <a:sym typeface="+mn-lt"/>
            </a:endParaRPr>
          </a:p>
        </p:txBody>
      </p:sp>
      <p:pic>
        <p:nvPicPr>
          <p:cNvPr id="4" name="图片 3">
            <a:extLst>
              <a:ext uri="{FF2B5EF4-FFF2-40B4-BE49-F238E27FC236}">
                <a16:creationId xmlns:a16="http://schemas.microsoft.com/office/drawing/2014/main" id="{BDB7E8ED-96DD-4807-8032-1273A1C507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7032"/>
          <a:stretch/>
        </p:blipFill>
        <p:spPr>
          <a:xfrm>
            <a:off x="7035674" y="-348425"/>
            <a:ext cx="4135593" cy="3431207"/>
          </a:xfrm>
          <a:prstGeom prst="rect">
            <a:avLst/>
          </a:prstGeom>
        </p:spPr>
      </p:pic>
    </p:spTree>
    <p:custDataLst>
      <p:tags r:id="rId1"/>
    </p:custDataLst>
    <p:extLst>
      <p:ext uri="{BB962C8B-B14F-4D97-AF65-F5344CB8AC3E}">
        <p14:creationId xmlns:p14="http://schemas.microsoft.com/office/powerpoint/2010/main" val="1179984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anim calcmode="lin" valueType="num">
                                      <p:cBhvr>
                                        <p:cTn id="30" dur="1000" fill="hold"/>
                                        <p:tgtEl>
                                          <p:spTgt spid="31"/>
                                        </p:tgtEl>
                                        <p:attrNameLst>
                                          <p:attrName>ppt_x</p:attrName>
                                        </p:attrNameLst>
                                      </p:cBhvr>
                                      <p:tavLst>
                                        <p:tav tm="0">
                                          <p:val>
                                            <p:strVal val="#ppt_x"/>
                                          </p:val>
                                        </p:tav>
                                        <p:tav tm="100000">
                                          <p:val>
                                            <p:strVal val="#ppt_x"/>
                                          </p:val>
                                        </p:tav>
                                      </p:tavLst>
                                    </p:anim>
                                    <p:anim calcmode="lin" valueType="num">
                                      <p:cBhvr>
                                        <p:cTn id="3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03215F5-6D56-4738-074B-971E896D9E46}"/>
              </a:ext>
            </a:extLst>
          </p:cNvPr>
          <p:cNvSpPr/>
          <p:nvPr/>
        </p:nvSpPr>
        <p:spPr>
          <a:xfrm>
            <a:off x="766109" y="1383335"/>
            <a:ext cx="10659781" cy="4593395"/>
          </a:xfrm>
          <a:prstGeom prst="roundRect">
            <a:avLst/>
          </a:prstGeom>
          <a:solidFill>
            <a:srgbClr val="FFE082">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921DDE9-73C0-B1F7-8995-CF0C1E421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0438" y="-149552"/>
            <a:ext cx="2297373" cy="2297373"/>
          </a:xfrm>
          <a:prstGeom prst="rect">
            <a:avLst/>
          </a:prstGeom>
        </p:spPr>
      </p:pic>
      <p:sp>
        <p:nvSpPr>
          <p:cNvPr id="5" name="TextBox 4">
            <a:extLst>
              <a:ext uri="{FF2B5EF4-FFF2-40B4-BE49-F238E27FC236}">
                <a16:creationId xmlns:a16="http://schemas.microsoft.com/office/drawing/2014/main" id="{40646FA6-64A8-C6CF-023C-C95912F5E251}"/>
              </a:ext>
            </a:extLst>
          </p:cNvPr>
          <p:cNvSpPr txBox="1"/>
          <p:nvPr/>
        </p:nvSpPr>
        <p:spPr>
          <a:xfrm>
            <a:off x="1526674" y="1773619"/>
            <a:ext cx="9899216" cy="940066"/>
          </a:xfrm>
          <a:prstGeom prst="rect">
            <a:avLst/>
          </a:prstGeom>
          <a:noFill/>
        </p:spPr>
        <p:txBody>
          <a:bodyPr wrap="square" rtlCol="0">
            <a:spAutoFit/>
          </a:bodyPr>
          <a:lstStyle/>
          <a:p>
            <a:pPr>
              <a:lnSpc>
                <a:spcPct val="120000"/>
              </a:lnSpc>
            </a:pPr>
            <a:r>
              <a:rPr lang="vi-VN" sz="2400" b="1" dirty="0">
                <a:solidFill>
                  <a:srgbClr val="FF0000"/>
                </a:solidFill>
                <a:latin typeface="#9Slide03 Cabin Condensed" panose="00000506000000000000" pitchFamily="2" charset="-93"/>
                <a:cs typeface="Times New Roman" panose="02020603050405020304" pitchFamily="18" charset="0"/>
              </a:rPr>
              <a:t>Xu hướng biến đổi độ âm điện: </a:t>
            </a:r>
            <a:r>
              <a:rPr lang="vi-VN" sz="2400" dirty="0">
                <a:latin typeface="#9Slide03 Cabin Condensed" panose="00000506000000000000" pitchFamily="2" charset="-93"/>
                <a:cs typeface="Times New Roman" panose="02020603050405020304" pitchFamily="18" charset="0"/>
              </a:rPr>
              <a:t>Độ âm điện của nguyên tử các nguyên tố nhóm A có xu hướng biến đổi tuần hoàn theo chiều tăng của điện tích hạt nhân:</a:t>
            </a:r>
            <a:endParaRPr lang="en-US" sz="2400" dirty="0">
              <a:latin typeface="#9Slide03 Cabin Condensed" panose="00000506000000000000" pitchFamily="2" charset="-93"/>
              <a:cs typeface="Times New Roman" panose="02020603050405020304" pitchFamily="18" charset="0"/>
            </a:endParaRPr>
          </a:p>
        </p:txBody>
      </p:sp>
      <p:pic>
        <p:nvPicPr>
          <p:cNvPr id="6" name="Picture 2" descr="Kho sách">
            <a:extLst>
              <a:ext uri="{FF2B5EF4-FFF2-40B4-BE49-F238E27FC236}">
                <a16:creationId xmlns:a16="http://schemas.microsoft.com/office/drawing/2014/main" id="{DB835459-5D1A-BA47-27D5-ADD5BE1F2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70" y="1949822"/>
            <a:ext cx="400240" cy="4002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B566968-2C88-AD6F-51FE-0C3C8D6DAB8D}"/>
              </a:ext>
            </a:extLst>
          </p:cNvPr>
          <p:cNvSpPr txBox="1"/>
          <p:nvPr/>
        </p:nvSpPr>
        <p:spPr>
          <a:xfrm>
            <a:off x="1526674" y="2713684"/>
            <a:ext cx="9899215" cy="1383264"/>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400" dirty="0" err="1">
                <a:latin typeface="#9Slide03 Cabin Condensed" panose="00000506000000000000" pitchFamily="2" charset="-93"/>
                <a:cs typeface="Times New Roman" panose="02020603050405020304" pitchFamily="18" charset="0"/>
              </a:rPr>
              <a:t>Trong</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một</a:t>
            </a:r>
            <a:r>
              <a:rPr lang="en-US" sz="2400" dirty="0">
                <a:latin typeface="#9Slide03 Cabin Condensed" panose="00000506000000000000" pitchFamily="2" charset="-93"/>
                <a:cs typeface="Times New Roman" panose="02020603050405020304" pitchFamily="18" charset="0"/>
              </a:rPr>
              <a:t> </a:t>
            </a:r>
            <a:r>
              <a:rPr lang="en-US" sz="2400" i="1" dirty="0">
                <a:solidFill>
                  <a:srgbClr val="996633"/>
                </a:solidFill>
                <a:latin typeface="#9Slide03 Cabin Condensed" panose="00000506000000000000" pitchFamily="2" charset="-93"/>
                <a:cs typeface="Times New Roman" panose="02020603050405020304" pitchFamily="18" charset="0"/>
              </a:rPr>
              <a:t>chu </a:t>
            </a:r>
            <a:r>
              <a:rPr lang="en-US" sz="2400" i="1" dirty="0" err="1">
                <a:solidFill>
                  <a:srgbClr val="996633"/>
                </a:solidFill>
                <a:latin typeface="#9Slide03 Cabin Condensed" panose="00000506000000000000" pitchFamily="2" charset="-93"/>
                <a:cs typeface="Times New Roman" panose="02020603050405020304" pitchFamily="18" charset="0"/>
              </a:rPr>
              <a:t>kì</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theo</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chiều</a:t>
            </a:r>
            <a:r>
              <a:rPr lang="en-US" sz="2400" dirty="0">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tăng</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dần</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của</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điện</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tích</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hạt</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nhân</a:t>
            </a:r>
            <a:r>
              <a:rPr lang="en-US" sz="2400" i="1" dirty="0">
                <a:solidFill>
                  <a:srgbClr val="996633"/>
                </a:solidFill>
                <a:latin typeface="#9Slide03 Cabin Condensed" panose="00000506000000000000" pitchFamily="2" charset="-93"/>
                <a:cs typeface="Times New Roman" panose="02020603050405020304" pitchFamily="18" charset="0"/>
              </a:rPr>
              <a:t>,</a:t>
            </a:r>
            <a:r>
              <a:rPr lang="en-US" sz="2400" dirty="0">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lực</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hút</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giữa</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hạt</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nhân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với</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các</a:t>
            </a:r>
            <a:r>
              <a:rPr lang="en-US" sz="2400" dirty="0">
                <a:latin typeface="#9Slide03 Cabin Condensed" panose="00000506000000000000" pitchFamily="2" charset="-93"/>
                <a:cs typeface="Times New Roman" panose="02020603050405020304" pitchFamily="18" charset="0"/>
              </a:rPr>
              <a:t> electron </a:t>
            </a:r>
            <a:r>
              <a:rPr lang="en-US" sz="2400" dirty="0" err="1">
                <a:latin typeface="#9Slide03 Cabin Condensed" panose="00000506000000000000" pitchFamily="2" charset="-93"/>
                <a:cs typeface="Times New Roman" panose="02020603050405020304" pitchFamily="18" charset="0"/>
              </a:rPr>
              <a:t>lớp</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ngoài</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cùng</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cũng</a:t>
            </a:r>
            <a:r>
              <a:rPr lang="en-US" sz="2400" dirty="0">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tăng</a:t>
            </a:r>
            <a:r>
              <a:rPr lang="en-US" sz="2400" dirty="0">
                <a:latin typeface="#9Slide03 Cabin Condensed" panose="00000506000000000000" pitchFamily="2" charset="-93"/>
                <a:cs typeface="Times New Roman" panose="02020603050405020304" pitchFamily="18" charset="0"/>
              </a:rPr>
              <a:t> </a:t>
            </a:r>
            <a:r>
              <a:rPr lang="en-US" sz="2400" dirty="0">
                <a:latin typeface="#9Slide03 Cabin Condensed" panose="00000506000000000000" pitchFamily="2" charset="-93"/>
                <a:cs typeface="Times New Roman" panose="02020603050405020304" pitchFamily="18" charset="0"/>
                <a:sym typeface="Wingdings" panose="05000000000000000000" pitchFamily="2" charset="2"/>
              </a:rPr>
              <a:t>→ </a:t>
            </a:r>
            <a:r>
              <a:rPr lang="en-US" sz="2400" i="1" dirty="0" err="1">
                <a:solidFill>
                  <a:srgbClr val="996633"/>
                </a:solidFill>
                <a:latin typeface="#9Slide03 Cabin Condensed" panose="00000506000000000000" pitchFamily="2" charset="-93"/>
                <a:cs typeface="Times New Roman" panose="02020603050405020304" pitchFamily="18" charset="0"/>
              </a:rPr>
              <a:t>độ</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âm</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điện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của</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nguyên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tử</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các</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nguyên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tố</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có</a:t>
            </a:r>
            <a:r>
              <a:rPr lang="en-US" sz="2400" dirty="0">
                <a:latin typeface="#9Slide03 Cabin Condensed" panose="00000506000000000000" pitchFamily="2" charset="-93"/>
                <a:cs typeface="Times New Roman" panose="02020603050405020304" pitchFamily="18" charset="0"/>
              </a:rPr>
              <a:t> xu </a:t>
            </a:r>
            <a:r>
              <a:rPr lang="en-US" sz="2400" dirty="0" err="1">
                <a:latin typeface="#9Slide03 Cabin Condensed" panose="00000506000000000000" pitchFamily="2" charset="-93"/>
                <a:cs typeface="Times New Roman" panose="02020603050405020304" pitchFamily="18" charset="0"/>
              </a:rPr>
              <a:t>hướng</a:t>
            </a:r>
            <a:r>
              <a:rPr lang="en-US" sz="2400" dirty="0">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tăng</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dần</a:t>
            </a:r>
            <a:r>
              <a:rPr lang="en-US" sz="2400" i="1" dirty="0">
                <a:solidFill>
                  <a:srgbClr val="996633"/>
                </a:solidFill>
                <a:latin typeface="#9Slide03 Cabin Condensed" panose="00000506000000000000" pitchFamily="2" charset="-93"/>
                <a:cs typeface="Times New Roman" panose="02020603050405020304" pitchFamily="18" charset="0"/>
              </a:rPr>
              <a:t>.</a:t>
            </a:r>
          </a:p>
        </p:txBody>
      </p:sp>
      <p:sp>
        <p:nvSpPr>
          <p:cNvPr id="8" name="TextBox 7">
            <a:extLst>
              <a:ext uri="{FF2B5EF4-FFF2-40B4-BE49-F238E27FC236}">
                <a16:creationId xmlns:a16="http://schemas.microsoft.com/office/drawing/2014/main" id="{9FC6AD0D-3742-3766-9E65-4B3499AA4B0B}"/>
              </a:ext>
            </a:extLst>
          </p:cNvPr>
          <p:cNvSpPr txBox="1"/>
          <p:nvPr/>
        </p:nvSpPr>
        <p:spPr>
          <a:xfrm>
            <a:off x="1432109" y="4144316"/>
            <a:ext cx="9899215" cy="1383264"/>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400" dirty="0" err="1">
                <a:latin typeface="#9Slide03 Cabin Condensed" panose="00000506000000000000" pitchFamily="2" charset="-93"/>
                <a:cs typeface="Times New Roman" panose="02020603050405020304" pitchFamily="18" charset="0"/>
              </a:rPr>
              <a:t>Trong</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một</a:t>
            </a:r>
            <a:r>
              <a:rPr lang="en-US" sz="2400" dirty="0">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nhóm</a:t>
            </a:r>
            <a:r>
              <a:rPr lang="en-US" sz="2400" b="1" dirty="0">
                <a:latin typeface="#9Slide03 Cabin Condensed" panose="00000506000000000000" pitchFamily="2" charset="-93"/>
                <a:cs typeface="Times New Roman" panose="02020603050405020304" pitchFamily="18" charset="0"/>
              </a:rPr>
              <a:t>,</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theo</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chiều</a:t>
            </a:r>
            <a:r>
              <a:rPr lang="en-US" sz="2400" dirty="0">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tăng</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dần</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của</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điện</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tích</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hạt</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nhân</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bán</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kính</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nguyên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tử</a:t>
            </a:r>
            <a:r>
              <a:rPr lang="en-US" sz="2400" dirty="0">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tăng</a:t>
            </a:r>
            <a:r>
              <a:rPr lang="en-US" sz="2400" b="1"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nhanh</a:t>
            </a:r>
            <a:r>
              <a:rPr lang="en-US" sz="2400" dirty="0">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lực</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hút</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giữa</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hạt</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nhân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với</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các</a:t>
            </a:r>
            <a:r>
              <a:rPr lang="en-US" sz="2400" dirty="0">
                <a:latin typeface="#9Slide03 Cabin Condensed" panose="00000506000000000000" pitchFamily="2" charset="-93"/>
                <a:cs typeface="Times New Roman" panose="02020603050405020304" pitchFamily="18" charset="0"/>
              </a:rPr>
              <a:t> electron </a:t>
            </a:r>
            <a:r>
              <a:rPr lang="en-US" sz="2400" dirty="0" err="1">
                <a:latin typeface="#9Slide03 Cabin Condensed" panose="00000506000000000000" pitchFamily="2" charset="-93"/>
                <a:cs typeface="Times New Roman" panose="02020603050405020304" pitchFamily="18" charset="0"/>
              </a:rPr>
              <a:t>lớp</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ngoài</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cùng</a:t>
            </a:r>
            <a:r>
              <a:rPr lang="en-US" sz="2400" dirty="0">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giảm</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dirty="0">
                <a:latin typeface="#9Slide03 Cabin Condensed" panose="00000506000000000000" pitchFamily="2" charset="-93"/>
                <a:cs typeface="Times New Roman" panose="02020603050405020304" pitchFamily="18" charset="0"/>
                <a:sym typeface="Wingdings" panose="05000000000000000000" pitchFamily="2" charset="2"/>
              </a:rPr>
              <a:t>→</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độ</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âm</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điện</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của</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nguyên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tử</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các</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nguyên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tố</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có</a:t>
            </a:r>
            <a:r>
              <a:rPr lang="en-US" sz="2400" dirty="0">
                <a:latin typeface="#9Slide03 Cabin Condensed" panose="00000506000000000000" pitchFamily="2" charset="-93"/>
                <a:cs typeface="Times New Roman" panose="02020603050405020304" pitchFamily="18" charset="0"/>
              </a:rPr>
              <a:t> xu </a:t>
            </a:r>
            <a:r>
              <a:rPr lang="en-US" sz="2400" dirty="0" err="1">
                <a:latin typeface="#9Slide03 Cabin Condensed" panose="00000506000000000000" pitchFamily="2" charset="-93"/>
                <a:cs typeface="Times New Roman" panose="02020603050405020304" pitchFamily="18" charset="0"/>
              </a:rPr>
              <a:t>hướng</a:t>
            </a:r>
            <a:r>
              <a:rPr lang="en-US" sz="2400" dirty="0">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giảm</a:t>
            </a:r>
            <a:r>
              <a:rPr lang="en-US" sz="2400" i="1" dirty="0">
                <a:solidFill>
                  <a:srgbClr val="996633"/>
                </a:solidFill>
                <a:latin typeface="#9Slide03 Cabin Condensed" panose="00000506000000000000" pitchFamily="2" charset="-93"/>
                <a:cs typeface="Times New Roman" panose="02020603050405020304" pitchFamily="18" charset="0"/>
              </a:rPr>
              <a:t> </a:t>
            </a:r>
            <a:r>
              <a:rPr lang="en-US" sz="2400" i="1" dirty="0" err="1">
                <a:solidFill>
                  <a:srgbClr val="996633"/>
                </a:solidFill>
                <a:latin typeface="#9Slide03 Cabin Condensed" panose="00000506000000000000" pitchFamily="2" charset="-93"/>
                <a:cs typeface="Times New Roman" panose="02020603050405020304" pitchFamily="18" charset="0"/>
              </a:rPr>
              <a:t>dần</a:t>
            </a:r>
            <a:r>
              <a:rPr lang="en-US" sz="2400" i="1" dirty="0">
                <a:solidFill>
                  <a:srgbClr val="996633"/>
                </a:solidFill>
                <a:latin typeface="#9Slide03 Cabin Condensed" panose="00000506000000000000" pitchFamily="2" charset="-93"/>
                <a:cs typeface="Times New Roman" panose="02020603050405020304" pitchFamily="18" charset="0"/>
              </a:rPr>
              <a:t>.</a:t>
            </a:r>
          </a:p>
        </p:txBody>
      </p:sp>
    </p:spTree>
    <p:extLst>
      <p:ext uri="{BB962C8B-B14F-4D97-AF65-F5344CB8AC3E}">
        <p14:creationId xmlns:p14="http://schemas.microsoft.com/office/powerpoint/2010/main" val="130815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1A888C35-F9FF-4D78-80FA-CED82BDD8F8A}"/>
              </a:ext>
            </a:extLst>
          </p:cNvPr>
          <p:cNvGrpSpPr/>
          <p:nvPr/>
        </p:nvGrpSpPr>
        <p:grpSpPr>
          <a:xfrm>
            <a:off x="1153408" y="2203686"/>
            <a:ext cx="3106182" cy="3376120"/>
            <a:chOff x="4542394" y="1739937"/>
            <a:chExt cx="3106182" cy="3376120"/>
          </a:xfrm>
        </p:grpSpPr>
        <p:sp>
          <p:nvSpPr>
            <p:cNvPr id="4" name="任意多边形 6">
              <a:extLst>
                <a:ext uri="{FF2B5EF4-FFF2-40B4-BE49-F238E27FC236}">
                  <a16:creationId xmlns:a16="http://schemas.microsoft.com/office/drawing/2014/main" id="{7279F589-5DBB-4D36-9F1A-0E65ED093DFA}"/>
                </a:ext>
              </a:extLst>
            </p:cNvPr>
            <p:cNvSpPr/>
            <p:nvPr/>
          </p:nvSpPr>
          <p:spPr>
            <a:xfrm>
              <a:off x="5859245" y="1894792"/>
              <a:ext cx="1789331" cy="3221265"/>
            </a:xfrm>
            <a:custGeom>
              <a:avLst/>
              <a:gdLst>
                <a:gd name="connsiteX0" fmla="*/ 476312 w 1789331"/>
                <a:gd name="connsiteY0" fmla="*/ 0 h 3221265"/>
                <a:gd name="connsiteX1" fmla="*/ 1713958 w 1789331"/>
                <a:gd name="connsiteY1" fmla="*/ 1057148 h 3221265"/>
                <a:gd name="connsiteX2" fmla="*/ 1618545 w 1789331"/>
                <a:gd name="connsiteY2" fmla="*/ 2240592 h 3221265"/>
                <a:gd name="connsiteX3" fmla="*/ 419682 w 1789331"/>
                <a:gd name="connsiteY3" fmla="*/ 3075938 h 3221265"/>
                <a:gd name="connsiteX4" fmla="*/ 389170 w 1789331"/>
                <a:gd name="connsiteY4" fmla="*/ 3099020 h 3221265"/>
                <a:gd name="connsiteX5" fmla="*/ 347165 w 1789331"/>
                <a:gd name="connsiteY5" fmla="*/ 3197889 h 3221265"/>
                <a:gd name="connsiteX6" fmla="*/ 277358 w 1789331"/>
                <a:gd name="connsiteY6" fmla="*/ 3199758 h 3221265"/>
                <a:gd name="connsiteX7" fmla="*/ 3925 w 1789331"/>
                <a:gd name="connsiteY7" fmla="*/ 2641771 h 3221265"/>
                <a:gd name="connsiteX8" fmla="*/ 3925 w 1789331"/>
                <a:gd name="connsiteY8" fmla="*/ 2607989 h 3221265"/>
                <a:gd name="connsiteX9" fmla="*/ 277452 w 1789331"/>
                <a:gd name="connsiteY9" fmla="*/ 2048834 h 3221265"/>
                <a:gd name="connsiteX10" fmla="*/ 347258 w 1789331"/>
                <a:gd name="connsiteY10" fmla="*/ 2050656 h 3221265"/>
                <a:gd name="connsiteX11" fmla="*/ 380340 w 1789331"/>
                <a:gd name="connsiteY11" fmla="*/ 2128313 h 3221265"/>
                <a:gd name="connsiteX12" fmla="*/ 427018 w 1789331"/>
                <a:gd name="connsiteY12" fmla="*/ 2149993 h 3221265"/>
                <a:gd name="connsiteX13" fmla="*/ 810301 w 1789331"/>
                <a:gd name="connsiteY13" fmla="*/ 1827592 h 3221265"/>
                <a:gd name="connsiteX14" fmla="*/ 848755 w 1789331"/>
                <a:gd name="connsiteY14" fmla="*/ 1334880 h 3221265"/>
                <a:gd name="connsiteX15" fmla="*/ 488320 w 1789331"/>
                <a:gd name="connsiteY15" fmla="*/ 941738 h 3221265"/>
                <a:gd name="connsiteX16" fmla="*/ 468649 w 1789331"/>
                <a:gd name="connsiteY16" fmla="*/ 889452 h 3221265"/>
                <a:gd name="connsiteX17" fmla="*/ 681948 w 1789331"/>
                <a:gd name="connsiteY17" fmla="*/ 454165 h 3221265"/>
                <a:gd name="connsiteX18" fmla="*/ 681948 w 1789331"/>
                <a:gd name="connsiteY18" fmla="*/ 420383 h 3221265"/>
                <a:gd name="connsiteX19" fmla="*/ 476312 w 1789331"/>
                <a:gd name="connsiteY19" fmla="*/ 0 h 3221265"/>
                <a:gd name="connsiteX20" fmla="*/ 476312 w 1789331"/>
                <a:gd name="connsiteY20" fmla="*/ 0 h 322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89331" h="3221265">
                  <a:moveTo>
                    <a:pt x="476312" y="0"/>
                  </a:moveTo>
                  <a:cubicBezTo>
                    <a:pt x="1043971" y="88730"/>
                    <a:pt x="1529955" y="488601"/>
                    <a:pt x="1713958" y="1057148"/>
                  </a:cubicBezTo>
                  <a:cubicBezTo>
                    <a:pt x="1835956" y="1434170"/>
                    <a:pt x="1813808" y="1858431"/>
                    <a:pt x="1618545" y="2240592"/>
                  </a:cubicBezTo>
                  <a:cubicBezTo>
                    <a:pt x="1382212" y="2703168"/>
                    <a:pt x="932346" y="3014635"/>
                    <a:pt x="419682" y="3075938"/>
                  </a:cubicBezTo>
                  <a:cubicBezTo>
                    <a:pt x="406132" y="3077573"/>
                    <a:pt x="394497" y="3086451"/>
                    <a:pt x="389170" y="3099020"/>
                  </a:cubicBezTo>
                  <a:lnTo>
                    <a:pt x="347165" y="3197889"/>
                  </a:lnTo>
                  <a:cubicBezTo>
                    <a:pt x="334316" y="3228167"/>
                    <a:pt x="291796" y="3229288"/>
                    <a:pt x="277358" y="3199758"/>
                  </a:cubicBezTo>
                  <a:lnTo>
                    <a:pt x="3925" y="2641771"/>
                  </a:lnTo>
                  <a:cubicBezTo>
                    <a:pt x="-1308" y="2631118"/>
                    <a:pt x="-1308" y="2618643"/>
                    <a:pt x="3925" y="2607989"/>
                  </a:cubicBezTo>
                  <a:lnTo>
                    <a:pt x="277452" y="2048834"/>
                  </a:lnTo>
                  <a:cubicBezTo>
                    <a:pt x="291890" y="2019304"/>
                    <a:pt x="334409" y="2020425"/>
                    <a:pt x="347258" y="2050656"/>
                  </a:cubicBezTo>
                  <a:lnTo>
                    <a:pt x="380340" y="2128313"/>
                  </a:lnTo>
                  <a:cubicBezTo>
                    <a:pt x="388049" y="2146442"/>
                    <a:pt x="408234" y="2155787"/>
                    <a:pt x="427018" y="2149993"/>
                  </a:cubicBezTo>
                  <a:cubicBezTo>
                    <a:pt x="592797" y="2098736"/>
                    <a:pt x="730682" y="1983419"/>
                    <a:pt x="810301" y="1827592"/>
                  </a:cubicBezTo>
                  <a:cubicBezTo>
                    <a:pt x="891088" y="1669522"/>
                    <a:pt x="899872" y="1492809"/>
                    <a:pt x="848755" y="1334880"/>
                  </a:cubicBezTo>
                  <a:cubicBezTo>
                    <a:pt x="789882" y="1152980"/>
                    <a:pt x="655268" y="1012806"/>
                    <a:pt x="488320" y="941738"/>
                  </a:cubicBezTo>
                  <a:cubicBezTo>
                    <a:pt x="467995" y="933093"/>
                    <a:pt x="458884" y="909311"/>
                    <a:pt x="468649" y="889452"/>
                  </a:cubicBezTo>
                  <a:lnTo>
                    <a:pt x="681948" y="454165"/>
                  </a:lnTo>
                  <a:cubicBezTo>
                    <a:pt x="687181" y="443511"/>
                    <a:pt x="687181" y="431036"/>
                    <a:pt x="681948" y="420383"/>
                  </a:cubicBezTo>
                  <a:lnTo>
                    <a:pt x="476312" y="0"/>
                  </a:lnTo>
                  <a:lnTo>
                    <a:pt x="476312" y="0"/>
                  </a:lnTo>
                  <a:close/>
                </a:path>
              </a:pathLst>
            </a:custGeom>
            <a:solidFill>
              <a:schemeClr val="accent1">
                <a:lumMod val="40000"/>
                <a:lumOff val="60000"/>
              </a:schemeClr>
            </a:solidFill>
            <a:ln w="12700" cap="rnd">
              <a:noFill/>
              <a:prstDash val="solid"/>
              <a:round/>
              <a:headEnd/>
              <a:tailEnd/>
            </a:ln>
            <a:effectLst>
              <a:outerShdw blurRad="254000" dist="127000" algn="ctr" rotWithShape="0">
                <a:schemeClr val="accent5">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cs typeface="+mn-ea"/>
                <a:sym typeface="+mn-lt"/>
              </a:endParaRPr>
            </a:p>
          </p:txBody>
        </p:sp>
        <p:sp>
          <p:nvSpPr>
            <p:cNvPr id="5" name="任意多边形 7">
              <a:extLst>
                <a:ext uri="{FF2B5EF4-FFF2-40B4-BE49-F238E27FC236}">
                  <a16:creationId xmlns:a16="http://schemas.microsoft.com/office/drawing/2014/main" id="{8080928D-A7CB-4F26-8B9A-07669B89FBBD}"/>
                </a:ext>
              </a:extLst>
            </p:cNvPr>
            <p:cNvSpPr/>
            <p:nvPr/>
          </p:nvSpPr>
          <p:spPr>
            <a:xfrm>
              <a:off x="4542394" y="1739937"/>
              <a:ext cx="1947132" cy="3241258"/>
            </a:xfrm>
            <a:custGeom>
              <a:avLst/>
              <a:gdLst>
                <a:gd name="connsiteX0" fmla="*/ 1483565 w 1947132"/>
                <a:gd name="connsiteY0" fmla="*/ 3241259 h 3241258"/>
                <a:gd name="connsiteX1" fmla="*/ 75374 w 1947132"/>
                <a:gd name="connsiteY1" fmla="*/ 2166216 h 3241258"/>
                <a:gd name="connsiteX2" fmla="*/ 170786 w 1947132"/>
                <a:gd name="connsiteY2" fmla="*/ 982771 h 3241258"/>
                <a:gd name="connsiteX3" fmla="*/ 1522627 w 1947132"/>
                <a:gd name="connsiteY3" fmla="*/ 136959 h 3241258"/>
                <a:gd name="connsiteX4" fmla="*/ 1560567 w 1947132"/>
                <a:gd name="connsiteY4" fmla="*/ 111307 h 3241258"/>
                <a:gd name="connsiteX5" fmla="*/ 1597012 w 1947132"/>
                <a:gd name="connsiteY5" fmla="*/ 25708 h 3241258"/>
                <a:gd name="connsiteX6" fmla="*/ 1673875 w 1947132"/>
                <a:gd name="connsiteY6" fmla="*/ 23698 h 3241258"/>
                <a:gd name="connsiteX7" fmla="*/ 1942822 w 1947132"/>
                <a:gd name="connsiteY7" fmla="*/ 573555 h 3241258"/>
                <a:gd name="connsiteX8" fmla="*/ 1942822 w 1947132"/>
                <a:gd name="connsiteY8" fmla="*/ 610702 h 3241258"/>
                <a:gd name="connsiteX9" fmla="*/ 1674015 w 1947132"/>
                <a:gd name="connsiteY9" fmla="*/ 1159250 h 3241258"/>
                <a:gd name="connsiteX10" fmla="*/ 1597153 w 1947132"/>
                <a:gd name="connsiteY10" fmla="*/ 1157148 h 3241258"/>
                <a:gd name="connsiteX11" fmla="*/ 1560754 w 1947132"/>
                <a:gd name="connsiteY11" fmla="*/ 1071221 h 3241258"/>
                <a:gd name="connsiteX12" fmla="*/ 1520057 w 1947132"/>
                <a:gd name="connsiteY12" fmla="*/ 1045475 h 3241258"/>
                <a:gd name="connsiteX13" fmla="*/ 979078 w 1947132"/>
                <a:gd name="connsiteY13" fmla="*/ 1395771 h 3241258"/>
                <a:gd name="connsiteX14" fmla="*/ 940623 w 1947132"/>
                <a:gd name="connsiteY14" fmla="*/ 1888484 h 3241258"/>
                <a:gd name="connsiteX15" fmla="*/ 1423290 w 1947132"/>
                <a:gd name="connsiteY15" fmla="*/ 2319660 h 3241258"/>
                <a:gd name="connsiteX16" fmla="*/ 1453054 w 1947132"/>
                <a:gd name="connsiteY16" fmla="*/ 2379654 h 3241258"/>
                <a:gd name="connsiteX17" fmla="*/ 1266435 w 1947132"/>
                <a:gd name="connsiteY17" fmla="*/ 2761115 h 3241258"/>
                <a:gd name="connsiteX18" fmla="*/ 1266435 w 1947132"/>
                <a:gd name="connsiteY18" fmla="*/ 2798261 h 3241258"/>
                <a:gd name="connsiteX19" fmla="*/ 1483565 w 1947132"/>
                <a:gd name="connsiteY19" fmla="*/ 3241259 h 3241258"/>
                <a:gd name="connsiteX20" fmla="*/ 1483565 w 1947132"/>
                <a:gd name="connsiteY20" fmla="*/ 3241259 h 324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47132" h="3241258">
                  <a:moveTo>
                    <a:pt x="1483565" y="3241259"/>
                  </a:moveTo>
                  <a:cubicBezTo>
                    <a:pt x="852640" y="3211776"/>
                    <a:pt x="278954" y="2795224"/>
                    <a:pt x="75374" y="2166216"/>
                  </a:cubicBezTo>
                  <a:cubicBezTo>
                    <a:pt x="-46624" y="1789193"/>
                    <a:pt x="-24477" y="1364933"/>
                    <a:pt x="170786" y="982771"/>
                  </a:cubicBezTo>
                  <a:cubicBezTo>
                    <a:pt x="432118" y="471368"/>
                    <a:pt x="949875" y="147753"/>
                    <a:pt x="1522627" y="136959"/>
                  </a:cubicBezTo>
                  <a:cubicBezTo>
                    <a:pt x="1539214" y="136632"/>
                    <a:pt x="1554072" y="126586"/>
                    <a:pt x="1560567" y="111307"/>
                  </a:cubicBezTo>
                  <a:lnTo>
                    <a:pt x="1597012" y="25708"/>
                  </a:lnTo>
                  <a:cubicBezTo>
                    <a:pt x="1611217" y="-7607"/>
                    <a:pt x="1657941" y="-8822"/>
                    <a:pt x="1673875" y="23698"/>
                  </a:cubicBezTo>
                  <a:lnTo>
                    <a:pt x="1942822" y="573555"/>
                  </a:lnTo>
                  <a:cubicBezTo>
                    <a:pt x="1948569" y="585283"/>
                    <a:pt x="1948569" y="599020"/>
                    <a:pt x="1942822" y="610702"/>
                  </a:cubicBezTo>
                  <a:lnTo>
                    <a:pt x="1674015" y="1159250"/>
                  </a:lnTo>
                  <a:cubicBezTo>
                    <a:pt x="1658082" y="1191771"/>
                    <a:pt x="1611263" y="1190509"/>
                    <a:pt x="1597153" y="1157148"/>
                  </a:cubicBezTo>
                  <a:lnTo>
                    <a:pt x="1560754" y="1071221"/>
                  </a:lnTo>
                  <a:cubicBezTo>
                    <a:pt x="1553885" y="1055007"/>
                    <a:pt x="1537672" y="1044541"/>
                    <a:pt x="1520057" y="1045475"/>
                  </a:cubicBezTo>
                  <a:cubicBezTo>
                    <a:pt x="1292180" y="1057624"/>
                    <a:pt x="1083507" y="1191397"/>
                    <a:pt x="979078" y="1395771"/>
                  </a:cubicBezTo>
                  <a:cubicBezTo>
                    <a:pt x="898290" y="1553841"/>
                    <a:pt x="889506" y="1730554"/>
                    <a:pt x="940623" y="1888484"/>
                  </a:cubicBezTo>
                  <a:cubicBezTo>
                    <a:pt x="1015009" y="2118229"/>
                    <a:pt x="1203824" y="2275411"/>
                    <a:pt x="1423290" y="2319660"/>
                  </a:cubicBezTo>
                  <a:cubicBezTo>
                    <a:pt x="1450484" y="2325127"/>
                    <a:pt x="1465249" y="2354703"/>
                    <a:pt x="1453054" y="2379654"/>
                  </a:cubicBezTo>
                  <a:lnTo>
                    <a:pt x="1266435" y="2761115"/>
                  </a:lnTo>
                  <a:cubicBezTo>
                    <a:pt x="1260688" y="2772843"/>
                    <a:pt x="1260688" y="2786580"/>
                    <a:pt x="1266435" y="2798261"/>
                  </a:cubicBezTo>
                  <a:lnTo>
                    <a:pt x="1483565" y="3241259"/>
                  </a:lnTo>
                  <a:lnTo>
                    <a:pt x="1483565" y="3241259"/>
                  </a:lnTo>
                  <a:close/>
                </a:path>
              </a:pathLst>
            </a:custGeom>
            <a:solidFill>
              <a:schemeClr val="accent4"/>
            </a:solidFill>
            <a:ln w="12700" cap="rnd">
              <a:noFill/>
              <a:prstDash val="solid"/>
              <a:round/>
              <a:headEnd/>
              <a:tailEnd/>
            </a:ln>
            <a:effectLst>
              <a:outerShdw blurRad="254000" dist="127000" algn="ctr" rotWithShape="0">
                <a:schemeClr val="accent4">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cs typeface="+mn-ea"/>
                <a:sym typeface="+mn-lt"/>
              </a:endParaRPr>
            </a:p>
          </p:txBody>
        </p:sp>
      </p:grpSp>
      <p:sp>
        <p:nvSpPr>
          <p:cNvPr id="34" name="矩形 33">
            <a:extLst>
              <a:ext uri="{FF2B5EF4-FFF2-40B4-BE49-F238E27FC236}">
                <a16:creationId xmlns:a16="http://schemas.microsoft.com/office/drawing/2014/main" id="{3BF87605-E261-4D7C-BC3F-13B8A3A1A6A2}"/>
              </a:ext>
            </a:extLst>
          </p:cNvPr>
          <p:cNvSpPr/>
          <p:nvPr/>
        </p:nvSpPr>
        <p:spPr>
          <a:xfrm>
            <a:off x="960481" y="2137050"/>
            <a:ext cx="4027410" cy="3367625"/>
          </a:xfrm>
          <a:prstGeom prst="rect">
            <a:avLst/>
          </a:prstGeom>
          <a:ln w="28575">
            <a:solidFill>
              <a:srgbClr val="FF9900"/>
            </a:solidFill>
            <a:prstDash val="lgDashDot"/>
          </a:ln>
        </p:spPr>
        <p:txBody>
          <a:bodyPr vert="horz" lIns="91440" tIns="45720" rIns="91440" bIns="45720" rtlCol="0" anchor="b">
            <a:noAutofit/>
          </a:bodyPr>
          <a:lstStyle/>
          <a:p>
            <a:pPr algn="just">
              <a:spcBef>
                <a:spcPct val="0"/>
              </a:spcBef>
            </a:pPr>
            <a:r>
              <a:rPr lang="en-US" altLang="zh-CN" sz="2800" i="1" dirty="0">
                <a:solidFill>
                  <a:srgbClr val="996633"/>
                </a:solidFill>
                <a:latin typeface="#9Slide03 Cabin Condensed" panose="00000506000000000000" pitchFamily="2" charset="-93"/>
                <a:cs typeface="Times New Roman" panose="02020603050405020304" pitchFamily="18" charset="0"/>
                <a:sym typeface="+mn-lt"/>
              </a:rPr>
              <a:t>     </a:t>
            </a:r>
            <a:r>
              <a:rPr lang="vi-VN" altLang="zh-CN" sz="2800" i="1" dirty="0">
                <a:solidFill>
                  <a:srgbClr val="996633"/>
                </a:solidFill>
                <a:latin typeface="#9Slide03 Cabin Condensed" panose="00000506000000000000" pitchFamily="2" charset="-93"/>
                <a:cs typeface="Times New Roman" panose="02020603050405020304" pitchFamily="18" charset="0"/>
                <a:sym typeface="+mn-lt"/>
              </a:rPr>
              <a:t>Dựa vào xu hướng biến đổi độ âm điện của nguyên tử các nguyên tố trong bảng tuần hoàn, em hãy sắp xếp các nguyên tố sau đây theo chiều tăng dần độ âm điện của nguyên tử: Na, K, Mg, Al</a:t>
            </a:r>
            <a:endParaRPr lang="zh-CN" altLang="en-US" sz="2800" i="1" dirty="0">
              <a:solidFill>
                <a:srgbClr val="996633"/>
              </a:solidFill>
              <a:latin typeface="#9Slide03 Cabin Condensed" panose="00000506000000000000" pitchFamily="2" charset="-93"/>
              <a:cs typeface="Times New Roman" panose="02020603050405020304" pitchFamily="18" charset="0"/>
              <a:sym typeface="+mn-lt"/>
            </a:endParaRPr>
          </a:p>
        </p:txBody>
      </p:sp>
      <p:pic>
        <p:nvPicPr>
          <p:cNvPr id="19" name="Picture 18">
            <a:extLst>
              <a:ext uri="{FF2B5EF4-FFF2-40B4-BE49-F238E27FC236}">
                <a16:creationId xmlns:a16="http://schemas.microsoft.com/office/drawing/2014/main" id="{96714184-CFFB-A218-E343-5828C312C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4636" y="141581"/>
            <a:ext cx="1539917" cy="1539917"/>
          </a:xfrm>
          <a:prstGeom prst="rect">
            <a:avLst/>
          </a:prstGeom>
        </p:spPr>
      </p:pic>
      <p:sp>
        <p:nvSpPr>
          <p:cNvPr id="20" name="文本框 43">
            <a:extLst>
              <a:ext uri="{FF2B5EF4-FFF2-40B4-BE49-F238E27FC236}">
                <a16:creationId xmlns:a16="http://schemas.microsoft.com/office/drawing/2014/main" id="{4EB7900E-A4D4-25FA-6593-3C728426FCA7}"/>
              </a:ext>
            </a:extLst>
          </p:cNvPr>
          <p:cNvSpPr txBox="1"/>
          <p:nvPr/>
        </p:nvSpPr>
        <p:spPr>
          <a:xfrm>
            <a:off x="4596130" y="375243"/>
            <a:ext cx="3450150" cy="822854"/>
          </a:xfrm>
          <a:prstGeom prst="rect">
            <a:avLst/>
          </a:prstGeom>
          <a:noFill/>
        </p:spPr>
        <p:txBody>
          <a:bodyPr wrap="square" rtlCol="0">
            <a:spAutoFit/>
          </a:bodyPr>
          <a:lstStyle/>
          <a:p>
            <a:pPr lvl="0">
              <a:lnSpc>
                <a:spcPct val="130000"/>
              </a:lnSpc>
              <a:defRPr/>
            </a:pPr>
            <a:r>
              <a:rPr lang="en-US" altLang="zh-CN" sz="4000" b="1" i="1" dirty="0">
                <a:solidFill>
                  <a:srgbClr val="7030A0"/>
                </a:solidFill>
                <a:latin typeface="#9Slide03 Cabin Condensed" panose="00000506000000000000" pitchFamily="2" charset="-93"/>
                <a:cs typeface="Times New Roman" panose="02020603050405020304" pitchFamily="18" charset="0"/>
                <a:sym typeface="+mn-lt"/>
              </a:rPr>
              <a:t>LUYỆN TẬP:</a:t>
            </a:r>
            <a:endParaRPr lang="zh-CN" altLang="en-US" sz="4000" b="1" i="1" dirty="0">
              <a:solidFill>
                <a:srgbClr val="7030A0"/>
              </a:solidFill>
              <a:latin typeface="#9Slide03 Cabin Condensed" panose="00000506000000000000" pitchFamily="2" charset="-93"/>
              <a:cs typeface="Times New Roman" panose="02020603050405020304" pitchFamily="18" charset="0"/>
              <a:sym typeface="+mn-lt"/>
            </a:endParaRPr>
          </a:p>
        </p:txBody>
      </p:sp>
      <p:sp>
        <p:nvSpPr>
          <p:cNvPr id="21" name="文本框 43">
            <a:extLst>
              <a:ext uri="{FF2B5EF4-FFF2-40B4-BE49-F238E27FC236}">
                <a16:creationId xmlns:a16="http://schemas.microsoft.com/office/drawing/2014/main" id="{B012B163-216D-F57B-A946-55ACCF083A59}"/>
              </a:ext>
            </a:extLst>
          </p:cNvPr>
          <p:cNvSpPr txBox="1"/>
          <p:nvPr/>
        </p:nvSpPr>
        <p:spPr>
          <a:xfrm>
            <a:off x="1857186" y="3433013"/>
            <a:ext cx="1698625" cy="676724"/>
          </a:xfrm>
          <a:prstGeom prst="rect">
            <a:avLst/>
          </a:prstGeom>
          <a:noFill/>
        </p:spPr>
        <p:txBody>
          <a:bodyPr wrap="square" rtlCol="0">
            <a:spAutoFit/>
          </a:bodyPr>
          <a:lstStyle/>
          <a:p>
            <a:pPr lvl="0">
              <a:lnSpc>
                <a:spcPct val="130000"/>
              </a:lnSpc>
              <a:defRPr/>
            </a:pPr>
            <a:r>
              <a:rPr lang="en-US" altLang="zh-CN" sz="3200" b="1" i="1" dirty="0" err="1">
                <a:solidFill>
                  <a:srgbClr val="FF0000"/>
                </a:solidFill>
                <a:latin typeface="#9Slide03 Cabin Condensed" panose="00000506000000000000" pitchFamily="2" charset="-93"/>
                <a:cs typeface="Times New Roman" panose="02020603050405020304" pitchFamily="18" charset="0"/>
                <a:sym typeface="+mn-lt"/>
              </a:rPr>
              <a:t>Lời</a:t>
            </a:r>
            <a:r>
              <a:rPr lang="en-US" altLang="zh-CN" sz="3200" b="1" i="1" dirty="0">
                <a:solidFill>
                  <a:srgbClr val="FF0000"/>
                </a:solidFill>
                <a:latin typeface="#9Slide03 Cabin Condensed" panose="00000506000000000000" pitchFamily="2" charset="-93"/>
                <a:cs typeface="Times New Roman" panose="02020603050405020304" pitchFamily="18" charset="0"/>
                <a:sym typeface="+mn-lt"/>
              </a:rPr>
              <a:t> </a:t>
            </a:r>
            <a:r>
              <a:rPr lang="en-US" altLang="zh-CN" sz="3200" b="1" i="1" dirty="0" err="1">
                <a:solidFill>
                  <a:srgbClr val="FF0000"/>
                </a:solidFill>
                <a:latin typeface="#9Slide03 Cabin Condensed" panose="00000506000000000000" pitchFamily="2" charset="-93"/>
                <a:cs typeface="Times New Roman" panose="02020603050405020304" pitchFamily="18" charset="0"/>
                <a:sym typeface="+mn-lt"/>
              </a:rPr>
              <a:t>giải</a:t>
            </a:r>
            <a:r>
              <a:rPr lang="en-US" altLang="zh-CN" sz="3200" b="1" i="1" dirty="0">
                <a:solidFill>
                  <a:srgbClr val="FF0000"/>
                </a:solidFill>
                <a:latin typeface="#9Slide03 Cabin Condensed" panose="00000506000000000000" pitchFamily="2" charset="-93"/>
                <a:cs typeface="Times New Roman" panose="02020603050405020304" pitchFamily="18" charset="0"/>
                <a:sym typeface="+mn-lt"/>
              </a:rPr>
              <a:t>:</a:t>
            </a:r>
            <a:endParaRPr lang="zh-CN" altLang="en-US" sz="3200" b="1" i="1" dirty="0">
              <a:solidFill>
                <a:srgbClr val="FF0000"/>
              </a:solidFill>
              <a:latin typeface="#9Slide03 Cabin Condensed" panose="00000506000000000000" pitchFamily="2" charset="-93"/>
              <a:cs typeface="Times New Roman" panose="02020603050405020304" pitchFamily="18" charset="0"/>
              <a:sym typeface="+mn-lt"/>
            </a:endParaRPr>
          </a:p>
        </p:txBody>
      </p:sp>
      <p:sp>
        <p:nvSpPr>
          <p:cNvPr id="22" name="TextBox 21">
            <a:extLst>
              <a:ext uri="{FF2B5EF4-FFF2-40B4-BE49-F238E27FC236}">
                <a16:creationId xmlns:a16="http://schemas.microsoft.com/office/drawing/2014/main" id="{5976297C-CD69-93AD-1834-4912656A2D15}"/>
              </a:ext>
            </a:extLst>
          </p:cNvPr>
          <p:cNvSpPr txBox="1"/>
          <p:nvPr/>
        </p:nvSpPr>
        <p:spPr>
          <a:xfrm>
            <a:off x="4931220" y="1782849"/>
            <a:ext cx="6107372" cy="461665"/>
          </a:xfrm>
          <a:prstGeom prst="rect">
            <a:avLst/>
          </a:prstGeom>
          <a:noFill/>
        </p:spPr>
        <p:txBody>
          <a:bodyPr wrap="square">
            <a:spAutoFit/>
          </a:bodyPr>
          <a:lstStyle/>
          <a:p>
            <a:r>
              <a:rPr lang="en-US" sz="2400" b="0" i="0" dirty="0">
                <a:effectLst/>
                <a:latin typeface="#9Slide03 Cabin Condensed" panose="00000506000000000000" pitchFamily="2" charset="-93"/>
                <a:cs typeface="Times New Roman" panose="02020603050405020304" pitchFamily="18" charset="0"/>
              </a:rPr>
              <a:t>- Na, Mg Al </a:t>
            </a:r>
            <a:r>
              <a:rPr lang="en-US" sz="2400" b="0" i="0" dirty="0" err="1">
                <a:effectLst/>
                <a:latin typeface="#9Slide03 Cabin Condensed" panose="00000506000000000000" pitchFamily="2" charset="-93"/>
                <a:cs typeface="Times New Roman" panose="02020603050405020304" pitchFamily="18" charset="0"/>
              </a:rPr>
              <a:t>cùng</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thuộc</a:t>
            </a:r>
            <a:r>
              <a:rPr lang="en-US" sz="2400" b="0" i="0" dirty="0">
                <a:effectLst/>
                <a:latin typeface="#9Slide03 Cabin Condensed" panose="00000506000000000000" pitchFamily="2" charset="-93"/>
                <a:cs typeface="Times New Roman" panose="02020603050405020304" pitchFamily="18" charset="0"/>
              </a:rPr>
              <a:t> chu </a:t>
            </a:r>
            <a:r>
              <a:rPr lang="en-US" sz="2400" b="0" i="0" dirty="0" err="1">
                <a:effectLst/>
                <a:latin typeface="#9Slide03 Cabin Condensed" panose="00000506000000000000" pitchFamily="2" charset="-93"/>
                <a:cs typeface="Times New Roman" panose="02020603050405020304" pitchFamily="18" charset="0"/>
              </a:rPr>
              <a:t>kì</a:t>
            </a:r>
            <a:r>
              <a:rPr lang="en-US" sz="2400" b="0" i="0" dirty="0">
                <a:effectLst/>
                <a:latin typeface="#9Slide03 Cabin Condensed" panose="00000506000000000000" pitchFamily="2" charset="-93"/>
                <a:cs typeface="Times New Roman" panose="02020603050405020304" pitchFamily="18" charset="0"/>
              </a:rPr>
              <a:t> 2</a:t>
            </a:r>
            <a:endParaRPr lang="en-US" sz="2400" dirty="0">
              <a:latin typeface="#9Slide03 Cabin Condensed" panose="00000506000000000000" pitchFamily="2" charset="-93"/>
              <a:cs typeface="Times New Roman" panose="02020603050405020304" pitchFamily="18" charset="0"/>
            </a:endParaRPr>
          </a:p>
        </p:txBody>
      </p:sp>
      <p:sp>
        <p:nvSpPr>
          <p:cNvPr id="23" name="TextBox 22">
            <a:extLst>
              <a:ext uri="{FF2B5EF4-FFF2-40B4-BE49-F238E27FC236}">
                <a16:creationId xmlns:a16="http://schemas.microsoft.com/office/drawing/2014/main" id="{6CD343BD-749C-E3EB-4B19-AD61B673B70D}"/>
              </a:ext>
            </a:extLst>
          </p:cNvPr>
          <p:cNvSpPr txBox="1"/>
          <p:nvPr/>
        </p:nvSpPr>
        <p:spPr>
          <a:xfrm>
            <a:off x="4987891" y="2458014"/>
            <a:ext cx="6741994" cy="461665"/>
          </a:xfrm>
          <a:prstGeom prst="rect">
            <a:avLst/>
          </a:prstGeom>
          <a:noFill/>
        </p:spPr>
        <p:txBody>
          <a:bodyPr wrap="square">
            <a:spAutoFit/>
          </a:bodyPr>
          <a:lstStyle/>
          <a:p>
            <a:r>
              <a:rPr lang="pt-BR" sz="2400" b="0" i="0" dirty="0">
                <a:effectLst/>
                <a:latin typeface="#9Slide03 Cabin Condensed" panose="00000506000000000000" pitchFamily="2" charset="-93"/>
                <a:cs typeface="Times New Roman" panose="02020603050405020304" pitchFamily="18" charset="0"/>
              </a:rPr>
              <a:t>- Na, K đều cùng nhóm IA</a:t>
            </a:r>
            <a:endParaRPr lang="en-US" sz="2400" dirty="0">
              <a:latin typeface="#9Slide03 Cabin Condensed" panose="00000506000000000000" pitchFamily="2" charset="-93"/>
              <a:cs typeface="Times New Roman" panose="02020603050405020304" pitchFamily="18" charset="0"/>
            </a:endParaRPr>
          </a:p>
        </p:txBody>
      </p:sp>
      <p:sp>
        <p:nvSpPr>
          <p:cNvPr id="24" name="TextBox 23">
            <a:extLst>
              <a:ext uri="{FF2B5EF4-FFF2-40B4-BE49-F238E27FC236}">
                <a16:creationId xmlns:a16="http://schemas.microsoft.com/office/drawing/2014/main" id="{FFEA83DC-D42F-D8EE-DD58-F625359361F7}"/>
              </a:ext>
            </a:extLst>
          </p:cNvPr>
          <p:cNvSpPr txBox="1"/>
          <p:nvPr/>
        </p:nvSpPr>
        <p:spPr>
          <a:xfrm>
            <a:off x="4987891" y="3043966"/>
            <a:ext cx="6741994" cy="830997"/>
          </a:xfrm>
          <a:prstGeom prst="rect">
            <a:avLst/>
          </a:prstGeom>
          <a:noFill/>
        </p:spPr>
        <p:txBody>
          <a:bodyPr wrap="square">
            <a:spAutoFit/>
          </a:bodyPr>
          <a:lstStyle/>
          <a:p>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Trong</a:t>
            </a:r>
            <a:r>
              <a:rPr lang="en-US" sz="2400" b="0" i="0" dirty="0">
                <a:effectLst/>
                <a:latin typeface="#9Slide03 Cabin Condensed" panose="00000506000000000000" pitchFamily="2" charset="-93"/>
                <a:cs typeface="Times New Roman" panose="02020603050405020304" pitchFamily="18" charset="0"/>
              </a:rPr>
              <a:t> 1 chu </a:t>
            </a:r>
            <a:r>
              <a:rPr lang="en-US" sz="2400" b="0" i="0" dirty="0" err="1">
                <a:effectLst/>
                <a:latin typeface="#9Slide03 Cabin Condensed" panose="00000506000000000000" pitchFamily="2" charset="-93"/>
                <a:cs typeface="Times New Roman" panose="02020603050405020304" pitchFamily="18" charset="0"/>
              </a:rPr>
              <a:t>kì</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tính</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từ</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trái</a:t>
            </a:r>
            <a:r>
              <a:rPr lang="en-US" sz="2400" b="0" i="0" dirty="0">
                <a:effectLst/>
                <a:latin typeface="#9Slide03 Cabin Condensed" panose="00000506000000000000" pitchFamily="2" charset="-93"/>
                <a:cs typeface="Times New Roman" panose="02020603050405020304" pitchFamily="18" charset="0"/>
              </a:rPr>
              <a:t> sang </a:t>
            </a:r>
            <a:r>
              <a:rPr lang="en-US" sz="2400" b="0" i="0" dirty="0" err="1">
                <a:effectLst/>
                <a:latin typeface="#9Slide03 Cabin Condensed" panose="00000506000000000000" pitchFamily="2" charset="-93"/>
                <a:cs typeface="Times New Roman" panose="02020603050405020304" pitchFamily="18" charset="0"/>
              </a:rPr>
              <a:t>phải</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giá</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trị</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độ</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âm</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điện</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tăng</a:t>
            </a:r>
            <a:r>
              <a:rPr lang="en-US" sz="2400" b="0" i="0" dirty="0">
                <a:effectLst/>
                <a:latin typeface="#9Slide03 Cabin Condensed" panose="00000506000000000000" pitchFamily="2" charset="-93"/>
                <a:cs typeface="Times New Roman" panose="02020603050405020304" pitchFamily="18" charset="0"/>
              </a:rPr>
              <a:t> </a:t>
            </a:r>
            <a:r>
              <a:rPr lang="en-US" sz="2400" dirty="0">
                <a:latin typeface="#9Slide03 Cabin Condensed" panose="00000506000000000000" pitchFamily="2" charset="-93"/>
                <a:cs typeface="Times New Roman" panose="02020603050405020304" pitchFamily="18" charset="0"/>
              </a:rPr>
              <a:t>⇒</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Giá</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trị</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độ</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âm</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điện</a:t>
            </a:r>
            <a:r>
              <a:rPr lang="en-US" sz="2400" b="0" i="0" dirty="0">
                <a:effectLst/>
                <a:latin typeface="#9Slide03 Cabin Condensed" panose="00000506000000000000" pitchFamily="2" charset="-93"/>
                <a:cs typeface="Times New Roman" panose="02020603050405020304" pitchFamily="18" charset="0"/>
              </a:rPr>
              <a:t>: Na &lt; Mg &lt; Al (1)</a:t>
            </a:r>
            <a:endParaRPr lang="en-US" sz="2400" dirty="0">
              <a:latin typeface="#9Slide03 Cabin Condensed" panose="00000506000000000000" pitchFamily="2" charset="-93"/>
              <a:cs typeface="Times New Roman" panose="02020603050405020304" pitchFamily="18" charset="0"/>
            </a:endParaRPr>
          </a:p>
        </p:txBody>
      </p:sp>
      <p:sp>
        <p:nvSpPr>
          <p:cNvPr id="25" name="TextBox 24">
            <a:extLst>
              <a:ext uri="{FF2B5EF4-FFF2-40B4-BE49-F238E27FC236}">
                <a16:creationId xmlns:a16="http://schemas.microsoft.com/office/drawing/2014/main" id="{483252AD-C6D9-A246-B650-B7F5C9284627}"/>
              </a:ext>
            </a:extLst>
          </p:cNvPr>
          <p:cNvSpPr txBox="1"/>
          <p:nvPr/>
        </p:nvSpPr>
        <p:spPr>
          <a:xfrm>
            <a:off x="4987891" y="3969173"/>
            <a:ext cx="6578221" cy="830997"/>
          </a:xfrm>
          <a:prstGeom prst="rect">
            <a:avLst/>
          </a:prstGeom>
          <a:noFill/>
        </p:spPr>
        <p:txBody>
          <a:bodyPr wrap="square">
            <a:spAutoFit/>
          </a:bodyPr>
          <a:lstStyle/>
          <a:p>
            <a:r>
              <a:rPr lang="vi-VN" sz="2400" b="0" i="0" dirty="0">
                <a:effectLst/>
                <a:latin typeface="#9Slide03 Cabin Condensed" panose="00000506000000000000" pitchFamily="2" charset="-93"/>
                <a:cs typeface="Times New Roman" panose="02020603050405020304" pitchFamily="18" charset="0"/>
              </a:rPr>
              <a:t>- Trong 1 nhóm, đi từ trên xuống dưới, giá trị độ âm điện giảm </a:t>
            </a:r>
            <a:r>
              <a:rPr lang="en-US" sz="2400" dirty="0">
                <a:latin typeface="#9Slide03 Cabin Condensed" panose="00000506000000000000" pitchFamily="2" charset="-93"/>
                <a:cs typeface="Times New Roman" panose="02020603050405020304" pitchFamily="18" charset="0"/>
              </a:rPr>
              <a:t>⇒</a:t>
            </a:r>
            <a:r>
              <a:rPr lang="vi-VN" sz="2400" b="0" i="0" dirty="0">
                <a:effectLst/>
                <a:latin typeface="#9Slide03 Cabin Condensed" panose="00000506000000000000" pitchFamily="2" charset="-93"/>
                <a:cs typeface="Times New Roman" panose="02020603050405020304" pitchFamily="18" charset="0"/>
              </a:rPr>
              <a:t> Giá trị độ âm điện: K &lt; Na (2)</a:t>
            </a:r>
            <a:endParaRPr lang="en-US" sz="2400" dirty="0">
              <a:latin typeface="#9Slide03 Cabin Condensed" panose="00000506000000000000" pitchFamily="2" charset="-93"/>
              <a:cs typeface="Times New Roman" panose="02020603050405020304" pitchFamily="18" charset="0"/>
            </a:endParaRPr>
          </a:p>
        </p:txBody>
      </p:sp>
      <p:sp>
        <p:nvSpPr>
          <p:cNvPr id="27" name="TextBox 26">
            <a:extLst>
              <a:ext uri="{FF2B5EF4-FFF2-40B4-BE49-F238E27FC236}">
                <a16:creationId xmlns:a16="http://schemas.microsoft.com/office/drawing/2014/main" id="{EBC095AF-9ECC-6B12-1265-75979F19488A}"/>
              </a:ext>
            </a:extLst>
          </p:cNvPr>
          <p:cNvSpPr txBox="1"/>
          <p:nvPr/>
        </p:nvSpPr>
        <p:spPr>
          <a:xfrm>
            <a:off x="4987891" y="4970534"/>
            <a:ext cx="6578221" cy="830997"/>
          </a:xfrm>
          <a:prstGeom prst="rect">
            <a:avLst/>
          </a:prstGeom>
          <a:noFill/>
        </p:spPr>
        <p:txBody>
          <a:bodyPr wrap="square">
            <a:spAutoFit/>
          </a:bodyPr>
          <a:lstStyle/>
          <a:p>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Từ</a:t>
            </a:r>
            <a:r>
              <a:rPr lang="en-US" sz="2400" b="0" i="0" dirty="0">
                <a:effectLst/>
                <a:latin typeface="#9Slide03 Cabin Condensed" panose="00000506000000000000" pitchFamily="2" charset="-93"/>
                <a:cs typeface="Times New Roman" panose="02020603050405020304" pitchFamily="18" charset="0"/>
              </a:rPr>
              <a:t> (1) </a:t>
            </a:r>
            <a:r>
              <a:rPr lang="en-US" sz="2400" b="0" i="0" dirty="0" err="1">
                <a:effectLst/>
                <a:latin typeface="#9Slide03 Cabin Condensed" panose="00000506000000000000" pitchFamily="2" charset="-93"/>
                <a:cs typeface="Times New Roman" panose="02020603050405020304" pitchFamily="18" charset="0"/>
              </a:rPr>
              <a:t>và</a:t>
            </a:r>
            <a:r>
              <a:rPr lang="en-US" sz="2400" b="0" i="0" dirty="0">
                <a:effectLst/>
                <a:latin typeface="#9Slide03 Cabin Condensed" panose="00000506000000000000" pitchFamily="2" charset="-93"/>
                <a:cs typeface="Times New Roman" panose="02020603050405020304" pitchFamily="18" charset="0"/>
              </a:rPr>
              <a:t> (2) </a:t>
            </a:r>
            <a:r>
              <a:rPr lang="en-US" sz="2400" dirty="0">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Sắp</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xếp</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các</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nguyên</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tố</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theo</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chiều</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tăng</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dần</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giá</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trị</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độ</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âm</a:t>
            </a:r>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điện</a:t>
            </a:r>
            <a:r>
              <a:rPr lang="en-US" sz="2400" b="0" i="0" dirty="0">
                <a:effectLst/>
                <a:latin typeface="#9Slide03 Cabin Condensed" panose="00000506000000000000" pitchFamily="2" charset="-93"/>
                <a:cs typeface="Times New Roman" panose="02020603050405020304" pitchFamily="18" charset="0"/>
              </a:rPr>
              <a:t>: K &lt; Na &lt; Mg &lt; Al</a:t>
            </a:r>
          </a:p>
        </p:txBody>
      </p:sp>
      <p:pic>
        <p:nvPicPr>
          <p:cNvPr id="28" name="Picture 12">
            <a:extLst>
              <a:ext uri="{FF2B5EF4-FFF2-40B4-BE49-F238E27FC236}">
                <a16:creationId xmlns:a16="http://schemas.microsoft.com/office/drawing/2014/main" id="{4411C4EA-2321-542C-75EC-6F64FB4DA8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82467" y="1480257"/>
            <a:ext cx="735762" cy="977757"/>
          </a:xfrm>
          <a:prstGeom prst="rect">
            <a:avLst/>
          </a:prstGeom>
        </p:spPr>
      </p:pic>
      <p:pic>
        <p:nvPicPr>
          <p:cNvPr id="29" name="Picture 2">
            <a:extLst>
              <a:ext uri="{FF2B5EF4-FFF2-40B4-BE49-F238E27FC236}">
                <a16:creationId xmlns:a16="http://schemas.microsoft.com/office/drawing/2014/main" id="{385865BC-235C-3013-0CF6-2A27B3B182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5851" y="1936796"/>
            <a:ext cx="6264034" cy="38763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6833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29"/>
                                        </p:tgtEl>
                                        <p:attrNameLst>
                                          <p:attrName>ppt_x</p:attrName>
                                        </p:attrNameLst>
                                      </p:cBhvr>
                                      <p:tavLst>
                                        <p:tav tm="0">
                                          <p:val>
                                            <p:strVal val="ppt_x"/>
                                          </p:val>
                                        </p:tav>
                                        <p:tav tm="100000">
                                          <p:val>
                                            <p:strVal val="ppt_x"/>
                                          </p:val>
                                        </p:tav>
                                      </p:tavLst>
                                    </p:anim>
                                    <p:anim calcmode="lin" valueType="num">
                                      <p:cBhvr additive="base">
                                        <p:cTn id="24" dur="500"/>
                                        <p:tgtEl>
                                          <p:spTgt spid="29"/>
                                        </p:tgtEl>
                                        <p:attrNameLst>
                                          <p:attrName>ppt_y</p:attrName>
                                        </p:attrNameLst>
                                      </p:cBhvr>
                                      <p:tavLst>
                                        <p:tav tm="0">
                                          <p:val>
                                            <p:strVal val="ppt_y"/>
                                          </p:val>
                                        </p:tav>
                                        <p:tav tm="100000">
                                          <p:val>
                                            <p:strVal val="1+ppt_h/2"/>
                                          </p:val>
                                        </p:tav>
                                      </p:tavLst>
                                    </p:anim>
                                    <p:set>
                                      <p:cBhvr>
                                        <p:cTn id="25" dur="1" fill="hold">
                                          <p:stCondLst>
                                            <p:cond delay="499"/>
                                          </p:stCondLst>
                                        </p:cTn>
                                        <p:tgtEl>
                                          <p:spTgt spid="29"/>
                                        </p:tgtEl>
                                        <p:attrNameLst>
                                          <p:attrName>style.visibility</p:attrName>
                                        </p:attrNameLst>
                                      </p:cBhvr>
                                      <p:to>
                                        <p:strVal val="hidden"/>
                                      </p:to>
                                    </p:set>
                                  </p:childTnLst>
                                </p:cTn>
                              </p:par>
                              <p:par>
                                <p:cTn id="26" presetID="42" presetClass="exit" presetSubtype="0" fill="hold" grpId="1" nodeType="withEffect">
                                  <p:stCondLst>
                                    <p:cond delay="0"/>
                                  </p:stCondLst>
                                  <p:childTnLst>
                                    <p:animEffect transition="out" filter="fade">
                                      <p:cBhvr>
                                        <p:cTn id="27" dur="1000"/>
                                        <p:tgtEl>
                                          <p:spTgt spid="34"/>
                                        </p:tgtEl>
                                      </p:cBhvr>
                                    </p:animEffect>
                                    <p:anim calcmode="lin" valueType="num">
                                      <p:cBhvr>
                                        <p:cTn id="28" dur="1000"/>
                                        <p:tgtEl>
                                          <p:spTgt spid="34"/>
                                        </p:tgtEl>
                                        <p:attrNameLst>
                                          <p:attrName>ppt_x</p:attrName>
                                        </p:attrNameLst>
                                      </p:cBhvr>
                                      <p:tavLst>
                                        <p:tav tm="0">
                                          <p:val>
                                            <p:strVal val="ppt_x"/>
                                          </p:val>
                                        </p:tav>
                                        <p:tav tm="100000">
                                          <p:val>
                                            <p:strVal val="ppt_x"/>
                                          </p:val>
                                        </p:tav>
                                      </p:tavLst>
                                    </p:anim>
                                    <p:anim calcmode="lin" valueType="num">
                                      <p:cBhvr>
                                        <p:cTn id="29" dur="1000"/>
                                        <p:tgtEl>
                                          <p:spTgt spid="34"/>
                                        </p:tgtEl>
                                        <p:attrNameLst>
                                          <p:attrName>ppt_y</p:attrName>
                                        </p:attrNameLst>
                                      </p:cBhvr>
                                      <p:tavLst>
                                        <p:tav tm="0">
                                          <p:val>
                                            <p:strVal val="ppt_y"/>
                                          </p:val>
                                        </p:tav>
                                        <p:tav tm="100000">
                                          <p:val>
                                            <p:strVal val="ppt_y+.1"/>
                                          </p:val>
                                        </p:tav>
                                      </p:tavLst>
                                    </p:anim>
                                    <p:set>
                                      <p:cBhvr>
                                        <p:cTn id="30" dur="1" fill="hold">
                                          <p:stCondLst>
                                            <p:cond delay="999"/>
                                          </p:stCondLst>
                                        </p:cTn>
                                        <p:tgtEl>
                                          <p:spTgt spid="34"/>
                                        </p:tgtEl>
                                        <p:attrNameLst>
                                          <p:attrName>style.visibility</p:attrName>
                                        </p:attrNameLst>
                                      </p:cBhvr>
                                      <p:to>
                                        <p:strVal val="hidden"/>
                                      </p:to>
                                    </p:set>
                                  </p:childTnLst>
                                </p:cTn>
                              </p:par>
                              <p:par>
                                <p:cTn id="31" presetID="42" presetClass="exit" presetSubtype="0" fill="hold" nodeType="withEffect">
                                  <p:stCondLst>
                                    <p:cond delay="0"/>
                                  </p:stCondLst>
                                  <p:childTnLst>
                                    <p:animEffect transition="out" filter="fade">
                                      <p:cBhvr>
                                        <p:cTn id="32" dur="1000"/>
                                        <p:tgtEl>
                                          <p:spTgt spid="28"/>
                                        </p:tgtEl>
                                      </p:cBhvr>
                                    </p:animEffect>
                                    <p:anim calcmode="lin" valueType="num">
                                      <p:cBhvr>
                                        <p:cTn id="33" dur="1000"/>
                                        <p:tgtEl>
                                          <p:spTgt spid="28"/>
                                        </p:tgtEl>
                                        <p:attrNameLst>
                                          <p:attrName>ppt_x</p:attrName>
                                        </p:attrNameLst>
                                      </p:cBhvr>
                                      <p:tavLst>
                                        <p:tav tm="0">
                                          <p:val>
                                            <p:strVal val="ppt_x"/>
                                          </p:val>
                                        </p:tav>
                                        <p:tav tm="100000">
                                          <p:val>
                                            <p:strVal val="ppt_x"/>
                                          </p:val>
                                        </p:tav>
                                      </p:tavLst>
                                    </p:anim>
                                    <p:anim calcmode="lin" valueType="num">
                                      <p:cBhvr>
                                        <p:cTn id="34" dur="1000"/>
                                        <p:tgtEl>
                                          <p:spTgt spid="28"/>
                                        </p:tgtEl>
                                        <p:attrNameLst>
                                          <p:attrName>ppt_y</p:attrName>
                                        </p:attrNameLst>
                                      </p:cBhvr>
                                      <p:tavLst>
                                        <p:tav tm="0">
                                          <p:val>
                                            <p:strVal val="ppt_y"/>
                                          </p:val>
                                        </p:tav>
                                        <p:tav tm="100000">
                                          <p:val>
                                            <p:strVal val="ppt_y+.1"/>
                                          </p:val>
                                        </p:tav>
                                      </p:tavLst>
                                    </p:anim>
                                    <p:set>
                                      <p:cBhvr>
                                        <p:cTn id="35" dur="1" fill="hold">
                                          <p:stCondLst>
                                            <p:cond delay="999"/>
                                          </p:stCondLst>
                                        </p:cTn>
                                        <p:tgtEl>
                                          <p:spTgt spid="2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par>
                                <p:cTn id="41" presetID="16" presetClass="entr" presetSubtype="21"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arn(inVertical)">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arn(inVertical)">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arn(inVertical)">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inVertical)">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barn(inVertical)">
                                      <p:cBhvr>
                                        <p:cTn id="6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21" grpId="0"/>
      <p:bldP spid="22" grpId="0"/>
      <p:bldP spid="23" grpId="0"/>
      <p:bldP spid="24" grpId="0"/>
      <p:bldP spid="25"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a:extLst>
              <a:ext uri="{FF2B5EF4-FFF2-40B4-BE49-F238E27FC236}">
                <a16:creationId xmlns:a16="http://schemas.microsoft.com/office/drawing/2014/main" id="{3051CA0C-A16A-4B28-A72E-B0B7E6F919F8}"/>
              </a:ext>
            </a:extLst>
          </p:cNvPr>
          <p:cNvSpPr/>
          <p:nvPr/>
        </p:nvSpPr>
        <p:spPr>
          <a:xfrm>
            <a:off x="6643584" y="865030"/>
            <a:ext cx="2315797" cy="231579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椭圆 1">
            <a:extLst>
              <a:ext uri="{FF2B5EF4-FFF2-40B4-BE49-F238E27FC236}">
                <a16:creationId xmlns:a16="http://schemas.microsoft.com/office/drawing/2014/main" id="{1197D603-647B-4499-9190-EB6BAA2E9290}"/>
              </a:ext>
            </a:extLst>
          </p:cNvPr>
          <p:cNvSpPr/>
          <p:nvPr/>
        </p:nvSpPr>
        <p:spPr>
          <a:xfrm>
            <a:off x="3265716" y="1036506"/>
            <a:ext cx="5233346" cy="523334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3525106" y="3301002"/>
            <a:ext cx="4804364" cy="1938992"/>
          </a:xfrm>
          <a:prstGeom prst="rect">
            <a:avLst/>
          </a:prstGeom>
          <a:noFill/>
        </p:spPr>
        <p:txBody>
          <a:bodyPr wrap="square" rtlCol="0" anchor="t">
            <a:spAutoFit/>
          </a:bodyPr>
          <a:lstStyle/>
          <a:p>
            <a:pPr algn="ctr"/>
            <a:r>
              <a:rPr lang="en-US" altLang="zh-CN" sz="6000" b="1" dirty="0" err="1">
                <a:solidFill>
                  <a:schemeClr val="bg1"/>
                </a:solidFill>
                <a:latin typeface="#9Slide03 Cabin Condensed" panose="00000506000000000000" pitchFamily="2" charset="-93"/>
                <a:cs typeface="Times New Roman" panose="02020603050405020304" pitchFamily="18" charset="0"/>
                <a:sym typeface="+mn-lt"/>
              </a:rPr>
              <a:t>Tính</a:t>
            </a:r>
            <a:r>
              <a:rPr lang="en-US" altLang="zh-CN" sz="6000" b="1" dirty="0">
                <a:solidFill>
                  <a:schemeClr val="bg1"/>
                </a:solidFill>
                <a:latin typeface="#9Slide03 Cabin Condensed" panose="00000506000000000000" pitchFamily="2" charset="-93"/>
                <a:cs typeface="Times New Roman" panose="02020603050405020304" pitchFamily="18" charset="0"/>
                <a:sym typeface="+mn-lt"/>
              </a:rPr>
              <a:t> </a:t>
            </a:r>
            <a:r>
              <a:rPr lang="en-US" altLang="zh-CN" sz="6000" b="1" dirty="0" err="1">
                <a:solidFill>
                  <a:schemeClr val="bg1"/>
                </a:solidFill>
                <a:latin typeface="#9Slide03 Cabin Condensed" panose="00000506000000000000" pitchFamily="2" charset="-93"/>
                <a:cs typeface="Times New Roman" panose="02020603050405020304" pitchFamily="18" charset="0"/>
                <a:sym typeface="+mn-lt"/>
              </a:rPr>
              <a:t>kim</a:t>
            </a:r>
            <a:r>
              <a:rPr lang="en-US" altLang="zh-CN" sz="6000" b="1" dirty="0">
                <a:solidFill>
                  <a:schemeClr val="bg1"/>
                </a:solidFill>
                <a:latin typeface="#9Slide03 Cabin Condensed" panose="00000506000000000000" pitchFamily="2" charset="-93"/>
                <a:cs typeface="Times New Roman" panose="02020603050405020304" pitchFamily="18" charset="0"/>
                <a:sym typeface="+mn-lt"/>
              </a:rPr>
              <a:t> </a:t>
            </a:r>
            <a:r>
              <a:rPr lang="en-US" altLang="zh-CN" sz="6000" b="1" dirty="0" err="1">
                <a:solidFill>
                  <a:schemeClr val="bg1"/>
                </a:solidFill>
                <a:latin typeface="#9Slide03 Cabin Condensed" panose="00000506000000000000" pitchFamily="2" charset="-93"/>
                <a:cs typeface="Times New Roman" panose="02020603050405020304" pitchFamily="18" charset="0"/>
                <a:sym typeface="+mn-lt"/>
              </a:rPr>
              <a:t>loại</a:t>
            </a:r>
            <a:r>
              <a:rPr lang="en-US" altLang="zh-CN" sz="6000" b="1" dirty="0">
                <a:solidFill>
                  <a:schemeClr val="bg1"/>
                </a:solidFill>
                <a:latin typeface="#9Slide03 Cabin Condensed" panose="00000506000000000000" pitchFamily="2" charset="-93"/>
                <a:cs typeface="Times New Roman" panose="02020603050405020304" pitchFamily="18" charset="0"/>
                <a:sym typeface="+mn-lt"/>
              </a:rPr>
              <a:t>, </a:t>
            </a:r>
            <a:r>
              <a:rPr lang="en-US" altLang="zh-CN" sz="6000" b="1" dirty="0" err="1">
                <a:solidFill>
                  <a:schemeClr val="bg1"/>
                </a:solidFill>
                <a:latin typeface="#9Slide03 Cabin Condensed" panose="00000506000000000000" pitchFamily="2" charset="-93"/>
                <a:cs typeface="Times New Roman" panose="02020603050405020304" pitchFamily="18" charset="0"/>
                <a:sym typeface="+mn-lt"/>
              </a:rPr>
              <a:t>tính</a:t>
            </a:r>
            <a:r>
              <a:rPr lang="en-US" altLang="zh-CN" sz="6000" b="1" dirty="0">
                <a:solidFill>
                  <a:schemeClr val="bg1"/>
                </a:solidFill>
                <a:latin typeface="#9Slide03 Cabin Condensed" panose="00000506000000000000" pitchFamily="2" charset="-93"/>
                <a:cs typeface="Times New Roman" panose="02020603050405020304" pitchFamily="18" charset="0"/>
                <a:sym typeface="+mn-lt"/>
              </a:rPr>
              <a:t> phi </a:t>
            </a:r>
            <a:r>
              <a:rPr lang="en-US" altLang="zh-CN" sz="6000" b="1" dirty="0" err="1">
                <a:solidFill>
                  <a:schemeClr val="bg1"/>
                </a:solidFill>
                <a:latin typeface="#9Slide03 Cabin Condensed" panose="00000506000000000000" pitchFamily="2" charset="-93"/>
                <a:cs typeface="Times New Roman" panose="02020603050405020304" pitchFamily="18" charset="0"/>
                <a:sym typeface="+mn-lt"/>
              </a:rPr>
              <a:t>kim</a:t>
            </a:r>
            <a:endParaRPr lang="en-US" altLang="zh-CN" sz="6000" b="1" dirty="0">
              <a:solidFill>
                <a:schemeClr val="bg1"/>
              </a:solidFill>
              <a:latin typeface="#9Slide03 Cabin Condensed" panose="00000506000000000000" pitchFamily="2" charset="-93"/>
              <a:cs typeface="Times New Roman" panose="02020603050405020304" pitchFamily="18" charset="0"/>
              <a:sym typeface="+mn-lt"/>
            </a:endParaRPr>
          </a:p>
        </p:txBody>
      </p:sp>
      <p:sp>
        <p:nvSpPr>
          <p:cNvPr id="9" name="圆: 空心 8">
            <a:extLst>
              <a:ext uri="{FF2B5EF4-FFF2-40B4-BE49-F238E27FC236}">
                <a16:creationId xmlns:a16="http://schemas.microsoft.com/office/drawing/2014/main" id="{2C13BB8A-EDC8-406B-BC46-DDC1C6205F80}"/>
              </a:ext>
            </a:extLst>
          </p:cNvPr>
          <p:cNvSpPr/>
          <p:nvPr/>
        </p:nvSpPr>
        <p:spPr>
          <a:xfrm>
            <a:off x="10826260" y="-1172131"/>
            <a:ext cx="2281655" cy="2281655"/>
          </a:xfrm>
          <a:prstGeom prst="donut">
            <a:avLst>
              <a:gd name="adj" fmla="val 239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椭圆 19">
            <a:extLst>
              <a:ext uri="{FF2B5EF4-FFF2-40B4-BE49-F238E27FC236}">
                <a16:creationId xmlns:a16="http://schemas.microsoft.com/office/drawing/2014/main" id="{C33C904E-6B59-4D54-81A2-FAF9814C7621}"/>
              </a:ext>
            </a:extLst>
          </p:cNvPr>
          <p:cNvSpPr/>
          <p:nvPr/>
        </p:nvSpPr>
        <p:spPr>
          <a:xfrm>
            <a:off x="2571087" y="1449488"/>
            <a:ext cx="672970" cy="6729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47" name="组合 46">
            <a:extLst>
              <a:ext uri="{FF2B5EF4-FFF2-40B4-BE49-F238E27FC236}">
                <a16:creationId xmlns:a16="http://schemas.microsoft.com/office/drawing/2014/main" id="{D6BA148C-B14C-4E63-9807-FCACB5471DF7}"/>
              </a:ext>
            </a:extLst>
          </p:cNvPr>
          <p:cNvGrpSpPr/>
          <p:nvPr/>
        </p:nvGrpSpPr>
        <p:grpSpPr>
          <a:xfrm rot="16200000" flipH="1">
            <a:off x="8750920" y="1589471"/>
            <a:ext cx="277014" cy="1274942"/>
            <a:chOff x="1724433" y="1612606"/>
            <a:chExt cx="241950" cy="1113561"/>
          </a:xfrm>
          <a:solidFill>
            <a:schemeClr val="accent1"/>
          </a:solidFill>
        </p:grpSpPr>
        <p:grpSp>
          <p:nvGrpSpPr>
            <p:cNvPr id="49" name="组合 48">
              <a:extLst>
                <a:ext uri="{FF2B5EF4-FFF2-40B4-BE49-F238E27FC236}">
                  <a16:creationId xmlns:a16="http://schemas.microsoft.com/office/drawing/2014/main" id="{FEAC451F-AC47-4C9E-BBF0-2DA7F26C4456}"/>
                </a:ext>
              </a:extLst>
            </p:cNvPr>
            <p:cNvGrpSpPr/>
            <p:nvPr/>
          </p:nvGrpSpPr>
          <p:grpSpPr>
            <a:xfrm>
              <a:off x="1898681" y="1612606"/>
              <a:ext cx="67702" cy="1113561"/>
              <a:chOff x="2041334" y="1597820"/>
              <a:chExt cx="67702" cy="1113561"/>
            </a:xfrm>
            <a:grpFill/>
          </p:grpSpPr>
          <p:sp>
            <p:nvSpPr>
              <p:cNvPr id="59" name="椭圆 58">
                <a:extLst>
                  <a:ext uri="{FF2B5EF4-FFF2-40B4-BE49-F238E27FC236}">
                    <a16:creationId xmlns:a16="http://schemas.microsoft.com/office/drawing/2014/main" id="{D9C97C3F-DA07-41C0-AA5C-C941771873C7}"/>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0" name="椭圆 59">
                <a:extLst>
                  <a:ext uri="{FF2B5EF4-FFF2-40B4-BE49-F238E27FC236}">
                    <a16:creationId xmlns:a16="http://schemas.microsoft.com/office/drawing/2014/main" id="{8BE526B5-9E4E-4D75-99A3-DAAC8168FE61}"/>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1" name="椭圆 60">
                <a:extLst>
                  <a:ext uri="{FF2B5EF4-FFF2-40B4-BE49-F238E27FC236}">
                    <a16:creationId xmlns:a16="http://schemas.microsoft.com/office/drawing/2014/main" id="{F0E5E836-4FE6-4AD0-BAC8-6C3C3EA49288}"/>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2" name="椭圆 61">
                <a:extLst>
                  <a:ext uri="{FF2B5EF4-FFF2-40B4-BE49-F238E27FC236}">
                    <a16:creationId xmlns:a16="http://schemas.microsoft.com/office/drawing/2014/main" id="{270E8249-6799-41C5-8CE2-A3C80496DA03}"/>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3" name="椭圆 62">
                <a:extLst>
                  <a:ext uri="{FF2B5EF4-FFF2-40B4-BE49-F238E27FC236}">
                    <a16:creationId xmlns:a16="http://schemas.microsoft.com/office/drawing/2014/main" id="{18DF2345-475A-4966-A2F8-7998CDC2DDCD}"/>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64" name="椭圆 63">
                <a:extLst>
                  <a:ext uri="{FF2B5EF4-FFF2-40B4-BE49-F238E27FC236}">
                    <a16:creationId xmlns:a16="http://schemas.microsoft.com/office/drawing/2014/main" id="{D3F0B56F-8F68-4EA8-AFCF-280299FB538D}"/>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5" name="椭圆 64">
                <a:extLst>
                  <a:ext uri="{FF2B5EF4-FFF2-40B4-BE49-F238E27FC236}">
                    <a16:creationId xmlns:a16="http://schemas.microsoft.com/office/drawing/2014/main" id="{EDD4B084-D069-4748-BE32-AAAD0340259E}"/>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6" name="椭圆 65">
                <a:extLst>
                  <a:ext uri="{FF2B5EF4-FFF2-40B4-BE49-F238E27FC236}">
                    <a16:creationId xmlns:a16="http://schemas.microsoft.com/office/drawing/2014/main" id="{033AF2E3-9781-449D-B210-9408EC374639}"/>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50" name="组合 49">
              <a:extLst>
                <a:ext uri="{FF2B5EF4-FFF2-40B4-BE49-F238E27FC236}">
                  <a16:creationId xmlns:a16="http://schemas.microsoft.com/office/drawing/2014/main" id="{19B21A57-85F6-4F1C-B6BA-0932A258B216}"/>
                </a:ext>
              </a:extLst>
            </p:cNvPr>
            <p:cNvGrpSpPr/>
            <p:nvPr/>
          </p:nvGrpSpPr>
          <p:grpSpPr>
            <a:xfrm>
              <a:off x="1724433" y="1612606"/>
              <a:ext cx="67702" cy="1113561"/>
              <a:chOff x="2041334" y="1597820"/>
              <a:chExt cx="67702" cy="1113561"/>
            </a:xfrm>
            <a:grpFill/>
          </p:grpSpPr>
          <p:sp>
            <p:nvSpPr>
              <p:cNvPr id="51" name="椭圆 50">
                <a:extLst>
                  <a:ext uri="{FF2B5EF4-FFF2-40B4-BE49-F238E27FC236}">
                    <a16:creationId xmlns:a16="http://schemas.microsoft.com/office/drawing/2014/main" id="{D17397D1-53A9-4B02-BC2F-E06E2DA609D6}"/>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2" name="椭圆 51">
                <a:extLst>
                  <a:ext uri="{FF2B5EF4-FFF2-40B4-BE49-F238E27FC236}">
                    <a16:creationId xmlns:a16="http://schemas.microsoft.com/office/drawing/2014/main" id="{11999141-895C-43F9-A0F0-0E6B08C9B1D7}"/>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3" name="椭圆 52">
                <a:extLst>
                  <a:ext uri="{FF2B5EF4-FFF2-40B4-BE49-F238E27FC236}">
                    <a16:creationId xmlns:a16="http://schemas.microsoft.com/office/drawing/2014/main" id="{78E8CD96-61AA-4FF0-8972-4309BC400388}"/>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4" name="椭圆 53">
                <a:extLst>
                  <a:ext uri="{FF2B5EF4-FFF2-40B4-BE49-F238E27FC236}">
                    <a16:creationId xmlns:a16="http://schemas.microsoft.com/office/drawing/2014/main" id="{F00C7127-3280-4116-88DF-29C5361B0BE3}"/>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5" name="椭圆 54">
                <a:extLst>
                  <a:ext uri="{FF2B5EF4-FFF2-40B4-BE49-F238E27FC236}">
                    <a16:creationId xmlns:a16="http://schemas.microsoft.com/office/drawing/2014/main" id="{EDF4FB33-760A-446D-9D83-4BA9B415A36F}"/>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6" name="椭圆 55">
                <a:extLst>
                  <a:ext uri="{FF2B5EF4-FFF2-40B4-BE49-F238E27FC236}">
                    <a16:creationId xmlns:a16="http://schemas.microsoft.com/office/drawing/2014/main" id="{C6C9A7E2-1A21-4349-8376-5C51A472F5B4}"/>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7" name="椭圆 56">
                <a:extLst>
                  <a:ext uri="{FF2B5EF4-FFF2-40B4-BE49-F238E27FC236}">
                    <a16:creationId xmlns:a16="http://schemas.microsoft.com/office/drawing/2014/main" id="{60AED9FC-7DB3-4131-811A-C7E0C1F1D5CF}"/>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8" name="椭圆 57">
                <a:extLst>
                  <a:ext uri="{FF2B5EF4-FFF2-40B4-BE49-F238E27FC236}">
                    <a16:creationId xmlns:a16="http://schemas.microsoft.com/office/drawing/2014/main" id="{5DE58586-E34C-49FD-A464-92F813CE49E5}"/>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grpSp>
        <p:nvGrpSpPr>
          <p:cNvPr id="7" name="组合 6">
            <a:extLst>
              <a:ext uri="{FF2B5EF4-FFF2-40B4-BE49-F238E27FC236}">
                <a16:creationId xmlns:a16="http://schemas.microsoft.com/office/drawing/2014/main" id="{3E9EFAC4-B012-4AE3-B0D3-8379A4E2E750}"/>
              </a:ext>
            </a:extLst>
          </p:cNvPr>
          <p:cNvGrpSpPr/>
          <p:nvPr/>
        </p:nvGrpSpPr>
        <p:grpSpPr>
          <a:xfrm>
            <a:off x="677008" y="5846174"/>
            <a:ext cx="725493" cy="428693"/>
            <a:chOff x="716513" y="5833241"/>
            <a:chExt cx="725493" cy="428693"/>
          </a:xfrm>
        </p:grpSpPr>
        <p:sp>
          <p:nvSpPr>
            <p:cNvPr id="6" name="等腰三角形 5">
              <a:extLst>
                <a:ext uri="{FF2B5EF4-FFF2-40B4-BE49-F238E27FC236}">
                  <a16:creationId xmlns:a16="http://schemas.microsoft.com/office/drawing/2014/main" id="{FBF5E6FF-AF40-4036-9783-27BC795530B2}"/>
                </a:ext>
              </a:extLst>
            </p:cNvPr>
            <p:cNvSpPr/>
            <p:nvPr/>
          </p:nvSpPr>
          <p:spPr>
            <a:xfrm rot="5400000">
              <a:off x="660400" y="5889354"/>
              <a:ext cx="417458" cy="3052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等腰三角形 66">
              <a:extLst>
                <a:ext uri="{FF2B5EF4-FFF2-40B4-BE49-F238E27FC236}">
                  <a16:creationId xmlns:a16="http://schemas.microsoft.com/office/drawing/2014/main" id="{C086E5B9-C445-4AA8-AA20-E074C5C81547}"/>
                </a:ext>
              </a:extLst>
            </p:cNvPr>
            <p:cNvSpPr/>
            <p:nvPr/>
          </p:nvSpPr>
          <p:spPr>
            <a:xfrm rot="5400000">
              <a:off x="1080661" y="5900589"/>
              <a:ext cx="417458" cy="3052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8" name="椭圆 67">
            <a:extLst>
              <a:ext uri="{FF2B5EF4-FFF2-40B4-BE49-F238E27FC236}">
                <a16:creationId xmlns:a16="http://schemas.microsoft.com/office/drawing/2014/main" id="{0327F187-60DD-453C-BFCE-F637491B2BE0}"/>
              </a:ext>
            </a:extLst>
          </p:cNvPr>
          <p:cNvSpPr/>
          <p:nvPr/>
        </p:nvSpPr>
        <p:spPr>
          <a:xfrm>
            <a:off x="10679117" y="2448070"/>
            <a:ext cx="540667" cy="540667"/>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9" name="文本框 68">
            <a:extLst>
              <a:ext uri="{FF2B5EF4-FFF2-40B4-BE49-F238E27FC236}">
                <a16:creationId xmlns:a16="http://schemas.microsoft.com/office/drawing/2014/main" id="{A684557A-316B-405F-8249-2DFAA9810ACF}"/>
              </a:ext>
            </a:extLst>
          </p:cNvPr>
          <p:cNvSpPr txBox="1"/>
          <p:nvPr/>
        </p:nvSpPr>
        <p:spPr>
          <a:xfrm>
            <a:off x="3706251" y="1347021"/>
            <a:ext cx="4305867"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800" b="1" u="none" strike="noStrike" kern="1200" cap="none" spc="0" normalizeH="0" baseline="0" noProof="0" dirty="0">
                <a:ln>
                  <a:noFill/>
                </a:ln>
                <a:solidFill>
                  <a:schemeClr val="bg1"/>
                </a:solidFill>
                <a:effectLst/>
                <a:uLnTx/>
                <a:uFillTx/>
                <a:latin typeface="#9Slide03 Cabin Condensed" panose="00000506000000000000" pitchFamily="2" charset="-93"/>
                <a:cs typeface="Times New Roman" panose="02020603050405020304" pitchFamily="18" charset="0"/>
                <a:sym typeface="+mn-lt"/>
              </a:rPr>
              <a:t>03</a:t>
            </a:r>
          </a:p>
        </p:txBody>
      </p:sp>
      <p:sp>
        <p:nvSpPr>
          <p:cNvPr id="72" name="圆: 空心 71">
            <a:extLst>
              <a:ext uri="{FF2B5EF4-FFF2-40B4-BE49-F238E27FC236}">
                <a16:creationId xmlns:a16="http://schemas.microsoft.com/office/drawing/2014/main" id="{4521D3BE-CFA0-4668-9956-2248EA69FB1F}"/>
              </a:ext>
            </a:extLst>
          </p:cNvPr>
          <p:cNvSpPr/>
          <p:nvPr/>
        </p:nvSpPr>
        <p:spPr>
          <a:xfrm>
            <a:off x="670706" y="629439"/>
            <a:ext cx="339706" cy="339706"/>
          </a:xfrm>
          <a:prstGeom prst="donut">
            <a:avLst>
              <a:gd name="adj" fmla="val 273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dirty="0">
              <a:solidFill>
                <a:schemeClr val="tx1"/>
              </a:solidFill>
              <a:cs typeface="+mn-ea"/>
              <a:sym typeface="+mn-lt"/>
            </a:endParaRPr>
          </a:p>
        </p:txBody>
      </p:sp>
      <p:pic>
        <p:nvPicPr>
          <p:cNvPr id="10" name="图片 9">
            <a:extLst>
              <a:ext uri="{FF2B5EF4-FFF2-40B4-BE49-F238E27FC236}">
                <a16:creationId xmlns:a16="http://schemas.microsoft.com/office/drawing/2014/main" id="{53A0E8BE-0E34-4662-A5E5-0A81DC10BC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193" t="8328" r="9566" b="10302"/>
          <a:stretch/>
        </p:blipFill>
        <p:spPr>
          <a:xfrm>
            <a:off x="965715" y="1967757"/>
            <a:ext cx="1743070" cy="1325696"/>
          </a:xfrm>
          <a:prstGeom prst="rect">
            <a:avLst/>
          </a:prstGeom>
        </p:spPr>
      </p:pic>
      <p:grpSp>
        <p:nvGrpSpPr>
          <p:cNvPr id="74" name="组合 73">
            <a:extLst>
              <a:ext uri="{FF2B5EF4-FFF2-40B4-BE49-F238E27FC236}">
                <a16:creationId xmlns:a16="http://schemas.microsoft.com/office/drawing/2014/main" id="{799DD5EC-D687-4BD2-8180-6CAFD87BF6E2}"/>
              </a:ext>
            </a:extLst>
          </p:cNvPr>
          <p:cNvGrpSpPr/>
          <p:nvPr/>
        </p:nvGrpSpPr>
        <p:grpSpPr>
          <a:xfrm rot="5400000">
            <a:off x="1783064" y="4573892"/>
            <a:ext cx="1271011" cy="686142"/>
            <a:chOff x="5448929" y="3875407"/>
            <a:chExt cx="1277044" cy="689399"/>
          </a:xfrm>
          <a:solidFill>
            <a:schemeClr val="accent1">
              <a:lumMod val="60000"/>
              <a:lumOff val="40000"/>
            </a:schemeClr>
          </a:solidFill>
        </p:grpSpPr>
        <p:grpSp>
          <p:nvGrpSpPr>
            <p:cNvPr id="75" name="组合 74">
              <a:extLst>
                <a:ext uri="{FF2B5EF4-FFF2-40B4-BE49-F238E27FC236}">
                  <a16:creationId xmlns:a16="http://schemas.microsoft.com/office/drawing/2014/main" id="{8450467B-1EF0-4F4B-B0CF-36CF8D84EEFA}"/>
                </a:ext>
              </a:extLst>
            </p:cNvPr>
            <p:cNvGrpSpPr/>
            <p:nvPr/>
          </p:nvGrpSpPr>
          <p:grpSpPr>
            <a:xfrm rot="16200000" flipH="1">
              <a:off x="5949995" y="3376443"/>
              <a:ext cx="277014" cy="1274942"/>
              <a:chOff x="1724433" y="1612606"/>
              <a:chExt cx="241950" cy="1113561"/>
            </a:xfrm>
            <a:grpFill/>
          </p:grpSpPr>
          <p:grpSp>
            <p:nvGrpSpPr>
              <p:cNvPr id="95" name="组合 94">
                <a:extLst>
                  <a:ext uri="{FF2B5EF4-FFF2-40B4-BE49-F238E27FC236}">
                    <a16:creationId xmlns:a16="http://schemas.microsoft.com/office/drawing/2014/main" id="{59B028FF-85CD-49DE-9A2D-8FB59C094869}"/>
                  </a:ext>
                </a:extLst>
              </p:cNvPr>
              <p:cNvGrpSpPr/>
              <p:nvPr/>
            </p:nvGrpSpPr>
            <p:grpSpPr>
              <a:xfrm>
                <a:off x="1898681" y="1612606"/>
                <a:ext cx="67702" cy="1113561"/>
                <a:chOff x="2041334" y="1597820"/>
                <a:chExt cx="67702" cy="1113561"/>
              </a:xfrm>
              <a:grpFill/>
            </p:grpSpPr>
            <p:sp>
              <p:nvSpPr>
                <p:cNvPr id="105" name="椭圆 104">
                  <a:extLst>
                    <a:ext uri="{FF2B5EF4-FFF2-40B4-BE49-F238E27FC236}">
                      <a16:creationId xmlns:a16="http://schemas.microsoft.com/office/drawing/2014/main" id="{544028DA-5532-4663-960D-1C7B5B3CB95C}"/>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6" name="椭圆 105">
                  <a:extLst>
                    <a:ext uri="{FF2B5EF4-FFF2-40B4-BE49-F238E27FC236}">
                      <a16:creationId xmlns:a16="http://schemas.microsoft.com/office/drawing/2014/main" id="{1D4F38A8-74D9-4B81-A5DD-EEAFEE7E5207}"/>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7" name="椭圆 106">
                  <a:extLst>
                    <a:ext uri="{FF2B5EF4-FFF2-40B4-BE49-F238E27FC236}">
                      <a16:creationId xmlns:a16="http://schemas.microsoft.com/office/drawing/2014/main" id="{63716192-69FB-4472-9A1E-FE2211878660}"/>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8" name="椭圆 107">
                  <a:extLst>
                    <a:ext uri="{FF2B5EF4-FFF2-40B4-BE49-F238E27FC236}">
                      <a16:creationId xmlns:a16="http://schemas.microsoft.com/office/drawing/2014/main" id="{76A65F59-FF66-4C05-A197-BC9A6C2BFFF0}"/>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9" name="椭圆 108">
                  <a:extLst>
                    <a:ext uri="{FF2B5EF4-FFF2-40B4-BE49-F238E27FC236}">
                      <a16:creationId xmlns:a16="http://schemas.microsoft.com/office/drawing/2014/main" id="{8AAFA409-ACF7-4876-BB82-438E3A159265}"/>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10" name="椭圆 109">
                  <a:extLst>
                    <a:ext uri="{FF2B5EF4-FFF2-40B4-BE49-F238E27FC236}">
                      <a16:creationId xmlns:a16="http://schemas.microsoft.com/office/drawing/2014/main" id="{4F13BA7B-7EF6-4946-B822-557EE6A5D792}"/>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1" name="椭圆 110">
                  <a:extLst>
                    <a:ext uri="{FF2B5EF4-FFF2-40B4-BE49-F238E27FC236}">
                      <a16:creationId xmlns:a16="http://schemas.microsoft.com/office/drawing/2014/main" id="{89BC55A6-A31C-44BD-88C1-E78A1B71BEE4}"/>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2" name="椭圆 111">
                  <a:extLst>
                    <a:ext uri="{FF2B5EF4-FFF2-40B4-BE49-F238E27FC236}">
                      <a16:creationId xmlns:a16="http://schemas.microsoft.com/office/drawing/2014/main" id="{73586583-E361-4541-A4D7-585834E26010}"/>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6" name="组合 95">
                <a:extLst>
                  <a:ext uri="{FF2B5EF4-FFF2-40B4-BE49-F238E27FC236}">
                    <a16:creationId xmlns:a16="http://schemas.microsoft.com/office/drawing/2014/main" id="{6C50FA3B-CC92-45CE-ABD3-3D898DB0A08D}"/>
                  </a:ext>
                </a:extLst>
              </p:cNvPr>
              <p:cNvGrpSpPr/>
              <p:nvPr/>
            </p:nvGrpSpPr>
            <p:grpSpPr>
              <a:xfrm>
                <a:off x="1724433" y="1612606"/>
                <a:ext cx="67702" cy="1113561"/>
                <a:chOff x="2041334" y="1597820"/>
                <a:chExt cx="67702" cy="1113561"/>
              </a:xfrm>
              <a:grpFill/>
            </p:grpSpPr>
            <p:sp>
              <p:nvSpPr>
                <p:cNvPr id="97" name="椭圆 96">
                  <a:extLst>
                    <a:ext uri="{FF2B5EF4-FFF2-40B4-BE49-F238E27FC236}">
                      <a16:creationId xmlns:a16="http://schemas.microsoft.com/office/drawing/2014/main" id="{D3D0BACA-B5E7-4B7A-8861-2719C1FB79B7}"/>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8" name="椭圆 97">
                  <a:extLst>
                    <a:ext uri="{FF2B5EF4-FFF2-40B4-BE49-F238E27FC236}">
                      <a16:creationId xmlns:a16="http://schemas.microsoft.com/office/drawing/2014/main" id="{49FEB676-423C-4F1E-9190-562D1049FAFF}"/>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9" name="椭圆 98">
                  <a:extLst>
                    <a:ext uri="{FF2B5EF4-FFF2-40B4-BE49-F238E27FC236}">
                      <a16:creationId xmlns:a16="http://schemas.microsoft.com/office/drawing/2014/main" id="{6F701273-7E14-4817-A544-20D1FAF92B7C}"/>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0" name="椭圆 99">
                  <a:extLst>
                    <a:ext uri="{FF2B5EF4-FFF2-40B4-BE49-F238E27FC236}">
                      <a16:creationId xmlns:a16="http://schemas.microsoft.com/office/drawing/2014/main" id="{D8C8793A-5DD0-4995-AC80-531A51C828E7}"/>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1" name="椭圆 100">
                  <a:extLst>
                    <a:ext uri="{FF2B5EF4-FFF2-40B4-BE49-F238E27FC236}">
                      <a16:creationId xmlns:a16="http://schemas.microsoft.com/office/drawing/2014/main" id="{E27F51A3-8569-4980-9ACA-4A9AEFEFA48C}"/>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2" name="椭圆 101">
                  <a:extLst>
                    <a:ext uri="{FF2B5EF4-FFF2-40B4-BE49-F238E27FC236}">
                      <a16:creationId xmlns:a16="http://schemas.microsoft.com/office/drawing/2014/main" id="{B93890A7-BB63-49F2-AFE8-FA20484F4737}"/>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3" name="椭圆 102">
                  <a:extLst>
                    <a:ext uri="{FF2B5EF4-FFF2-40B4-BE49-F238E27FC236}">
                      <a16:creationId xmlns:a16="http://schemas.microsoft.com/office/drawing/2014/main" id="{609CA15C-1E51-488B-B2AA-E8083C452B75}"/>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4" name="椭圆 103">
                  <a:extLst>
                    <a:ext uri="{FF2B5EF4-FFF2-40B4-BE49-F238E27FC236}">
                      <a16:creationId xmlns:a16="http://schemas.microsoft.com/office/drawing/2014/main" id="{781409E6-4AD1-4AD7-80E1-0E895D51B7F4}"/>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grpSp>
          <p:nvGrpSpPr>
            <p:cNvPr id="76" name="组合 75">
              <a:extLst>
                <a:ext uri="{FF2B5EF4-FFF2-40B4-BE49-F238E27FC236}">
                  <a16:creationId xmlns:a16="http://schemas.microsoft.com/office/drawing/2014/main" id="{E0CA4EB7-ABC6-4ED2-8CFA-6C0D538A46D3}"/>
                </a:ext>
              </a:extLst>
            </p:cNvPr>
            <p:cNvGrpSpPr/>
            <p:nvPr/>
          </p:nvGrpSpPr>
          <p:grpSpPr>
            <a:xfrm rot="16200000" flipH="1">
              <a:off x="5947893" y="3788828"/>
              <a:ext cx="277014" cy="1274942"/>
              <a:chOff x="1724433" y="1612606"/>
              <a:chExt cx="241950" cy="1113561"/>
            </a:xfrm>
            <a:grpFill/>
          </p:grpSpPr>
          <p:grpSp>
            <p:nvGrpSpPr>
              <p:cNvPr id="77" name="组合 76">
                <a:extLst>
                  <a:ext uri="{FF2B5EF4-FFF2-40B4-BE49-F238E27FC236}">
                    <a16:creationId xmlns:a16="http://schemas.microsoft.com/office/drawing/2014/main" id="{A1CB3536-CA87-41E2-A353-5926DF4E45DE}"/>
                  </a:ext>
                </a:extLst>
              </p:cNvPr>
              <p:cNvGrpSpPr/>
              <p:nvPr/>
            </p:nvGrpSpPr>
            <p:grpSpPr>
              <a:xfrm>
                <a:off x="1898681" y="1612606"/>
                <a:ext cx="67702" cy="1113561"/>
                <a:chOff x="2041334" y="1597820"/>
                <a:chExt cx="67702" cy="1113561"/>
              </a:xfrm>
              <a:grpFill/>
            </p:grpSpPr>
            <p:sp>
              <p:nvSpPr>
                <p:cNvPr id="87" name="椭圆 86">
                  <a:extLst>
                    <a:ext uri="{FF2B5EF4-FFF2-40B4-BE49-F238E27FC236}">
                      <a16:creationId xmlns:a16="http://schemas.microsoft.com/office/drawing/2014/main" id="{28CB52BC-0151-4FF5-B1F5-83EAEC666D57}"/>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8" name="椭圆 87">
                  <a:extLst>
                    <a:ext uri="{FF2B5EF4-FFF2-40B4-BE49-F238E27FC236}">
                      <a16:creationId xmlns:a16="http://schemas.microsoft.com/office/drawing/2014/main" id="{151E1D53-951F-458D-9DA1-B928AAD414BD}"/>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9" name="椭圆 88">
                  <a:extLst>
                    <a:ext uri="{FF2B5EF4-FFF2-40B4-BE49-F238E27FC236}">
                      <a16:creationId xmlns:a16="http://schemas.microsoft.com/office/drawing/2014/main" id="{2561A78A-D67B-4FF4-9E2C-B6E2A6859727}"/>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0" name="椭圆 89">
                  <a:extLst>
                    <a:ext uri="{FF2B5EF4-FFF2-40B4-BE49-F238E27FC236}">
                      <a16:creationId xmlns:a16="http://schemas.microsoft.com/office/drawing/2014/main" id="{A4397B71-7429-4AEE-A4F4-D2B6C7BCC9B4}"/>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1" name="椭圆 90">
                  <a:extLst>
                    <a:ext uri="{FF2B5EF4-FFF2-40B4-BE49-F238E27FC236}">
                      <a16:creationId xmlns:a16="http://schemas.microsoft.com/office/drawing/2014/main" id="{2F2B4CCC-F3A1-4DAD-99A4-EC006979CB33}"/>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92" name="椭圆 91">
                  <a:extLst>
                    <a:ext uri="{FF2B5EF4-FFF2-40B4-BE49-F238E27FC236}">
                      <a16:creationId xmlns:a16="http://schemas.microsoft.com/office/drawing/2014/main" id="{4FB3824B-E955-4CFB-AF63-6D16B9F274A7}"/>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3" name="椭圆 92">
                  <a:extLst>
                    <a:ext uri="{FF2B5EF4-FFF2-40B4-BE49-F238E27FC236}">
                      <a16:creationId xmlns:a16="http://schemas.microsoft.com/office/drawing/2014/main" id="{E5BB963C-6742-41D9-B6A6-4AADF3CD474A}"/>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4" name="椭圆 93">
                  <a:extLst>
                    <a:ext uri="{FF2B5EF4-FFF2-40B4-BE49-F238E27FC236}">
                      <a16:creationId xmlns:a16="http://schemas.microsoft.com/office/drawing/2014/main" id="{4318A40C-4FF5-485A-968C-D31C5D2AADC0}"/>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78" name="组合 77">
                <a:extLst>
                  <a:ext uri="{FF2B5EF4-FFF2-40B4-BE49-F238E27FC236}">
                    <a16:creationId xmlns:a16="http://schemas.microsoft.com/office/drawing/2014/main" id="{D5BABAA6-1EF6-4570-A9C4-0C067044FC5E}"/>
                  </a:ext>
                </a:extLst>
              </p:cNvPr>
              <p:cNvGrpSpPr/>
              <p:nvPr/>
            </p:nvGrpSpPr>
            <p:grpSpPr>
              <a:xfrm>
                <a:off x="1724433" y="1612606"/>
                <a:ext cx="67702" cy="1113561"/>
                <a:chOff x="2041334" y="1597820"/>
                <a:chExt cx="67702" cy="1113561"/>
              </a:xfrm>
              <a:grpFill/>
            </p:grpSpPr>
            <p:sp>
              <p:nvSpPr>
                <p:cNvPr id="79" name="椭圆 78">
                  <a:extLst>
                    <a:ext uri="{FF2B5EF4-FFF2-40B4-BE49-F238E27FC236}">
                      <a16:creationId xmlns:a16="http://schemas.microsoft.com/office/drawing/2014/main" id="{73457446-5168-4C9C-8506-FA486AB5468E}"/>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0" name="椭圆 79">
                  <a:extLst>
                    <a:ext uri="{FF2B5EF4-FFF2-40B4-BE49-F238E27FC236}">
                      <a16:creationId xmlns:a16="http://schemas.microsoft.com/office/drawing/2014/main" id="{36A4113F-43C7-42EF-9781-70F4854C31AA}"/>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1" name="椭圆 80">
                  <a:extLst>
                    <a:ext uri="{FF2B5EF4-FFF2-40B4-BE49-F238E27FC236}">
                      <a16:creationId xmlns:a16="http://schemas.microsoft.com/office/drawing/2014/main" id="{7C384AAF-D200-423D-9C62-B2A357EDD501}"/>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2" name="椭圆 81">
                  <a:extLst>
                    <a:ext uri="{FF2B5EF4-FFF2-40B4-BE49-F238E27FC236}">
                      <a16:creationId xmlns:a16="http://schemas.microsoft.com/office/drawing/2014/main" id="{CA8C7FA8-1A13-433A-AF9F-670FE54E90A4}"/>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83" name="椭圆 82">
                  <a:extLst>
                    <a:ext uri="{FF2B5EF4-FFF2-40B4-BE49-F238E27FC236}">
                      <a16:creationId xmlns:a16="http://schemas.microsoft.com/office/drawing/2014/main" id="{E11E5637-3E7A-4EBD-A711-59760546DEDE}"/>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4" name="椭圆 83">
                  <a:extLst>
                    <a:ext uri="{FF2B5EF4-FFF2-40B4-BE49-F238E27FC236}">
                      <a16:creationId xmlns:a16="http://schemas.microsoft.com/office/drawing/2014/main" id="{37061D7A-A5FD-45DB-A861-120A10EFC43D}"/>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5" name="椭圆 84">
                  <a:extLst>
                    <a:ext uri="{FF2B5EF4-FFF2-40B4-BE49-F238E27FC236}">
                      <a16:creationId xmlns:a16="http://schemas.microsoft.com/office/drawing/2014/main" id="{27BE153C-E60E-4B65-99C6-F9EBD8499C01}"/>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6" name="椭圆 85">
                  <a:extLst>
                    <a:ext uri="{FF2B5EF4-FFF2-40B4-BE49-F238E27FC236}">
                      <a16:creationId xmlns:a16="http://schemas.microsoft.com/office/drawing/2014/main" id="{BCC54A1E-4F79-406F-9A99-6A030F6B3BFA}"/>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grpSp>
      <p:pic>
        <p:nvPicPr>
          <p:cNvPr id="113" name="图片 112">
            <a:extLst>
              <a:ext uri="{FF2B5EF4-FFF2-40B4-BE49-F238E27FC236}">
                <a16:creationId xmlns:a16="http://schemas.microsoft.com/office/drawing/2014/main" id="{515C95CE-F747-4FF5-9D73-CAC568CD761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092" t="9379" r="21475" b="4269"/>
          <a:stretch/>
        </p:blipFill>
        <p:spPr>
          <a:xfrm rot="351972">
            <a:off x="8436645" y="3381783"/>
            <a:ext cx="3596361" cy="3559589"/>
          </a:xfrm>
          <a:prstGeom prst="rect">
            <a:avLst/>
          </a:prstGeom>
        </p:spPr>
      </p:pic>
    </p:spTree>
    <p:extLst>
      <p:ext uri="{BB962C8B-B14F-4D97-AF65-F5344CB8AC3E}">
        <p14:creationId xmlns:p14="http://schemas.microsoft.com/office/powerpoint/2010/main" val="3871278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îSlïḓê"/>
        <p:cNvGrpSpPr/>
        <p:nvPr/>
      </p:nvGrpSpPr>
      <p:grpSpPr>
        <a:xfrm>
          <a:off x="0" y="0"/>
          <a:ext cx="0" cy="0"/>
          <a:chOff x="0" y="0"/>
          <a:chExt cx="0" cy="0"/>
        </a:xfrm>
      </p:grpSpPr>
      <p:pic>
        <p:nvPicPr>
          <p:cNvPr id="4" name="图片 3">
            <a:extLst>
              <a:ext uri="{FF2B5EF4-FFF2-40B4-BE49-F238E27FC236}">
                <a16:creationId xmlns:a16="http://schemas.microsoft.com/office/drawing/2014/main" id="{52E1986F-8D44-497B-8FA0-0076B828B3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0626" y="1089025"/>
            <a:ext cx="5768975" cy="5768975"/>
          </a:xfrm>
          <a:prstGeom prst="rect">
            <a:avLst/>
          </a:prstGeom>
        </p:spPr>
      </p:pic>
      <p:sp>
        <p:nvSpPr>
          <p:cNvPr id="40" name="îsḻïḋè">
            <a:extLst>
              <a:ext uri="{FF2B5EF4-FFF2-40B4-BE49-F238E27FC236}">
                <a16:creationId xmlns:a16="http://schemas.microsoft.com/office/drawing/2014/main" id="{3086CB47-0D59-B5AB-A01D-32AAA8F156B4}"/>
              </a:ext>
            </a:extLst>
          </p:cNvPr>
          <p:cNvSpPr txBox="1"/>
          <p:nvPr/>
        </p:nvSpPr>
        <p:spPr>
          <a:xfrm>
            <a:off x="572399" y="1822310"/>
            <a:ext cx="5344648" cy="3213380"/>
          </a:xfrm>
          <a:prstGeom prst="rect">
            <a:avLst/>
          </a:prstGeom>
          <a:noFill/>
        </p:spPr>
        <p:txBody>
          <a:bodyPr wrap="square">
            <a:spAutoFit/>
          </a:bodyPr>
          <a:lstStyle/>
          <a:p>
            <a:pPr marL="0" marR="0" lvl="0" indent="0" algn="just" defTabSz="913765" rtl="0" eaLnBrk="1" fontAlgn="auto" latinLnBrk="0" hangingPunct="1">
              <a:lnSpc>
                <a:spcPct val="130000"/>
              </a:lnSpc>
              <a:buClrTx/>
              <a:buSzPct val="25000"/>
              <a:buFontTx/>
              <a:buNone/>
              <a:defRPr/>
            </a:pP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Giải</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thích</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xu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hướng</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biến</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đổi</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tính</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kim</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loại</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tính</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phi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kim</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của</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các</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nguyên</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tố</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nhóm</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a:t>
            </a:r>
            <a:endParaRPr lang="zh-CN" altLang="en-US" sz="4000" b="1" i="1" dirty="0">
              <a:solidFill>
                <a:srgbClr val="996633"/>
              </a:solidFill>
              <a:latin typeface="#9Slide03 Cabin Condensed" panose="00000506000000000000" pitchFamily="2" charset="-93"/>
              <a:cs typeface="Times New Roman" panose="02020603050405020304" pitchFamily="18" charset="0"/>
              <a:sym typeface="+mn-lt"/>
            </a:endParaRPr>
          </a:p>
        </p:txBody>
      </p:sp>
    </p:spTree>
    <p:custDataLst>
      <p:tags r:id="rId1"/>
    </p:custDataLst>
    <p:extLst>
      <p:ext uri="{BB962C8B-B14F-4D97-AF65-F5344CB8AC3E}">
        <p14:creationId xmlns:p14="http://schemas.microsoft.com/office/powerpoint/2010/main" val="2867720644"/>
      </p:ext>
    </p:extLst>
  </p:cSld>
  <p:clrMapOvr>
    <a:masterClrMapping/>
  </p:clrMapOvr>
  <p:transition spd="slow" advTm="3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hought Bubble: Cloud 14">
            <a:extLst>
              <a:ext uri="{FF2B5EF4-FFF2-40B4-BE49-F238E27FC236}">
                <a16:creationId xmlns:a16="http://schemas.microsoft.com/office/drawing/2014/main" id="{C9735D44-0E9C-6B6B-BFE5-2976D929D179}"/>
              </a:ext>
            </a:extLst>
          </p:cNvPr>
          <p:cNvSpPr/>
          <p:nvPr/>
        </p:nvSpPr>
        <p:spPr>
          <a:xfrm>
            <a:off x="5857461" y="912951"/>
            <a:ext cx="5433391" cy="2146852"/>
          </a:xfrm>
          <a:prstGeom prst="cloudCallout">
            <a:avLst>
              <a:gd name="adj1" fmla="val -46785"/>
              <a:gd name="adj2" fmla="val 58368"/>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4531BF5F-C401-4486-AE6E-2DA26FC9A4BF}"/>
              </a:ext>
            </a:extLst>
          </p:cNvPr>
          <p:cNvSpPr txBox="1"/>
          <p:nvPr/>
        </p:nvSpPr>
        <p:spPr>
          <a:xfrm>
            <a:off x="6191105" y="1378596"/>
            <a:ext cx="4766101" cy="1081322"/>
          </a:xfrm>
          <a:prstGeom prst="rect">
            <a:avLst/>
          </a:prstGeom>
          <a:noFill/>
        </p:spPr>
        <p:txBody>
          <a:bodyPr wrap="square" rtlCol="0">
            <a:spAutoFit/>
          </a:bodyPr>
          <a:lstStyle/>
          <a:p>
            <a:pPr algn="ctr">
              <a:lnSpc>
                <a:spcPct val="120000"/>
              </a:lnSpc>
            </a:pPr>
            <a:r>
              <a:rPr lang="en-US" sz="2800" b="1" i="1" dirty="0" err="1">
                <a:solidFill>
                  <a:srgbClr val="CC6600"/>
                </a:solidFill>
                <a:latin typeface="#9Slide03 Cabin Condensed" panose="00000506000000000000" pitchFamily="2" charset="-93"/>
                <a:cs typeface="Times New Roman" panose="02020603050405020304" pitchFamily="18" charset="0"/>
              </a:rPr>
              <a:t>Điều</a:t>
            </a:r>
            <a:r>
              <a:rPr lang="en-US" sz="2800" b="1" i="1" dirty="0">
                <a:solidFill>
                  <a:srgbClr val="CC6600"/>
                </a:solidFill>
                <a:latin typeface="#9Slide03 Cabin Condensed" panose="00000506000000000000" pitchFamily="2" charset="-93"/>
                <a:cs typeface="Times New Roman" panose="02020603050405020304" pitchFamily="18" charset="0"/>
              </a:rPr>
              <a:t> </a:t>
            </a:r>
            <a:r>
              <a:rPr lang="en-US" sz="2800" b="1" i="1" dirty="0" err="1">
                <a:solidFill>
                  <a:srgbClr val="CC6600"/>
                </a:solidFill>
                <a:latin typeface="#9Slide03 Cabin Condensed" panose="00000506000000000000" pitchFamily="2" charset="-93"/>
                <a:cs typeface="Times New Roman" panose="02020603050405020304" pitchFamily="18" charset="0"/>
              </a:rPr>
              <a:t>đặc</a:t>
            </a:r>
            <a:r>
              <a:rPr lang="en-US" sz="2800" b="1" i="1" dirty="0">
                <a:solidFill>
                  <a:srgbClr val="CC6600"/>
                </a:solidFill>
                <a:latin typeface="#9Slide03 Cabin Condensed" panose="00000506000000000000" pitchFamily="2" charset="-93"/>
                <a:cs typeface="Times New Roman" panose="02020603050405020304" pitchFamily="18" charset="0"/>
              </a:rPr>
              <a:t> </a:t>
            </a:r>
            <a:r>
              <a:rPr lang="en-US" sz="2800" b="1" i="1" dirty="0" err="1">
                <a:solidFill>
                  <a:srgbClr val="CC6600"/>
                </a:solidFill>
                <a:latin typeface="#9Slide03 Cabin Condensed" panose="00000506000000000000" pitchFamily="2" charset="-93"/>
                <a:cs typeface="Times New Roman" panose="02020603050405020304" pitchFamily="18" charset="0"/>
              </a:rPr>
              <a:t>trưng</a:t>
            </a:r>
            <a:r>
              <a:rPr lang="en-US" sz="2800" b="1" i="1" dirty="0">
                <a:solidFill>
                  <a:srgbClr val="CC6600"/>
                </a:solidFill>
                <a:latin typeface="#9Slide03 Cabin Condensed" panose="00000506000000000000" pitchFamily="2" charset="-93"/>
                <a:cs typeface="Times New Roman" panose="02020603050405020304" pitchFamily="18" charset="0"/>
              </a:rPr>
              <a:t> </a:t>
            </a:r>
            <a:r>
              <a:rPr lang="en-US" sz="2800" b="1" i="1" dirty="0" err="1">
                <a:solidFill>
                  <a:srgbClr val="CC6600"/>
                </a:solidFill>
                <a:latin typeface="#9Slide03 Cabin Condensed" panose="00000506000000000000" pitchFamily="2" charset="-93"/>
                <a:cs typeface="Times New Roman" panose="02020603050405020304" pitchFamily="18" charset="0"/>
              </a:rPr>
              <a:t>cho</a:t>
            </a:r>
            <a:r>
              <a:rPr lang="en-US" sz="2800" b="1" i="1" dirty="0">
                <a:solidFill>
                  <a:srgbClr val="CC6600"/>
                </a:solidFill>
                <a:latin typeface="#9Slide03 Cabin Condensed" panose="00000506000000000000" pitchFamily="2" charset="-93"/>
                <a:cs typeface="Times New Roman" panose="02020603050405020304" pitchFamily="18" charset="0"/>
              </a:rPr>
              <a:t> </a:t>
            </a:r>
            <a:r>
              <a:rPr lang="en-US" sz="2800" b="1" i="1" dirty="0" err="1">
                <a:solidFill>
                  <a:srgbClr val="CC6600"/>
                </a:solidFill>
                <a:latin typeface="#9Slide03 Cabin Condensed" panose="00000506000000000000" pitchFamily="2" charset="-93"/>
                <a:cs typeface="Times New Roman" panose="02020603050405020304" pitchFamily="18" charset="0"/>
              </a:rPr>
              <a:t>tính</a:t>
            </a:r>
            <a:r>
              <a:rPr lang="en-US" sz="2800" b="1" i="1" dirty="0">
                <a:solidFill>
                  <a:srgbClr val="CC6600"/>
                </a:solidFill>
                <a:latin typeface="#9Slide03 Cabin Condensed" panose="00000506000000000000" pitchFamily="2" charset="-93"/>
                <a:cs typeface="Times New Roman" panose="02020603050405020304" pitchFamily="18" charset="0"/>
              </a:rPr>
              <a:t> </a:t>
            </a:r>
            <a:r>
              <a:rPr lang="en-US" sz="2800" b="1" i="1" dirty="0" err="1">
                <a:solidFill>
                  <a:srgbClr val="CC6600"/>
                </a:solidFill>
                <a:latin typeface="#9Slide03 Cabin Condensed" panose="00000506000000000000" pitchFamily="2" charset="-93"/>
                <a:cs typeface="Times New Roman" panose="02020603050405020304" pitchFamily="18" charset="0"/>
              </a:rPr>
              <a:t>kim</a:t>
            </a:r>
            <a:r>
              <a:rPr lang="en-US" sz="2800" b="1" i="1" dirty="0">
                <a:solidFill>
                  <a:srgbClr val="CC6600"/>
                </a:solidFill>
                <a:latin typeface="#9Slide03 Cabin Condensed" panose="00000506000000000000" pitchFamily="2" charset="-93"/>
                <a:cs typeface="Times New Roman" panose="02020603050405020304" pitchFamily="18" charset="0"/>
              </a:rPr>
              <a:t> </a:t>
            </a:r>
            <a:r>
              <a:rPr lang="en-US" sz="2800" b="1" i="1" dirty="0" err="1">
                <a:solidFill>
                  <a:srgbClr val="CC6600"/>
                </a:solidFill>
                <a:latin typeface="#9Slide03 Cabin Condensed" panose="00000506000000000000" pitchFamily="2" charset="-93"/>
                <a:cs typeface="Times New Roman" panose="02020603050405020304" pitchFamily="18" charset="0"/>
              </a:rPr>
              <a:t>loại</a:t>
            </a:r>
            <a:r>
              <a:rPr lang="en-US" sz="2800" b="1" i="1" dirty="0">
                <a:solidFill>
                  <a:srgbClr val="CC6600"/>
                </a:solidFill>
                <a:latin typeface="#9Slide03 Cabin Condensed" panose="00000506000000000000" pitchFamily="2" charset="-93"/>
                <a:cs typeface="Times New Roman" panose="02020603050405020304" pitchFamily="18" charset="0"/>
              </a:rPr>
              <a:t> </a:t>
            </a:r>
            <a:r>
              <a:rPr lang="en-US" sz="2800" b="1" i="1" dirty="0" err="1">
                <a:solidFill>
                  <a:srgbClr val="CC6600"/>
                </a:solidFill>
                <a:latin typeface="#9Slide03 Cabin Condensed" panose="00000506000000000000" pitchFamily="2" charset="-93"/>
                <a:cs typeface="Times New Roman" panose="02020603050405020304" pitchFamily="18" charset="0"/>
              </a:rPr>
              <a:t>và</a:t>
            </a:r>
            <a:r>
              <a:rPr lang="en-US" sz="2800" b="1" i="1" dirty="0">
                <a:solidFill>
                  <a:srgbClr val="CC6600"/>
                </a:solidFill>
                <a:latin typeface="#9Slide03 Cabin Condensed" panose="00000506000000000000" pitchFamily="2" charset="-93"/>
                <a:cs typeface="Times New Roman" panose="02020603050405020304" pitchFamily="18" charset="0"/>
              </a:rPr>
              <a:t> </a:t>
            </a:r>
            <a:r>
              <a:rPr lang="en-US" sz="2800" b="1" i="1" dirty="0" err="1">
                <a:solidFill>
                  <a:srgbClr val="CC6600"/>
                </a:solidFill>
                <a:latin typeface="#9Slide03 Cabin Condensed" panose="00000506000000000000" pitchFamily="2" charset="-93"/>
                <a:cs typeface="Times New Roman" panose="02020603050405020304" pitchFamily="18" charset="0"/>
              </a:rPr>
              <a:t>tính</a:t>
            </a:r>
            <a:r>
              <a:rPr lang="en-US" sz="2800" b="1" i="1" dirty="0">
                <a:solidFill>
                  <a:srgbClr val="CC6600"/>
                </a:solidFill>
                <a:latin typeface="#9Slide03 Cabin Condensed" panose="00000506000000000000" pitchFamily="2" charset="-93"/>
                <a:cs typeface="Times New Roman" panose="02020603050405020304" pitchFamily="18" charset="0"/>
              </a:rPr>
              <a:t> phi </a:t>
            </a:r>
            <a:r>
              <a:rPr lang="en-US" sz="2800" b="1" i="1" dirty="0" err="1">
                <a:solidFill>
                  <a:srgbClr val="CC6600"/>
                </a:solidFill>
                <a:latin typeface="#9Slide03 Cabin Condensed" panose="00000506000000000000" pitchFamily="2" charset="-93"/>
                <a:cs typeface="Times New Roman" panose="02020603050405020304" pitchFamily="18" charset="0"/>
              </a:rPr>
              <a:t>kim</a:t>
            </a:r>
            <a:r>
              <a:rPr lang="en-US" sz="2800" b="1" i="1" dirty="0">
                <a:solidFill>
                  <a:srgbClr val="CC6600"/>
                </a:solidFill>
                <a:latin typeface="#9Slide03 Cabin Condensed" panose="00000506000000000000" pitchFamily="2" charset="-93"/>
                <a:cs typeface="Times New Roman" panose="02020603050405020304" pitchFamily="18" charset="0"/>
              </a:rPr>
              <a:t> </a:t>
            </a:r>
            <a:r>
              <a:rPr lang="en-US" sz="2800" b="1" i="1" dirty="0" err="1">
                <a:solidFill>
                  <a:srgbClr val="CC6600"/>
                </a:solidFill>
                <a:latin typeface="#9Slide03 Cabin Condensed" panose="00000506000000000000" pitchFamily="2" charset="-93"/>
                <a:cs typeface="Times New Roman" panose="02020603050405020304" pitchFamily="18" charset="0"/>
              </a:rPr>
              <a:t>là</a:t>
            </a:r>
            <a:r>
              <a:rPr lang="en-US" sz="2800" b="1" i="1" dirty="0">
                <a:solidFill>
                  <a:srgbClr val="CC6600"/>
                </a:solidFill>
                <a:latin typeface="#9Slide03 Cabin Condensed" panose="00000506000000000000" pitchFamily="2" charset="-93"/>
                <a:cs typeface="Times New Roman" panose="02020603050405020304" pitchFamily="18" charset="0"/>
              </a:rPr>
              <a:t> </a:t>
            </a:r>
            <a:r>
              <a:rPr lang="en-US" sz="2800" b="1" i="1" dirty="0" err="1">
                <a:solidFill>
                  <a:srgbClr val="CC6600"/>
                </a:solidFill>
                <a:latin typeface="#9Slide03 Cabin Condensed" panose="00000506000000000000" pitchFamily="2" charset="-93"/>
                <a:cs typeface="Times New Roman" panose="02020603050405020304" pitchFamily="18" charset="0"/>
              </a:rPr>
              <a:t>gì</a:t>
            </a:r>
            <a:r>
              <a:rPr lang="en-US" sz="2800" b="1" i="1" dirty="0">
                <a:solidFill>
                  <a:srgbClr val="CC6600"/>
                </a:solidFill>
                <a:latin typeface="#9Slide03 Cabin Condensed" panose="00000506000000000000" pitchFamily="2" charset="-93"/>
                <a:cs typeface="Times New Roman" panose="02020603050405020304" pitchFamily="18" charset="0"/>
              </a:rPr>
              <a:t>?</a:t>
            </a:r>
          </a:p>
        </p:txBody>
      </p:sp>
      <p:sp>
        <p:nvSpPr>
          <p:cNvPr id="14" name="任意多边形: 形状 41">
            <a:extLst>
              <a:ext uri="{FF2B5EF4-FFF2-40B4-BE49-F238E27FC236}">
                <a16:creationId xmlns:a16="http://schemas.microsoft.com/office/drawing/2014/main" id="{E9A8B53F-B5A2-C4E5-E8D5-3B8E5C94EB28}"/>
              </a:ext>
            </a:extLst>
          </p:cNvPr>
          <p:cNvSpPr/>
          <p:nvPr/>
        </p:nvSpPr>
        <p:spPr>
          <a:xfrm>
            <a:off x="0" y="5147175"/>
            <a:ext cx="12192000" cy="1710825"/>
          </a:xfrm>
          <a:custGeom>
            <a:avLst/>
            <a:gdLst>
              <a:gd name="connsiteX0" fmla="*/ 0 w 12192000"/>
              <a:gd name="connsiteY0" fmla="*/ 0 h 1710825"/>
              <a:gd name="connsiteX1" fmla="*/ 159427 w 12192000"/>
              <a:gd name="connsiteY1" fmla="*/ 108736 h 1710825"/>
              <a:gd name="connsiteX2" fmla="*/ 6096000 w 12192000"/>
              <a:gd name="connsiteY2" fmla="*/ 1548601 h 1710825"/>
              <a:gd name="connsiteX3" fmla="*/ 12032574 w 12192000"/>
              <a:gd name="connsiteY3" fmla="*/ 108736 h 1710825"/>
              <a:gd name="connsiteX4" fmla="*/ 12192000 w 12192000"/>
              <a:gd name="connsiteY4" fmla="*/ 0 h 1710825"/>
              <a:gd name="connsiteX5" fmla="*/ 12192000 w 12192000"/>
              <a:gd name="connsiteY5" fmla="*/ 1710825 h 1710825"/>
              <a:gd name="connsiteX6" fmla="*/ 0 w 12192000"/>
              <a:gd name="connsiteY6" fmla="*/ 1710825 h 171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710825">
                <a:moveTo>
                  <a:pt x="0" y="0"/>
                </a:moveTo>
                <a:lnTo>
                  <a:pt x="159427" y="108736"/>
                </a:lnTo>
                <a:cubicBezTo>
                  <a:pt x="1525844" y="984151"/>
                  <a:pt x="3676723" y="1548601"/>
                  <a:pt x="6096000" y="1548601"/>
                </a:cubicBezTo>
                <a:cubicBezTo>
                  <a:pt x="8515278" y="1548601"/>
                  <a:pt x="10666157" y="984151"/>
                  <a:pt x="12032574" y="108736"/>
                </a:cubicBezTo>
                <a:lnTo>
                  <a:pt x="12192000" y="0"/>
                </a:lnTo>
                <a:lnTo>
                  <a:pt x="12192000" y="1710825"/>
                </a:lnTo>
                <a:lnTo>
                  <a:pt x="0" y="1710825"/>
                </a:ln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cs typeface="+mn-ea"/>
              <a:sym typeface="+mn-lt"/>
            </a:endParaRPr>
          </a:p>
        </p:txBody>
      </p:sp>
      <p:pic>
        <p:nvPicPr>
          <p:cNvPr id="9" name="Picture 8">
            <a:extLst>
              <a:ext uri="{FF2B5EF4-FFF2-40B4-BE49-F238E27FC236}">
                <a16:creationId xmlns:a16="http://schemas.microsoft.com/office/drawing/2014/main" id="{5A98F2A8-3BBC-17E6-B33E-BB70E697E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5881" y="2459918"/>
            <a:ext cx="4876190" cy="4876190"/>
          </a:xfrm>
          <a:prstGeom prst="rect">
            <a:avLst/>
          </a:prstGeom>
        </p:spPr>
      </p:pic>
    </p:spTree>
    <p:extLst>
      <p:ext uri="{BB962C8B-B14F-4D97-AF65-F5344CB8AC3E}">
        <p14:creationId xmlns:p14="http://schemas.microsoft.com/office/powerpoint/2010/main" val="1923395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2">
            <a:extLst>
              <a:ext uri="{FF2B5EF4-FFF2-40B4-BE49-F238E27FC236}">
                <a16:creationId xmlns:a16="http://schemas.microsoft.com/office/drawing/2014/main" id="{A3D743C5-EB28-48F5-B52E-F8E5294566AE}"/>
              </a:ext>
            </a:extLst>
          </p:cNvPr>
          <p:cNvSpPr/>
          <p:nvPr/>
        </p:nvSpPr>
        <p:spPr>
          <a:xfrm>
            <a:off x="5073955" y="2147729"/>
            <a:ext cx="2195410" cy="3748556"/>
          </a:xfrm>
          <a:prstGeom prst="roundRect">
            <a:avLst>
              <a:gd name="adj" fmla="val 3043"/>
            </a:avLst>
          </a:prstGeom>
          <a:solidFill>
            <a:schemeClr val="accent1"/>
          </a:solidFill>
          <a:ln w="12700" cap="rnd">
            <a:noFill/>
            <a:prstDash val="solid"/>
            <a:round/>
            <a:headEnd/>
            <a:tailEnd/>
          </a:ln>
          <a:effectLst>
            <a:outerShdw blurRad="254000" dist="127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54"/>
            <a:endParaRPr lang="zh-CN" altLang="en-US" b="1" dirty="0">
              <a:solidFill>
                <a:schemeClr val="bg1"/>
              </a:solidFill>
              <a:cs typeface="+mn-ea"/>
              <a:sym typeface="+mn-lt"/>
            </a:endParaRPr>
          </a:p>
        </p:txBody>
      </p:sp>
      <p:sp>
        <p:nvSpPr>
          <p:cNvPr id="10" name="圆角矩形 4">
            <a:extLst>
              <a:ext uri="{FF2B5EF4-FFF2-40B4-BE49-F238E27FC236}">
                <a16:creationId xmlns:a16="http://schemas.microsoft.com/office/drawing/2014/main" id="{B7C125FE-5625-4CFE-B682-F7DC92541BAB}"/>
              </a:ext>
            </a:extLst>
          </p:cNvPr>
          <p:cNvSpPr/>
          <p:nvPr/>
        </p:nvSpPr>
        <p:spPr>
          <a:xfrm>
            <a:off x="9536094" y="2429301"/>
            <a:ext cx="2318913" cy="3139743"/>
          </a:xfrm>
          <a:prstGeom prst="roundRect">
            <a:avLst>
              <a:gd name="adj" fmla="val 3043"/>
            </a:avLst>
          </a:prstGeom>
          <a:solidFill>
            <a:schemeClr val="accent4"/>
          </a:solidFill>
          <a:ln w="12700" cap="rnd">
            <a:noFill/>
            <a:prstDash val="solid"/>
            <a:round/>
            <a:headEnd/>
            <a:tailE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b="1" dirty="0">
              <a:solidFill>
                <a:schemeClr val="bg1"/>
              </a:solidFill>
              <a:cs typeface="+mn-ea"/>
              <a:sym typeface="+mn-lt"/>
            </a:endParaRPr>
          </a:p>
        </p:txBody>
      </p:sp>
      <p:sp>
        <p:nvSpPr>
          <p:cNvPr id="33" name="矩形 32">
            <a:extLst>
              <a:ext uri="{FF2B5EF4-FFF2-40B4-BE49-F238E27FC236}">
                <a16:creationId xmlns:a16="http://schemas.microsoft.com/office/drawing/2014/main" id="{13A962A1-4A64-4958-86FC-389D68ADACA5}"/>
              </a:ext>
            </a:extLst>
          </p:cNvPr>
          <p:cNvSpPr/>
          <p:nvPr/>
        </p:nvSpPr>
        <p:spPr>
          <a:xfrm>
            <a:off x="5073955" y="2866462"/>
            <a:ext cx="2195410" cy="3029823"/>
          </a:xfrm>
          <a:prstGeom prst="rect">
            <a:avLst/>
          </a:prstGeom>
        </p:spPr>
        <p:txBody>
          <a:bodyPr vert="horz" lIns="91440" tIns="45720" rIns="91440" bIns="45720" rtlCol="0" anchor="b">
            <a:noAutofit/>
          </a:bodyPr>
          <a:lstStyle/>
          <a:p>
            <a:pPr algn="just">
              <a:lnSpc>
                <a:spcPct val="120000"/>
              </a:lnSpc>
              <a:spcBef>
                <a:spcPct val="0"/>
              </a:spcBef>
            </a:pPr>
            <a:r>
              <a:rPr lang="vi-VN" altLang="zh-CN" sz="2400" b="1" dirty="0">
                <a:solidFill>
                  <a:schemeClr val="bg1"/>
                </a:solidFill>
                <a:latin typeface="#9Slide03 Cabin Condensed" panose="00000506000000000000" pitchFamily="2" charset="-93"/>
                <a:cs typeface="Times New Roman" panose="02020603050405020304" pitchFamily="18" charset="0"/>
                <a:sym typeface="+mn-lt"/>
              </a:rPr>
              <a:t>Tính kim loại </a:t>
            </a:r>
            <a:r>
              <a:rPr lang="vi-VN" altLang="zh-CN" sz="2400" dirty="0">
                <a:solidFill>
                  <a:schemeClr val="bg1"/>
                </a:solidFill>
                <a:latin typeface="#9Slide03 Cabin Condensed" panose="00000506000000000000" pitchFamily="2" charset="-93"/>
                <a:cs typeface="Times New Roman" panose="02020603050405020304" pitchFamily="18" charset="0"/>
                <a:sym typeface="+mn-lt"/>
              </a:rPr>
              <a:t>là tính chất của một nguyên tố mà nguyên tử của nó dễ nhường electron để trở thành ion dương.</a:t>
            </a:r>
          </a:p>
        </p:txBody>
      </p:sp>
      <p:sp>
        <p:nvSpPr>
          <p:cNvPr id="35" name="矩形 34">
            <a:extLst>
              <a:ext uri="{FF2B5EF4-FFF2-40B4-BE49-F238E27FC236}">
                <a16:creationId xmlns:a16="http://schemas.microsoft.com/office/drawing/2014/main" id="{BB5717C6-7DF6-4092-BC1E-C0AD85BBE09D}"/>
              </a:ext>
            </a:extLst>
          </p:cNvPr>
          <p:cNvSpPr/>
          <p:nvPr/>
        </p:nvSpPr>
        <p:spPr>
          <a:xfrm>
            <a:off x="9617212" y="2866462"/>
            <a:ext cx="2156676" cy="2702582"/>
          </a:xfrm>
          <a:prstGeom prst="rect">
            <a:avLst/>
          </a:prstGeom>
        </p:spPr>
        <p:txBody>
          <a:bodyPr vert="horz" lIns="91440" tIns="45720" rIns="91440" bIns="45720" rtlCol="0" anchor="b">
            <a:noAutofit/>
          </a:bodyPr>
          <a:lstStyle/>
          <a:p>
            <a:pPr algn="just">
              <a:lnSpc>
                <a:spcPct val="120000"/>
              </a:lnSpc>
            </a:pPr>
            <a:r>
              <a:rPr lang="en-US" sz="2400" b="1" dirty="0" err="1">
                <a:solidFill>
                  <a:schemeClr val="bg1"/>
                </a:solidFill>
                <a:latin typeface="#9Slide03 Cabin Condensed" panose="00000506000000000000" pitchFamily="2" charset="-93"/>
                <a:cs typeface="Times New Roman" panose="02020603050405020304" pitchFamily="18" charset="0"/>
              </a:rPr>
              <a:t>Tính</a:t>
            </a:r>
            <a:r>
              <a:rPr lang="en-US" sz="2400" b="1" dirty="0">
                <a:solidFill>
                  <a:schemeClr val="bg1"/>
                </a:solidFill>
                <a:latin typeface="#9Slide03 Cabin Condensed" panose="00000506000000000000" pitchFamily="2" charset="-93"/>
                <a:cs typeface="Times New Roman" panose="02020603050405020304" pitchFamily="18" charset="0"/>
              </a:rPr>
              <a:t> phi </a:t>
            </a:r>
            <a:r>
              <a:rPr lang="en-US" sz="2400" b="1" dirty="0" err="1">
                <a:solidFill>
                  <a:schemeClr val="bg1"/>
                </a:solidFill>
                <a:latin typeface="#9Slide03 Cabin Condensed" panose="00000506000000000000" pitchFamily="2" charset="-93"/>
                <a:cs typeface="Times New Roman" panose="02020603050405020304" pitchFamily="18" charset="0"/>
              </a:rPr>
              <a:t>kim</a:t>
            </a:r>
            <a:r>
              <a:rPr lang="en-US" sz="2400" b="1" dirty="0">
                <a:solidFill>
                  <a:schemeClr val="bg1"/>
                </a:solidFill>
                <a:latin typeface="#9Slide03 Cabin Condensed" panose="00000506000000000000" pitchFamily="2" charset="-93"/>
                <a:cs typeface="Times New Roman" panose="02020603050405020304" pitchFamily="18" charset="0"/>
              </a:rPr>
              <a:t> </a:t>
            </a:r>
            <a:r>
              <a:rPr lang="en-US" sz="2400" dirty="0" err="1">
                <a:solidFill>
                  <a:schemeClr val="bg1"/>
                </a:solidFill>
                <a:latin typeface="#9Slide03 Cabin Condensed" panose="00000506000000000000" pitchFamily="2" charset="-93"/>
                <a:cs typeface="Times New Roman" panose="02020603050405020304" pitchFamily="18" charset="0"/>
              </a:rPr>
              <a:t>là</a:t>
            </a:r>
            <a:r>
              <a:rPr lang="en-US" sz="2400" dirty="0">
                <a:solidFill>
                  <a:schemeClr val="bg1"/>
                </a:solidFill>
                <a:latin typeface="#9Slide03 Cabin Condensed" panose="00000506000000000000" pitchFamily="2" charset="-93"/>
                <a:cs typeface="Times New Roman" panose="02020603050405020304" pitchFamily="18" charset="0"/>
              </a:rPr>
              <a:t> </a:t>
            </a:r>
            <a:r>
              <a:rPr lang="en-US" sz="2400" dirty="0" err="1">
                <a:solidFill>
                  <a:schemeClr val="bg1"/>
                </a:solidFill>
                <a:latin typeface="#9Slide03 Cabin Condensed" panose="00000506000000000000" pitchFamily="2" charset="-93"/>
                <a:cs typeface="Times New Roman" panose="02020603050405020304" pitchFamily="18" charset="0"/>
              </a:rPr>
              <a:t>tính</a:t>
            </a:r>
            <a:r>
              <a:rPr lang="en-US" sz="2400" dirty="0">
                <a:solidFill>
                  <a:schemeClr val="bg1"/>
                </a:solidFill>
                <a:latin typeface="#9Slide03 Cabin Condensed" panose="00000506000000000000" pitchFamily="2" charset="-93"/>
                <a:cs typeface="Times New Roman" panose="02020603050405020304" pitchFamily="18" charset="0"/>
              </a:rPr>
              <a:t> </a:t>
            </a:r>
            <a:r>
              <a:rPr lang="en-US" sz="2400" dirty="0" err="1">
                <a:solidFill>
                  <a:schemeClr val="bg1"/>
                </a:solidFill>
                <a:latin typeface="#9Slide03 Cabin Condensed" panose="00000506000000000000" pitchFamily="2" charset="-93"/>
                <a:cs typeface="Times New Roman" panose="02020603050405020304" pitchFamily="18" charset="0"/>
              </a:rPr>
              <a:t>chất</a:t>
            </a:r>
            <a:r>
              <a:rPr lang="en-US" sz="2400" dirty="0">
                <a:solidFill>
                  <a:schemeClr val="bg1"/>
                </a:solidFill>
                <a:latin typeface="#9Slide03 Cabin Condensed" panose="00000506000000000000" pitchFamily="2" charset="-93"/>
                <a:cs typeface="Times New Roman" panose="02020603050405020304" pitchFamily="18" charset="0"/>
              </a:rPr>
              <a:t> </a:t>
            </a:r>
            <a:r>
              <a:rPr lang="en-US" sz="2400" dirty="0" err="1">
                <a:solidFill>
                  <a:schemeClr val="bg1"/>
                </a:solidFill>
                <a:latin typeface="#9Slide03 Cabin Condensed" panose="00000506000000000000" pitchFamily="2" charset="-93"/>
                <a:cs typeface="Times New Roman" panose="02020603050405020304" pitchFamily="18" charset="0"/>
              </a:rPr>
              <a:t>của</a:t>
            </a:r>
            <a:r>
              <a:rPr lang="en-US" sz="2400" dirty="0">
                <a:solidFill>
                  <a:schemeClr val="bg1"/>
                </a:solidFill>
                <a:latin typeface="#9Slide03 Cabin Condensed" panose="00000506000000000000" pitchFamily="2" charset="-93"/>
                <a:cs typeface="Times New Roman" panose="02020603050405020304" pitchFamily="18" charset="0"/>
              </a:rPr>
              <a:t> </a:t>
            </a:r>
            <a:r>
              <a:rPr lang="en-US" sz="2400" dirty="0" err="1">
                <a:solidFill>
                  <a:schemeClr val="bg1"/>
                </a:solidFill>
                <a:latin typeface="#9Slide03 Cabin Condensed" panose="00000506000000000000" pitchFamily="2" charset="-93"/>
                <a:cs typeface="Times New Roman" panose="02020603050405020304" pitchFamily="18" charset="0"/>
              </a:rPr>
              <a:t>một</a:t>
            </a:r>
            <a:r>
              <a:rPr lang="en-US" sz="2400" dirty="0">
                <a:solidFill>
                  <a:schemeClr val="bg1"/>
                </a:solidFill>
                <a:latin typeface="#9Slide03 Cabin Condensed" panose="00000506000000000000" pitchFamily="2" charset="-93"/>
                <a:cs typeface="Times New Roman" panose="02020603050405020304" pitchFamily="18" charset="0"/>
              </a:rPr>
              <a:t> </a:t>
            </a:r>
            <a:r>
              <a:rPr lang="en-US" sz="2400" dirty="0" err="1">
                <a:solidFill>
                  <a:schemeClr val="bg1"/>
                </a:solidFill>
                <a:latin typeface="#9Slide03 Cabin Condensed" panose="00000506000000000000" pitchFamily="2" charset="-93"/>
                <a:cs typeface="Times New Roman" panose="02020603050405020304" pitchFamily="18" charset="0"/>
              </a:rPr>
              <a:t>nguyên</a:t>
            </a:r>
            <a:r>
              <a:rPr lang="en-US" sz="2400" dirty="0">
                <a:solidFill>
                  <a:schemeClr val="bg1"/>
                </a:solidFill>
                <a:latin typeface="#9Slide03 Cabin Condensed" panose="00000506000000000000" pitchFamily="2" charset="-93"/>
                <a:cs typeface="Times New Roman" panose="02020603050405020304" pitchFamily="18" charset="0"/>
              </a:rPr>
              <a:t> </a:t>
            </a:r>
            <a:r>
              <a:rPr lang="en-US" sz="2400" dirty="0" err="1">
                <a:solidFill>
                  <a:schemeClr val="bg1"/>
                </a:solidFill>
                <a:latin typeface="#9Slide03 Cabin Condensed" panose="00000506000000000000" pitchFamily="2" charset="-93"/>
                <a:cs typeface="Times New Roman" panose="02020603050405020304" pitchFamily="18" charset="0"/>
              </a:rPr>
              <a:t>tố</a:t>
            </a:r>
            <a:r>
              <a:rPr lang="en-US" sz="2400" dirty="0">
                <a:solidFill>
                  <a:schemeClr val="bg1"/>
                </a:solidFill>
                <a:latin typeface="#9Slide03 Cabin Condensed" panose="00000506000000000000" pitchFamily="2" charset="-93"/>
                <a:cs typeface="Times New Roman" panose="02020603050405020304" pitchFamily="18" charset="0"/>
              </a:rPr>
              <a:t> </a:t>
            </a:r>
            <a:r>
              <a:rPr lang="en-US" sz="2400" dirty="0" err="1">
                <a:solidFill>
                  <a:schemeClr val="bg1"/>
                </a:solidFill>
                <a:latin typeface="#9Slide03 Cabin Condensed" panose="00000506000000000000" pitchFamily="2" charset="-93"/>
                <a:cs typeface="Times New Roman" panose="02020603050405020304" pitchFamily="18" charset="0"/>
              </a:rPr>
              <a:t>mà</a:t>
            </a:r>
            <a:r>
              <a:rPr lang="en-US" sz="2400" dirty="0">
                <a:solidFill>
                  <a:schemeClr val="bg1"/>
                </a:solidFill>
                <a:latin typeface="#9Slide03 Cabin Condensed" panose="00000506000000000000" pitchFamily="2" charset="-93"/>
                <a:cs typeface="Times New Roman" panose="02020603050405020304" pitchFamily="18" charset="0"/>
              </a:rPr>
              <a:t> </a:t>
            </a:r>
            <a:r>
              <a:rPr lang="en-US" sz="2400" dirty="0" err="1">
                <a:solidFill>
                  <a:schemeClr val="bg1"/>
                </a:solidFill>
                <a:latin typeface="#9Slide03 Cabin Condensed" panose="00000506000000000000" pitchFamily="2" charset="-93"/>
                <a:cs typeface="Times New Roman" panose="02020603050405020304" pitchFamily="18" charset="0"/>
              </a:rPr>
              <a:t>nguyên</a:t>
            </a:r>
            <a:r>
              <a:rPr lang="en-US" sz="2400" dirty="0">
                <a:solidFill>
                  <a:schemeClr val="bg1"/>
                </a:solidFill>
                <a:latin typeface="#9Slide03 Cabin Condensed" panose="00000506000000000000" pitchFamily="2" charset="-93"/>
                <a:cs typeface="Times New Roman" panose="02020603050405020304" pitchFamily="18" charset="0"/>
              </a:rPr>
              <a:t> </a:t>
            </a:r>
            <a:r>
              <a:rPr lang="en-US" sz="2400" dirty="0" err="1">
                <a:solidFill>
                  <a:schemeClr val="bg1"/>
                </a:solidFill>
                <a:latin typeface="#9Slide03 Cabin Condensed" panose="00000506000000000000" pitchFamily="2" charset="-93"/>
                <a:cs typeface="Times New Roman" panose="02020603050405020304" pitchFamily="18" charset="0"/>
              </a:rPr>
              <a:t>tử</a:t>
            </a:r>
            <a:r>
              <a:rPr lang="en-US" sz="2400" dirty="0">
                <a:solidFill>
                  <a:schemeClr val="bg1"/>
                </a:solidFill>
                <a:latin typeface="#9Slide03 Cabin Condensed" panose="00000506000000000000" pitchFamily="2" charset="-93"/>
                <a:cs typeface="Times New Roman" panose="02020603050405020304" pitchFamily="18" charset="0"/>
              </a:rPr>
              <a:t> </a:t>
            </a:r>
            <a:r>
              <a:rPr lang="en-US" sz="2400" dirty="0" err="1">
                <a:solidFill>
                  <a:schemeClr val="bg1"/>
                </a:solidFill>
                <a:latin typeface="#9Slide03 Cabin Condensed" panose="00000506000000000000" pitchFamily="2" charset="-93"/>
                <a:cs typeface="Times New Roman" panose="02020603050405020304" pitchFamily="18" charset="0"/>
              </a:rPr>
              <a:t>của</a:t>
            </a:r>
            <a:r>
              <a:rPr lang="en-US" sz="2400" dirty="0">
                <a:solidFill>
                  <a:schemeClr val="bg1"/>
                </a:solidFill>
                <a:latin typeface="#9Slide03 Cabin Condensed" panose="00000506000000000000" pitchFamily="2" charset="-93"/>
                <a:cs typeface="Times New Roman" panose="02020603050405020304" pitchFamily="18" charset="0"/>
              </a:rPr>
              <a:t> </a:t>
            </a:r>
            <a:r>
              <a:rPr lang="en-US" sz="2400" dirty="0" err="1">
                <a:solidFill>
                  <a:schemeClr val="bg1"/>
                </a:solidFill>
                <a:latin typeface="#9Slide03 Cabin Condensed" panose="00000506000000000000" pitchFamily="2" charset="-93"/>
                <a:cs typeface="Times New Roman" panose="02020603050405020304" pitchFamily="18" charset="0"/>
              </a:rPr>
              <a:t>nó</a:t>
            </a:r>
            <a:r>
              <a:rPr lang="en-US" sz="2400" dirty="0">
                <a:solidFill>
                  <a:schemeClr val="bg1"/>
                </a:solidFill>
                <a:latin typeface="#9Slide03 Cabin Condensed" panose="00000506000000000000" pitchFamily="2" charset="-93"/>
                <a:cs typeface="Times New Roman" panose="02020603050405020304" pitchFamily="18" charset="0"/>
              </a:rPr>
              <a:t> </a:t>
            </a:r>
            <a:r>
              <a:rPr lang="en-US" sz="2400" dirty="0" err="1">
                <a:solidFill>
                  <a:schemeClr val="bg1"/>
                </a:solidFill>
                <a:latin typeface="#9Slide03 Cabin Condensed" panose="00000506000000000000" pitchFamily="2" charset="-93"/>
                <a:cs typeface="Times New Roman" panose="02020603050405020304" pitchFamily="18" charset="0"/>
              </a:rPr>
              <a:t>dễ</a:t>
            </a:r>
            <a:r>
              <a:rPr lang="en-US" sz="2400" dirty="0">
                <a:solidFill>
                  <a:schemeClr val="bg1"/>
                </a:solidFill>
                <a:latin typeface="#9Slide03 Cabin Condensed" panose="00000506000000000000" pitchFamily="2" charset="-93"/>
                <a:cs typeface="Times New Roman" panose="02020603050405020304" pitchFamily="18" charset="0"/>
              </a:rPr>
              <a:t> </a:t>
            </a:r>
            <a:r>
              <a:rPr lang="en-US" sz="2400" dirty="0" err="1">
                <a:solidFill>
                  <a:schemeClr val="bg1"/>
                </a:solidFill>
                <a:latin typeface="#9Slide03 Cabin Condensed" panose="00000506000000000000" pitchFamily="2" charset="-93"/>
                <a:cs typeface="Times New Roman" panose="02020603050405020304" pitchFamily="18" charset="0"/>
              </a:rPr>
              <a:t>nhận</a:t>
            </a:r>
            <a:r>
              <a:rPr lang="en-US" sz="2400" dirty="0">
                <a:solidFill>
                  <a:schemeClr val="bg1"/>
                </a:solidFill>
                <a:latin typeface="#9Slide03 Cabin Condensed" panose="00000506000000000000" pitchFamily="2" charset="-93"/>
                <a:cs typeface="Times New Roman" panose="02020603050405020304" pitchFamily="18" charset="0"/>
              </a:rPr>
              <a:t> electron </a:t>
            </a:r>
            <a:r>
              <a:rPr lang="en-US" sz="2400" dirty="0" err="1">
                <a:solidFill>
                  <a:schemeClr val="bg1"/>
                </a:solidFill>
                <a:latin typeface="#9Slide03 Cabin Condensed" panose="00000506000000000000" pitchFamily="2" charset="-93"/>
                <a:cs typeface="Times New Roman" panose="02020603050405020304" pitchFamily="18" charset="0"/>
              </a:rPr>
              <a:t>để</a:t>
            </a:r>
            <a:r>
              <a:rPr lang="en-US" sz="2400" dirty="0">
                <a:solidFill>
                  <a:schemeClr val="bg1"/>
                </a:solidFill>
                <a:latin typeface="#9Slide03 Cabin Condensed" panose="00000506000000000000" pitchFamily="2" charset="-93"/>
                <a:cs typeface="Times New Roman" panose="02020603050405020304" pitchFamily="18" charset="0"/>
              </a:rPr>
              <a:t> </a:t>
            </a:r>
            <a:r>
              <a:rPr lang="en-US" sz="2400" dirty="0" err="1">
                <a:solidFill>
                  <a:schemeClr val="bg1"/>
                </a:solidFill>
                <a:latin typeface="#9Slide03 Cabin Condensed" panose="00000506000000000000" pitchFamily="2" charset="-93"/>
                <a:cs typeface="Times New Roman" panose="02020603050405020304" pitchFamily="18" charset="0"/>
              </a:rPr>
              <a:t>trở</a:t>
            </a:r>
            <a:r>
              <a:rPr lang="en-US" sz="2400" dirty="0">
                <a:solidFill>
                  <a:schemeClr val="bg1"/>
                </a:solidFill>
                <a:latin typeface="#9Slide03 Cabin Condensed" panose="00000506000000000000" pitchFamily="2" charset="-93"/>
                <a:cs typeface="Times New Roman" panose="02020603050405020304" pitchFamily="18" charset="0"/>
              </a:rPr>
              <a:t> </a:t>
            </a:r>
            <a:r>
              <a:rPr lang="en-US" sz="2400" dirty="0" err="1">
                <a:solidFill>
                  <a:schemeClr val="bg1"/>
                </a:solidFill>
                <a:latin typeface="#9Slide03 Cabin Condensed" panose="00000506000000000000" pitchFamily="2" charset="-93"/>
                <a:cs typeface="Times New Roman" panose="02020603050405020304" pitchFamily="18" charset="0"/>
              </a:rPr>
              <a:t>thành</a:t>
            </a:r>
            <a:r>
              <a:rPr lang="en-US" sz="2400" dirty="0">
                <a:solidFill>
                  <a:schemeClr val="bg1"/>
                </a:solidFill>
                <a:latin typeface="#9Slide03 Cabin Condensed" panose="00000506000000000000" pitchFamily="2" charset="-93"/>
                <a:cs typeface="Times New Roman" panose="02020603050405020304" pitchFamily="18" charset="0"/>
              </a:rPr>
              <a:t> ion </a:t>
            </a:r>
            <a:r>
              <a:rPr lang="en-US" sz="2400" dirty="0" err="1">
                <a:solidFill>
                  <a:schemeClr val="bg1"/>
                </a:solidFill>
                <a:latin typeface="#9Slide03 Cabin Condensed" panose="00000506000000000000" pitchFamily="2" charset="-93"/>
                <a:cs typeface="Times New Roman" panose="02020603050405020304" pitchFamily="18" charset="0"/>
              </a:rPr>
              <a:t>âm</a:t>
            </a:r>
            <a:r>
              <a:rPr lang="en-US" sz="2400" dirty="0">
                <a:solidFill>
                  <a:schemeClr val="bg1"/>
                </a:solidFill>
                <a:latin typeface="#9Slide03 Cabin Condensed" panose="00000506000000000000" pitchFamily="2" charset="-93"/>
                <a:cs typeface="Times New Roman" panose="02020603050405020304" pitchFamily="18" charset="0"/>
              </a:rPr>
              <a:t>.</a:t>
            </a:r>
          </a:p>
        </p:txBody>
      </p:sp>
      <p:pic>
        <p:nvPicPr>
          <p:cNvPr id="3" name="图片 2">
            <a:extLst>
              <a:ext uri="{FF2B5EF4-FFF2-40B4-BE49-F238E27FC236}">
                <a16:creationId xmlns:a16="http://schemas.microsoft.com/office/drawing/2014/main" id="{4FB2AAFE-692D-4425-9C62-CE37E9A68C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029" t="4211" r="3070" b="8656"/>
          <a:stretch/>
        </p:blipFill>
        <p:spPr>
          <a:xfrm>
            <a:off x="-512877" y="2062958"/>
            <a:ext cx="5709627" cy="4043372"/>
          </a:xfrm>
          <a:prstGeom prst="rect">
            <a:avLst/>
          </a:prstGeom>
        </p:spPr>
      </p:pic>
      <p:pic>
        <p:nvPicPr>
          <p:cNvPr id="7" name="图片 6">
            <a:extLst>
              <a:ext uri="{FF2B5EF4-FFF2-40B4-BE49-F238E27FC236}">
                <a16:creationId xmlns:a16="http://schemas.microsoft.com/office/drawing/2014/main" id="{CC0F065B-755B-4145-88DA-ED334771A0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075" t="9156" r="9852" b="11531"/>
          <a:stretch/>
        </p:blipFill>
        <p:spPr>
          <a:xfrm>
            <a:off x="7311700" y="3357875"/>
            <a:ext cx="2112390" cy="1589083"/>
          </a:xfrm>
          <a:prstGeom prst="rect">
            <a:avLst/>
          </a:prstGeom>
        </p:spPr>
      </p:pic>
      <p:grpSp>
        <p:nvGrpSpPr>
          <p:cNvPr id="18" name="组合 42">
            <a:extLst>
              <a:ext uri="{FF2B5EF4-FFF2-40B4-BE49-F238E27FC236}">
                <a16:creationId xmlns:a16="http://schemas.microsoft.com/office/drawing/2014/main" id="{C0184456-5F8C-99BA-1409-C236709B3E8B}"/>
              </a:ext>
            </a:extLst>
          </p:cNvPr>
          <p:cNvGrpSpPr/>
          <p:nvPr/>
        </p:nvGrpSpPr>
        <p:grpSpPr>
          <a:xfrm>
            <a:off x="4156045" y="605726"/>
            <a:ext cx="796279" cy="767997"/>
            <a:chOff x="182192" y="601610"/>
            <a:chExt cx="796279" cy="767997"/>
          </a:xfrm>
        </p:grpSpPr>
        <p:sp>
          <p:nvSpPr>
            <p:cNvPr id="19" name="椭圆 44">
              <a:extLst>
                <a:ext uri="{FF2B5EF4-FFF2-40B4-BE49-F238E27FC236}">
                  <a16:creationId xmlns:a16="http://schemas.microsoft.com/office/drawing/2014/main" id="{E01E7377-7819-09F8-8DDE-CC28C2BDE115}"/>
                </a:ext>
              </a:extLst>
            </p:cNvPr>
            <p:cNvSpPr/>
            <p:nvPr/>
          </p:nvSpPr>
          <p:spPr>
            <a:xfrm>
              <a:off x="499286" y="601610"/>
              <a:ext cx="479185" cy="4791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0" name="椭圆 45">
              <a:extLst>
                <a:ext uri="{FF2B5EF4-FFF2-40B4-BE49-F238E27FC236}">
                  <a16:creationId xmlns:a16="http://schemas.microsoft.com/office/drawing/2014/main" id="{E1D888EE-CD9C-E3F3-29B5-F341ABFC416C}"/>
                </a:ext>
              </a:extLst>
            </p:cNvPr>
            <p:cNvSpPr/>
            <p:nvPr/>
          </p:nvSpPr>
          <p:spPr>
            <a:xfrm>
              <a:off x="182192" y="735418"/>
              <a:ext cx="634189" cy="63418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sp>
        <p:nvSpPr>
          <p:cNvPr id="21" name="文本框 43">
            <a:extLst>
              <a:ext uri="{FF2B5EF4-FFF2-40B4-BE49-F238E27FC236}">
                <a16:creationId xmlns:a16="http://schemas.microsoft.com/office/drawing/2014/main" id="{8B973B76-07B0-A6B1-8CD6-CE7DC0B2AD8F}"/>
              </a:ext>
            </a:extLst>
          </p:cNvPr>
          <p:cNvSpPr txBox="1"/>
          <p:nvPr/>
        </p:nvSpPr>
        <p:spPr>
          <a:xfrm>
            <a:off x="5107328" y="494158"/>
            <a:ext cx="3450150" cy="749757"/>
          </a:xfrm>
          <a:prstGeom prst="rect">
            <a:avLst/>
          </a:prstGeom>
          <a:noFill/>
        </p:spPr>
        <p:txBody>
          <a:bodyPr wrap="square" rtlCol="0">
            <a:spAutoFit/>
          </a:bodyPr>
          <a:lstStyle/>
          <a:p>
            <a:pPr lvl="0">
              <a:lnSpc>
                <a:spcPct val="130000"/>
              </a:lnSpc>
              <a:defRPr/>
            </a:pPr>
            <a:r>
              <a:rPr lang="en-US" altLang="zh-CN" sz="3600" b="1" i="1" dirty="0" err="1">
                <a:solidFill>
                  <a:srgbClr val="7030A0"/>
                </a:solidFill>
                <a:latin typeface="#9Slide03 Cabin Condensed" panose="00000506000000000000" pitchFamily="2" charset="-93"/>
                <a:cs typeface="Times New Roman" panose="02020603050405020304" pitchFamily="18" charset="0"/>
                <a:sym typeface="+mn-lt"/>
              </a:rPr>
              <a:t>Lời</a:t>
            </a:r>
            <a:r>
              <a:rPr lang="en-US" altLang="zh-CN" sz="3600" b="1" i="1" dirty="0">
                <a:solidFill>
                  <a:srgbClr val="7030A0"/>
                </a:solidFill>
                <a:latin typeface="#9Slide03 Cabin Condensed" panose="00000506000000000000" pitchFamily="2" charset="-93"/>
                <a:cs typeface="Times New Roman" panose="02020603050405020304" pitchFamily="18" charset="0"/>
                <a:sym typeface="+mn-lt"/>
              </a:rPr>
              <a:t> </a:t>
            </a:r>
            <a:r>
              <a:rPr lang="en-US" altLang="zh-CN" sz="3600" b="1" i="1" dirty="0" err="1">
                <a:solidFill>
                  <a:srgbClr val="7030A0"/>
                </a:solidFill>
                <a:latin typeface="#9Slide03 Cabin Condensed" panose="00000506000000000000" pitchFamily="2" charset="-93"/>
                <a:cs typeface="Times New Roman" panose="02020603050405020304" pitchFamily="18" charset="0"/>
                <a:sym typeface="+mn-lt"/>
              </a:rPr>
              <a:t>giải</a:t>
            </a:r>
            <a:r>
              <a:rPr lang="en-US" altLang="zh-CN" sz="3600" b="1" i="1" dirty="0">
                <a:solidFill>
                  <a:srgbClr val="7030A0"/>
                </a:solidFill>
                <a:latin typeface="#9Slide03 Cabin Condensed" panose="00000506000000000000" pitchFamily="2" charset="-93"/>
                <a:cs typeface="Times New Roman" panose="02020603050405020304" pitchFamily="18" charset="0"/>
                <a:sym typeface="+mn-lt"/>
              </a:rPr>
              <a:t>:</a:t>
            </a:r>
            <a:endParaRPr lang="zh-CN" altLang="en-US" sz="3600" b="1" i="1" dirty="0">
              <a:solidFill>
                <a:srgbClr val="7030A0"/>
              </a:solidFill>
              <a:latin typeface="#9Slide03 Cabin Condensed" panose="00000506000000000000" pitchFamily="2" charset="-93"/>
              <a:cs typeface="Times New Roman" panose="02020603050405020304" pitchFamily="18" charset="0"/>
              <a:sym typeface="+mn-lt"/>
            </a:endParaRPr>
          </a:p>
        </p:txBody>
      </p:sp>
    </p:spTree>
    <p:custDataLst>
      <p:tags r:id="rId1"/>
    </p:custDataLst>
    <p:extLst>
      <p:ext uri="{BB962C8B-B14F-4D97-AF65-F5344CB8AC3E}">
        <p14:creationId xmlns:p14="http://schemas.microsoft.com/office/powerpoint/2010/main" val="415729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750" fill="hold"/>
                                        <p:tgtEl>
                                          <p:spTgt spid="33"/>
                                        </p:tgtEl>
                                        <p:attrNameLst>
                                          <p:attrName>ppt_w</p:attrName>
                                        </p:attrNameLst>
                                      </p:cBhvr>
                                      <p:tavLst>
                                        <p:tav tm="0">
                                          <p:val>
                                            <p:fltVal val="0"/>
                                          </p:val>
                                        </p:tav>
                                        <p:tav tm="100000">
                                          <p:val>
                                            <p:strVal val="#ppt_w"/>
                                          </p:val>
                                        </p:tav>
                                      </p:tavLst>
                                    </p:anim>
                                    <p:anim calcmode="lin" valueType="num">
                                      <p:cBhvr>
                                        <p:cTn id="8" dur="750" fill="hold"/>
                                        <p:tgtEl>
                                          <p:spTgt spid="33"/>
                                        </p:tgtEl>
                                        <p:attrNameLst>
                                          <p:attrName>ppt_h</p:attrName>
                                        </p:attrNameLst>
                                      </p:cBhvr>
                                      <p:tavLst>
                                        <p:tav tm="0">
                                          <p:val>
                                            <p:fltVal val="0"/>
                                          </p:val>
                                        </p:tav>
                                        <p:tav tm="100000">
                                          <p:val>
                                            <p:strVal val="#ppt_h"/>
                                          </p:val>
                                        </p:tav>
                                      </p:tavLst>
                                    </p:anim>
                                    <p:animEffect transition="in" filter="fade">
                                      <p:cBhvr>
                                        <p:cTn id="9" dur="75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750" fill="hold"/>
                                        <p:tgtEl>
                                          <p:spTgt spid="35"/>
                                        </p:tgtEl>
                                        <p:attrNameLst>
                                          <p:attrName>ppt_w</p:attrName>
                                        </p:attrNameLst>
                                      </p:cBhvr>
                                      <p:tavLst>
                                        <p:tav tm="0">
                                          <p:val>
                                            <p:fltVal val="0"/>
                                          </p:val>
                                        </p:tav>
                                        <p:tav tm="100000">
                                          <p:val>
                                            <p:strVal val="#ppt_w"/>
                                          </p:val>
                                        </p:tav>
                                      </p:tavLst>
                                    </p:anim>
                                    <p:anim calcmode="lin" valueType="num">
                                      <p:cBhvr>
                                        <p:cTn id="15" dur="750" fill="hold"/>
                                        <p:tgtEl>
                                          <p:spTgt spid="35"/>
                                        </p:tgtEl>
                                        <p:attrNameLst>
                                          <p:attrName>ppt_h</p:attrName>
                                        </p:attrNameLst>
                                      </p:cBhvr>
                                      <p:tavLst>
                                        <p:tav tm="0">
                                          <p:val>
                                            <p:fltVal val="0"/>
                                          </p:val>
                                        </p:tav>
                                        <p:tav tm="100000">
                                          <p:val>
                                            <p:strVal val="#ppt_h"/>
                                          </p:val>
                                        </p:tav>
                                      </p:tavLst>
                                    </p:anim>
                                    <p:animEffect transition="in" filter="fade">
                                      <p:cBhvr>
                                        <p:cTn id="16"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41">
            <a:extLst>
              <a:ext uri="{FF2B5EF4-FFF2-40B4-BE49-F238E27FC236}">
                <a16:creationId xmlns:a16="http://schemas.microsoft.com/office/drawing/2014/main" id="{E9A8B53F-B5A2-C4E5-E8D5-3B8E5C94EB28}"/>
              </a:ext>
            </a:extLst>
          </p:cNvPr>
          <p:cNvSpPr/>
          <p:nvPr/>
        </p:nvSpPr>
        <p:spPr>
          <a:xfrm>
            <a:off x="0" y="5147175"/>
            <a:ext cx="12192000" cy="1710825"/>
          </a:xfrm>
          <a:custGeom>
            <a:avLst/>
            <a:gdLst>
              <a:gd name="connsiteX0" fmla="*/ 0 w 12192000"/>
              <a:gd name="connsiteY0" fmla="*/ 0 h 1710825"/>
              <a:gd name="connsiteX1" fmla="*/ 159427 w 12192000"/>
              <a:gd name="connsiteY1" fmla="*/ 108736 h 1710825"/>
              <a:gd name="connsiteX2" fmla="*/ 6096000 w 12192000"/>
              <a:gd name="connsiteY2" fmla="*/ 1548601 h 1710825"/>
              <a:gd name="connsiteX3" fmla="*/ 12032574 w 12192000"/>
              <a:gd name="connsiteY3" fmla="*/ 108736 h 1710825"/>
              <a:gd name="connsiteX4" fmla="*/ 12192000 w 12192000"/>
              <a:gd name="connsiteY4" fmla="*/ 0 h 1710825"/>
              <a:gd name="connsiteX5" fmla="*/ 12192000 w 12192000"/>
              <a:gd name="connsiteY5" fmla="*/ 1710825 h 1710825"/>
              <a:gd name="connsiteX6" fmla="*/ 0 w 12192000"/>
              <a:gd name="connsiteY6" fmla="*/ 1710825 h 171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710825">
                <a:moveTo>
                  <a:pt x="0" y="0"/>
                </a:moveTo>
                <a:lnTo>
                  <a:pt x="159427" y="108736"/>
                </a:lnTo>
                <a:cubicBezTo>
                  <a:pt x="1525844" y="984151"/>
                  <a:pt x="3676723" y="1548601"/>
                  <a:pt x="6096000" y="1548601"/>
                </a:cubicBezTo>
                <a:cubicBezTo>
                  <a:pt x="8515278" y="1548601"/>
                  <a:pt x="10666157" y="984151"/>
                  <a:pt x="12032574" y="108736"/>
                </a:cubicBezTo>
                <a:lnTo>
                  <a:pt x="12192000" y="0"/>
                </a:lnTo>
                <a:lnTo>
                  <a:pt x="12192000" y="1710825"/>
                </a:lnTo>
                <a:lnTo>
                  <a:pt x="0" y="1710825"/>
                </a:ln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cs typeface="+mn-ea"/>
              <a:sym typeface="+mn-lt"/>
            </a:endParaRPr>
          </a:p>
        </p:txBody>
      </p:sp>
      <p:grpSp>
        <p:nvGrpSpPr>
          <p:cNvPr id="3" name="Group 2">
            <a:extLst>
              <a:ext uri="{FF2B5EF4-FFF2-40B4-BE49-F238E27FC236}">
                <a16:creationId xmlns:a16="http://schemas.microsoft.com/office/drawing/2014/main" id="{CFACE268-EDB5-CDEF-1AB9-C3A1BC6B97EB}"/>
              </a:ext>
            </a:extLst>
          </p:cNvPr>
          <p:cNvGrpSpPr/>
          <p:nvPr/>
        </p:nvGrpSpPr>
        <p:grpSpPr>
          <a:xfrm>
            <a:off x="1542932" y="892584"/>
            <a:ext cx="3118211" cy="2777069"/>
            <a:chOff x="1105610" y="866079"/>
            <a:chExt cx="3118211" cy="2777069"/>
          </a:xfrm>
        </p:grpSpPr>
        <p:grpSp>
          <p:nvGrpSpPr>
            <p:cNvPr id="6" name="Group 5">
              <a:extLst>
                <a:ext uri="{FF2B5EF4-FFF2-40B4-BE49-F238E27FC236}">
                  <a16:creationId xmlns:a16="http://schemas.microsoft.com/office/drawing/2014/main" id="{BCE23BCD-9086-D680-7EBF-86DB621C0DA4}"/>
                </a:ext>
              </a:extLst>
            </p:cNvPr>
            <p:cNvGrpSpPr/>
            <p:nvPr/>
          </p:nvGrpSpPr>
          <p:grpSpPr>
            <a:xfrm>
              <a:off x="1105610" y="1155631"/>
              <a:ext cx="3118211" cy="2487517"/>
              <a:chOff x="5050889" y="5460088"/>
              <a:chExt cx="3118211" cy="2487517"/>
            </a:xfrm>
          </p:grpSpPr>
          <p:grpSp>
            <p:nvGrpSpPr>
              <p:cNvPr id="7" name="Group 6">
                <a:extLst>
                  <a:ext uri="{FF2B5EF4-FFF2-40B4-BE49-F238E27FC236}">
                    <a16:creationId xmlns:a16="http://schemas.microsoft.com/office/drawing/2014/main" id="{5F8D6419-A85B-23B7-5537-C136890D3548}"/>
                  </a:ext>
                </a:extLst>
              </p:cNvPr>
              <p:cNvGrpSpPr/>
              <p:nvPr/>
            </p:nvGrpSpPr>
            <p:grpSpPr>
              <a:xfrm>
                <a:off x="5776149" y="5460088"/>
                <a:ext cx="1632179" cy="1596663"/>
                <a:chOff x="6657620" y="5259035"/>
                <a:chExt cx="1632179" cy="1596663"/>
              </a:xfrm>
            </p:grpSpPr>
            <p:grpSp>
              <p:nvGrpSpPr>
                <p:cNvPr id="10" name="Group 9">
                  <a:extLst>
                    <a:ext uri="{FF2B5EF4-FFF2-40B4-BE49-F238E27FC236}">
                      <a16:creationId xmlns:a16="http://schemas.microsoft.com/office/drawing/2014/main" id="{1255B923-445E-2D99-A449-5616AF721514}"/>
                    </a:ext>
                  </a:extLst>
                </p:cNvPr>
                <p:cNvGrpSpPr/>
                <p:nvPr/>
              </p:nvGrpSpPr>
              <p:grpSpPr>
                <a:xfrm>
                  <a:off x="6657620" y="5259035"/>
                  <a:ext cx="1632179" cy="1596663"/>
                  <a:chOff x="4685620" y="2954521"/>
                  <a:chExt cx="1632179" cy="1596663"/>
                </a:xfrm>
              </p:grpSpPr>
              <p:sp>
                <p:nvSpPr>
                  <p:cNvPr id="13" name="Oval 12">
                    <a:extLst>
                      <a:ext uri="{FF2B5EF4-FFF2-40B4-BE49-F238E27FC236}">
                        <a16:creationId xmlns:a16="http://schemas.microsoft.com/office/drawing/2014/main" id="{0E0933E4-9FB5-D374-2439-49C99A375FD3}"/>
                      </a:ext>
                    </a:extLst>
                  </p:cNvPr>
                  <p:cNvSpPr/>
                  <p:nvPr/>
                </p:nvSpPr>
                <p:spPr>
                  <a:xfrm>
                    <a:off x="4721135" y="2954521"/>
                    <a:ext cx="1596664" cy="1596663"/>
                  </a:xfrm>
                  <a:prstGeom prst="ellipse">
                    <a:avLst/>
                  </a:prstGeom>
                  <a:noFill/>
                  <a:ln w="19050">
                    <a:solidFill>
                      <a:schemeClr val="tx1"/>
                    </a:solidFill>
                  </a:ln>
                  <a:scene3d>
                    <a:camera prst="orthographicFront"/>
                    <a:lightRig rig="threePt" dir="t"/>
                  </a:scene3d>
                  <a:sp3d>
                    <a:bevelT w="50800"/>
                    <a:bevelB w="2540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Oval 15">
                    <a:extLst>
                      <a:ext uri="{FF2B5EF4-FFF2-40B4-BE49-F238E27FC236}">
                        <a16:creationId xmlns:a16="http://schemas.microsoft.com/office/drawing/2014/main" id="{2D1C6985-E800-37BA-8135-01B19DB9A821}"/>
                      </a:ext>
                    </a:extLst>
                  </p:cNvPr>
                  <p:cNvSpPr/>
                  <p:nvPr/>
                </p:nvSpPr>
                <p:spPr>
                  <a:xfrm>
                    <a:off x="4923564" y="3171843"/>
                    <a:ext cx="1200536" cy="120053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E2FF1F5-E188-8F42-0C6D-4C58586834F6}"/>
                      </a:ext>
                    </a:extLst>
                  </p:cNvPr>
                  <p:cNvSpPr/>
                  <p:nvPr/>
                </p:nvSpPr>
                <p:spPr>
                  <a:xfrm>
                    <a:off x="5467335" y="3097693"/>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Oval 17">
                    <a:extLst>
                      <a:ext uri="{FF2B5EF4-FFF2-40B4-BE49-F238E27FC236}">
                        <a16:creationId xmlns:a16="http://schemas.microsoft.com/office/drawing/2014/main" id="{BBEFA659-71A9-5A62-662B-11D344B2D2F0}"/>
                      </a:ext>
                    </a:extLst>
                  </p:cNvPr>
                  <p:cNvSpPr/>
                  <p:nvPr/>
                </p:nvSpPr>
                <p:spPr>
                  <a:xfrm>
                    <a:off x="5465617" y="4297294"/>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Oval 18">
                    <a:extLst>
                      <a:ext uri="{FF2B5EF4-FFF2-40B4-BE49-F238E27FC236}">
                        <a16:creationId xmlns:a16="http://schemas.microsoft.com/office/drawing/2014/main" id="{D8EF8627-CC72-5D87-753A-E095DAF27673}"/>
                      </a:ext>
                    </a:extLst>
                  </p:cNvPr>
                  <p:cNvSpPr/>
                  <p:nvPr/>
                </p:nvSpPr>
                <p:spPr>
                  <a:xfrm>
                    <a:off x="4756995" y="4141636"/>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Oval 19">
                    <a:extLst>
                      <a:ext uri="{FF2B5EF4-FFF2-40B4-BE49-F238E27FC236}">
                        <a16:creationId xmlns:a16="http://schemas.microsoft.com/office/drawing/2014/main" id="{ACA21C1B-410D-120B-5173-2B054BC91642}"/>
                      </a:ext>
                    </a:extLst>
                  </p:cNvPr>
                  <p:cNvSpPr/>
                  <p:nvPr/>
                </p:nvSpPr>
                <p:spPr>
                  <a:xfrm>
                    <a:off x="5891708" y="4365652"/>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Oval 20">
                    <a:extLst>
                      <a:ext uri="{FF2B5EF4-FFF2-40B4-BE49-F238E27FC236}">
                        <a16:creationId xmlns:a16="http://schemas.microsoft.com/office/drawing/2014/main" id="{6D7751E9-08D2-B910-8A8B-F20F2D175E2C}"/>
                      </a:ext>
                    </a:extLst>
                  </p:cNvPr>
                  <p:cNvSpPr/>
                  <p:nvPr/>
                </p:nvSpPr>
                <p:spPr>
                  <a:xfrm>
                    <a:off x="5265468" y="3509971"/>
                    <a:ext cx="522970" cy="522970"/>
                  </a:xfrm>
                  <a:prstGeom prst="ellipse">
                    <a:avLst/>
                  </a:prstGeom>
                  <a:solidFill>
                    <a:srgbClr val="F16A21"/>
                  </a:solidFill>
                  <a:ln>
                    <a:noFill/>
                  </a:ln>
                  <a:scene3d>
                    <a:camera prst="orthographicFront"/>
                    <a:lightRig rig="threePt" dir="t"/>
                  </a:scene3d>
                  <a:sp3d>
                    <a:bevelT w="254000" h="317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Oval 21">
                    <a:extLst>
                      <a:ext uri="{FF2B5EF4-FFF2-40B4-BE49-F238E27FC236}">
                        <a16:creationId xmlns:a16="http://schemas.microsoft.com/office/drawing/2014/main" id="{AF4156E6-0919-FBB5-27D0-D5926FC7BF7F}"/>
                      </a:ext>
                    </a:extLst>
                  </p:cNvPr>
                  <p:cNvSpPr/>
                  <p:nvPr/>
                </p:nvSpPr>
                <p:spPr>
                  <a:xfrm>
                    <a:off x="4685620" y="3430966"/>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Oval 22">
                    <a:extLst>
                      <a:ext uri="{FF2B5EF4-FFF2-40B4-BE49-F238E27FC236}">
                        <a16:creationId xmlns:a16="http://schemas.microsoft.com/office/drawing/2014/main" id="{25CCA99A-9CCA-A6C5-750D-8D20459F08AC}"/>
                      </a:ext>
                    </a:extLst>
                  </p:cNvPr>
                  <p:cNvSpPr/>
                  <p:nvPr/>
                </p:nvSpPr>
                <p:spPr>
                  <a:xfrm>
                    <a:off x="4786567" y="3234409"/>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4BEB90C-AA6A-16CC-A455-7B5B549A79F9}"/>
                      </a:ext>
                    </a:extLst>
                  </p:cNvPr>
                  <p:cNvSpPr/>
                  <p:nvPr/>
                </p:nvSpPr>
                <p:spPr>
                  <a:xfrm>
                    <a:off x="6076028" y="4193797"/>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2" name="TextBox 11">
                  <a:extLst>
                    <a:ext uri="{FF2B5EF4-FFF2-40B4-BE49-F238E27FC236}">
                      <a16:creationId xmlns:a16="http://schemas.microsoft.com/office/drawing/2014/main" id="{71AF5B9B-9560-F970-F2B2-E8A532849BB5}"/>
                    </a:ext>
                  </a:extLst>
                </p:cNvPr>
                <p:cNvSpPr txBox="1"/>
                <p:nvPr/>
              </p:nvSpPr>
              <p:spPr>
                <a:xfrm>
                  <a:off x="7209437" y="5907298"/>
                  <a:ext cx="564059" cy="369332"/>
                </a:xfrm>
                <a:prstGeom prst="rect">
                  <a:avLst/>
                </a:prstGeom>
                <a:noFill/>
              </p:spPr>
              <p:txBody>
                <a:bodyPr wrap="square" rtlCol="0">
                  <a:spAutoFit/>
                </a:bodyPr>
                <a:lstStyle/>
                <a:p>
                  <a:r>
                    <a:rPr lang="en-US" dirty="0">
                      <a:solidFill>
                        <a:schemeClr val="bg1"/>
                      </a:solidFill>
                      <a:latin typeface="#9Slide03 Cabin Condensed" panose="00000506000000000000" pitchFamily="2" charset="-93"/>
                      <a:cs typeface="Times New Roman" panose="02020603050405020304" pitchFamily="18" charset="0"/>
                    </a:rPr>
                    <a:t>+11</a:t>
                  </a:r>
                </a:p>
              </p:txBody>
            </p:sp>
          </p:grpSp>
          <p:sp>
            <p:nvSpPr>
              <p:cNvPr id="8" name="TextBox 7">
                <a:extLst>
                  <a:ext uri="{FF2B5EF4-FFF2-40B4-BE49-F238E27FC236}">
                    <a16:creationId xmlns:a16="http://schemas.microsoft.com/office/drawing/2014/main" id="{B6158B41-035D-28D7-A2A8-F5FF336FCE96}"/>
                  </a:ext>
                </a:extLst>
              </p:cNvPr>
              <p:cNvSpPr txBox="1"/>
              <p:nvPr/>
            </p:nvSpPr>
            <p:spPr>
              <a:xfrm>
                <a:off x="5050889" y="7485940"/>
                <a:ext cx="3118211" cy="461665"/>
              </a:xfrm>
              <a:prstGeom prst="rect">
                <a:avLst/>
              </a:prstGeom>
              <a:noFill/>
            </p:spPr>
            <p:txBody>
              <a:bodyPr wrap="square" rtlCol="0">
                <a:spAutoFit/>
              </a:bodyPr>
              <a:lstStyle/>
              <a:p>
                <a:r>
                  <a:rPr lang="en-US" sz="2400" dirty="0" err="1">
                    <a:latin typeface="#9Slide03 Cabin Condensed" panose="00000506000000000000" pitchFamily="2" charset="-93"/>
                    <a:cs typeface="Times New Roman" panose="02020603050405020304" pitchFamily="18" charset="0"/>
                  </a:rPr>
                  <a:t>Nguyên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tử</a:t>
                </a:r>
                <a:r>
                  <a:rPr lang="en-US" sz="2400" dirty="0">
                    <a:latin typeface="#9Slide03 Cabin Condensed" panose="00000506000000000000" pitchFamily="2" charset="-93"/>
                    <a:cs typeface="Times New Roman" panose="02020603050405020304" pitchFamily="18" charset="0"/>
                  </a:rPr>
                  <a:t> sodium (Na)</a:t>
                </a:r>
              </a:p>
            </p:txBody>
          </p:sp>
        </p:grpSp>
        <p:grpSp>
          <p:nvGrpSpPr>
            <p:cNvPr id="2" name="Group 1">
              <a:extLst>
                <a:ext uri="{FF2B5EF4-FFF2-40B4-BE49-F238E27FC236}">
                  <a16:creationId xmlns:a16="http://schemas.microsoft.com/office/drawing/2014/main" id="{D22BC324-23CE-BBCB-49D5-5BBC2D4892E6}"/>
                </a:ext>
              </a:extLst>
            </p:cNvPr>
            <p:cNvGrpSpPr/>
            <p:nvPr/>
          </p:nvGrpSpPr>
          <p:grpSpPr>
            <a:xfrm>
              <a:off x="1669774" y="866079"/>
              <a:ext cx="2014330" cy="2102408"/>
              <a:chOff x="1669774" y="866079"/>
              <a:chExt cx="2014330" cy="2102408"/>
            </a:xfrm>
          </p:grpSpPr>
          <p:sp>
            <p:nvSpPr>
              <p:cNvPr id="25" name="Oval 24">
                <a:extLst>
                  <a:ext uri="{FF2B5EF4-FFF2-40B4-BE49-F238E27FC236}">
                    <a16:creationId xmlns:a16="http://schemas.microsoft.com/office/drawing/2014/main" id="{6A2A76E0-2C6F-2C62-6382-8EFFE33D6BA5}"/>
                  </a:ext>
                </a:extLst>
              </p:cNvPr>
              <p:cNvSpPr/>
              <p:nvPr/>
            </p:nvSpPr>
            <p:spPr>
              <a:xfrm>
                <a:off x="3168149" y="1323280"/>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Oval 25">
                <a:extLst>
                  <a:ext uri="{FF2B5EF4-FFF2-40B4-BE49-F238E27FC236}">
                    <a16:creationId xmlns:a16="http://schemas.microsoft.com/office/drawing/2014/main" id="{78C76442-6359-48B6-805A-C3406357456C}"/>
                  </a:ext>
                </a:extLst>
              </p:cNvPr>
              <p:cNvSpPr/>
              <p:nvPr/>
            </p:nvSpPr>
            <p:spPr>
              <a:xfrm>
                <a:off x="3335063" y="1563718"/>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E2458076-1504-10B4-C24C-D9F9DEBAEA10}"/>
                  </a:ext>
                </a:extLst>
              </p:cNvPr>
              <p:cNvSpPr/>
              <p:nvPr/>
            </p:nvSpPr>
            <p:spPr>
              <a:xfrm>
                <a:off x="2055561" y="2540148"/>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Oval 52">
                <a:extLst>
                  <a:ext uri="{FF2B5EF4-FFF2-40B4-BE49-F238E27FC236}">
                    <a16:creationId xmlns:a16="http://schemas.microsoft.com/office/drawing/2014/main" id="{27E71308-47CA-B7B0-D190-7B889EB2347A}"/>
                  </a:ext>
                </a:extLst>
              </p:cNvPr>
              <p:cNvSpPr/>
              <p:nvPr/>
            </p:nvSpPr>
            <p:spPr>
              <a:xfrm>
                <a:off x="1669774" y="954157"/>
                <a:ext cx="2014330" cy="2014330"/>
              </a:xfrm>
              <a:prstGeom prst="ellipse">
                <a:avLst/>
              </a:prstGeom>
              <a:noFill/>
              <a:ln w="19050">
                <a:solidFill>
                  <a:schemeClr val="tx1"/>
                </a:solidFill>
              </a:ln>
              <a:scene3d>
                <a:camera prst="orthographicFront"/>
                <a:lightRig rig="threePt" dir="t"/>
              </a:scene3d>
              <a:sp3d>
                <a:bevelT w="50800"/>
                <a:bevelB w="2540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Oval 53">
                <a:extLst>
                  <a:ext uri="{FF2B5EF4-FFF2-40B4-BE49-F238E27FC236}">
                    <a16:creationId xmlns:a16="http://schemas.microsoft.com/office/drawing/2014/main" id="{15FB4C08-5319-3F6E-2E52-5BBCE18D89AA}"/>
                  </a:ext>
                </a:extLst>
              </p:cNvPr>
              <p:cNvSpPr/>
              <p:nvPr/>
            </p:nvSpPr>
            <p:spPr>
              <a:xfrm>
                <a:off x="2631429" y="866079"/>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grpSp>
        <p:nvGrpSpPr>
          <p:cNvPr id="78" name="Group 77">
            <a:extLst>
              <a:ext uri="{FF2B5EF4-FFF2-40B4-BE49-F238E27FC236}">
                <a16:creationId xmlns:a16="http://schemas.microsoft.com/office/drawing/2014/main" id="{AFEB1E90-76CA-17AE-B917-07397CDE8884}"/>
              </a:ext>
            </a:extLst>
          </p:cNvPr>
          <p:cNvGrpSpPr/>
          <p:nvPr/>
        </p:nvGrpSpPr>
        <p:grpSpPr>
          <a:xfrm>
            <a:off x="6507052" y="881248"/>
            <a:ext cx="3120527" cy="2759551"/>
            <a:chOff x="6069730" y="854743"/>
            <a:chExt cx="3120527" cy="2759551"/>
          </a:xfrm>
        </p:grpSpPr>
        <p:grpSp>
          <p:nvGrpSpPr>
            <p:cNvPr id="4" name="Group 3">
              <a:extLst>
                <a:ext uri="{FF2B5EF4-FFF2-40B4-BE49-F238E27FC236}">
                  <a16:creationId xmlns:a16="http://schemas.microsoft.com/office/drawing/2014/main" id="{D738D617-3ADB-8260-FD32-D1AA28569323}"/>
                </a:ext>
              </a:extLst>
            </p:cNvPr>
            <p:cNvGrpSpPr/>
            <p:nvPr/>
          </p:nvGrpSpPr>
          <p:grpSpPr>
            <a:xfrm>
              <a:off x="6069730" y="1151148"/>
              <a:ext cx="3118211" cy="2463146"/>
              <a:chOff x="6069730" y="1151148"/>
              <a:chExt cx="3118211" cy="2463146"/>
            </a:xfrm>
          </p:grpSpPr>
          <p:grpSp>
            <p:nvGrpSpPr>
              <p:cNvPr id="55" name="Group 54">
                <a:extLst>
                  <a:ext uri="{FF2B5EF4-FFF2-40B4-BE49-F238E27FC236}">
                    <a16:creationId xmlns:a16="http://schemas.microsoft.com/office/drawing/2014/main" id="{B747782B-E404-0CB8-56D0-14919517E9AA}"/>
                  </a:ext>
                </a:extLst>
              </p:cNvPr>
              <p:cNvGrpSpPr/>
              <p:nvPr/>
            </p:nvGrpSpPr>
            <p:grpSpPr>
              <a:xfrm>
                <a:off x="6069730" y="1151148"/>
                <a:ext cx="3118211" cy="2463146"/>
                <a:chOff x="5423131" y="5460088"/>
                <a:chExt cx="3118211" cy="2463146"/>
              </a:xfrm>
            </p:grpSpPr>
            <p:grpSp>
              <p:nvGrpSpPr>
                <p:cNvPr id="56" name="Group 55">
                  <a:extLst>
                    <a:ext uri="{FF2B5EF4-FFF2-40B4-BE49-F238E27FC236}">
                      <a16:creationId xmlns:a16="http://schemas.microsoft.com/office/drawing/2014/main" id="{85EE44BA-D3E7-561A-2F3E-1E6EA47D97B2}"/>
                    </a:ext>
                  </a:extLst>
                </p:cNvPr>
                <p:cNvGrpSpPr/>
                <p:nvPr/>
              </p:nvGrpSpPr>
              <p:grpSpPr>
                <a:xfrm>
                  <a:off x="5776149" y="5460088"/>
                  <a:ext cx="1632179" cy="1596663"/>
                  <a:chOff x="6657620" y="5259035"/>
                  <a:chExt cx="1632179" cy="1596663"/>
                </a:xfrm>
              </p:grpSpPr>
              <p:grpSp>
                <p:nvGrpSpPr>
                  <p:cNvPr id="58" name="Group 57">
                    <a:extLst>
                      <a:ext uri="{FF2B5EF4-FFF2-40B4-BE49-F238E27FC236}">
                        <a16:creationId xmlns:a16="http://schemas.microsoft.com/office/drawing/2014/main" id="{D7189BA3-E5FE-71E0-3F4E-02B2A9B2539C}"/>
                      </a:ext>
                    </a:extLst>
                  </p:cNvPr>
                  <p:cNvGrpSpPr/>
                  <p:nvPr/>
                </p:nvGrpSpPr>
                <p:grpSpPr>
                  <a:xfrm>
                    <a:off x="6657620" y="5259035"/>
                    <a:ext cx="1632179" cy="1596663"/>
                    <a:chOff x="4685620" y="2954521"/>
                    <a:chExt cx="1632179" cy="1596663"/>
                  </a:xfrm>
                </p:grpSpPr>
                <p:sp>
                  <p:nvSpPr>
                    <p:cNvPr id="60" name="Oval 59">
                      <a:extLst>
                        <a:ext uri="{FF2B5EF4-FFF2-40B4-BE49-F238E27FC236}">
                          <a16:creationId xmlns:a16="http://schemas.microsoft.com/office/drawing/2014/main" id="{24324376-D3A3-3BCD-F630-54D5CDCBFF9B}"/>
                        </a:ext>
                      </a:extLst>
                    </p:cNvPr>
                    <p:cNvSpPr/>
                    <p:nvPr/>
                  </p:nvSpPr>
                  <p:spPr>
                    <a:xfrm>
                      <a:off x="4721135" y="2954521"/>
                      <a:ext cx="1596664" cy="1596663"/>
                    </a:xfrm>
                    <a:prstGeom prst="ellipse">
                      <a:avLst/>
                    </a:prstGeom>
                    <a:noFill/>
                    <a:ln w="19050">
                      <a:solidFill>
                        <a:schemeClr val="tx1"/>
                      </a:solidFill>
                    </a:ln>
                    <a:scene3d>
                      <a:camera prst="orthographicFront"/>
                      <a:lightRig rig="threePt" dir="t"/>
                    </a:scene3d>
                    <a:sp3d>
                      <a:bevelT w="50800"/>
                      <a:bevelB w="2540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Oval 60">
                      <a:extLst>
                        <a:ext uri="{FF2B5EF4-FFF2-40B4-BE49-F238E27FC236}">
                          <a16:creationId xmlns:a16="http://schemas.microsoft.com/office/drawing/2014/main" id="{B76C4119-D44C-2475-7A34-CCAA4A4751B4}"/>
                        </a:ext>
                      </a:extLst>
                    </p:cNvPr>
                    <p:cNvSpPr/>
                    <p:nvPr/>
                  </p:nvSpPr>
                  <p:spPr>
                    <a:xfrm>
                      <a:off x="4923564" y="3171843"/>
                      <a:ext cx="1200536" cy="120053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Oval 61">
                      <a:extLst>
                        <a:ext uri="{FF2B5EF4-FFF2-40B4-BE49-F238E27FC236}">
                          <a16:creationId xmlns:a16="http://schemas.microsoft.com/office/drawing/2014/main" id="{EB675452-3D36-6150-BF36-4ABD4A5AF9BE}"/>
                        </a:ext>
                      </a:extLst>
                    </p:cNvPr>
                    <p:cNvSpPr/>
                    <p:nvPr/>
                  </p:nvSpPr>
                  <p:spPr>
                    <a:xfrm>
                      <a:off x="5467335" y="3097693"/>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Oval 62">
                      <a:extLst>
                        <a:ext uri="{FF2B5EF4-FFF2-40B4-BE49-F238E27FC236}">
                          <a16:creationId xmlns:a16="http://schemas.microsoft.com/office/drawing/2014/main" id="{93691CEB-092D-1012-22FE-9EA73F7B3D2E}"/>
                        </a:ext>
                      </a:extLst>
                    </p:cNvPr>
                    <p:cNvSpPr/>
                    <p:nvPr/>
                  </p:nvSpPr>
                  <p:spPr>
                    <a:xfrm>
                      <a:off x="5465617" y="4297294"/>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Oval 63">
                      <a:extLst>
                        <a:ext uri="{FF2B5EF4-FFF2-40B4-BE49-F238E27FC236}">
                          <a16:creationId xmlns:a16="http://schemas.microsoft.com/office/drawing/2014/main" id="{CAD076A3-DF0D-C5E6-72D7-0EE78999EFAD}"/>
                        </a:ext>
                      </a:extLst>
                    </p:cNvPr>
                    <p:cNvSpPr/>
                    <p:nvPr/>
                  </p:nvSpPr>
                  <p:spPr>
                    <a:xfrm>
                      <a:off x="4756995" y="4141636"/>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Oval 64">
                      <a:extLst>
                        <a:ext uri="{FF2B5EF4-FFF2-40B4-BE49-F238E27FC236}">
                          <a16:creationId xmlns:a16="http://schemas.microsoft.com/office/drawing/2014/main" id="{C1ACDE1E-3C36-7252-F2AA-A479354E423A}"/>
                        </a:ext>
                      </a:extLst>
                    </p:cNvPr>
                    <p:cNvSpPr/>
                    <p:nvPr/>
                  </p:nvSpPr>
                  <p:spPr>
                    <a:xfrm>
                      <a:off x="5891708" y="4365652"/>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Oval 65">
                      <a:extLst>
                        <a:ext uri="{FF2B5EF4-FFF2-40B4-BE49-F238E27FC236}">
                          <a16:creationId xmlns:a16="http://schemas.microsoft.com/office/drawing/2014/main" id="{B22AD39B-0660-512D-FB48-3DA0392462AE}"/>
                        </a:ext>
                      </a:extLst>
                    </p:cNvPr>
                    <p:cNvSpPr/>
                    <p:nvPr/>
                  </p:nvSpPr>
                  <p:spPr>
                    <a:xfrm>
                      <a:off x="5265468" y="3509971"/>
                      <a:ext cx="522970" cy="522970"/>
                    </a:xfrm>
                    <a:prstGeom prst="ellipse">
                      <a:avLst/>
                    </a:prstGeom>
                    <a:solidFill>
                      <a:srgbClr val="F16A21"/>
                    </a:solidFill>
                    <a:ln>
                      <a:noFill/>
                    </a:ln>
                    <a:scene3d>
                      <a:camera prst="orthographicFront"/>
                      <a:lightRig rig="threePt" dir="t"/>
                    </a:scene3d>
                    <a:sp3d>
                      <a:bevelT w="254000" h="317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Oval 66">
                      <a:extLst>
                        <a:ext uri="{FF2B5EF4-FFF2-40B4-BE49-F238E27FC236}">
                          <a16:creationId xmlns:a16="http://schemas.microsoft.com/office/drawing/2014/main" id="{97238FFA-D237-2D8A-58A2-FB829260D0A7}"/>
                        </a:ext>
                      </a:extLst>
                    </p:cNvPr>
                    <p:cNvSpPr/>
                    <p:nvPr/>
                  </p:nvSpPr>
                  <p:spPr>
                    <a:xfrm>
                      <a:off x="4685620" y="3430966"/>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Oval 67">
                      <a:extLst>
                        <a:ext uri="{FF2B5EF4-FFF2-40B4-BE49-F238E27FC236}">
                          <a16:creationId xmlns:a16="http://schemas.microsoft.com/office/drawing/2014/main" id="{606448D4-FEB4-35FA-B054-7F80C334989D}"/>
                        </a:ext>
                      </a:extLst>
                    </p:cNvPr>
                    <p:cNvSpPr/>
                    <p:nvPr/>
                  </p:nvSpPr>
                  <p:spPr>
                    <a:xfrm>
                      <a:off x="4786567" y="3234409"/>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Oval 68">
                      <a:extLst>
                        <a:ext uri="{FF2B5EF4-FFF2-40B4-BE49-F238E27FC236}">
                          <a16:creationId xmlns:a16="http://schemas.microsoft.com/office/drawing/2014/main" id="{B264E8C6-4BC0-BD16-A7CF-5E358D8A1F0C}"/>
                        </a:ext>
                      </a:extLst>
                    </p:cNvPr>
                    <p:cNvSpPr/>
                    <p:nvPr/>
                  </p:nvSpPr>
                  <p:spPr>
                    <a:xfrm>
                      <a:off x="6076028" y="4193797"/>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59" name="TextBox 58">
                    <a:extLst>
                      <a:ext uri="{FF2B5EF4-FFF2-40B4-BE49-F238E27FC236}">
                        <a16:creationId xmlns:a16="http://schemas.microsoft.com/office/drawing/2014/main" id="{A09E0DCF-064A-925E-E865-355204DAA124}"/>
                      </a:ext>
                    </a:extLst>
                  </p:cNvPr>
                  <p:cNvSpPr txBox="1"/>
                  <p:nvPr/>
                </p:nvSpPr>
                <p:spPr>
                  <a:xfrm>
                    <a:off x="7209437" y="5907298"/>
                    <a:ext cx="564059" cy="369332"/>
                  </a:xfrm>
                  <a:prstGeom prst="rect">
                    <a:avLst/>
                  </a:prstGeom>
                  <a:noFill/>
                </p:spPr>
                <p:txBody>
                  <a:bodyPr wrap="square" rtlCol="0">
                    <a:spAutoFit/>
                  </a:bodyPr>
                  <a:lstStyle/>
                  <a:p>
                    <a:r>
                      <a:rPr lang="en-US" dirty="0">
                        <a:solidFill>
                          <a:schemeClr val="bg1"/>
                        </a:solidFill>
                        <a:latin typeface="#9Slide03 Cabin Condensed" panose="00000506000000000000" pitchFamily="2" charset="-93"/>
                        <a:cs typeface="Times New Roman" panose="02020603050405020304" pitchFamily="18" charset="0"/>
                      </a:rPr>
                      <a:t>+11</a:t>
                    </a:r>
                  </a:p>
                </p:txBody>
              </p:sp>
            </p:grpSp>
            <p:sp>
              <p:nvSpPr>
                <p:cNvPr id="57" name="TextBox 56">
                  <a:extLst>
                    <a:ext uri="{FF2B5EF4-FFF2-40B4-BE49-F238E27FC236}">
                      <a16:creationId xmlns:a16="http://schemas.microsoft.com/office/drawing/2014/main" id="{0D2B8CA6-4025-392A-93AA-64ABEA464DF3}"/>
                    </a:ext>
                  </a:extLst>
                </p:cNvPr>
                <p:cNvSpPr txBox="1"/>
                <p:nvPr/>
              </p:nvSpPr>
              <p:spPr>
                <a:xfrm>
                  <a:off x="5423131" y="7461569"/>
                  <a:ext cx="3118211" cy="461665"/>
                </a:xfrm>
                <a:prstGeom prst="rect">
                  <a:avLst/>
                </a:prstGeom>
                <a:noFill/>
              </p:spPr>
              <p:txBody>
                <a:bodyPr wrap="square" rtlCol="0">
                  <a:spAutoFit/>
                </a:bodyPr>
                <a:lstStyle/>
                <a:p>
                  <a:r>
                    <a:rPr lang="en-US" sz="2400" dirty="0">
                      <a:latin typeface="#9Slide03 Cabin Condensed" panose="00000506000000000000" pitchFamily="2" charset="-93"/>
                      <a:cs typeface="Times New Roman" panose="02020603050405020304" pitchFamily="18" charset="0"/>
                    </a:rPr>
                    <a:t>Ion sodium (Na</a:t>
                  </a:r>
                  <a:r>
                    <a:rPr lang="en-US" sz="2400" baseline="30000" dirty="0">
                      <a:latin typeface="#9Slide03 Cabin Condensed" panose="00000506000000000000" pitchFamily="2" charset="-93"/>
                      <a:cs typeface="Times New Roman" panose="02020603050405020304" pitchFamily="18" charset="0"/>
                    </a:rPr>
                    <a:t>+</a:t>
                  </a:r>
                  <a:r>
                    <a:rPr lang="en-US" sz="2400" dirty="0">
                      <a:latin typeface="#9Slide03 Cabin Condensed" panose="00000506000000000000" pitchFamily="2" charset="-93"/>
                      <a:cs typeface="Times New Roman" panose="02020603050405020304" pitchFamily="18" charset="0"/>
                    </a:rPr>
                    <a:t>)</a:t>
                  </a:r>
                </a:p>
              </p:txBody>
            </p:sp>
          </p:grpSp>
          <p:grpSp>
            <p:nvGrpSpPr>
              <p:cNvPr id="70" name="Group 69">
                <a:extLst>
                  <a:ext uri="{FF2B5EF4-FFF2-40B4-BE49-F238E27FC236}">
                    <a16:creationId xmlns:a16="http://schemas.microsoft.com/office/drawing/2014/main" id="{5B4393B1-2C33-767E-0698-760551B314EF}"/>
                  </a:ext>
                </a:extLst>
              </p:cNvPr>
              <p:cNvGrpSpPr/>
              <p:nvPr/>
            </p:nvGrpSpPr>
            <p:grpSpPr>
              <a:xfrm>
                <a:off x="6642703" y="1355476"/>
                <a:ext cx="1416218" cy="1353584"/>
                <a:chOff x="2055561" y="1323280"/>
                <a:chExt cx="1416218" cy="1353584"/>
              </a:xfrm>
            </p:grpSpPr>
            <p:sp>
              <p:nvSpPr>
                <p:cNvPr id="71" name="Oval 70">
                  <a:extLst>
                    <a:ext uri="{FF2B5EF4-FFF2-40B4-BE49-F238E27FC236}">
                      <a16:creationId xmlns:a16="http://schemas.microsoft.com/office/drawing/2014/main" id="{9A4C31DC-F251-F104-5BCD-8864B6007D4A}"/>
                    </a:ext>
                  </a:extLst>
                </p:cNvPr>
                <p:cNvSpPr/>
                <p:nvPr/>
              </p:nvSpPr>
              <p:spPr>
                <a:xfrm>
                  <a:off x="3168149" y="1323280"/>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71">
                  <a:extLst>
                    <a:ext uri="{FF2B5EF4-FFF2-40B4-BE49-F238E27FC236}">
                      <a16:creationId xmlns:a16="http://schemas.microsoft.com/office/drawing/2014/main" id="{71D0EA72-3192-7649-46FF-447662B77029}"/>
                    </a:ext>
                  </a:extLst>
                </p:cNvPr>
                <p:cNvSpPr/>
                <p:nvPr/>
              </p:nvSpPr>
              <p:spPr>
                <a:xfrm>
                  <a:off x="3335063" y="1563718"/>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3" name="Oval 72">
                  <a:extLst>
                    <a:ext uri="{FF2B5EF4-FFF2-40B4-BE49-F238E27FC236}">
                      <a16:creationId xmlns:a16="http://schemas.microsoft.com/office/drawing/2014/main" id="{6A993DEA-3C02-C7F7-D3FD-56D122BA0FA7}"/>
                    </a:ext>
                  </a:extLst>
                </p:cNvPr>
                <p:cNvSpPr/>
                <p:nvPr/>
              </p:nvSpPr>
              <p:spPr>
                <a:xfrm>
                  <a:off x="2055561" y="2540148"/>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5" name="Left Bracket 4">
              <a:extLst>
                <a:ext uri="{FF2B5EF4-FFF2-40B4-BE49-F238E27FC236}">
                  <a16:creationId xmlns:a16="http://schemas.microsoft.com/office/drawing/2014/main" id="{1E0921C9-C66D-DC20-AF71-4168A7AF3C94}"/>
                </a:ext>
              </a:extLst>
            </p:cNvPr>
            <p:cNvSpPr/>
            <p:nvPr/>
          </p:nvSpPr>
          <p:spPr>
            <a:xfrm>
              <a:off x="6228591" y="1094066"/>
              <a:ext cx="132591" cy="1710825"/>
            </a:xfrm>
            <a:prstGeom prst="leftBracket">
              <a:avLst/>
            </a:prstGeom>
            <a:ln w="28575">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6" name="Right Bracket 75">
              <a:extLst>
                <a:ext uri="{FF2B5EF4-FFF2-40B4-BE49-F238E27FC236}">
                  <a16:creationId xmlns:a16="http://schemas.microsoft.com/office/drawing/2014/main" id="{57854060-FB7F-D1DA-55FE-8F8698187145}"/>
                </a:ext>
              </a:extLst>
            </p:cNvPr>
            <p:cNvSpPr/>
            <p:nvPr/>
          </p:nvSpPr>
          <p:spPr>
            <a:xfrm>
              <a:off x="8105017" y="1052651"/>
              <a:ext cx="132591" cy="1752240"/>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TextBox 76">
              <a:extLst>
                <a:ext uri="{FF2B5EF4-FFF2-40B4-BE49-F238E27FC236}">
                  <a16:creationId xmlns:a16="http://schemas.microsoft.com/office/drawing/2014/main" id="{3F60F7FA-2859-C721-5B92-8F5DC8220C4A}"/>
                </a:ext>
              </a:extLst>
            </p:cNvPr>
            <p:cNvSpPr txBox="1"/>
            <p:nvPr/>
          </p:nvSpPr>
          <p:spPr>
            <a:xfrm>
              <a:off x="8283704" y="854743"/>
              <a:ext cx="906553" cy="646331"/>
            </a:xfrm>
            <a:prstGeom prst="rect">
              <a:avLst/>
            </a:prstGeom>
            <a:noFill/>
          </p:spPr>
          <p:txBody>
            <a:bodyPr wrap="square" rtlCol="0">
              <a:spAutoFit/>
            </a:bodyPr>
            <a:lstStyle/>
            <a:p>
              <a:r>
                <a:rPr lang="en-US" sz="3600" b="1" dirty="0">
                  <a:solidFill>
                    <a:srgbClr val="FF0000"/>
                  </a:solidFill>
                  <a:latin typeface="#9Slide03 Cabin Condensed" panose="00000506000000000000" pitchFamily="2" charset="-93"/>
                  <a:cs typeface="Times New Roman" panose="02020603050405020304" pitchFamily="18" charset="0"/>
                </a:rPr>
                <a:t>+</a:t>
              </a:r>
            </a:p>
          </p:txBody>
        </p:sp>
      </p:grpSp>
      <p:sp>
        <p:nvSpPr>
          <p:cNvPr id="79" name="TextBox 78">
            <a:extLst>
              <a:ext uri="{FF2B5EF4-FFF2-40B4-BE49-F238E27FC236}">
                <a16:creationId xmlns:a16="http://schemas.microsoft.com/office/drawing/2014/main" id="{B1FEB538-3C18-7284-AE34-293DF4E2F74F}"/>
              </a:ext>
            </a:extLst>
          </p:cNvPr>
          <p:cNvSpPr txBox="1"/>
          <p:nvPr/>
        </p:nvSpPr>
        <p:spPr>
          <a:xfrm>
            <a:off x="9239006" y="1733103"/>
            <a:ext cx="1510748" cy="646331"/>
          </a:xfrm>
          <a:prstGeom prst="rect">
            <a:avLst/>
          </a:prstGeom>
          <a:noFill/>
        </p:spPr>
        <p:txBody>
          <a:bodyPr wrap="square" rtlCol="0">
            <a:spAutoFit/>
          </a:bodyPr>
          <a:lstStyle/>
          <a:p>
            <a:r>
              <a:rPr lang="en-US" sz="3600">
                <a:latin typeface="#9Slide03 Cabin Condensed" panose="00000506000000000000" pitchFamily="2" charset="-93"/>
                <a:cs typeface="Times New Roman" panose="02020603050405020304" pitchFamily="18" charset="0"/>
              </a:rPr>
              <a:t>+ 1e</a:t>
            </a:r>
            <a:endParaRPr lang="en-US" sz="3600" dirty="0">
              <a:latin typeface="#9Slide03 Cabin Condensed" panose="00000506000000000000" pitchFamily="2" charset="-93"/>
              <a:cs typeface="Times New Roman" panose="02020603050405020304" pitchFamily="18" charset="0"/>
            </a:endParaRPr>
          </a:p>
        </p:txBody>
      </p:sp>
      <p:pic>
        <p:nvPicPr>
          <p:cNvPr id="80" name="Picture 4" descr="Biểu tượng miễn phí mũi tên phải">
            <a:extLst>
              <a:ext uri="{FF2B5EF4-FFF2-40B4-BE49-F238E27FC236}">
                <a16:creationId xmlns:a16="http://schemas.microsoft.com/office/drawing/2014/main" id="{2817136E-A253-11BB-605F-EDBA9A285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872" y="1682668"/>
            <a:ext cx="1183837" cy="623839"/>
          </a:xfrm>
          <a:prstGeom prst="rect">
            <a:avLst/>
          </a:prstGeom>
          <a:noFill/>
          <a:extLst>
            <a:ext uri="{909E8E84-426E-40DD-AFC4-6F175D3DCCD1}">
              <a14:hiddenFill xmlns:a14="http://schemas.microsoft.com/office/drawing/2010/main">
                <a:solidFill>
                  <a:srgbClr val="FFFFFF"/>
                </a:solidFill>
              </a14:hiddenFill>
            </a:ext>
          </a:extLst>
        </p:spPr>
      </p:pic>
      <p:sp>
        <p:nvSpPr>
          <p:cNvPr id="81" name="Thought Bubble: Cloud 80">
            <a:extLst>
              <a:ext uri="{FF2B5EF4-FFF2-40B4-BE49-F238E27FC236}">
                <a16:creationId xmlns:a16="http://schemas.microsoft.com/office/drawing/2014/main" id="{AEC156F3-9573-56E7-626D-7C25C73DDCD9}"/>
              </a:ext>
            </a:extLst>
          </p:cNvPr>
          <p:cNvSpPr/>
          <p:nvPr/>
        </p:nvSpPr>
        <p:spPr>
          <a:xfrm>
            <a:off x="1547964" y="3671282"/>
            <a:ext cx="3113179" cy="2146852"/>
          </a:xfrm>
          <a:prstGeom prst="cloudCallout">
            <a:avLst>
              <a:gd name="adj1" fmla="val 72527"/>
              <a:gd name="adj2" fmla="val 27218"/>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TextBox 81">
            <a:extLst>
              <a:ext uri="{FF2B5EF4-FFF2-40B4-BE49-F238E27FC236}">
                <a16:creationId xmlns:a16="http://schemas.microsoft.com/office/drawing/2014/main" id="{90320B2A-8E6E-A59C-F91B-A82DD05E36A8}"/>
              </a:ext>
            </a:extLst>
          </p:cNvPr>
          <p:cNvSpPr txBox="1"/>
          <p:nvPr/>
        </p:nvSpPr>
        <p:spPr>
          <a:xfrm>
            <a:off x="1770709" y="4229767"/>
            <a:ext cx="2664813" cy="940066"/>
          </a:xfrm>
          <a:prstGeom prst="rect">
            <a:avLst/>
          </a:prstGeom>
          <a:noFill/>
        </p:spPr>
        <p:txBody>
          <a:bodyPr wrap="square" rtlCol="0">
            <a:spAutoFit/>
          </a:bodyPr>
          <a:lstStyle/>
          <a:p>
            <a:pPr algn="ctr">
              <a:lnSpc>
                <a:spcPct val="120000"/>
              </a:lnSpc>
            </a:pPr>
            <a:r>
              <a:rPr lang="en-US" sz="2400" b="1" i="1" dirty="0">
                <a:solidFill>
                  <a:srgbClr val="FF0000"/>
                </a:solidFill>
                <a:latin typeface="#9Slide03 Cabin Condensed" panose="00000506000000000000" pitchFamily="2" charset="-93"/>
                <a:cs typeface="Times New Roman" panose="02020603050405020304" pitchFamily="18" charset="0"/>
              </a:rPr>
              <a:t>5. </a:t>
            </a:r>
            <a:r>
              <a:rPr lang="en-US" sz="2400" i="1" dirty="0" err="1">
                <a:solidFill>
                  <a:srgbClr val="CC6600"/>
                </a:solidFill>
                <a:latin typeface="#9Slide03 Cabin Condensed" panose="00000506000000000000" pitchFamily="2" charset="-93"/>
                <a:cs typeface="Times New Roman" panose="02020603050405020304" pitchFamily="18" charset="0"/>
              </a:rPr>
              <a:t>Giải</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thích</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sự</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hình</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thành</a:t>
            </a:r>
            <a:r>
              <a:rPr lang="en-US" sz="2400" i="1" dirty="0">
                <a:solidFill>
                  <a:srgbClr val="CC6600"/>
                </a:solidFill>
                <a:latin typeface="#9Slide03 Cabin Condensed" panose="00000506000000000000" pitchFamily="2" charset="-93"/>
                <a:cs typeface="Times New Roman" panose="02020603050405020304" pitchFamily="18" charset="0"/>
              </a:rPr>
              <a:t> ion Na</a:t>
            </a:r>
            <a:r>
              <a:rPr lang="en-US" sz="2400" i="1" baseline="30000" dirty="0">
                <a:solidFill>
                  <a:srgbClr val="CC6600"/>
                </a:solidFill>
                <a:latin typeface="#9Slide03 Cabin Condensed" panose="00000506000000000000" pitchFamily="2" charset="-93"/>
                <a:cs typeface="Times New Roman" panose="02020603050405020304" pitchFamily="18" charset="0"/>
              </a:rPr>
              <a:t>+</a:t>
            </a:r>
          </a:p>
        </p:txBody>
      </p:sp>
      <p:pic>
        <p:nvPicPr>
          <p:cNvPr id="83" name="Picture 82">
            <a:extLst>
              <a:ext uri="{FF2B5EF4-FFF2-40B4-BE49-F238E27FC236}">
                <a16:creationId xmlns:a16="http://schemas.microsoft.com/office/drawing/2014/main" id="{774AD9A2-A915-0EAD-EAEE-AE9C46297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726" y="4153039"/>
            <a:ext cx="2772762" cy="2772762"/>
          </a:xfrm>
          <a:prstGeom prst="rect">
            <a:avLst/>
          </a:prstGeom>
        </p:spPr>
      </p:pic>
      <p:sp>
        <p:nvSpPr>
          <p:cNvPr id="84" name="Rectangle: Rounded Corners 83">
            <a:extLst>
              <a:ext uri="{FF2B5EF4-FFF2-40B4-BE49-F238E27FC236}">
                <a16:creationId xmlns:a16="http://schemas.microsoft.com/office/drawing/2014/main" id="{922B973B-E998-3522-A6D3-AE13BDEEBDCF}"/>
              </a:ext>
            </a:extLst>
          </p:cNvPr>
          <p:cNvSpPr/>
          <p:nvPr/>
        </p:nvSpPr>
        <p:spPr>
          <a:xfrm>
            <a:off x="1542932" y="4057425"/>
            <a:ext cx="8987514" cy="177869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9Slide03 Cabin Condensed" panose="00000506000000000000" pitchFamily="2" charset="-93"/>
                <a:cs typeface="Times New Roman" panose="02020603050405020304" pitchFamily="18" charset="0"/>
              </a:rPr>
              <a:t>- Na là kim loại nhóm IA </a:t>
            </a:r>
            <a:endParaRPr lang="en-US" sz="2800" dirty="0">
              <a:solidFill>
                <a:schemeClr val="tx1"/>
              </a:solidFill>
              <a:latin typeface="#9Slide03 Cabin Condensed" panose="00000506000000000000" pitchFamily="2" charset="-93"/>
              <a:cs typeface="Times New Roman" panose="02020603050405020304" pitchFamily="18" charset="0"/>
            </a:endParaRPr>
          </a:p>
          <a:p>
            <a:r>
              <a:rPr lang="en-US" sz="2800" dirty="0">
                <a:solidFill>
                  <a:schemeClr val="tx1"/>
                </a:solidFill>
                <a:latin typeface="#9Slide03 Cabin Condensed" panose="00000506000000000000" pitchFamily="2" charset="-93"/>
                <a:cs typeface="Times New Roman" panose="02020603050405020304" pitchFamily="18" charset="0"/>
              </a:rPr>
              <a:t>⇒</a:t>
            </a:r>
            <a:r>
              <a:rPr lang="vi-VN" sz="2800" dirty="0">
                <a:solidFill>
                  <a:schemeClr val="tx1"/>
                </a:solidFill>
                <a:latin typeface="#9Slide03 Cabin Condensed" panose="00000506000000000000" pitchFamily="2" charset="-93"/>
                <a:cs typeface="Times New Roman" panose="02020603050405020304" pitchFamily="18" charset="0"/>
              </a:rPr>
              <a:t> Có 1 electron ở lớp ngoài cùng </a:t>
            </a:r>
            <a:endParaRPr lang="en-US" sz="2800" dirty="0">
              <a:solidFill>
                <a:schemeClr val="tx1"/>
              </a:solidFill>
              <a:latin typeface="#9Slide03 Cabin Condensed" panose="00000506000000000000" pitchFamily="2" charset="-93"/>
              <a:cs typeface="Times New Roman" panose="02020603050405020304" pitchFamily="18" charset="0"/>
            </a:endParaRPr>
          </a:p>
          <a:p>
            <a:r>
              <a:rPr lang="en-US" sz="2800" dirty="0">
                <a:solidFill>
                  <a:schemeClr val="tx1"/>
                </a:solidFill>
                <a:latin typeface="#9Slide03 Cabin Condensed" panose="00000506000000000000" pitchFamily="2" charset="-93"/>
                <a:cs typeface="Times New Roman" panose="02020603050405020304" pitchFamily="18" charset="0"/>
              </a:rPr>
              <a:t>⇒</a:t>
            </a:r>
            <a:r>
              <a:rPr lang="vi-VN" sz="2800" dirty="0">
                <a:solidFill>
                  <a:schemeClr val="tx1"/>
                </a:solidFill>
                <a:latin typeface="#9Slide03 Cabin Condensed" panose="00000506000000000000" pitchFamily="2" charset="-93"/>
                <a:cs typeface="Times New Roman" panose="02020603050405020304" pitchFamily="18" charset="0"/>
              </a:rPr>
              <a:t> Khi tham gia liên kết dễ dàng nhường đi 1 electron để đạt cấu hình electron bền vững khí hiếm, tạo thành Na</a:t>
            </a:r>
            <a:r>
              <a:rPr lang="en-US" sz="2800" baseline="30000" dirty="0">
                <a:solidFill>
                  <a:schemeClr val="tx1"/>
                </a:solidFill>
                <a:latin typeface="#9Slide03 Cabin Condensed" panose="00000506000000000000" pitchFamily="2" charset="-93"/>
                <a:cs typeface="Times New Roman" panose="02020603050405020304" pitchFamily="18" charset="0"/>
              </a:rPr>
              <a:t>+</a:t>
            </a:r>
          </a:p>
        </p:txBody>
      </p:sp>
      <p:sp>
        <p:nvSpPr>
          <p:cNvPr id="86" name="TextBox 85">
            <a:extLst>
              <a:ext uri="{FF2B5EF4-FFF2-40B4-BE49-F238E27FC236}">
                <a16:creationId xmlns:a16="http://schemas.microsoft.com/office/drawing/2014/main" id="{A9E5F1F3-A9E6-6A59-6C4E-739892728905}"/>
              </a:ext>
            </a:extLst>
          </p:cNvPr>
          <p:cNvSpPr txBox="1"/>
          <p:nvPr/>
        </p:nvSpPr>
        <p:spPr>
          <a:xfrm>
            <a:off x="1989702" y="249385"/>
            <a:ext cx="8718418" cy="531749"/>
          </a:xfrm>
          <a:prstGeom prst="rect">
            <a:avLst/>
          </a:prstGeom>
          <a:noFill/>
        </p:spPr>
        <p:txBody>
          <a:bodyPr wrap="square">
            <a:spAutoFit/>
          </a:bodyPr>
          <a:lstStyle/>
          <a:p>
            <a:pPr marL="0" marR="0" algn="ctr">
              <a:lnSpc>
                <a:spcPct val="130000"/>
              </a:lnSpc>
              <a:spcBef>
                <a:spcPts val="0"/>
              </a:spcBef>
              <a:spcAft>
                <a:spcPts val="0"/>
              </a:spcAft>
              <a:tabLst>
                <a:tab pos="180340" algn="l"/>
                <a:tab pos="450215" algn="l"/>
                <a:tab pos="6019165" algn="l"/>
              </a:tabLst>
            </a:pPr>
            <a:r>
              <a:rPr lang="en-US" sz="2400" b="1"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Hình</a:t>
            </a:r>
            <a:r>
              <a:rPr lang="en-US" sz="2400" b="1"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6.3.</a:t>
            </a:r>
            <a:r>
              <a:rPr lang="en-US" sz="24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24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Quá</a:t>
            </a:r>
            <a:r>
              <a:rPr lang="en-US" sz="24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24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trình</a:t>
            </a:r>
            <a:r>
              <a:rPr lang="en-US" sz="24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24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nhường</a:t>
            </a:r>
            <a:r>
              <a:rPr lang="en-US" sz="2400" i="1" kern="100" dirty="0">
                <a:solidFill>
                  <a:srgbClr val="00B0F0"/>
                </a:solidFill>
                <a:latin typeface="#9Slide03 Cabin Condensed" panose="00000506000000000000" pitchFamily="2" charset="-93"/>
                <a:ea typeface="SimSun" panose="02010600030101010101" pitchFamily="2" charset="-122"/>
                <a:cs typeface="Times New Roman" panose="02020603050405020304" pitchFamily="18" charset="0"/>
              </a:rPr>
              <a:t> </a:t>
            </a:r>
            <a:r>
              <a:rPr lang="en-US" sz="24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electron </a:t>
            </a:r>
            <a:r>
              <a:rPr lang="en-US" sz="24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của</a:t>
            </a:r>
            <a:r>
              <a:rPr lang="en-US" sz="24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24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nguyên</a:t>
            </a:r>
            <a:r>
              <a:rPr lang="en-US" sz="24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24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tử</a:t>
            </a:r>
            <a:r>
              <a:rPr lang="en-US" sz="24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sodium </a:t>
            </a:r>
            <a:endParaRPr lang="en-US" sz="1600" i="1" kern="100" dirty="0">
              <a:solidFill>
                <a:srgbClr val="00B0F0"/>
              </a:solidFill>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05042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circle(in)">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circle(in)">
                                      <p:cBhvr>
                                        <p:cTn id="17" dur="20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circle(in)">
                                      <p:cBhvr>
                                        <p:cTn id="22" dur="2000"/>
                                        <p:tgtEl>
                                          <p:spTgt spid="7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wipe(down)">
                                      <p:cBhvr>
                                        <p:cTn id="27" dur="500"/>
                                        <p:tgtEl>
                                          <p:spTgt spid="8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wipe(down)">
                                      <p:cBhvr>
                                        <p:cTn id="30" dur="500"/>
                                        <p:tgtEl>
                                          <p:spTgt spid="81"/>
                                        </p:tgtEl>
                                      </p:cBhvr>
                                    </p:animEffect>
                                  </p:childTnLst>
                                </p:cTn>
                              </p:par>
                              <p:par>
                                <p:cTn id="31" presetID="16" presetClass="entr" presetSubtype="21" fill="hold" nodeType="with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barn(inVertical)">
                                      <p:cBhvr>
                                        <p:cTn id="33" dur="500"/>
                                        <p:tgtEl>
                                          <p:spTgt spid="8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grpId="1" nodeType="clickEffect">
                                  <p:stCondLst>
                                    <p:cond delay="0"/>
                                  </p:stCondLst>
                                  <p:childTnLst>
                                    <p:anim calcmode="lin" valueType="num">
                                      <p:cBhvr additive="base">
                                        <p:cTn id="37" dur="500"/>
                                        <p:tgtEl>
                                          <p:spTgt spid="82"/>
                                        </p:tgtEl>
                                        <p:attrNameLst>
                                          <p:attrName>ppt_x</p:attrName>
                                        </p:attrNameLst>
                                      </p:cBhvr>
                                      <p:tavLst>
                                        <p:tav tm="0">
                                          <p:val>
                                            <p:strVal val="ppt_x"/>
                                          </p:val>
                                        </p:tav>
                                        <p:tav tm="100000">
                                          <p:val>
                                            <p:strVal val="ppt_x"/>
                                          </p:val>
                                        </p:tav>
                                      </p:tavLst>
                                    </p:anim>
                                    <p:anim calcmode="lin" valueType="num">
                                      <p:cBhvr additive="base">
                                        <p:cTn id="38" dur="500"/>
                                        <p:tgtEl>
                                          <p:spTgt spid="82"/>
                                        </p:tgtEl>
                                        <p:attrNameLst>
                                          <p:attrName>ppt_y</p:attrName>
                                        </p:attrNameLst>
                                      </p:cBhvr>
                                      <p:tavLst>
                                        <p:tav tm="0">
                                          <p:val>
                                            <p:strVal val="ppt_y"/>
                                          </p:val>
                                        </p:tav>
                                        <p:tav tm="100000">
                                          <p:val>
                                            <p:strVal val="1+ppt_h/2"/>
                                          </p:val>
                                        </p:tav>
                                      </p:tavLst>
                                    </p:anim>
                                    <p:set>
                                      <p:cBhvr>
                                        <p:cTn id="39" dur="1" fill="hold">
                                          <p:stCondLst>
                                            <p:cond delay="499"/>
                                          </p:stCondLst>
                                        </p:cTn>
                                        <p:tgtEl>
                                          <p:spTgt spid="82"/>
                                        </p:tgtEl>
                                        <p:attrNameLst>
                                          <p:attrName>style.visibility</p:attrName>
                                        </p:attrNameLst>
                                      </p:cBhvr>
                                      <p:to>
                                        <p:strVal val="hidden"/>
                                      </p:to>
                                    </p:set>
                                  </p:childTnLst>
                                </p:cTn>
                              </p:par>
                              <p:par>
                                <p:cTn id="40" presetID="2" presetClass="exit" presetSubtype="4" fill="hold" grpId="1" nodeType="withEffect">
                                  <p:stCondLst>
                                    <p:cond delay="0"/>
                                  </p:stCondLst>
                                  <p:childTnLst>
                                    <p:anim calcmode="lin" valueType="num">
                                      <p:cBhvr additive="base">
                                        <p:cTn id="41" dur="500"/>
                                        <p:tgtEl>
                                          <p:spTgt spid="81"/>
                                        </p:tgtEl>
                                        <p:attrNameLst>
                                          <p:attrName>ppt_x</p:attrName>
                                        </p:attrNameLst>
                                      </p:cBhvr>
                                      <p:tavLst>
                                        <p:tav tm="0">
                                          <p:val>
                                            <p:strVal val="ppt_x"/>
                                          </p:val>
                                        </p:tav>
                                        <p:tav tm="100000">
                                          <p:val>
                                            <p:strVal val="ppt_x"/>
                                          </p:val>
                                        </p:tav>
                                      </p:tavLst>
                                    </p:anim>
                                    <p:anim calcmode="lin" valueType="num">
                                      <p:cBhvr additive="base">
                                        <p:cTn id="42" dur="500"/>
                                        <p:tgtEl>
                                          <p:spTgt spid="81"/>
                                        </p:tgtEl>
                                        <p:attrNameLst>
                                          <p:attrName>ppt_y</p:attrName>
                                        </p:attrNameLst>
                                      </p:cBhvr>
                                      <p:tavLst>
                                        <p:tav tm="0">
                                          <p:val>
                                            <p:strVal val="ppt_y"/>
                                          </p:val>
                                        </p:tav>
                                        <p:tav tm="100000">
                                          <p:val>
                                            <p:strVal val="1+ppt_h/2"/>
                                          </p:val>
                                        </p:tav>
                                      </p:tavLst>
                                    </p:anim>
                                    <p:set>
                                      <p:cBhvr>
                                        <p:cTn id="43" dur="1" fill="hold">
                                          <p:stCondLst>
                                            <p:cond delay="499"/>
                                          </p:stCondLst>
                                        </p:cTn>
                                        <p:tgtEl>
                                          <p:spTgt spid="81"/>
                                        </p:tgtEl>
                                        <p:attrNameLst>
                                          <p:attrName>style.visibility</p:attrName>
                                        </p:attrNameLst>
                                      </p:cBhvr>
                                      <p:to>
                                        <p:strVal val="hidden"/>
                                      </p:to>
                                    </p:set>
                                  </p:childTnLst>
                                </p:cTn>
                              </p:par>
                              <p:par>
                                <p:cTn id="44" presetID="2" presetClass="exit" presetSubtype="4" fill="hold" nodeType="withEffect">
                                  <p:stCondLst>
                                    <p:cond delay="0"/>
                                  </p:stCondLst>
                                  <p:childTnLst>
                                    <p:anim calcmode="lin" valueType="num">
                                      <p:cBhvr additive="base">
                                        <p:cTn id="45" dur="500"/>
                                        <p:tgtEl>
                                          <p:spTgt spid="83"/>
                                        </p:tgtEl>
                                        <p:attrNameLst>
                                          <p:attrName>ppt_x</p:attrName>
                                        </p:attrNameLst>
                                      </p:cBhvr>
                                      <p:tavLst>
                                        <p:tav tm="0">
                                          <p:val>
                                            <p:strVal val="ppt_x"/>
                                          </p:val>
                                        </p:tav>
                                        <p:tav tm="100000">
                                          <p:val>
                                            <p:strVal val="ppt_x"/>
                                          </p:val>
                                        </p:tav>
                                      </p:tavLst>
                                    </p:anim>
                                    <p:anim calcmode="lin" valueType="num">
                                      <p:cBhvr additive="base">
                                        <p:cTn id="46" dur="500"/>
                                        <p:tgtEl>
                                          <p:spTgt spid="83"/>
                                        </p:tgtEl>
                                        <p:attrNameLst>
                                          <p:attrName>ppt_y</p:attrName>
                                        </p:attrNameLst>
                                      </p:cBhvr>
                                      <p:tavLst>
                                        <p:tav tm="0">
                                          <p:val>
                                            <p:strVal val="ppt_y"/>
                                          </p:val>
                                        </p:tav>
                                        <p:tav tm="100000">
                                          <p:val>
                                            <p:strVal val="1+ppt_h/2"/>
                                          </p:val>
                                        </p:tav>
                                      </p:tavLst>
                                    </p:anim>
                                    <p:set>
                                      <p:cBhvr>
                                        <p:cTn id="47" dur="1" fill="hold">
                                          <p:stCondLst>
                                            <p:cond delay="499"/>
                                          </p:stCondLst>
                                        </p:cTn>
                                        <p:tgtEl>
                                          <p:spTgt spid="8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fade">
                                      <p:cBhvr>
                                        <p:cTn id="52" dur="1000"/>
                                        <p:tgtEl>
                                          <p:spTgt spid="84"/>
                                        </p:tgtEl>
                                      </p:cBhvr>
                                    </p:animEffect>
                                    <p:anim calcmode="lin" valueType="num">
                                      <p:cBhvr>
                                        <p:cTn id="53" dur="1000" fill="hold"/>
                                        <p:tgtEl>
                                          <p:spTgt spid="84"/>
                                        </p:tgtEl>
                                        <p:attrNameLst>
                                          <p:attrName>ppt_x</p:attrName>
                                        </p:attrNameLst>
                                      </p:cBhvr>
                                      <p:tavLst>
                                        <p:tav tm="0">
                                          <p:val>
                                            <p:strVal val="#ppt_x"/>
                                          </p:val>
                                        </p:tav>
                                        <p:tav tm="100000">
                                          <p:val>
                                            <p:strVal val="#ppt_x"/>
                                          </p:val>
                                        </p:tav>
                                      </p:tavLst>
                                    </p:anim>
                                    <p:anim calcmode="lin" valueType="num">
                                      <p:cBhvr>
                                        <p:cTn id="5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1" grpId="0" animBg="1"/>
      <p:bldP spid="81" grpId="1" animBg="1"/>
      <p:bldP spid="82" grpId="0"/>
      <p:bldP spid="82" grpId="1"/>
      <p:bldP spid="8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41">
            <a:extLst>
              <a:ext uri="{FF2B5EF4-FFF2-40B4-BE49-F238E27FC236}">
                <a16:creationId xmlns:a16="http://schemas.microsoft.com/office/drawing/2014/main" id="{E9A8B53F-B5A2-C4E5-E8D5-3B8E5C94EB28}"/>
              </a:ext>
            </a:extLst>
          </p:cNvPr>
          <p:cNvSpPr/>
          <p:nvPr/>
        </p:nvSpPr>
        <p:spPr>
          <a:xfrm>
            <a:off x="0" y="5147175"/>
            <a:ext cx="12192000" cy="1710825"/>
          </a:xfrm>
          <a:custGeom>
            <a:avLst/>
            <a:gdLst>
              <a:gd name="connsiteX0" fmla="*/ 0 w 12192000"/>
              <a:gd name="connsiteY0" fmla="*/ 0 h 1710825"/>
              <a:gd name="connsiteX1" fmla="*/ 159427 w 12192000"/>
              <a:gd name="connsiteY1" fmla="*/ 108736 h 1710825"/>
              <a:gd name="connsiteX2" fmla="*/ 6096000 w 12192000"/>
              <a:gd name="connsiteY2" fmla="*/ 1548601 h 1710825"/>
              <a:gd name="connsiteX3" fmla="*/ 12032574 w 12192000"/>
              <a:gd name="connsiteY3" fmla="*/ 108736 h 1710825"/>
              <a:gd name="connsiteX4" fmla="*/ 12192000 w 12192000"/>
              <a:gd name="connsiteY4" fmla="*/ 0 h 1710825"/>
              <a:gd name="connsiteX5" fmla="*/ 12192000 w 12192000"/>
              <a:gd name="connsiteY5" fmla="*/ 1710825 h 1710825"/>
              <a:gd name="connsiteX6" fmla="*/ 0 w 12192000"/>
              <a:gd name="connsiteY6" fmla="*/ 1710825 h 171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710825">
                <a:moveTo>
                  <a:pt x="0" y="0"/>
                </a:moveTo>
                <a:lnTo>
                  <a:pt x="159427" y="108736"/>
                </a:lnTo>
                <a:cubicBezTo>
                  <a:pt x="1525844" y="984151"/>
                  <a:pt x="3676723" y="1548601"/>
                  <a:pt x="6096000" y="1548601"/>
                </a:cubicBezTo>
                <a:cubicBezTo>
                  <a:pt x="8515278" y="1548601"/>
                  <a:pt x="10666157" y="984151"/>
                  <a:pt x="12032574" y="108736"/>
                </a:cubicBezTo>
                <a:lnTo>
                  <a:pt x="12192000" y="0"/>
                </a:lnTo>
                <a:lnTo>
                  <a:pt x="12192000" y="1710825"/>
                </a:lnTo>
                <a:lnTo>
                  <a:pt x="0" y="1710825"/>
                </a:ln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cs typeface="+mn-ea"/>
              <a:sym typeface="+mn-lt"/>
            </a:endParaRPr>
          </a:p>
        </p:txBody>
      </p:sp>
      <p:pic>
        <p:nvPicPr>
          <p:cNvPr id="74" name="Picture 73">
            <a:extLst>
              <a:ext uri="{FF2B5EF4-FFF2-40B4-BE49-F238E27FC236}">
                <a16:creationId xmlns:a16="http://schemas.microsoft.com/office/drawing/2014/main" id="{EED7A097-40EB-EC59-3354-63C7FE34F6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1703" y="4515101"/>
            <a:ext cx="2648192" cy="2648192"/>
          </a:xfrm>
          <a:prstGeom prst="rect">
            <a:avLst/>
          </a:prstGeom>
        </p:spPr>
      </p:pic>
      <p:grpSp>
        <p:nvGrpSpPr>
          <p:cNvPr id="3" name="Group 2">
            <a:extLst>
              <a:ext uri="{FF2B5EF4-FFF2-40B4-BE49-F238E27FC236}">
                <a16:creationId xmlns:a16="http://schemas.microsoft.com/office/drawing/2014/main" id="{CFACE268-EDB5-CDEF-1AB9-C3A1BC6B97EB}"/>
              </a:ext>
            </a:extLst>
          </p:cNvPr>
          <p:cNvGrpSpPr/>
          <p:nvPr/>
        </p:nvGrpSpPr>
        <p:grpSpPr>
          <a:xfrm>
            <a:off x="1542932" y="1182136"/>
            <a:ext cx="3118211" cy="2487517"/>
            <a:chOff x="1105610" y="1155631"/>
            <a:chExt cx="3118211" cy="2487517"/>
          </a:xfrm>
        </p:grpSpPr>
        <p:grpSp>
          <p:nvGrpSpPr>
            <p:cNvPr id="6" name="Group 5">
              <a:extLst>
                <a:ext uri="{FF2B5EF4-FFF2-40B4-BE49-F238E27FC236}">
                  <a16:creationId xmlns:a16="http://schemas.microsoft.com/office/drawing/2014/main" id="{BCE23BCD-9086-D680-7EBF-86DB621C0DA4}"/>
                </a:ext>
              </a:extLst>
            </p:cNvPr>
            <p:cNvGrpSpPr/>
            <p:nvPr/>
          </p:nvGrpSpPr>
          <p:grpSpPr>
            <a:xfrm>
              <a:off x="1105610" y="1155631"/>
              <a:ext cx="3118211" cy="2487517"/>
              <a:chOff x="5050889" y="5460088"/>
              <a:chExt cx="3118211" cy="2487517"/>
            </a:xfrm>
          </p:grpSpPr>
          <p:grpSp>
            <p:nvGrpSpPr>
              <p:cNvPr id="7" name="Group 6">
                <a:extLst>
                  <a:ext uri="{FF2B5EF4-FFF2-40B4-BE49-F238E27FC236}">
                    <a16:creationId xmlns:a16="http://schemas.microsoft.com/office/drawing/2014/main" id="{5F8D6419-A85B-23B7-5537-C136890D3548}"/>
                  </a:ext>
                </a:extLst>
              </p:cNvPr>
              <p:cNvGrpSpPr/>
              <p:nvPr/>
            </p:nvGrpSpPr>
            <p:grpSpPr>
              <a:xfrm>
                <a:off x="5776149" y="5460088"/>
                <a:ext cx="1632179" cy="1596663"/>
                <a:chOff x="6657620" y="5259035"/>
                <a:chExt cx="1632179" cy="1596663"/>
              </a:xfrm>
            </p:grpSpPr>
            <p:grpSp>
              <p:nvGrpSpPr>
                <p:cNvPr id="10" name="Group 9">
                  <a:extLst>
                    <a:ext uri="{FF2B5EF4-FFF2-40B4-BE49-F238E27FC236}">
                      <a16:creationId xmlns:a16="http://schemas.microsoft.com/office/drawing/2014/main" id="{1255B923-445E-2D99-A449-5616AF721514}"/>
                    </a:ext>
                  </a:extLst>
                </p:cNvPr>
                <p:cNvGrpSpPr/>
                <p:nvPr/>
              </p:nvGrpSpPr>
              <p:grpSpPr>
                <a:xfrm>
                  <a:off x="6657620" y="5259035"/>
                  <a:ext cx="1632179" cy="1596663"/>
                  <a:chOff x="4685620" y="2954521"/>
                  <a:chExt cx="1632179" cy="1596663"/>
                </a:xfrm>
              </p:grpSpPr>
              <p:sp>
                <p:nvSpPr>
                  <p:cNvPr id="13" name="Oval 12">
                    <a:extLst>
                      <a:ext uri="{FF2B5EF4-FFF2-40B4-BE49-F238E27FC236}">
                        <a16:creationId xmlns:a16="http://schemas.microsoft.com/office/drawing/2014/main" id="{0E0933E4-9FB5-D374-2439-49C99A375FD3}"/>
                      </a:ext>
                    </a:extLst>
                  </p:cNvPr>
                  <p:cNvSpPr/>
                  <p:nvPr/>
                </p:nvSpPr>
                <p:spPr>
                  <a:xfrm>
                    <a:off x="4721135" y="2954521"/>
                    <a:ext cx="1596664" cy="1596663"/>
                  </a:xfrm>
                  <a:prstGeom prst="ellipse">
                    <a:avLst/>
                  </a:prstGeom>
                  <a:noFill/>
                  <a:ln w="19050">
                    <a:solidFill>
                      <a:schemeClr val="tx1"/>
                    </a:solidFill>
                  </a:ln>
                  <a:scene3d>
                    <a:camera prst="orthographicFront"/>
                    <a:lightRig rig="threePt" dir="t"/>
                  </a:scene3d>
                  <a:sp3d>
                    <a:bevelT w="50800"/>
                    <a:bevelB w="2540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Oval 15">
                    <a:extLst>
                      <a:ext uri="{FF2B5EF4-FFF2-40B4-BE49-F238E27FC236}">
                        <a16:creationId xmlns:a16="http://schemas.microsoft.com/office/drawing/2014/main" id="{2D1C6985-E800-37BA-8135-01B19DB9A821}"/>
                      </a:ext>
                    </a:extLst>
                  </p:cNvPr>
                  <p:cNvSpPr/>
                  <p:nvPr/>
                </p:nvSpPr>
                <p:spPr>
                  <a:xfrm>
                    <a:off x="4923564" y="3171843"/>
                    <a:ext cx="1200536" cy="120053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E2FF1F5-E188-8F42-0C6D-4C58586834F6}"/>
                      </a:ext>
                    </a:extLst>
                  </p:cNvPr>
                  <p:cNvSpPr/>
                  <p:nvPr/>
                </p:nvSpPr>
                <p:spPr>
                  <a:xfrm>
                    <a:off x="5467335" y="3097693"/>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Oval 17">
                    <a:extLst>
                      <a:ext uri="{FF2B5EF4-FFF2-40B4-BE49-F238E27FC236}">
                        <a16:creationId xmlns:a16="http://schemas.microsoft.com/office/drawing/2014/main" id="{BBEFA659-71A9-5A62-662B-11D344B2D2F0}"/>
                      </a:ext>
                    </a:extLst>
                  </p:cNvPr>
                  <p:cNvSpPr/>
                  <p:nvPr/>
                </p:nvSpPr>
                <p:spPr>
                  <a:xfrm>
                    <a:off x="5465617" y="4297294"/>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Oval 18">
                    <a:extLst>
                      <a:ext uri="{FF2B5EF4-FFF2-40B4-BE49-F238E27FC236}">
                        <a16:creationId xmlns:a16="http://schemas.microsoft.com/office/drawing/2014/main" id="{D8EF8627-CC72-5D87-753A-E095DAF27673}"/>
                      </a:ext>
                    </a:extLst>
                  </p:cNvPr>
                  <p:cNvSpPr/>
                  <p:nvPr/>
                </p:nvSpPr>
                <p:spPr>
                  <a:xfrm>
                    <a:off x="4756995" y="4141636"/>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Oval 19">
                    <a:extLst>
                      <a:ext uri="{FF2B5EF4-FFF2-40B4-BE49-F238E27FC236}">
                        <a16:creationId xmlns:a16="http://schemas.microsoft.com/office/drawing/2014/main" id="{ACA21C1B-410D-120B-5173-2B054BC91642}"/>
                      </a:ext>
                    </a:extLst>
                  </p:cNvPr>
                  <p:cNvSpPr/>
                  <p:nvPr/>
                </p:nvSpPr>
                <p:spPr>
                  <a:xfrm>
                    <a:off x="5891708" y="4365652"/>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Oval 20">
                    <a:extLst>
                      <a:ext uri="{FF2B5EF4-FFF2-40B4-BE49-F238E27FC236}">
                        <a16:creationId xmlns:a16="http://schemas.microsoft.com/office/drawing/2014/main" id="{6D7751E9-08D2-B910-8A8B-F20F2D175E2C}"/>
                      </a:ext>
                    </a:extLst>
                  </p:cNvPr>
                  <p:cNvSpPr/>
                  <p:nvPr/>
                </p:nvSpPr>
                <p:spPr>
                  <a:xfrm>
                    <a:off x="5265468" y="3509971"/>
                    <a:ext cx="522970" cy="522970"/>
                  </a:xfrm>
                  <a:prstGeom prst="ellipse">
                    <a:avLst/>
                  </a:prstGeom>
                  <a:solidFill>
                    <a:srgbClr val="F16A21"/>
                  </a:solidFill>
                  <a:ln>
                    <a:noFill/>
                  </a:ln>
                  <a:scene3d>
                    <a:camera prst="orthographicFront"/>
                    <a:lightRig rig="threePt" dir="t"/>
                  </a:scene3d>
                  <a:sp3d>
                    <a:bevelT w="254000" h="317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Oval 21">
                    <a:extLst>
                      <a:ext uri="{FF2B5EF4-FFF2-40B4-BE49-F238E27FC236}">
                        <a16:creationId xmlns:a16="http://schemas.microsoft.com/office/drawing/2014/main" id="{AF4156E6-0919-FBB5-27D0-D5926FC7BF7F}"/>
                      </a:ext>
                    </a:extLst>
                  </p:cNvPr>
                  <p:cNvSpPr/>
                  <p:nvPr/>
                </p:nvSpPr>
                <p:spPr>
                  <a:xfrm>
                    <a:off x="4685620" y="3430966"/>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Oval 22">
                    <a:extLst>
                      <a:ext uri="{FF2B5EF4-FFF2-40B4-BE49-F238E27FC236}">
                        <a16:creationId xmlns:a16="http://schemas.microsoft.com/office/drawing/2014/main" id="{25CCA99A-9CCA-A6C5-750D-8D20459F08AC}"/>
                      </a:ext>
                    </a:extLst>
                  </p:cNvPr>
                  <p:cNvSpPr/>
                  <p:nvPr/>
                </p:nvSpPr>
                <p:spPr>
                  <a:xfrm>
                    <a:off x="4786567" y="3234409"/>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4BEB90C-AA6A-16CC-A455-7B5B549A79F9}"/>
                      </a:ext>
                    </a:extLst>
                  </p:cNvPr>
                  <p:cNvSpPr/>
                  <p:nvPr/>
                </p:nvSpPr>
                <p:spPr>
                  <a:xfrm>
                    <a:off x="6076028" y="4193797"/>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2" name="TextBox 11">
                  <a:extLst>
                    <a:ext uri="{FF2B5EF4-FFF2-40B4-BE49-F238E27FC236}">
                      <a16:creationId xmlns:a16="http://schemas.microsoft.com/office/drawing/2014/main" id="{71AF5B9B-9560-F970-F2B2-E8A532849BB5}"/>
                    </a:ext>
                  </a:extLst>
                </p:cNvPr>
                <p:cNvSpPr txBox="1"/>
                <p:nvPr/>
              </p:nvSpPr>
              <p:spPr>
                <a:xfrm>
                  <a:off x="7289145" y="5889955"/>
                  <a:ext cx="564059" cy="369332"/>
                </a:xfrm>
                <a:prstGeom prst="rect">
                  <a:avLst/>
                </a:prstGeom>
                <a:noFill/>
              </p:spPr>
              <p:txBody>
                <a:bodyPr wrap="square" rtlCol="0">
                  <a:spAutoFit/>
                </a:bodyPr>
                <a:lstStyle/>
                <a:p>
                  <a:r>
                    <a:rPr lang="en-US" dirty="0">
                      <a:solidFill>
                        <a:schemeClr val="bg1"/>
                      </a:solidFill>
                      <a:latin typeface="#9Slide03 Cabin Condensed" panose="00000506000000000000" pitchFamily="2" charset="-93"/>
                      <a:cs typeface="Times New Roman" panose="02020603050405020304" pitchFamily="18" charset="0"/>
                    </a:rPr>
                    <a:t>+9</a:t>
                  </a:r>
                </a:p>
              </p:txBody>
            </p:sp>
          </p:grpSp>
          <p:sp>
            <p:nvSpPr>
              <p:cNvPr id="8" name="TextBox 7">
                <a:extLst>
                  <a:ext uri="{FF2B5EF4-FFF2-40B4-BE49-F238E27FC236}">
                    <a16:creationId xmlns:a16="http://schemas.microsoft.com/office/drawing/2014/main" id="{B6158B41-035D-28D7-A2A8-F5FF336FCE96}"/>
                  </a:ext>
                </a:extLst>
              </p:cNvPr>
              <p:cNvSpPr txBox="1"/>
              <p:nvPr/>
            </p:nvSpPr>
            <p:spPr>
              <a:xfrm>
                <a:off x="5050889" y="7485940"/>
                <a:ext cx="3118211" cy="461665"/>
              </a:xfrm>
              <a:prstGeom prst="rect">
                <a:avLst/>
              </a:prstGeom>
              <a:noFill/>
            </p:spPr>
            <p:txBody>
              <a:bodyPr wrap="square" rtlCol="0">
                <a:spAutoFit/>
              </a:bodyPr>
              <a:lstStyle/>
              <a:p>
                <a:r>
                  <a:rPr lang="en-US" sz="2400" dirty="0" err="1">
                    <a:latin typeface="#9Slide03 Cabin Condensed" panose="00000506000000000000" pitchFamily="2" charset="-93"/>
                    <a:cs typeface="Times New Roman" panose="02020603050405020304" pitchFamily="18" charset="0"/>
                  </a:rPr>
                  <a:t>Nguyên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tử</a:t>
                </a:r>
                <a:r>
                  <a:rPr lang="en-US" sz="2400" dirty="0">
                    <a:latin typeface="#9Slide03 Cabin Condensed" panose="00000506000000000000" pitchFamily="2" charset="-93"/>
                    <a:cs typeface="Times New Roman" panose="02020603050405020304" pitchFamily="18" charset="0"/>
                  </a:rPr>
                  <a:t> fluorine (F)</a:t>
                </a:r>
              </a:p>
            </p:txBody>
          </p:sp>
        </p:grpSp>
        <p:grpSp>
          <p:nvGrpSpPr>
            <p:cNvPr id="2" name="Group 1">
              <a:extLst>
                <a:ext uri="{FF2B5EF4-FFF2-40B4-BE49-F238E27FC236}">
                  <a16:creationId xmlns:a16="http://schemas.microsoft.com/office/drawing/2014/main" id="{D22BC324-23CE-BBCB-49D5-5BBC2D4892E6}"/>
                </a:ext>
              </a:extLst>
            </p:cNvPr>
            <p:cNvGrpSpPr/>
            <p:nvPr/>
          </p:nvGrpSpPr>
          <p:grpSpPr>
            <a:xfrm>
              <a:off x="3168149" y="1323280"/>
              <a:ext cx="303630" cy="377154"/>
              <a:chOff x="3168149" y="1323280"/>
              <a:chExt cx="303630" cy="377154"/>
            </a:xfrm>
          </p:grpSpPr>
          <p:sp>
            <p:nvSpPr>
              <p:cNvPr id="25" name="Oval 24">
                <a:extLst>
                  <a:ext uri="{FF2B5EF4-FFF2-40B4-BE49-F238E27FC236}">
                    <a16:creationId xmlns:a16="http://schemas.microsoft.com/office/drawing/2014/main" id="{6A2A76E0-2C6F-2C62-6382-8EFFE33D6BA5}"/>
                  </a:ext>
                </a:extLst>
              </p:cNvPr>
              <p:cNvSpPr/>
              <p:nvPr/>
            </p:nvSpPr>
            <p:spPr>
              <a:xfrm>
                <a:off x="3168149" y="1323280"/>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Oval 25">
                <a:extLst>
                  <a:ext uri="{FF2B5EF4-FFF2-40B4-BE49-F238E27FC236}">
                    <a16:creationId xmlns:a16="http://schemas.microsoft.com/office/drawing/2014/main" id="{78C76442-6359-48B6-805A-C3406357456C}"/>
                  </a:ext>
                </a:extLst>
              </p:cNvPr>
              <p:cNvSpPr/>
              <p:nvPr/>
            </p:nvSpPr>
            <p:spPr>
              <a:xfrm>
                <a:off x="3335063" y="1563718"/>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grpSp>
        <p:nvGrpSpPr>
          <p:cNvPr id="78" name="Group 77">
            <a:extLst>
              <a:ext uri="{FF2B5EF4-FFF2-40B4-BE49-F238E27FC236}">
                <a16:creationId xmlns:a16="http://schemas.microsoft.com/office/drawing/2014/main" id="{AFEB1E90-76CA-17AE-B917-07397CDE8884}"/>
              </a:ext>
            </a:extLst>
          </p:cNvPr>
          <p:cNvGrpSpPr/>
          <p:nvPr/>
        </p:nvGrpSpPr>
        <p:grpSpPr>
          <a:xfrm>
            <a:off x="7901993" y="880780"/>
            <a:ext cx="3120527" cy="2759551"/>
            <a:chOff x="6069730" y="854743"/>
            <a:chExt cx="3120527" cy="2759551"/>
          </a:xfrm>
        </p:grpSpPr>
        <p:grpSp>
          <p:nvGrpSpPr>
            <p:cNvPr id="4" name="Group 3">
              <a:extLst>
                <a:ext uri="{FF2B5EF4-FFF2-40B4-BE49-F238E27FC236}">
                  <a16:creationId xmlns:a16="http://schemas.microsoft.com/office/drawing/2014/main" id="{D738D617-3ADB-8260-FD32-D1AA28569323}"/>
                </a:ext>
              </a:extLst>
            </p:cNvPr>
            <p:cNvGrpSpPr/>
            <p:nvPr/>
          </p:nvGrpSpPr>
          <p:grpSpPr>
            <a:xfrm>
              <a:off x="6069730" y="1151148"/>
              <a:ext cx="3118211" cy="2463146"/>
              <a:chOff x="6069730" y="1151148"/>
              <a:chExt cx="3118211" cy="2463146"/>
            </a:xfrm>
          </p:grpSpPr>
          <p:grpSp>
            <p:nvGrpSpPr>
              <p:cNvPr id="55" name="Group 54">
                <a:extLst>
                  <a:ext uri="{FF2B5EF4-FFF2-40B4-BE49-F238E27FC236}">
                    <a16:creationId xmlns:a16="http://schemas.microsoft.com/office/drawing/2014/main" id="{B747782B-E404-0CB8-56D0-14919517E9AA}"/>
                  </a:ext>
                </a:extLst>
              </p:cNvPr>
              <p:cNvGrpSpPr/>
              <p:nvPr/>
            </p:nvGrpSpPr>
            <p:grpSpPr>
              <a:xfrm>
                <a:off x="6069730" y="1151148"/>
                <a:ext cx="3118211" cy="2463146"/>
                <a:chOff x="5423131" y="5460088"/>
                <a:chExt cx="3118211" cy="2463146"/>
              </a:xfrm>
            </p:grpSpPr>
            <p:grpSp>
              <p:nvGrpSpPr>
                <p:cNvPr id="56" name="Group 55">
                  <a:extLst>
                    <a:ext uri="{FF2B5EF4-FFF2-40B4-BE49-F238E27FC236}">
                      <a16:creationId xmlns:a16="http://schemas.microsoft.com/office/drawing/2014/main" id="{85EE44BA-D3E7-561A-2F3E-1E6EA47D97B2}"/>
                    </a:ext>
                  </a:extLst>
                </p:cNvPr>
                <p:cNvGrpSpPr/>
                <p:nvPr/>
              </p:nvGrpSpPr>
              <p:grpSpPr>
                <a:xfrm>
                  <a:off x="5776149" y="5460088"/>
                  <a:ext cx="1632179" cy="1596663"/>
                  <a:chOff x="6657620" y="5259035"/>
                  <a:chExt cx="1632179" cy="1596663"/>
                </a:xfrm>
              </p:grpSpPr>
              <p:grpSp>
                <p:nvGrpSpPr>
                  <p:cNvPr id="58" name="Group 57">
                    <a:extLst>
                      <a:ext uri="{FF2B5EF4-FFF2-40B4-BE49-F238E27FC236}">
                        <a16:creationId xmlns:a16="http://schemas.microsoft.com/office/drawing/2014/main" id="{D7189BA3-E5FE-71E0-3F4E-02B2A9B2539C}"/>
                      </a:ext>
                    </a:extLst>
                  </p:cNvPr>
                  <p:cNvGrpSpPr/>
                  <p:nvPr/>
                </p:nvGrpSpPr>
                <p:grpSpPr>
                  <a:xfrm>
                    <a:off x="6657620" y="5259035"/>
                    <a:ext cx="1632179" cy="1596663"/>
                    <a:chOff x="4685620" y="2954521"/>
                    <a:chExt cx="1632179" cy="1596663"/>
                  </a:xfrm>
                </p:grpSpPr>
                <p:sp>
                  <p:nvSpPr>
                    <p:cNvPr id="60" name="Oval 59">
                      <a:extLst>
                        <a:ext uri="{FF2B5EF4-FFF2-40B4-BE49-F238E27FC236}">
                          <a16:creationId xmlns:a16="http://schemas.microsoft.com/office/drawing/2014/main" id="{24324376-D3A3-3BCD-F630-54D5CDCBFF9B}"/>
                        </a:ext>
                      </a:extLst>
                    </p:cNvPr>
                    <p:cNvSpPr/>
                    <p:nvPr/>
                  </p:nvSpPr>
                  <p:spPr>
                    <a:xfrm>
                      <a:off x="4721135" y="2954521"/>
                      <a:ext cx="1596664" cy="1596663"/>
                    </a:xfrm>
                    <a:prstGeom prst="ellipse">
                      <a:avLst/>
                    </a:prstGeom>
                    <a:noFill/>
                    <a:ln w="19050">
                      <a:solidFill>
                        <a:schemeClr val="tx1"/>
                      </a:solidFill>
                    </a:ln>
                    <a:scene3d>
                      <a:camera prst="orthographicFront"/>
                      <a:lightRig rig="threePt" dir="t"/>
                    </a:scene3d>
                    <a:sp3d>
                      <a:bevelT w="50800"/>
                      <a:bevelB w="2540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Oval 60">
                      <a:extLst>
                        <a:ext uri="{FF2B5EF4-FFF2-40B4-BE49-F238E27FC236}">
                          <a16:creationId xmlns:a16="http://schemas.microsoft.com/office/drawing/2014/main" id="{B76C4119-D44C-2475-7A34-CCAA4A4751B4}"/>
                        </a:ext>
                      </a:extLst>
                    </p:cNvPr>
                    <p:cNvSpPr/>
                    <p:nvPr/>
                  </p:nvSpPr>
                  <p:spPr>
                    <a:xfrm>
                      <a:off x="4923564" y="3171843"/>
                      <a:ext cx="1200536" cy="120053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Oval 61">
                      <a:extLst>
                        <a:ext uri="{FF2B5EF4-FFF2-40B4-BE49-F238E27FC236}">
                          <a16:creationId xmlns:a16="http://schemas.microsoft.com/office/drawing/2014/main" id="{EB675452-3D36-6150-BF36-4ABD4A5AF9BE}"/>
                        </a:ext>
                      </a:extLst>
                    </p:cNvPr>
                    <p:cNvSpPr/>
                    <p:nvPr/>
                  </p:nvSpPr>
                  <p:spPr>
                    <a:xfrm>
                      <a:off x="5467335" y="3097693"/>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Oval 62">
                      <a:extLst>
                        <a:ext uri="{FF2B5EF4-FFF2-40B4-BE49-F238E27FC236}">
                          <a16:creationId xmlns:a16="http://schemas.microsoft.com/office/drawing/2014/main" id="{93691CEB-092D-1012-22FE-9EA73F7B3D2E}"/>
                        </a:ext>
                      </a:extLst>
                    </p:cNvPr>
                    <p:cNvSpPr/>
                    <p:nvPr/>
                  </p:nvSpPr>
                  <p:spPr>
                    <a:xfrm>
                      <a:off x="5465617" y="4297294"/>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Oval 63">
                      <a:extLst>
                        <a:ext uri="{FF2B5EF4-FFF2-40B4-BE49-F238E27FC236}">
                          <a16:creationId xmlns:a16="http://schemas.microsoft.com/office/drawing/2014/main" id="{CAD076A3-DF0D-C5E6-72D7-0EE78999EFAD}"/>
                        </a:ext>
                      </a:extLst>
                    </p:cNvPr>
                    <p:cNvSpPr/>
                    <p:nvPr/>
                  </p:nvSpPr>
                  <p:spPr>
                    <a:xfrm>
                      <a:off x="4756995" y="4141636"/>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Oval 64">
                      <a:extLst>
                        <a:ext uri="{FF2B5EF4-FFF2-40B4-BE49-F238E27FC236}">
                          <a16:creationId xmlns:a16="http://schemas.microsoft.com/office/drawing/2014/main" id="{C1ACDE1E-3C36-7252-F2AA-A479354E423A}"/>
                        </a:ext>
                      </a:extLst>
                    </p:cNvPr>
                    <p:cNvSpPr/>
                    <p:nvPr/>
                  </p:nvSpPr>
                  <p:spPr>
                    <a:xfrm>
                      <a:off x="5891708" y="4365652"/>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Oval 65">
                      <a:extLst>
                        <a:ext uri="{FF2B5EF4-FFF2-40B4-BE49-F238E27FC236}">
                          <a16:creationId xmlns:a16="http://schemas.microsoft.com/office/drawing/2014/main" id="{B22AD39B-0660-512D-FB48-3DA0392462AE}"/>
                        </a:ext>
                      </a:extLst>
                    </p:cNvPr>
                    <p:cNvSpPr/>
                    <p:nvPr/>
                  </p:nvSpPr>
                  <p:spPr>
                    <a:xfrm>
                      <a:off x="5265468" y="3509971"/>
                      <a:ext cx="522970" cy="522970"/>
                    </a:xfrm>
                    <a:prstGeom prst="ellipse">
                      <a:avLst/>
                    </a:prstGeom>
                    <a:solidFill>
                      <a:srgbClr val="F16A21"/>
                    </a:solidFill>
                    <a:ln>
                      <a:noFill/>
                    </a:ln>
                    <a:scene3d>
                      <a:camera prst="orthographicFront"/>
                      <a:lightRig rig="threePt" dir="t"/>
                    </a:scene3d>
                    <a:sp3d>
                      <a:bevelT w="254000" h="317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Oval 66">
                      <a:extLst>
                        <a:ext uri="{FF2B5EF4-FFF2-40B4-BE49-F238E27FC236}">
                          <a16:creationId xmlns:a16="http://schemas.microsoft.com/office/drawing/2014/main" id="{97238FFA-D237-2D8A-58A2-FB829260D0A7}"/>
                        </a:ext>
                      </a:extLst>
                    </p:cNvPr>
                    <p:cNvSpPr/>
                    <p:nvPr/>
                  </p:nvSpPr>
                  <p:spPr>
                    <a:xfrm>
                      <a:off x="4685620" y="3430966"/>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Oval 67">
                      <a:extLst>
                        <a:ext uri="{FF2B5EF4-FFF2-40B4-BE49-F238E27FC236}">
                          <a16:creationId xmlns:a16="http://schemas.microsoft.com/office/drawing/2014/main" id="{606448D4-FEB4-35FA-B054-7F80C334989D}"/>
                        </a:ext>
                      </a:extLst>
                    </p:cNvPr>
                    <p:cNvSpPr/>
                    <p:nvPr/>
                  </p:nvSpPr>
                  <p:spPr>
                    <a:xfrm>
                      <a:off x="4786567" y="3234409"/>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Oval 68">
                      <a:extLst>
                        <a:ext uri="{FF2B5EF4-FFF2-40B4-BE49-F238E27FC236}">
                          <a16:creationId xmlns:a16="http://schemas.microsoft.com/office/drawing/2014/main" id="{B264E8C6-4BC0-BD16-A7CF-5E358D8A1F0C}"/>
                        </a:ext>
                      </a:extLst>
                    </p:cNvPr>
                    <p:cNvSpPr/>
                    <p:nvPr/>
                  </p:nvSpPr>
                  <p:spPr>
                    <a:xfrm>
                      <a:off x="6076028" y="4193797"/>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59" name="TextBox 58">
                    <a:extLst>
                      <a:ext uri="{FF2B5EF4-FFF2-40B4-BE49-F238E27FC236}">
                        <a16:creationId xmlns:a16="http://schemas.microsoft.com/office/drawing/2014/main" id="{A09E0DCF-064A-925E-E865-355204DAA124}"/>
                      </a:ext>
                    </a:extLst>
                  </p:cNvPr>
                  <p:cNvSpPr txBox="1"/>
                  <p:nvPr/>
                </p:nvSpPr>
                <p:spPr>
                  <a:xfrm>
                    <a:off x="7274981" y="5864478"/>
                    <a:ext cx="564059" cy="369332"/>
                  </a:xfrm>
                  <a:prstGeom prst="rect">
                    <a:avLst/>
                  </a:prstGeom>
                  <a:noFill/>
                </p:spPr>
                <p:txBody>
                  <a:bodyPr wrap="square" rtlCol="0">
                    <a:spAutoFit/>
                  </a:bodyPr>
                  <a:lstStyle/>
                  <a:p>
                    <a:r>
                      <a:rPr lang="en-US" dirty="0">
                        <a:solidFill>
                          <a:schemeClr val="bg1"/>
                        </a:solidFill>
                        <a:latin typeface="#9Slide03 Cabin Condensed" panose="00000506000000000000" pitchFamily="2" charset="-93"/>
                        <a:cs typeface="Times New Roman" panose="02020603050405020304" pitchFamily="18" charset="0"/>
                      </a:rPr>
                      <a:t>+9</a:t>
                    </a:r>
                  </a:p>
                </p:txBody>
              </p:sp>
            </p:grpSp>
            <p:sp>
              <p:nvSpPr>
                <p:cNvPr id="57" name="TextBox 56">
                  <a:extLst>
                    <a:ext uri="{FF2B5EF4-FFF2-40B4-BE49-F238E27FC236}">
                      <a16:creationId xmlns:a16="http://schemas.microsoft.com/office/drawing/2014/main" id="{0D2B8CA6-4025-392A-93AA-64ABEA464DF3}"/>
                    </a:ext>
                  </a:extLst>
                </p:cNvPr>
                <p:cNvSpPr txBox="1"/>
                <p:nvPr/>
              </p:nvSpPr>
              <p:spPr>
                <a:xfrm>
                  <a:off x="5423131" y="7461569"/>
                  <a:ext cx="3118211" cy="461665"/>
                </a:xfrm>
                <a:prstGeom prst="rect">
                  <a:avLst/>
                </a:prstGeom>
                <a:noFill/>
              </p:spPr>
              <p:txBody>
                <a:bodyPr wrap="square" rtlCol="0">
                  <a:spAutoFit/>
                </a:bodyPr>
                <a:lstStyle/>
                <a:p>
                  <a:r>
                    <a:rPr lang="en-US" sz="2400" dirty="0">
                      <a:latin typeface="#9Slide03 Cabin Condensed" panose="00000506000000000000" pitchFamily="2" charset="-93"/>
                      <a:cs typeface="Times New Roman" panose="02020603050405020304" pitchFamily="18" charset="0"/>
                    </a:rPr>
                    <a:t>Ion fluorine (F</a:t>
                  </a:r>
                  <a:r>
                    <a:rPr lang="en-US" sz="2400" baseline="30000" dirty="0">
                      <a:latin typeface="#9Slide03 Cabin Condensed" panose="00000506000000000000" pitchFamily="2" charset="-93"/>
                      <a:cs typeface="Times New Roman" panose="02020603050405020304" pitchFamily="18" charset="0"/>
                    </a:rPr>
                    <a:t>-</a:t>
                  </a:r>
                  <a:r>
                    <a:rPr lang="en-US" sz="2400" dirty="0">
                      <a:latin typeface="#9Slide03 Cabin Condensed" panose="00000506000000000000" pitchFamily="2" charset="-93"/>
                      <a:cs typeface="Times New Roman" panose="02020603050405020304" pitchFamily="18" charset="0"/>
                    </a:rPr>
                    <a:t>)</a:t>
                  </a:r>
                </a:p>
              </p:txBody>
            </p:sp>
          </p:grpSp>
          <p:grpSp>
            <p:nvGrpSpPr>
              <p:cNvPr id="70" name="Group 69">
                <a:extLst>
                  <a:ext uri="{FF2B5EF4-FFF2-40B4-BE49-F238E27FC236}">
                    <a16:creationId xmlns:a16="http://schemas.microsoft.com/office/drawing/2014/main" id="{5B4393B1-2C33-767E-0698-760551B314EF}"/>
                  </a:ext>
                </a:extLst>
              </p:cNvPr>
              <p:cNvGrpSpPr/>
              <p:nvPr/>
            </p:nvGrpSpPr>
            <p:grpSpPr>
              <a:xfrm>
                <a:off x="6642703" y="1355476"/>
                <a:ext cx="1416218" cy="1353584"/>
                <a:chOff x="2055561" y="1323280"/>
                <a:chExt cx="1416218" cy="1353584"/>
              </a:xfrm>
            </p:grpSpPr>
            <p:sp>
              <p:nvSpPr>
                <p:cNvPr id="71" name="Oval 70">
                  <a:extLst>
                    <a:ext uri="{FF2B5EF4-FFF2-40B4-BE49-F238E27FC236}">
                      <a16:creationId xmlns:a16="http://schemas.microsoft.com/office/drawing/2014/main" id="{9A4C31DC-F251-F104-5BCD-8864B6007D4A}"/>
                    </a:ext>
                  </a:extLst>
                </p:cNvPr>
                <p:cNvSpPr/>
                <p:nvPr/>
              </p:nvSpPr>
              <p:spPr>
                <a:xfrm>
                  <a:off x="3168149" y="1323280"/>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71">
                  <a:extLst>
                    <a:ext uri="{FF2B5EF4-FFF2-40B4-BE49-F238E27FC236}">
                      <a16:creationId xmlns:a16="http://schemas.microsoft.com/office/drawing/2014/main" id="{71D0EA72-3192-7649-46FF-447662B77029}"/>
                    </a:ext>
                  </a:extLst>
                </p:cNvPr>
                <p:cNvSpPr/>
                <p:nvPr/>
              </p:nvSpPr>
              <p:spPr>
                <a:xfrm>
                  <a:off x="3335063" y="1563718"/>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3" name="Oval 72">
                  <a:extLst>
                    <a:ext uri="{FF2B5EF4-FFF2-40B4-BE49-F238E27FC236}">
                      <a16:creationId xmlns:a16="http://schemas.microsoft.com/office/drawing/2014/main" id="{6A993DEA-3C02-C7F7-D3FD-56D122BA0FA7}"/>
                    </a:ext>
                  </a:extLst>
                </p:cNvPr>
                <p:cNvSpPr/>
                <p:nvPr/>
              </p:nvSpPr>
              <p:spPr>
                <a:xfrm>
                  <a:off x="2055561" y="2540148"/>
                  <a:ext cx="136716" cy="136716"/>
                </a:xfrm>
                <a:prstGeom prst="ellipse">
                  <a:avLst/>
                </a:prstGeom>
                <a:solidFill>
                  <a:srgbClr val="007FDB"/>
                </a:solidFill>
                <a:ln>
                  <a:noFill/>
                </a:ln>
                <a:scene3d>
                  <a:camera prst="orthographicFront"/>
                  <a:lightRig rig="threePt" dir="t"/>
                </a:scene3d>
                <a:sp3d>
                  <a:bevelT w="69850" h="82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5" name="Left Bracket 4">
              <a:extLst>
                <a:ext uri="{FF2B5EF4-FFF2-40B4-BE49-F238E27FC236}">
                  <a16:creationId xmlns:a16="http://schemas.microsoft.com/office/drawing/2014/main" id="{1E0921C9-C66D-DC20-AF71-4168A7AF3C94}"/>
                </a:ext>
              </a:extLst>
            </p:cNvPr>
            <p:cNvSpPr/>
            <p:nvPr/>
          </p:nvSpPr>
          <p:spPr>
            <a:xfrm>
              <a:off x="6228591" y="1094066"/>
              <a:ext cx="132591" cy="1710825"/>
            </a:xfrm>
            <a:prstGeom prst="leftBracket">
              <a:avLst/>
            </a:prstGeom>
            <a:ln w="28575">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6" name="Right Bracket 75">
              <a:extLst>
                <a:ext uri="{FF2B5EF4-FFF2-40B4-BE49-F238E27FC236}">
                  <a16:creationId xmlns:a16="http://schemas.microsoft.com/office/drawing/2014/main" id="{57854060-FB7F-D1DA-55FE-8F8698187145}"/>
                </a:ext>
              </a:extLst>
            </p:cNvPr>
            <p:cNvSpPr/>
            <p:nvPr/>
          </p:nvSpPr>
          <p:spPr>
            <a:xfrm>
              <a:off x="8105017" y="1052651"/>
              <a:ext cx="132591" cy="1752240"/>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TextBox 76">
              <a:extLst>
                <a:ext uri="{FF2B5EF4-FFF2-40B4-BE49-F238E27FC236}">
                  <a16:creationId xmlns:a16="http://schemas.microsoft.com/office/drawing/2014/main" id="{3F60F7FA-2859-C721-5B92-8F5DC8220C4A}"/>
                </a:ext>
              </a:extLst>
            </p:cNvPr>
            <p:cNvSpPr txBox="1"/>
            <p:nvPr/>
          </p:nvSpPr>
          <p:spPr>
            <a:xfrm>
              <a:off x="8283704" y="854743"/>
              <a:ext cx="906553" cy="646331"/>
            </a:xfrm>
            <a:prstGeom prst="rect">
              <a:avLst/>
            </a:prstGeom>
            <a:noFill/>
          </p:spPr>
          <p:txBody>
            <a:bodyPr wrap="square" rtlCol="0">
              <a:spAutoFit/>
            </a:bodyPr>
            <a:lstStyle/>
            <a:p>
              <a:r>
                <a:rPr lang="en-US" sz="3600" b="1" dirty="0">
                  <a:solidFill>
                    <a:srgbClr val="FF0000"/>
                  </a:solidFill>
                  <a:latin typeface="#9Slide03 Cabin Condensed" panose="00000506000000000000" pitchFamily="2" charset="-93"/>
                  <a:cs typeface="Times New Roman" panose="02020603050405020304" pitchFamily="18" charset="0"/>
                </a:rPr>
                <a:t>-</a:t>
              </a:r>
            </a:p>
          </p:txBody>
        </p:sp>
      </p:grpSp>
      <p:sp>
        <p:nvSpPr>
          <p:cNvPr id="79" name="TextBox 78">
            <a:extLst>
              <a:ext uri="{FF2B5EF4-FFF2-40B4-BE49-F238E27FC236}">
                <a16:creationId xmlns:a16="http://schemas.microsoft.com/office/drawing/2014/main" id="{B1FEB538-3C18-7284-AE34-293DF4E2F74F}"/>
              </a:ext>
            </a:extLst>
          </p:cNvPr>
          <p:cNvSpPr txBox="1"/>
          <p:nvPr/>
        </p:nvSpPr>
        <p:spPr>
          <a:xfrm>
            <a:off x="4595121" y="1758667"/>
            <a:ext cx="1510748" cy="646331"/>
          </a:xfrm>
          <a:prstGeom prst="rect">
            <a:avLst/>
          </a:prstGeom>
          <a:noFill/>
        </p:spPr>
        <p:txBody>
          <a:bodyPr wrap="square" rtlCol="0">
            <a:spAutoFit/>
          </a:bodyPr>
          <a:lstStyle/>
          <a:p>
            <a:r>
              <a:rPr lang="en-US" sz="3600" dirty="0">
                <a:latin typeface="#9Slide03 Cabin Condensed" panose="00000506000000000000" pitchFamily="2" charset="-93"/>
                <a:cs typeface="Times New Roman" panose="02020603050405020304" pitchFamily="18" charset="0"/>
              </a:rPr>
              <a:t>+ 1e</a:t>
            </a:r>
          </a:p>
        </p:txBody>
      </p:sp>
      <p:pic>
        <p:nvPicPr>
          <p:cNvPr id="80" name="Picture 4" descr="Biểu tượng miễn phí mũi tên phải">
            <a:extLst>
              <a:ext uri="{FF2B5EF4-FFF2-40B4-BE49-F238E27FC236}">
                <a16:creationId xmlns:a16="http://schemas.microsoft.com/office/drawing/2014/main" id="{2817136E-A253-11BB-605F-EDBA9A285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667" y="1721988"/>
            <a:ext cx="1183837" cy="623839"/>
          </a:xfrm>
          <a:prstGeom prst="rect">
            <a:avLst/>
          </a:prstGeom>
          <a:noFill/>
          <a:extLst>
            <a:ext uri="{909E8E84-426E-40DD-AFC4-6F175D3DCCD1}">
              <a14:hiddenFill xmlns:a14="http://schemas.microsoft.com/office/drawing/2010/main">
                <a:solidFill>
                  <a:srgbClr val="FFFFFF"/>
                </a:solidFill>
              </a14:hiddenFill>
            </a:ext>
          </a:extLst>
        </p:spPr>
      </p:pic>
      <p:sp>
        <p:nvSpPr>
          <p:cNvPr id="81" name="Thought Bubble: Cloud 80">
            <a:extLst>
              <a:ext uri="{FF2B5EF4-FFF2-40B4-BE49-F238E27FC236}">
                <a16:creationId xmlns:a16="http://schemas.microsoft.com/office/drawing/2014/main" id="{AEC156F3-9573-56E7-626D-7C25C73DDCD9}"/>
              </a:ext>
            </a:extLst>
          </p:cNvPr>
          <p:cNvSpPr/>
          <p:nvPr/>
        </p:nvSpPr>
        <p:spPr>
          <a:xfrm>
            <a:off x="6895585" y="3594771"/>
            <a:ext cx="3113179" cy="2146852"/>
          </a:xfrm>
          <a:prstGeom prst="cloudCallout">
            <a:avLst>
              <a:gd name="adj1" fmla="val -70501"/>
              <a:gd name="adj2" fmla="val 26601"/>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TextBox 81">
            <a:extLst>
              <a:ext uri="{FF2B5EF4-FFF2-40B4-BE49-F238E27FC236}">
                <a16:creationId xmlns:a16="http://schemas.microsoft.com/office/drawing/2014/main" id="{90320B2A-8E6E-A59C-F91B-A82DD05E36A8}"/>
              </a:ext>
            </a:extLst>
          </p:cNvPr>
          <p:cNvSpPr txBox="1"/>
          <p:nvPr/>
        </p:nvSpPr>
        <p:spPr>
          <a:xfrm>
            <a:off x="7172183" y="4045068"/>
            <a:ext cx="2664813" cy="940066"/>
          </a:xfrm>
          <a:prstGeom prst="rect">
            <a:avLst/>
          </a:prstGeom>
          <a:noFill/>
        </p:spPr>
        <p:txBody>
          <a:bodyPr wrap="square" rtlCol="0">
            <a:spAutoFit/>
          </a:bodyPr>
          <a:lstStyle/>
          <a:p>
            <a:pPr algn="ctr">
              <a:lnSpc>
                <a:spcPct val="120000"/>
              </a:lnSpc>
            </a:pPr>
            <a:r>
              <a:rPr lang="en-US" sz="2400" b="1" i="1" dirty="0">
                <a:solidFill>
                  <a:srgbClr val="FF0000"/>
                </a:solidFill>
                <a:latin typeface="#9Slide03 Cabin Condensed" panose="00000506000000000000" pitchFamily="2" charset="-93"/>
                <a:cs typeface="Times New Roman" panose="02020603050405020304" pitchFamily="18" charset="0"/>
              </a:rPr>
              <a:t>5. </a:t>
            </a:r>
            <a:r>
              <a:rPr lang="en-US" sz="2400" i="1" dirty="0" err="1">
                <a:solidFill>
                  <a:srgbClr val="CC6600"/>
                </a:solidFill>
                <a:latin typeface="#9Slide03 Cabin Condensed" panose="00000506000000000000" pitchFamily="2" charset="-93"/>
                <a:cs typeface="Times New Roman" panose="02020603050405020304" pitchFamily="18" charset="0"/>
              </a:rPr>
              <a:t>Giải</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thích</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sự</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hình</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thành</a:t>
            </a:r>
            <a:r>
              <a:rPr lang="en-US" sz="2400" i="1" dirty="0">
                <a:solidFill>
                  <a:srgbClr val="CC6600"/>
                </a:solidFill>
                <a:latin typeface="#9Slide03 Cabin Condensed" panose="00000506000000000000" pitchFamily="2" charset="-93"/>
                <a:cs typeface="Times New Roman" panose="02020603050405020304" pitchFamily="18" charset="0"/>
              </a:rPr>
              <a:t> ion F</a:t>
            </a:r>
            <a:r>
              <a:rPr lang="en-US" sz="2400" i="1" baseline="30000" dirty="0">
                <a:solidFill>
                  <a:srgbClr val="CC6600"/>
                </a:solidFill>
                <a:latin typeface="#9Slide03 Cabin Condensed" panose="00000506000000000000" pitchFamily="2" charset="-93"/>
                <a:cs typeface="Times New Roman" panose="02020603050405020304" pitchFamily="18" charset="0"/>
              </a:rPr>
              <a:t>-</a:t>
            </a:r>
          </a:p>
        </p:txBody>
      </p:sp>
      <p:sp>
        <p:nvSpPr>
          <p:cNvPr id="84" name="Rectangle: Rounded Corners 83">
            <a:extLst>
              <a:ext uri="{FF2B5EF4-FFF2-40B4-BE49-F238E27FC236}">
                <a16:creationId xmlns:a16="http://schemas.microsoft.com/office/drawing/2014/main" id="{922B973B-E998-3522-A6D3-AE13BDEEBDCF}"/>
              </a:ext>
            </a:extLst>
          </p:cNvPr>
          <p:cNvSpPr/>
          <p:nvPr/>
        </p:nvSpPr>
        <p:spPr>
          <a:xfrm>
            <a:off x="1530952" y="4167119"/>
            <a:ext cx="8987514" cy="177869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9Slide03 Cabin Condensed" panose="00000506000000000000" pitchFamily="2" charset="-93"/>
                <a:cs typeface="Times New Roman" panose="02020603050405020304" pitchFamily="18" charset="0"/>
              </a:rPr>
              <a:t>- F là phi kim nhóm VIIA </a:t>
            </a:r>
            <a:endParaRPr lang="en-US" sz="2800" dirty="0">
              <a:solidFill>
                <a:schemeClr val="tx1"/>
              </a:solidFill>
              <a:latin typeface="#9Slide03 Cabin Condensed" panose="00000506000000000000" pitchFamily="2" charset="-93"/>
              <a:cs typeface="Times New Roman" panose="02020603050405020304" pitchFamily="18" charset="0"/>
            </a:endParaRPr>
          </a:p>
          <a:p>
            <a:r>
              <a:rPr lang="en-US" sz="2800" dirty="0">
                <a:solidFill>
                  <a:schemeClr val="tx1"/>
                </a:solidFill>
                <a:latin typeface="#9Slide03 Cabin Condensed" panose="00000506000000000000" pitchFamily="2" charset="-93"/>
                <a:cs typeface="Times New Roman" panose="02020603050405020304" pitchFamily="18" charset="0"/>
              </a:rPr>
              <a:t>⇒</a:t>
            </a:r>
            <a:r>
              <a:rPr lang="vi-VN" sz="2800" dirty="0">
                <a:solidFill>
                  <a:schemeClr val="tx1"/>
                </a:solidFill>
                <a:latin typeface="#9Slide03 Cabin Condensed" panose="00000506000000000000" pitchFamily="2" charset="-93"/>
                <a:cs typeface="Times New Roman" panose="02020603050405020304" pitchFamily="18" charset="0"/>
              </a:rPr>
              <a:t> Có 7 electron ở lớp ngoài cùng </a:t>
            </a:r>
            <a:endParaRPr lang="en-US" sz="2800" dirty="0">
              <a:solidFill>
                <a:schemeClr val="tx1"/>
              </a:solidFill>
              <a:latin typeface="#9Slide03 Cabin Condensed" panose="00000506000000000000" pitchFamily="2" charset="-93"/>
              <a:cs typeface="Times New Roman" panose="02020603050405020304" pitchFamily="18" charset="0"/>
            </a:endParaRPr>
          </a:p>
          <a:p>
            <a:r>
              <a:rPr lang="en-US" sz="2800" dirty="0">
                <a:solidFill>
                  <a:schemeClr val="tx1"/>
                </a:solidFill>
                <a:latin typeface="#9Slide03 Cabin Condensed" panose="00000506000000000000" pitchFamily="2" charset="-93"/>
                <a:cs typeface="Times New Roman" panose="02020603050405020304" pitchFamily="18" charset="0"/>
              </a:rPr>
              <a:t>⇒</a:t>
            </a:r>
            <a:r>
              <a:rPr lang="vi-VN" sz="2800" dirty="0">
                <a:solidFill>
                  <a:schemeClr val="tx1"/>
                </a:solidFill>
                <a:latin typeface="#9Slide03 Cabin Condensed" panose="00000506000000000000" pitchFamily="2" charset="-93"/>
                <a:cs typeface="Times New Roman" panose="02020603050405020304" pitchFamily="18" charset="0"/>
              </a:rPr>
              <a:t> Khi tham gia liên kết dễ dàng nhận thêm 1 electron để đạt cấu hình electron bền vững của khí hiếm, tạo thành F-</a:t>
            </a:r>
            <a:endParaRPr lang="en-US" sz="2800" baseline="30000" dirty="0">
              <a:solidFill>
                <a:schemeClr val="tx1"/>
              </a:solidFill>
              <a:latin typeface="#9Slide03 Cabin Condensed" panose="00000506000000000000" pitchFamily="2" charset="-93"/>
              <a:cs typeface="Times New Roman" panose="02020603050405020304" pitchFamily="18" charset="0"/>
            </a:endParaRPr>
          </a:p>
        </p:txBody>
      </p:sp>
      <p:sp>
        <p:nvSpPr>
          <p:cNvPr id="75" name="TextBox 74">
            <a:extLst>
              <a:ext uri="{FF2B5EF4-FFF2-40B4-BE49-F238E27FC236}">
                <a16:creationId xmlns:a16="http://schemas.microsoft.com/office/drawing/2014/main" id="{B1F62510-74E2-D367-4943-F9AC0663FFAA}"/>
              </a:ext>
            </a:extLst>
          </p:cNvPr>
          <p:cNvSpPr txBox="1"/>
          <p:nvPr/>
        </p:nvSpPr>
        <p:spPr>
          <a:xfrm>
            <a:off x="1989702" y="249385"/>
            <a:ext cx="8718418" cy="531749"/>
          </a:xfrm>
          <a:prstGeom prst="rect">
            <a:avLst/>
          </a:prstGeom>
          <a:noFill/>
        </p:spPr>
        <p:txBody>
          <a:bodyPr wrap="square">
            <a:spAutoFit/>
          </a:bodyPr>
          <a:lstStyle/>
          <a:p>
            <a:pPr marL="0" marR="0" algn="ctr">
              <a:lnSpc>
                <a:spcPct val="130000"/>
              </a:lnSpc>
              <a:spcBef>
                <a:spcPts val="0"/>
              </a:spcBef>
              <a:spcAft>
                <a:spcPts val="0"/>
              </a:spcAft>
              <a:tabLst>
                <a:tab pos="180340" algn="l"/>
                <a:tab pos="450215" algn="l"/>
                <a:tab pos="6019165" algn="l"/>
              </a:tabLst>
            </a:pPr>
            <a:r>
              <a:rPr lang="en-US" sz="2400" b="1"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Hình</a:t>
            </a:r>
            <a:r>
              <a:rPr lang="en-US" sz="2400" b="1"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6.3.</a:t>
            </a:r>
            <a:r>
              <a:rPr lang="en-US" sz="24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24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Quá</a:t>
            </a:r>
            <a:r>
              <a:rPr lang="en-US" sz="24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24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trình</a:t>
            </a:r>
            <a:r>
              <a:rPr lang="en-US" sz="24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24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nhận</a:t>
            </a:r>
            <a:r>
              <a:rPr lang="en-US" sz="24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electron </a:t>
            </a:r>
            <a:r>
              <a:rPr lang="en-US" sz="24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của</a:t>
            </a:r>
            <a:r>
              <a:rPr lang="en-US" sz="24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24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nguyên</a:t>
            </a:r>
            <a:r>
              <a:rPr lang="en-US" sz="24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24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tử</a:t>
            </a:r>
            <a:r>
              <a:rPr lang="en-US" sz="24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fluorine </a:t>
            </a:r>
            <a:endParaRPr lang="en-US" sz="1600" i="1" kern="100" dirty="0">
              <a:solidFill>
                <a:srgbClr val="00B0F0"/>
              </a:solidFill>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95449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circle(in)">
                                      <p:cBhvr>
                                        <p:cTn id="12" dur="20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circle(in)">
                                      <p:cBhvr>
                                        <p:cTn id="17" dur="5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circle(in)">
                                      <p:cBhvr>
                                        <p:cTn id="22" dur="2000"/>
                                        <p:tgtEl>
                                          <p:spTgt spid="7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wipe(down)">
                                      <p:cBhvr>
                                        <p:cTn id="27" dur="500"/>
                                        <p:tgtEl>
                                          <p:spTgt spid="8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wipe(down)">
                                      <p:cBhvr>
                                        <p:cTn id="30" dur="500"/>
                                        <p:tgtEl>
                                          <p:spTgt spid="81"/>
                                        </p:tgtEl>
                                      </p:cBhvr>
                                    </p:animEffect>
                                  </p:childTnLst>
                                </p:cTn>
                              </p:par>
                              <p:par>
                                <p:cTn id="31" presetID="22" presetClass="entr" presetSubtype="4"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wipe(down)">
                                      <p:cBhvr>
                                        <p:cTn id="33" dur="500"/>
                                        <p:tgtEl>
                                          <p:spTgt spid="7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grpId="1" nodeType="clickEffect">
                                  <p:stCondLst>
                                    <p:cond delay="0"/>
                                  </p:stCondLst>
                                  <p:childTnLst>
                                    <p:anim calcmode="lin" valueType="num">
                                      <p:cBhvr additive="base">
                                        <p:cTn id="37" dur="500"/>
                                        <p:tgtEl>
                                          <p:spTgt spid="82"/>
                                        </p:tgtEl>
                                        <p:attrNameLst>
                                          <p:attrName>ppt_x</p:attrName>
                                        </p:attrNameLst>
                                      </p:cBhvr>
                                      <p:tavLst>
                                        <p:tav tm="0">
                                          <p:val>
                                            <p:strVal val="ppt_x"/>
                                          </p:val>
                                        </p:tav>
                                        <p:tav tm="100000">
                                          <p:val>
                                            <p:strVal val="ppt_x"/>
                                          </p:val>
                                        </p:tav>
                                      </p:tavLst>
                                    </p:anim>
                                    <p:anim calcmode="lin" valueType="num">
                                      <p:cBhvr additive="base">
                                        <p:cTn id="38" dur="500"/>
                                        <p:tgtEl>
                                          <p:spTgt spid="82"/>
                                        </p:tgtEl>
                                        <p:attrNameLst>
                                          <p:attrName>ppt_y</p:attrName>
                                        </p:attrNameLst>
                                      </p:cBhvr>
                                      <p:tavLst>
                                        <p:tav tm="0">
                                          <p:val>
                                            <p:strVal val="ppt_y"/>
                                          </p:val>
                                        </p:tav>
                                        <p:tav tm="100000">
                                          <p:val>
                                            <p:strVal val="1+ppt_h/2"/>
                                          </p:val>
                                        </p:tav>
                                      </p:tavLst>
                                    </p:anim>
                                    <p:set>
                                      <p:cBhvr>
                                        <p:cTn id="39" dur="1" fill="hold">
                                          <p:stCondLst>
                                            <p:cond delay="499"/>
                                          </p:stCondLst>
                                        </p:cTn>
                                        <p:tgtEl>
                                          <p:spTgt spid="82"/>
                                        </p:tgtEl>
                                        <p:attrNameLst>
                                          <p:attrName>style.visibility</p:attrName>
                                        </p:attrNameLst>
                                      </p:cBhvr>
                                      <p:to>
                                        <p:strVal val="hidden"/>
                                      </p:to>
                                    </p:set>
                                  </p:childTnLst>
                                </p:cTn>
                              </p:par>
                              <p:par>
                                <p:cTn id="40" presetID="2" presetClass="exit" presetSubtype="4" fill="hold" grpId="1" nodeType="withEffect">
                                  <p:stCondLst>
                                    <p:cond delay="0"/>
                                  </p:stCondLst>
                                  <p:childTnLst>
                                    <p:anim calcmode="lin" valueType="num">
                                      <p:cBhvr additive="base">
                                        <p:cTn id="41" dur="500"/>
                                        <p:tgtEl>
                                          <p:spTgt spid="81"/>
                                        </p:tgtEl>
                                        <p:attrNameLst>
                                          <p:attrName>ppt_x</p:attrName>
                                        </p:attrNameLst>
                                      </p:cBhvr>
                                      <p:tavLst>
                                        <p:tav tm="0">
                                          <p:val>
                                            <p:strVal val="ppt_x"/>
                                          </p:val>
                                        </p:tav>
                                        <p:tav tm="100000">
                                          <p:val>
                                            <p:strVal val="ppt_x"/>
                                          </p:val>
                                        </p:tav>
                                      </p:tavLst>
                                    </p:anim>
                                    <p:anim calcmode="lin" valueType="num">
                                      <p:cBhvr additive="base">
                                        <p:cTn id="42" dur="500"/>
                                        <p:tgtEl>
                                          <p:spTgt spid="81"/>
                                        </p:tgtEl>
                                        <p:attrNameLst>
                                          <p:attrName>ppt_y</p:attrName>
                                        </p:attrNameLst>
                                      </p:cBhvr>
                                      <p:tavLst>
                                        <p:tav tm="0">
                                          <p:val>
                                            <p:strVal val="ppt_y"/>
                                          </p:val>
                                        </p:tav>
                                        <p:tav tm="100000">
                                          <p:val>
                                            <p:strVal val="1+ppt_h/2"/>
                                          </p:val>
                                        </p:tav>
                                      </p:tavLst>
                                    </p:anim>
                                    <p:set>
                                      <p:cBhvr>
                                        <p:cTn id="43" dur="1" fill="hold">
                                          <p:stCondLst>
                                            <p:cond delay="499"/>
                                          </p:stCondLst>
                                        </p:cTn>
                                        <p:tgtEl>
                                          <p:spTgt spid="81"/>
                                        </p:tgtEl>
                                        <p:attrNameLst>
                                          <p:attrName>style.visibility</p:attrName>
                                        </p:attrNameLst>
                                      </p:cBhvr>
                                      <p:to>
                                        <p:strVal val="hidden"/>
                                      </p:to>
                                    </p:set>
                                  </p:childTnLst>
                                </p:cTn>
                              </p:par>
                              <p:par>
                                <p:cTn id="44" presetID="2" presetClass="exit" presetSubtype="4" fill="hold" nodeType="withEffect">
                                  <p:stCondLst>
                                    <p:cond delay="0"/>
                                  </p:stCondLst>
                                  <p:childTnLst>
                                    <p:anim calcmode="lin" valueType="num">
                                      <p:cBhvr additive="base">
                                        <p:cTn id="45" dur="500"/>
                                        <p:tgtEl>
                                          <p:spTgt spid="74"/>
                                        </p:tgtEl>
                                        <p:attrNameLst>
                                          <p:attrName>ppt_x</p:attrName>
                                        </p:attrNameLst>
                                      </p:cBhvr>
                                      <p:tavLst>
                                        <p:tav tm="0">
                                          <p:val>
                                            <p:strVal val="ppt_x"/>
                                          </p:val>
                                        </p:tav>
                                        <p:tav tm="100000">
                                          <p:val>
                                            <p:strVal val="ppt_x"/>
                                          </p:val>
                                        </p:tav>
                                      </p:tavLst>
                                    </p:anim>
                                    <p:anim calcmode="lin" valueType="num">
                                      <p:cBhvr additive="base">
                                        <p:cTn id="46" dur="500"/>
                                        <p:tgtEl>
                                          <p:spTgt spid="74"/>
                                        </p:tgtEl>
                                        <p:attrNameLst>
                                          <p:attrName>ppt_y</p:attrName>
                                        </p:attrNameLst>
                                      </p:cBhvr>
                                      <p:tavLst>
                                        <p:tav tm="0">
                                          <p:val>
                                            <p:strVal val="ppt_y"/>
                                          </p:val>
                                        </p:tav>
                                        <p:tav tm="100000">
                                          <p:val>
                                            <p:strVal val="1+ppt_h/2"/>
                                          </p:val>
                                        </p:tav>
                                      </p:tavLst>
                                    </p:anim>
                                    <p:set>
                                      <p:cBhvr>
                                        <p:cTn id="47" dur="1" fill="hold">
                                          <p:stCondLst>
                                            <p:cond delay="499"/>
                                          </p:stCondLst>
                                        </p:cTn>
                                        <p:tgtEl>
                                          <p:spTgt spid="7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fade">
                                      <p:cBhvr>
                                        <p:cTn id="52" dur="1000"/>
                                        <p:tgtEl>
                                          <p:spTgt spid="84"/>
                                        </p:tgtEl>
                                      </p:cBhvr>
                                    </p:animEffect>
                                    <p:anim calcmode="lin" valueType="num">
                                      <p:cBhvr>
                                        <p:cTn id="53" dur="1000" fill="hold"/>
                                        <p:tgtEl>
                                          <p:spTgt spid="84"/>
                                        </p:tgtEl>
                                        <p:attrNameLst>
                                          <p:attrName>ppt_x</p:attrName>
                                        </p:attrNameLst>
                                      </p:cBhvr>
                                      <p:tavLst>
                                        <p:tav tm="0">
                                          <p:val>
                                            <p:strVal val="#ppt_x"/>
                                          </p:val>
                                        </p:tav>
                                        <p:tav tm="100000">
                                          <p:val>
                                            <p:strVal val="#ppt_x"/>
                                          </p:val>
                                        </p:tav>
                                      </p:tavLst>
                                    </p:anim>
                                    <p:anim calcmode="lin" valueType="num">
                                      <p:cBhvr>
                                        <p:cTn id="5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1" grpId="0" animBg="1"/>
      <p:bldP spid="81" grpId="1" animBg="1"/>
      <p:bldP spid="82" grpId="0"/>
      <p:bldP spid="82" grpId="1"/>
      <p:bldP spid="8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îšlíḓè">
            <a:extLst>
              <a:ext uri="{FF2B5EF4-FFF2-40B4-BE49-F238E27FC236}">
                <a16:creationId xmlns:a16="http://schemas.microsoft.com/office/drawing/2014/main" id="{B3F3088F-B004-4F8F-A62F-F5048B8DE662}"/>
              </a:ext>
            </a:extLst>
          </p:cNvPr>
          <p:cNvGrpSpPr/>
          <p:nvPr/>
        </p:nvGrpSpPr>
        <p:grpSpPr>
          <a:xfrm flipH="1">
            <a:off x="765310" y="3429000"/>
            <a:ext cx="5358730" cy="3429000"/>
            <a:chOff x="7779197" y="182828"/>
            <a:chExt cx="3891781" cy="3429000"/>
          </a:xfrm>
        </p:grpSpPr>
        <p:cxnSp>
          <p:nvCxnSpPr>
            <p:cNvPr id="16" name="iSľîde">
              <a:extLst>
                <a:ext uri="{FF2B5EF4-FFF2-40B4-BE49-F238E27FC236}">
                  <a16:creationId xmlns:a16="http://schemas.microsoft.com/office/drawing/2014/main" id="{84E4656D-C2F7-408E-9F53-8BC45C9801BA}"/>
                </a:ext>
              </a:extLst>
            </p:cNvPr>
            <p:cNvCxnSpPr>
              <a:cxnSpLocks/>
            </p:cNvCxnSpPr>
            <p:nvPr/>
          </p:nvCxnSpPr>
          <p:spPr>
            <a:xfrm flipH="1">
              <a:off x="7779197" y="1572264"/>
              <a:ext cx="0" cy="2039564"/>
            </a:xfrm>
            <a:prstGeom prst="line">
              <a:avLst/>
            </a:prstGeom>
            <a:ln w="2540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7" name="ïṣḻïḋê">
              <a:extLst>
                <a:ext uri="{FF2B5EF4-FFF2-40B4-BE49-F238E27FC236}">
                  <a16:creationId xmlns:a16="http://schemas.microsoft.com/office/drawing/2014/main" id="{3FCEC9A3-886D-45C3-8201-0FAAC84D9AAA}"/>
                </a:ext>
              </a:extLst>
            </p:cNvPr>
            <p:cNvGrpSpPr/>
            <p:nvPr/>
          </p:nvGrpSpPr>
          <p:grpSpPr>
            <a:xfrm>
              <a:off x="7960635" y="182828"/>
              <a:ext cx="3710343" cy="3013589"/>
              <a:chOff x="7236614" y="2636197"/>
              <a:chExt cx="3710343" cy="3013589"/>
            </a:xfrm>
          </p:grpSpPr>
          <p:sp>
            <p:nvSpPr>
              <p:cNvPr id="18" name="íṡlïḍê">
                <a:extLst>
                  <a:ext uri="{FF2B5EF4-FFF2-40B4-BE49-F238E27FC236}">
                    <a16:creationId xmlns:a16="http://schemas.microsoft.com/office/drawing/2014/main" id="{D1F085D4-6DCA-49A7-BEF8-C4C97675775E}"/>
                  </a:ext>
                </a:extLst>
              </p:cNvPr>
              <p:cNvSpPr/>
              <p:nvPr/>
            </p:nvSpPr>
            <p:spPr>
              <a:xfrm>
                <a:off x="7628969" y="2636197"/>
                <a:ext cx="3317988" cy="3013589"/>
              </a:xfrm>
              <a:prstGeom prst="roundRect">
                <a:avLst>
                  <a:gd name="adj" fmla="val 5000"/>
                </a:avLst>
              </a:prstGeom>
              <a:solidFill>
                <a:schemeClr val="accent1">
                  <a:lumMod val="40000"/>
                  <a:lumOff val="60000"/>
                </a:schemeClr>
              </a:solidFill>
              <a:ln w="6055" cap="flat">
                <a:noFill/>
                <a:prstDash val="solid"/>
                <a:miter/>
              </a:ln>
            </p:spPr>
            <p:txBody>
              <a:bodyPr rtlCol="0" anchor="ctr"/>
              <a:lstStyle/>
              <a:p>
                <a:endParaRPr lang="zh-CN" altLang="en-US" dirty="0">
                  <a:cs typeface="+mn-ea"/>
                  <a:sym typeface="+mn-lt"/>
                </a:endParaRPr>
              </a:p>
            </p:txBody>
          </p:sp>
          <p:sp>
            <p:nvSpPr>
              <p:cNvPr id="21" name="iṥļîďè">
                <a:extLst>
                  <a:ext uri="{FF2B5EF4-FFF2-40B4-BE49-F238E27FC236}">
                    <a16:creationId xmlns:a16="http://schemas.microsoft.com/office/drawing/2014/main" id="{DC9CEFDE-C444-45B3-BEC2-DBD1440AF333}"/>
                  </a:ext>
                </a:extLst>
              </p:cNvPr>
              <p:cNvSpPr txBox="1"/>
              <p:nvPr/>
            </p:nvSpPr>
            <p:spPr>
              <a:xfrm>
                <a:off x="7236614" y="3725543"/>
                <a:ext cx="540000" cy="540000"/>
              </a:xfrm>
              <a:prstGeom prst="ellipse">
                <a:avLst/>
              </a:prstGeom>
              <a:solidFill>
                <a:schemeClr val="accent1">
                  <a:lumMod val="40000"/>
                  <a:lumOff val="60000"/>
                </a:schemeClr>
              </a:solidFill>
            </p:spPr>
            <p:txBody>
              <a:bodyPr wrap="none" lIns="108000" tIns="108000" rIns="108000" bIns="108000" rtlCol="0" anchor="ctr" anchorCtr="0">
                <a:noAutofit/>
              </a:bodyPr>
              <a:lstStyle>
                <a:defPPr>
                  <a:defRPr lang="zh-CN"/>
                </a:defPPr>
                <a:lvl1pPr algn="ctr">
                  <a:defRPr kumimoji="1" sz="2000" b="1">
                    <a:solidFill>
                      <a:srgbClr val="FFFFFF"/>
                    </a:solidFill>
                  </a:defRPr>
                </a:lvl1pPr>
              </a:lstStyle>
              <a:p>
                <a:r>
                  <a:rPr lang="en-US" altLang="zh-CN" sz="2400" dirty="0">
                    <a:latin typeface="#9Slide03 Cabin Condensed" panose="00000506000000000000" pitchFamily="2" charset="-93"/>
                    <a:cs typeface="Times New Roman" panose="02020603050405020304" pitchFamily="18" charset="0"/>
                    <a:sym typeface="+mn-lt"/>
                  </a:rPr>
                  <a:t>b)</a:t>
                </a:r>
                <a:endParaRPr lang="zh-CN" altLang="en-US" sz="2400" dirty="0">
                  <a:latin typeface="#9Slide03 Cabin Condensed" panose="00000506000000000000" pitchFamily="2" charset="-93"/>
                  <a:cs typeface="Times New Roman" panose="02020603050405020304" pitchFamily="18" charset="0"/>
                  <a:sym typeface="+mn-lt"/>
                </a:endParaRPr>
              </a:p>
            </p:txBody>
          </p:sp>
        </p:grpSp>
      </p:grpSp>
      <p:grpSp>
        <p:nvGrpSpPr>
          <p:cNvPr id="7" name="išľîḍè">
            <a:extLst>
              <a:ext uri="{FF2B5EF4-FFF2-40B4-BE49-F238E27FC236}">
                <a16:creationId xmlns:a16="http://schemas.microsoft.com/office/drawing/2014/main" id="{D29D27E2-2DD8-4BE9-9460-69D53ACD953D}"/>
              </a:ext>
            </a:extLst>
          </p:cNvPr>
          <p:cNvGrpSpPr/>
          <p:nvPr/>
        </p:nvGrpSpPr>
        <p:grpSpPr>
          <a:xfrm>
            <a:off x="6130905" y="2208924"/>
            <a:ext cx="5358729" cy="2655023"/>
            <a:chOff x="7779197" y="956805"/>
            <a:chExt cx="3891780" cy="2655023"/>
          </a:xfrm>
        </p:grpSpPr>
        <p:cxnSp>
          <p:nvCxnSpPr>
            <p:cNvPr id="8" name="îṥlídé">
              <a:extLst>
                <a:ext uri="{FF2B5EF4-FFF2-40B4-BE49-F238E27FC236}">
                  <a16:creationId xmlns:a16="http://schemas.microsoft.com/office/drawing/2014/main" id="{E8F96404-F20B-4BAC-AEF9-DE56EE91919E}"/>
                </a:ext>
              </a:extLst>
            </p:cNvPr>
            <p:cNvCxnSpPr>
              <a:cxnSpLocks/>
            </p:cNvCxnSpPr>
            <p:nvPr/>
          </p:nvCxnSpPr>
          <p:spPr>
            <a:xfrm flipH="1">
              <a:off x="7779197" y="1572264"/>
              <a:ext cx="0" cy="2039564"/>
            </a:xfrm>
            <a:prstGeom prst="line">
              <a:avLst/>
            </a:prstGeom>
            <a:ln w="2540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9" name="iṩľîḍé">
              <a:extLst>
                <a:ext uri="{FF2B5EF4-FFF2-40B4-BE49-F238E27FC236}">
                  <a16:creationId xmlns:a16="http://schemas.microsoft.com/office/drawing/2014/main" id="{25B8E152-5245-4021-B63F-23541BAA8F2E}"/>
                </a:ext>
              </a:extLst>
            </p:cNvPr>
            <p:cNvGrpSpPr/>
            <p:nvPr/>
          </p:nvGrpSpPr>
          <p:grpSpPr>
            <a:xfrm>
              <a:off x="7965621" y="956805"/>
              <a:ext cx="3705356" cy="2609512"/>
              <a:chOff x="7241600" y="3410174"/>
              <a:chExt cx="3705356" cy="2609512"/>
            </a:xfrm>
          </p:grpSpPr>
          <p:sp>
            <p:nvSpPr>
              <p:cNvPr id="10" name="i$lídè">
                <a:extLst>
                  <a:ext uri="{FF2B5EF4-FFF2-40B4-BE49-F238E27FC236}">
                    <a16:creationId xmlns:a16="http://schemas.microsoft.com/office/drawing/2014/main" id="{E2598DBD-21FF-4B1D-9625-26DA911D7578}"/>
                  </a:ext>
                </a:extLst>
              </p:cNvPr>
              <p:cNvSpPr/>
              <p:nvPr/>
            </p:nvSpPr>
            <p:spPr>
              <a:xfrm>
                <a:off x="7628968" y="3410174"/>
                <a:ext cx="3317988" cy="2609512"/>
              </a:xfrm>
              <a:prstGeom prst="roundRect">
                <a:avLst>
                  <a:gd name="adj" fmla="val 5000"/>
                </a:avLst>
              </a:prstGeom>
              <a:solidFill>
                <a:schemeClr val="accent2"/>
              </a:solidFill>
              <a:ln w="6055" cap="flat">
                <a:noFill/>
                <a:prstDash val="solid"/>
                <a:miter/>
              </a:ln>
            </p:spPr>
            <p:txBody>
              <a:bodyPr rtlCol="0" anchor="ctr"/>
              <a:lstStyle/>
              <a:p>
                <a:endParaRPr lang="zh-CN" altLang="en-US" dirty="0">
                  <a:cs typeface="+mn-ea"/>
                  <a:sym typeface="+mn-lt"/>
                </a:endParaRPr>
              </a:p>
            </p:txBody>
          </p:sp>
          <p:sp>
            <p:nvSpPr>
              <p:cNvPr id="13" name="ïṩ1ïḑé">
                <a:extLst>
                  <a:ext uri="{FF2B5EF4-FFF2-40B4-BE49-F238E27FC236}">
                    <a16:creationId xmlns:a16="http://schemas.microsoft.com/office/drawing/2014/main" id="{C858051A-0EC6-4C29-96D9-86C3B44CA954}"/>
                  </a:ext>
                </a:extLst>
              </p:cNvPr>
              <p:cNvSpPr txBox="1"/>
              <p:nvPr/>
            </p:nvSpPr>
            <p:spPr>
              <a:xfrm>
                <a:off x="7241600" y="3834001"/>
                <a:ext cx="540000" cy="540000"/>
              </a:xfrm>
              <a:prstGeom prst="ellipse">
                <a:avLst/>
              </a:prstGeom>
              <a:solidFill>
                <a:schemeClr val="accent1"/>
              </a:solidFill>
            </p:spPr>
            <p:txBody>
              <a:bodyPr wrap="none" lIns="108000" tIns="108000" rIns="108000" bIns="108000" rtlCol="0" anchor="ctr" anchorCtr="0">
                <a:noAutofit/>
              </a:bodyPr>
              <a:lstStyle>
                <a:defPPr>
                  <a:defRPr lang="zh-CN"/>
                </a:defPPr>
                <a:lvl1pPr algn="ctr">
                  <a:defRPr kumimoji="1" sz="2000" b="1">
                    <a:solidFill>
                      <a:srgbClr val="FFFFFF"/>
                    </a:solidFill>
                  </a:defRPr>
                </a:lvl1pPr>
              </a:lstStyle>
              <a:p>
                <a:r>
                  <a:rPr lang="en-US" altLang="zh-CN" sz="2400" dirty="0">
                    <a:latin typeface="#9Slide03 Cabin Condensed" panose="00000506000000000000" pitchFamily="2" charset="-93"/>
                    <a:cs typeface="Times New Roman" panose="02020603050405020304" pitchFamily="18" charset="0"/>
                    <a:sym typeface="+mn-lt"/>
                  </a:rPr>
                  <a:t>a)</a:t>
                </a:r>
                <a:endParaRPr lang="zh-CN" altLang="en-US" sz="2400" dirty="0">
                  <a:latin typeface="#9Slide03 Cabin Condensed" panose="00000506000000000000" pitchFamily="2" charset="-93"/>
                  <a:cs typeface="Times New Roman" panose="02020603050405020304" pitchFamily="18" charset="0"/>
                  <a:sym typeface="+mn-lt"/>
                </a:endParaRPr>
              </a:p>
            </p:txBody>
          </p:sp>
        </p:grpSp>
      </p:grpSp>
      <p:sp>
        <p:nvSpPr>
          <p:cNvPr id="33" name="ïṥ1ïde">
            <a:extLst>
              <a:ext uri="{FF2B5EF4-FFF2-40B4-BE49-F238E27FC236}">
                <a16:creationId xmlns:a16="http://schemas.microsoft.com/office/drawing/2014/main" id="{E7CF66E7-CD6B-4AA2-AC21-E7F985A15EC6}"/>
              </a:ext>
            </a:extLst>
          </p:cNvPr>
          <p:cNvSpPr txBox="1"/>
          <p:nvPr/>
        </p:nvSpPr>
        <p:spPr>
          <a:xfrm>
            <a:off x="6949817" y="2208924"/>
            <a:ext cx="4539817" cy="2677656"/>
          </a:xfrm>
          <a:prstGeom prst="rect">
            <a:avLst/>
          </a:prstGeom>
        </p:spPr>
        <p:txBody>
          <a:bodyPr wrap="square" rtlCol="0">
            <a:spAutoFit/>
          </a:bodyPr>
          <a:lstStyle>
            <a:defPPr>
              <a:defRPr lang="zh-CN"/>
            </a:defPPr>
            <a:lvl1pPr>
              <a:lnSpc>
                <a:spcPts val="1500"/>
              </a:lnSpc>
              <a:defRPr sz="900"/>
            </a:lvl1pPr>
          </a:lstStyle>
          <a:p>
            <a:pPr>
              <a:lnSpc>
                <a:spcPct val="100000"/>
              </a:lnSpc>
            </a:pPr>
            <a:r>
              <a:rPr lang="vi-VN" altLang="zh-CN" sz="2400" dirty="0">
                <a:solidFill>
                  <a:schemeClr val="bg1"/>
                </a:solidFill>
                <a:latin typeface="#9Slide03 Cabin Condensed" panose="00000506000000000000" pitchFamily="2" charset="-93"/>
                <a:cs typeface="Times New Roman" panose="02020603050405020304" pitchFamily="18" charset="0"/>
                <a:sym typeface="+mn-lt"/>
              </a:rPr>
              <a:t>- Trong một chu kì, theo chiều tăng dần của điện tích hạt nhân, lực hút giữa hạt nhân với các electron lớp ngoài cùng tăng. Do đó, khả năng nhận electron của các nguyên tử tăng và khả năng nhường electron của các nguyên tử giảm</a:t>
            </a:r>
            <a:endParaRPr lang="zh-CN" altLang="en-US" sz="2400" dirty="0">
              <a:solidFill>
                <a:schemeClr val="bg1"/>
              </a:solidFill>
              <a:latin typeface="#9Slide03 Cabin Condensed" panose="00000506000000000000" pitchFamily="2" charset="-93"/>
              <a:cs typeface="Times New Roman" panose="02020603050405020304" pitchFamily="18" charset="0"/>
              <a:sym typeface="+mn-lt"/>
            </a:endParaRPr>
          </a:p>
        </p:txBody>
      </p:sp>
      <p:sp>
        <p:nvSpPr>
          <p:cNvPr id="34" name="ïṥ1ïde">
            <a:extLst>
              <a:ext uri="{FF2B5EF4-FFF2-40B4-BE49-F238E27FC236}">
                <a16:creationId xmlns:a16="http://schemas.microsoft.com/office/drawing/2014/main" id="{8E426400-F01A-4AB5-946D-DC295FF30FB9}"/>
              </a:ext>
            </a:extLst>
          </p:cNvPr>
          <p:cNvSpPr txBox="1"/>
          <p:nvPr/>
        </p:nvSpPr>
        <p:spPr>
          <a:xfrm>
            <a:off x="765310" y="3513680"/>
            <a:ext cx="4377621" cy="2677656"/>
          </a:xfrm>
          <a:prstGeom prst="rect">
            <a:avLst/>
          </a:prstGeom>
        </p:spPr>
        <p:txBody>
          <a:bodyPr wrap="square" rtlCol="0">
            <a:spAutoFit/>
          </a:bodyPr>
          <a:lstStyle>
            <a:defPPr>
              <a:defRPr lang="zh-CN"/>
            </a:defPPr>
            <a:lvl1pPr>
              <a:lnSpc>
                <a:spcPts val="1500"/>
              </a:lnSpc>
              <a:defRPr sz="900"/>
            </a:lvl1pPr>
          </a:lstStyle>
          <a:p>
            <a:pPr algn="just">
              <a:lnSpc>
                <a:spcPct val="100000"/>
              </a:lnSpc>
            </a:pPr>
            <a:r>
              <a:rPr lang="vi-VN" altLang="zh-CN" sz="2400" dirty="0">
                <a:solidFill>
                  <a:schemeClr val="bg1"/>
                </a:solidFill>
                <a:latin typeface="#9Slide03 Cabin Condensed" panose="00000506000000000000" pitchFamily="2" charset="-93"/>
                <a:cs typeface="Times New Roman" panose="02020603050405020304" pitchFamily="18" charset="0"/>
                <a:sym typeface="+mn-lt"/>
              </a:rPr>
              <a:t>- Trong một nhóm, theo chiều tăng dần của điện tích hạt nhân, lực hút giữa hạt nhân với các electron lớp ngoài cùng giảm. Do đó, khả năng nhận electron của các nguyên tử giảm và khả năng nhường electron của các nguyên tử tăng</a:t>
            </a:r>
            <a:endParaRPr lang="zh-CN" altLang="en-US" sz="2400" dirty="0">
              <a:solidFill>
                <a:schemeClr val="bg1"/>
              </a:solidFill>
              <a:latin typeface="#9Slide03 Cabin Condensed" panose="00000506000000000000" pitchFamily="2" charset="-93"/>
              <a:cs typeface="Times New Roman" panose="02020603050405020304" pitchFamily="18" charset="0"/>
              <a:sym typeface="+mn-lt"/>
            </a:endParaRPr>
          </a:p>
        </p:txBody>
      </p:sp>
      <p:grpSp>
        <p:nvGrpSpPr>
          <p:cNvPr id="22" name="组合 21">
            <a:extLst>
              <a:ext uri="{FF2B5EF4-FFF2-40B4-BE49-F238E27FC236}">
                <a16:creationId xmlns:a16="http://schemas.microsoft.com/office/drawing/2014/main" id="{C04FC548-CECC-429D-A9EA-70D138AB259D}"/>
              </a:ext>
            </a:extLst>
          </p:cNvPr>
          <p:cNvGrpSpPr/>
          <p:nvPr/>
        </p:nvGrpSpPr>
        <p:grpSpPr>
          <a:xfrm>
            <a:off x="342612" y="415412"/>
            <a:ext cx="10683197" cy="1815882"/>
            <a:chOff x="182192" y="431454"/>
            <a:chExt cx="10683197" cy="1815882"/>
          </a:xfrm>
        </p:grpSpPr>
        <p:sp>
          <p:nvSpPr>
            <p:cNvPr id="23" name="文本框 22">
              <a:extLst>
                <a:ext uri="{FF2B5EF4-FFF2-40B4-BE49-F238E27FC236}">
                  <a16:creationId xmlns:a16="http://schemas.microsoft.com/office/drawing/2014/main" id="{0226D8EB-C10A-4274-8480-E390A525BA36}"/>
                </a:ext>
              </a:extLst>
            </p:cNvPr>
            <p:cNvSpPr txBox="1"/>
            <p:nvPr/>
          </p:nvSpPr>
          <p:spPr>
            <a:xfrm>
              <a:off x="1133475" y="431454"/>
              <a:ext cx="9731914" cy="1815882"/>
            </a:xfrm>
            <a:prstGeom prst="rect">
              <a:avLst/>
            </a:prstGeom>
            <a:noFill/>
            <a:ln w="28575">
              <a:solidFill>
                <a:srgbClr val="FF9900"/>
              </a:solidFill>
              <a:prstDash val="dashDot"/>
            </a:ln>
          </p:spPr>
          <p:txBody>
            <a:bodyPr wrap="square" rtlCol="0">
              <a:spAutoFit/>
            </a:bodyPr>
            <a:lstStyle/>
            <a:p>
              <a:pPr lvl="0">
                <a:defRPr/>
              </a:pPr>
              <a:r>
                <a:rPr lang="vi-VN" altLang="zh-CN" sz="2800" b="1" dirty="0">
                  <a:solidFill>
                    <a:srgbClr val="FF0000"/>
                  </a:solidFill>
                  <a:latin typeface="#9Slide03 Cabin Condensed" panose="00000506000000000000" pitchFamily="2" charset="-93"/>
                  <a:cs typeface="Times New Roman" panose="02020603050405020304" pitchFamily="18" charset="0"/>
                  <a:sym typeface="+mn-lt"/>
                </a:rPr>
                <a:t>6. </a:t>
              </a:r>
              <a:r>
                <a:rPr lang="vi-VN" altLang="zh-CN" sz="2800" i="1" dirty="0">
                  <a:solidFill>
                    <a:srgbClr val="CC6600"/>
                  </a:solidFill>
                  <a:latin typeface="#9Slide03 Cabin Condensed" panose="00000506000000000000" pitchFamily="2" charset="-93"/>
                  <a:cs typeface="Times New Roman" panose="02020603050405020304" pitchFamily="18" charset="0"/>
                  <a:sym typeface="+mn-lt"/>
                </a:rPr>
                <a:t>Khả năng nhường hoặc nhận electron hóa trị của các nguyên tử các nguyên tố nhóm A thay đổi như thế nào khi:</a:t>
              </a:r>
            </a:p>
            <a:p>
              <a:pPr lvl="0">
                <a:defRPr/>
              </a:pPr>
              <a:r>
                <a:rPr lang="vi-VN" altLang="zh-CN" sz="2800" i="1" dirty="0">
                  <a:solidFill>
                    <a:srgbClr val="CC6600"/>
                  </a:solidFill>
                  <a:latin typeface="#9Slide03 Cabin Condensed" panose="00000506000000000000" pitchFamily="2" charset="-93"/>
                  <a:cs typeface="Times New Roman" panose="02020603050405020304" pitchFamily="18" charset="0"/>
                  <a:sym typeface="+mn-lt"/>
                </a:rPr>
                <a:t>a) đi từ đầu chu kì đến cuối chu kì?</a:t>
              </a:r>
            </a:p>
            <a:p>
              <a:pPr lvl="0">
                <a:defRPr/>
              </a:pPr>
              <a:r>
                <a:rPr lang="vi-VN" altLang="zh-CN" sz="2800" i="1" dirty="0">
                  <a:solidFill>
                    <a:srgbClr val="CC6600"/>
                  </a:solidFill>
                  <a:latin typeface="#9Slide03 Cabin Condensed" panose="00000506000000000000" pitchFamily="2" charset="-93"/>
                  <a:cs typeface="Times New Roman" panose="02020603050405020304" pitchFamily="18" charset="0"/>
                  <a:sym typeface="+mn-lt"/>
                </a:rPr>
                <a:t>b) đi từ đầu nhóm đến cuối nhóm?</a:t>
              </a:r>
              <a:endParaRPr lang="zh-CN" altLang="en-US" sz="2800" i="1" dirty="0">
                <a:solidFill>
                  <a:srgbClr val="CC6600"/>
                </a:solidFill>
                <a:latin typeface="#9Slide03 Cabin Condensed" panose="00000506000000000000" pitchFamily="2" charset="-93"/>
                <a:cs typeface="Times New Roman" panose="02020603050405020304" pitchFamily="18" charset="0"/>
                <a:sym typeface="+mn-lt"/>
              </a:endParaRPr>
            </a:p>
          </p:txBody>
        </p:sp>
        <p:sp>
          <p:nvSpPr>
            <p:cNvPr id="24" name="椭圆 23">
              <a:extLst>
                <a:ext uri="{FF2B5EF4-FFF2-40B4-BE49-F238E27FC236}">
                  <a16:creationId xmlns:a16="http://schemas.microsoft.com/office/drawing/2014/main" id="{D0D795E5-D224-4069-840E-19A4258813CA}"/>
                </a:ext>
              </a:extLst>
            </p:cNvPr>
            <p:cNvSpPr/>
            <p:nvPr/>
          </p:nvSpPr>
          <p:spPr>
            <a:xfrm>
              <a:off x="499286" y="601610"/>
              <a:ext cx="479185" cy="4791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id="{D3DFD943-96C0-4DED-BC02-BE27C365466F}"/>
                </a:ext>
              </a:extLst>
            </p:cNvPr>
            <p:cNvSpPr/>
            <p:nvPr/>
          </p:nvSpPr>
          <p:spPr>
            <a:xfrm>
              <a:off x="182192" y="735418"/>
              <a:ext cx="634189" cy="63418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文本框 43">
            <a:extLst>
              <a:ext uri="{FF2B5EF4-FFF2-40B4-BE49-F238E27FC236}">
                <a16:creationId xmlns:a16="http://schemas.microsoft.com/office/drawing/2014/main" id="{9261B480-8600-2A2E-0A65-E5F13595A0FF}"/>
              </a:ext>
            </a:extLst>
          </p:cNvPr>
          <p:cNvSpPr txBox="1"/>
          <p:nvPr/>
        </p:nvSpPr>
        <p:spPr>
          <a:xfrm>
            <a:off x="2052289" y="2129437"/>
            <a:ext cx="3450150" cy="603627"/>
          </a:xfrm>
          <a:prstGeom prst="rect">
            <a:avLst/>
          </a:prstGeom>
          <a:noFill/>
        </p:spPr>
        <p:txBody>
          <a:bodyPr wrap="square" rtlCol="0">
            <a:spAutoFit/>
          </a:bodyPr>
          <a:lstStyle/>
          <a:p>
            <a:pPr lvl="0">
              <a:lnSpc>
                <a:spcPct val="130000"/>
              </a:lnSpc>
              <a:defRPr/>
            </a:pPr>
            <a:r>
              <a:rPr lang="en-US" altLang="zh-CN" sz="2800" b="1" i="1" dirty="0" err="1">
                <a:solidFill>
                  <a:srgbClr val="7030A0"/>
                </a:solidFill>
                <a:latin typeface="#9Slide03 Cabin Condensed" panose="00000506000000000000" pitchFamily="2" charset="-93"/>
                <a:cs typeface="Times New Roman" panose="02020603050405020304" pitchFamily="18" charset="0"/>
                <a:sym typeface="+mn-lt"/>
              </a:rPr>
              <a:t>Lời</a:t>
            </a:r>
            <a:r>
              <a:rPr lang="en-US" altLang="zh-CN" sz="2800" b="1" i="1" dirty="0">
                <a:solidFill>
                  <a:srgbClr val="7030A0"/>
                </a:solidFill>
                <a:latin typeface="#9Slide03 Cabin Condensed" panose="00000506000000000000" pitchFamily="2" charset="-93"/>
                <a:cs typeface="Times New Roman" panose="02020603050405020304" pitchFamily="18" charset="0"/>
                <a:sym typeface="+mn-lt"/>
              </a:rPr>
              <a:t> </a:t>
            </a:r>
            <a:r>
              <a:rPr lang="en-US" altLang="zh-CN" sz="2800" b="1" i="1" dirty="0" err="1">
                <a:solidFill>
                  <a:srgbClr val="7030A0"/>
                </a:solidFill>
                <a:latin typeface="#9Slide03 Cabin Condensed" panose="00000506000000000000" pitchFamily="2" charset="-93"/>
                <a:cs typeface="Times New Roman" panose="02020603050405020304" pitchFamily="18" charset="0"/>
                <a:sym typeface="+mn-lt"/>
              </a:rPr>
              <a:t>giải</a:t>
            </a:r>
            <a:r>
              <a:rPr lang="en-US" altLang="zh-CN" sz="2800" b="1" i="1" dirty="0">
                <a:solidFill>
                  <a:srgbClr val="7030A0"/>
                </a:solidFill>
                <a:latin typeface="#9Slide03 Cabin Condensed" panose="00000506000000000000" pitchFamily="2" charset="-93"/>
                <a:cs typeface="Times New Roman" panose="02020603050405020304" pitchFamily="18" charset="0"/>
                <a:sym typeface="+mn-lt"/>
              </a:rPr>
              <a:t>:</a:t>
            </a:r>
            <a:endParaRPr lang="zh-CN" altLang="en-US" sz="2800" b="1" i="1" dirty="0">
              <a:solidFill>
                <a:srgbClr val="7030A0"/>
              </a:solidFill>
              <a:latin typeface="#9Slide03 Cabin Condensed" panose="00000506000000000000" pitchFamily="2" charset="-93"/>
              <a:cs typeface="Times New Roman" panose="02020603050405020304" pitchFamily="18" charset="0"/>
              <a:sym typeface="+mn-lt"/>
            </a:endParaRPr>
          </a:p>
        </p:txBody>
      </p:sp>
    </p:spTree>
    <p:custDataLst>
      <p:tags r:id="rId1"/>
    </p:custDataLst>
    <p:extLst>
      <p:ext uri="{BB962C8B-B14F-4D97-AF65-F5344CB8AC3E}">
        <p14:creationId xmlns:p14="http://schemas.microsoft.com/office/powerpoint/2010/main" val="268640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03215F5-6D56-4738-074B-971E896D9E46}"/>
              </a:ext>
            </a:extLst>
          </p:cNvPr>
          <p:cNvSpPr/>
          <p:nvPr/>
        </p:nvSpPr>
        <p:spPr>
          <a:xfrm>
            <a:off x="766109" y="1383335"/>
            <a:ext cx="10659781" cy="4593395"/>
          </a:xfrm>
          <a:prstGeom prst="roundRect">
            <a:avLst/>
          </a:prstGeom>
          <a:solidFill>
            <a:srgbClr val="FFE082">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921DDE9-73C0-B1F7-8995-CF0C1E421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0438" y="-149552"/>
            <a:ext cx="2297373" cy="2297373"/>
          </a:xfrm>
          <a:prstGeom prst="rect">
            <a:avLst/>
          </a:prstGeom>
        </p:spPr>
      </p:pic>
      <p:sp>
        <p:nvSpPr>
          <p:cNvPr id="5" name="TextBox 4">
            <a:extLst>
              <a:ext uri="{FF2B5EF4-FFF2-40B4-BE49-F238E27FC236}">
                <a16:creationId xmlns:a16="http://schemas.microsoft.com/office/drawing/2014/main" id="{40646FA6-64A8-C6CF-023C-C95912F5E251}"/>
              </a:ext>
            </a:extLst>
          </p:cNvPr>
          <p:cNvSpPr txBox="1"/>
          <p:nvPr/>
        </p:nvSpPr>
        <p:spPr>
          <a:xfrm>
            <a:off x="1526674" y="1773619"/>
            <a:ext cx="9899216" cy="946156"/>
          </a:xfrm>
          <a:prstGeom prst="rect">
            <a:avLst/>
          </a:prstGeom>
          <a:noFill/>
        </p:spPr>
        <p:txBody>
          <a:bodyPr wrap="square" rtlCol="0">
            <a:spAutoFit/>
          </a:bodyPr>
          <a:lstStyle/>
          <a:p>
            <a:pPr>
              <a:lnSpc>
                <a:spcPct val="120000"/>
              </a:lnSpc>
            </a:pPr>
            <a:r>
              <a:rPr lang="vi-VN" sz="2400" b="1" dirty="0">
                <a:solidFill>
                  <a:srgbClr val="FF0000"/>
                </a:solidFill>
                <a:latin typeface="#9Slide03 Cabin Condensed" panose="00000506000000000000" pitchFamily="2" charset="-93"/>
                <a:cs typeface="Times New Roman" panose="02020603050405020304" pitchFamily="18" charset="0"/>
              </a:rPr>
              <a:t>Xu hướng biến đổi tính kim loại, tính phi kim</a:t>
            </a:r>
            <a:r>
              <a:rPr lang="vi-VN" sz="2400" dirty="0">
                <a:latin typeface="#9Slide03 Cabin Condensed" panose="00000506000000000000" pitchFamily="2" charset="-93"/>
                <a:cs typeface="Times New Roman" panose="02020603050405020304" pitchFamily="18" charset="0"/>
              </a:rPr>
              <a:t>: Tính kim loại, tính phi kim của các nguyên tố nhóm A có xu hướng biến đổi tuần hoàn theo chiều tăng của điện tích hạt nhân:</a:t>
            </a:r>
            <a:endParaRPr lang="en-US" sz="2400" dirty="0">
              <a:latin typeface="#9Slide03 Cabin Condensed" panose="00000506000000000000" pitchFamily="2" charset="-93"/>
              <a:cs typeface="Times New Roman" panose="02020603050405020304" pitchFamily="18" charset="0"/>
            </a:endParaRPr>
          </a:p>
        </p:txBody>
      </p:sp>
      <p:pic>
        <p:nvPicPr>
          <p:cNvPr id="6" name="Picture 2" descr="Kho sách">
            <a:extLst>
              <a:ext uri="{FF2B5EF4-FFF2-40B4-BE49-F238E27FC236}">
                <a16:creationId xmlns:a16="http://schemas.microsoft.com/office/drawing/2014/main" id="{DB835459-5D1A-BA47-27D5-ADD5BE1F2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70" y="1949822"/>
            <a:ext cx="400240" cy="4002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B566968-2C88-AD6F-51FE-0C3C8D6DAB8D}"/>
              </a:ext>
            </a:extLst>
          </p:cNvPr>
          <p:cNvSpPr txBox="1"/>
          <p:nvPr/>
        </p:nvSpPr>
        <p:spPr>
          <a:xfrm>
            <a:off x="1526674" y="3124675"/>
            <a:ext cx="9899215" cy="1383264"/>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400" dirty="0" err="1">
                <a:latin typeface="#9Slide03 Cabin Condensed" panose="00000506000000000000" pitchFamily="2" charset="-93"/>
                <a:cs typeface="Times New Roman" panose="02020603050405020304" pitchFamily="18" charset="0"/>
              </a:rPr>
              <a:t>Trong</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một</a:t>
            </a:r>
            <a:r>
              <a:rPr lang="en-US" sz="2400" dirty="0">
                <a:latin typeface="#9Slide03 Cabin Condensed" panose="00000506000000000000" pitchFamily="2" charset="-93"/>
                <a:cs typeface="Times New Roman" panose="02020603050405020304" pitchFamily="18" charset="0"/>
              </a:rPr>
              <a:t> </a:t>
            </a:r>
            <a:r>
              <a:rPr lang="en-US" sz="2400" i="1" dirty="0">
                <a:solidFill>
                  <a:srgbClr val="CC6600"/>
                </a:solidFill>
                <a:latin typeface="#9Slide03 Cabin Condensed" panose="00000506000000000000" pitchFamily="2" charset="-93"/>
                <a:cs typeface="Times New Roman" panose="02020603050405020304" pitchFamily="18" charset="0"/>
              </a:rPr>
              <a:t>chu </a:t>
            </a:r>
            <a:r>
              <a:rPr lang="en-US" sz="2400" i="1" dirty="0" err="1">
                <a:solidFill>
                  <a:srgbClr val="CC6600"/>
                </a:solidFill>
                <a:latin typeface="#9Slide03 Cabin Condensed" panose="00000506000000000000" pitchFamily="2" charset="-93"/>
                <a:cs typeface="Times New Roman" panose="02020603050405020304" pitchFamily="18" charset="0"/>
              </a:rPr>
              <a:t>kì</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theo</a:t>
            </a:r>
            <a:r>
              <a:rPr lang="en-US" sz="2400" dirty="0">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chiều</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tăng</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dần</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của</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điện</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tích</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hạt</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nhân</a:t>
            </a:r>
            <a:r>
              <a:rPr lang="en-US" sz="2400" dirty="0">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lực</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hút</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giữa</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hạt</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nhân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với</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các</a:t>
            </a:r>
            <a:r>
              <a:rPr lang="en-US" sz="2400" dirty="0">
                <a:latin typeface="#9Slide03 Cabin Condensed" panose="00000506000000000000" pitchFamily="2" charset="-93"/>
                <a:cs typeface="Times New Roman" panose="02020603050405020304" pitchFamily="18" charset="0"/>
              </a:rPr>
              <a:t> </a:t>
            </a:r>
            <a:r>
              <a:rPr lang="en-US" sz="2400" i="1" dirty="0">
                <a:solidFill>
                  <a:srgbClr val="CC6600"/>
                </a:solidFill>
                <a:latin typeface="#9Slide03 Cabin Condensed" panose="00000506000000000000" pitchFamily="2" charset="-93"/>
                <a:cs typeface="Times New Roman" panose="02020603050405020304" pitchFamily="18" charset="0"/>
              </a:rPr>
              <a:t>electron </a:t>
            </a:r>
            <a:r>
              <a:rPr lang="en-US" sz="2400" i="1" dirty="0" err="1">
                <a:solidFill>
                  <a:srgbClr val="CC6600"/>
                </a:solidFill>
                <a:latin typeface="#9Slide03 Cabin Condensed" panose="00000506000000000000" pitchFamily="2" charset="-93"/>
                <a:cs typeface="Times New Roman" panose="02020603050405020304" pitchFamily="18" charset="0"/>
              </a:rPr>
              <a:t>lớp</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ngoài</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cùng</a:t>
            </a:r>
            <a:r>
              <a:rPr lang="en-US" sz="2400" dirty="0">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tăng</a:t>
            </a:r>
            <a:r>
              <a:rPr lang="en-US" sz="2400" dirty="0">
                <a:latin typeface="#9Slide03 Cabin Condensed" panose="00000506000000000000" pitchFamily="2" charset="-93"/>
                <a:cs typeface="Times New Roman" panose="02020603050405020304" pitchFamily="18" charset="0"/>
              </a:rPr>
              <a:t> </a:t>
            </a:r>
            <a:r>
              <a:rPr lang="en-US" sz="2400" dirty="0">
                <a:latin typeface="#9Slide03 Cabin Condensed" panose="00000506000000000000" pitchFamily="2" charset="-93"/>
                <a:cs typeface="Times New Roman" panose="02020603050405020304" pitchFamily="18" charset="0"/>
                <a:sym typeface="Wingdings" panose="05000000000000000000" pitchFamily="2" charset="2"/>
              </a:rPr>
              <a:t>→</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tính</a:t>
            </a:r>
            <a:r>
              <a:rPr lang="en-US" sz="2400" dirty="0">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kim</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loại</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của</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các</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nguyên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tố</a:t>
            </a:r>
            <a:r>
              <a:rPr lang="en-US" sz="2400" dirty="0">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giảm</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dần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tính</a:t>
            </a:r>
            <a:r>
              <a:rPr lang="en-US" sz="2400" dirty="0">
                <a:latin typeface="#9Slide03 Cabin Condensed" panose="00000506000000000000" pitchFamily="2" charset="-93"/>
                <a:cs typeface="Times New Roman" panose="02020603050405020304" pitchFamily="18" charset="0"/>
              </a:rPr>
              <a:t> </a:t>
            </a:r>
            <a:r>
              <a:rPr lang="en-US" sz="2400" i="1" dirty="0">
                <a:solidFill>
                  <a:srgbClr val="CC6600"/>
                </a:solidFill>
                <a:latin typeface="#9Slide03 Cabin Condensed" panose="00000506000000000000" pitchFamily="2" charset="-93"/>
                <a:cs typeface="Times New Roman" panose="02020603050405020304" pitchFamily="18" charset="0"/>
              </a:rPr>
              <a:t>phi </a:t>
            </a:r>
            <a:r>
              <a:rPr lang="en-US" sz="2400" i="1" dirty="0" err="1">
                <a:solidFill>
                  <a:srgbClr val="CC6600"/>
                </a:solidFill>
                <a:latin typeface="#9Slide03 Cabin Condensed" panose="00000506000000000000" pitchFamily="2" charset="-93"/>
                <a:cs typeface="Times New Roman" panose="02020603050405020304" pitchFamily="18" charset="0"/>
              </a:rPr>
              <a:t>kim</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tăng</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dần</a:t>
            </a:r>
            <a:r>
              <a:rPr lang="en-US" sz="2400" dirty="0">
                <a:latin typeface="#9Slide03 Cabin Condensed" panose="00000506000000000000" pitchFamily="2" charset="-93"/>
                <a:cs typeface="Times New Roman" panose="02020603050405020304" pitchFamily="18" charset="0"/>
              </a:rPr>
              <a:t>. </a:t>
            </a:r>
            <a:endParaRPr lang="en-US" sz="2400" i="1" dirty="0">
              <a:solidFill>
                <a:srgbClr val="996633"/>
              </a:solidFill>
              <a:latin typeface="#9Slide03 Cabin Condensed" panose="00000506000000000000" pitchFamily="2" charset="-93"/>
              <a:cs typeface="Times New Roman" panose="02020603050405020304" pitchFamily="18" charset="0"/>
            </a:endParaRPr>
          </a:p>
        </p:txBody>
      </p:sp>
      <p:sp>
        <p:nvSpPr>
          <p:cNvPr id="8" name="TextBox 7">
            <a:extLst>
              <a:ext uri="{FF2B5EF4-FFF2-40B4-BE49-F238E27FC236}">
                <a16:creationId xmlns:a16="http://schemas.microsoft.com/office/drawing/2014/main" id="{9FC6AD0D-3742-3766-9E65-4B3499AA4B0B}"/>
              </a:ext>
            </a:extLst>
          </p:cNvPr>
          <p:cNvSpPr txBox="1"/>
          <p:nvPr/>
        </p:nvSpPr>
        <p:spPr>
          <a:xfrm>
            <a:off x="1432109" y="4555307"/>
            <a:ext cx="9899215" cy="1383264"/>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400" dirty="0" err="1">
                <a:latin typeface="#9Slide03 Cabin Condensed" panose="00000506000000000000" pitchFamily="2" charset="-93"/>
                <a:cs typeface="Times New Roman" panose="02020603050405020304" pitchFamily="18" charset="0"/>
              </a:rPr>
              <a:t>Trong</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một</a:t>
            </a:r>
            <a:r>
              <a:rPr lang="en-US" sz="2400" dirty="0">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nhóm</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theo</a:t>
            </a:r>
            <a:r>
              <a:rPr lang="en-US" sz="2400" dirty="0">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chiều</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tăng</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dần</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của</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điện</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tích</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hạt</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nhân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lực</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hút</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giữa</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hạt</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nhân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với</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các</a:t>
            </a:r>
            <a:r>
              <a:rPr lang="en-US" sz="2400" dirty="0">
                <a:latin typeface="#9Slide03 Cabin Condensed" panose="00000506000000000000" pitchFamily="2" charset="-93"/>
                <a:cs typeface="Times New Roman" panose="02020603050405020304" pitchFamily="18" charset="0"/>
              </a:rPr>
              <a:t> electron </a:t>
            </a:r>
            <a:r>
              <a:rPr lang="en-US" sz="2400" dirty="0" err="1">
                <a:latin typeface="#9Slide03 Cabin Condensed" panose="00000506000000000000" pitchFamily="2" charset="-93"/>
                <a:cs typeface="Times New Roman" panose="02020603050405020304" pitchFamily="18" charset="0"/>
              </a:rPr>
              <a:t>lớp</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ngoài</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cùng</a:t>
            </a:r>
            <a:r>
              <a:rPr lang="en-US" sz="2400" dirty="0">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giảm</a:t>
            </a:r>
            <a:r>
              <a:rPr lang="en-US" sz="2400" dirty="0">
                <a:latin typeface="#9Slide03 Cabin Condensed" panose="00000506000000000000" pitchFamily="2" charset="-93"/>
                <a:cs typeface="Times New Roman" panose="02020603050405020304" pitchFamily="18" charset="0"/>
              </a:rPr>
              <a:t> </a:t>
            </a:r>
            <a:r>
              <a:rPr lang="en-US" sz="2400" dirty="0">
                <a:latin typeface="#9Slide03 Cabin Condensed" panose="00000506000000000000" pitchFamily="2" charset="-93"/>
                <a:cs typeface="Times New Roman" panose="02020603050405020304" pitchFamily="18" charset="0"/>
                <a:sym typeface="Wingdings" panose="05000000000000000000" pitchFamily="2" charset="2"/>
              </a:rPr>
              <a:t>→</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tính</a:t>
            </a:r>
            <a:r>
              <a:rPr lang="en-US" sz="2400" dirty="0">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kim</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loại</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của</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các</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nguyên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tố</a:t>
            </a:r>
            <a:r>
              <a:rPr lang="en-US" sz="2400" dirty="0">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tăng</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dần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tính</a:t>
            </a:r>
            <a:r>
              <a:rPr lang="en-US" sz="2400" dirty="0">
                <a:latin typeface="#9Slide03 Cabin Condensed" panose="00000506000000000000" pitchFamily="2" charset="-93"/>
                <a:cs typeface="Times New Roman" panose="02020603050405020304" pitchFamily="18" charset="0"/>
              </a:rPr>
              <a:t> </a:t>
            </a:r>
            <a:r>
              <a:rPr lang="en-US" sz="2400" i="1" dirty="0">
                <a:solidFill>
                  <a:srgbClr val="CC6600"/>
                </a:solidFill>
                <a:latin typeface="#9Slide03 Cabin Condensed" panose="00000506000000000000" pitchFamily="2" charset="-93"/>
                <a:cs typeface="Times New Roman" panose="02020603050405020304" pitchFamily="18" charset="0"/>
              </a:rPr>
              <a:t>phi </a:t>
            </a:r>
            <a:r>
              <a:rPr lang="en-US" sz="2400" i="1" dirty="0" err="1">
                <a:solidFill>
                  <a:srgbClr val="CC6600"/>
                </a:solidFill>
                <a:latin typeface="#9Slide03 Cabin Condensed" panose="00000506000000000000" pitchFamily="2" charset="-93"/>
                <a:cs typeface="Times New Roman" panose="02020603050405020304" pitchFamily="18" charset="0"/>
              </a:rPr>
              <a:t>kim</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giảm</a:t>
            </a:r>
            <a:r>
              <a:rPr lang="en-US" sz="2400" i="1" dirty="0">
                <a:solidFill>
                  <a:srgbClr val="CC6600"/>
                </a:solidFill>
                <a:latin typeface="#9Slide03 Cabin Condensed" panose="00000506000000000000" pitchFamily="2" charset="-93"/>
                <a:cs typeface="Times New Roman" panose="02020603050405020304" pitchFamily="18" charset="0"/>
              </a:rPr>
              <a:t> </a:t>
            </a:r>
            <a:r>
              <a:rPr lang="en-US" sz="2400" i="1" dirty="0" err="1">
                <a:solidFill>
                  <a:srgbClr val="CC6600"/>
                </a:solidFill>
                <a:latin typeface="#9Slide03 Cabin Condensed" panose="00000506000000000000" pitchFamily="2" charset="-93"/>
                <a:cs typeface="Times New Roman" panose="02020603050405020304" pitchFamily="18" charset="0"/>
              </a:rPr>
              <a:t>dần</a:t>
            </a:r>
            <a:r>
              <a:rPr lang="en-US" sz="2400" dirty="0">
                <a:latin typeface="#9Slide03 Cabin Condensed" panose="00000506000000000000" pitchFamily="2" charset="-93"/>
                <a:cs typeface="Times New Roman" panose="02020603050405020304" pitchFamily="18" charset="0"/>
              </a:rPr>
              <a:t>.</a:t>
            </a:r>
            <a:endParaRPr lang="en-US" sz="2400" i="1" dirty="0">
              <a:solidFill>
                <a:srgbClr val="996633"/>
              </a:solidFill>
              <a:latin typeface="#9Slide03 Cabin Condensed" panose="00000506000000000000" pitchFamily="2" charset="-93"/>
              <a:cs typeface="Times New Roman" panose="02020603050405020304" pitchFamily="18" charset="0"/>
            </a:endParaRPr>
          </a:p>
        </p:txBody>
      </p:sp>
    </p:spTree>
    <p:extLst>
      <p:ext uri="{BB962C8B-B14F-4D97-AF65-F5344CB8AC3E}">
        <p14:creationId xmlns:p14="http://schemas.microsoft.com/office/powerpoint/2010/main" val="152310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a:extLst>
              <a:ext uri="{FF2B5EF4-FFF2-40B4-BE49-F238E27FC236}">
                <a16:creationId xmlns:a16="http://schemas.microsoft.com/office/drawing/2014/main" id="{4D1A5040-40C2-42BF-A5CA-86E642A3959B}"/>
              </a:ext>
            </a:extLst>
          </p:cNvPr>
          <p:cNvGrpSpPr/>
          <p:nvPr/>
        </p:nvGrpSpPr>
        <p:grpSpPr>
          <a:xfrm>
            <a:off x="2743201" y="2359444"/>
            <a:ext cx="9288186" cy="3484327"/>
            <a:chOff x="-266949" y="2216259"/>
            <a:chExt cx="5261789" cy="3471815"/>
          </a:xfrm>
        </p:grpSpPr>
        <p:sp>
          <p:nvSpPr>
            <p:cNvPr id="24" name="矩形: 圆角 23">
              <a:extLst>
                <a:ext uri="{FF2B5EF4-FFF2-40B4-BE49-F238E27FC236}">
                  <a16:creationId xmlns:a16="http://schemas.microsoft.com/office/drawing/2014/main" id="{6DCA14FB-1F94-41FB-906A-32BD5E0ED2E9}"/>
                </a:ext>
              </a:extLst>
            </p:cNvPr>
            <p:cNvSpPr/>
            <p:nvPr/>
          </p:nvSpPr>
          <p:spPr>
            <a:xfrm>
              <a:off x="-266949" y="2216259"/>
              <a:ext cx="5261789" cy="3471815"/>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dollar-bag_17794">
              <a:extLst>
                <a:ext uri="{FF2B5EF4-FFF2-40B4-BE49-F238E27FC236}">
                  <a16:creationId xmlns:a16="http://schemas.microsoft.com/office/drawing/2014/main" id="{7C216233-0E51-4341-A526-5B302EFCBD0E}"/>
                </a:ext>
              </a:extLst>
            </p:cNvPr>
            <p:cNvSpPr/>
            <p:nvPr/>
          </p:nvSpPr>
          <p:spPr>
            <a:xfrm>
              <a:off x="2030454" y="2216259"/>
              <a:ext cx="368265" cy="47558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42" name="任意多边形: 形状 41">
            <a:extLst>
              <a:ext uri="{FF2B5EF4-FFF2-40B4-BE49-F238E27FC236}">
                <a16:creationId xmlns:a16="http://schemas.microsoft.com/office/drawing/2014/main" id="{B582FC90-36F1-4C89-A6D4-6574A64B5980}"/>
              </a:ext>
            </a:extLst>
          </p:cNvPr>
          <p:cNvSpPr/>
          <p:nvPr/>
        </p:nvSpPr>
        <p:spPr>
          <a:xfrm>
            <a:off x="0" y="5147175"/>
            <a:ext cx="12192000" cy="1710825"/>
          </a:xfrm>
          <a:custGeom>
            <a:avLst/>
            <a:gdLst>
              <a:gd name="connsiteX0" fmla="*/ 0 w 12192000"/>
              <a:gd name="connsiteY0" fmla="*/ 0 h 1710825"/>
              <a:gd name="connsiteX1" fmla="*/ 159427 w 12192000"/>
              <a:gd name="connsiteY1" fmla="*/ 108736 h 1710825"/>
              <a:gd name="connsiteX2" fmla="*/ 6096000 w 12192000"/>
              <a:gd name="connsiteY2" fmla="*/ 1548601 h 1710825"/>
              <a:gd name="connsiteX3" fmla="*/ 12032574 w 12192000"/>
              <a:gd name="connsiteY3" fmla="*/ 108736 h 1710825"/>
              <a:gd name="connsiteX4" fmla="*/ 12192000 w 12192000"/>
              <a:gd name="connsiteY4" fmla="*/ 0 h 1710825"/>
              <a:gd name="connsiteX5" fmla="*/ 12192000 w 12192000"/>
              <a:gd name="connsiteY5" fmla="*/ 1710825 h 1710825"/>
              <a:gd name="connsiteX6" fmla="*/ 0 w 12192000"/>
              <a:gd name="connsiteY6" fmla="*/ 1710825 h 171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710825">
                <a:moveTo>
                  <a:pt x="0" y="0"/>
                </a:moveTo>
                <a:lnTo>
                  <a:pt x="159427" y="108736"/>
                </a:lnTo>
                <a:cubicBezTo>
                  <a:pt x="1525844" y="984151"/>
                  <a:pt x="3676723" y="1548601"/>
                  <a:pt x="6096000" y="1548601"/>
                </a:cubicBezTo>
                <a:cubicBezTo>
                  <a:pt x="8515278" y="1548601"/>
                  <a:pt x="10666157" y="984151"/>
                  <a:pt x="12032574" y="108736"/>
                </a:cubicBezTo>
                <a:lnTo>
                  <a:pt x="12192000" y="0"/>
                </a:lnTo>
                <a:lnTo>
                  <a:pt x="12192000" y="1710825"/>
                </a:lnTo>
                <a:lnTo>
                  <a:pt x="0" y="1710825"/>
                </a:ln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cs typeface="+mn-ea"/>
              <a:sym typeface="+mn-lt"/>
            </a:endParaRPr>
          </a:p>
        </p:txBody>
      </p:sp>
      <p:sp>
        <p:nvSpPr>
          <p:cNvPr id="49" name="矩形 48">
            <a:extLst>
              <a:ext uri="{FF2B5EF4-FFF2-40B4-BE49-F238E27FC236}">
                <a16:creationId xmlns:a16="http://schemas.microsoft.com/office/drawing/2014/main" id="{D910C2C8-0886-42AC-9246-B46D24FE5E49}"/>
              </a:ext>
            </a:extLst>
          </p:cNvPr>
          <p:cNvSpPr/>
          <p:nvPr/>
        </p:nvSpPr>
        <p:spPr>
          <a:xfrm>
            <a:off x="3058683" y="2144874"/>
            <a:ext cx="8657222" cy="3592441"/>
          </a:xfrm>
          <a:prstGeom prst="rect">
            <a:avLst/>
          </a:prstGeom>
        </p:spPr>
        <p:txBody>
          <a:bodyPr vert="horz" lIns="91440" tIns="45720" rIns="91440" bIns="45720" rtlCol="0" anchor="b">
            <a:noAutofit/>
          </a:bodyPr>
          <a:lstStyle/>
          <a:p>
            <a:pPr algn="ctr">
              <a:lnSpc>
                <a:spcPct val="120000"/>
              </a:lnSpc>
              <a:spcBef>
                <a:spcPct val="0"/>
              </a:spcBef>
            </a:pPr>
            <a:r>
              <a:rPr lang="vi-VN" altLang="zh-CN" sz="2400" dirty="0">
                <a:latin typeface="#9Slide03 Cabin Condensed" panose="00000506000000000000" pitchFamily="2" charset="-93"/>
                <a:cs typeface="Times New Roman" panose="02020603050405020304" pitchFamily="18" charset="0"/>
                <a:sym typeface="+mn-lt"/>
              </a:rPr>
              <a:t>Kim loại kiềm là các kim loại nhóm IA, bao gồm: lithium (Li), sodium (Na), potassium (K), rubidium (Rb), caesium (Cs), francium (Fr). Chúng phản ứng được với nước và giải phóng khí hydrogen. Vậy khả năng phản ứng với nước của các kim loại trên có giống nhau hay không? Dựa vào bảng tuần hoàn các nguyên tố hóa học, chúng ta có thể giải thích được xu hướng biến đổi tính chất hóa học cơ bản của nguyên tử các nguyên tố không?</a:t>
            </a:r>
            <a:endParaRPr lang="zh-CN" altLang="en-US" sz="2400" dirty="0">
              <a:latin typeface="#9Slide03 Cabin Condensed" panose="00000506000000000000" pitchFamily="2" charset="-93"/>
              <a:cs typeface="Times New Roman" panose="02020603050405020304" pitchFamily="18" charset="0"/>
              <a:sym typeface="+mn-lt"/>
            </a:endParaRPr>
          </a:p>
        </p:txBody>
      </p:sp>
      <p:grpSp>
        <p:nvGrpSpPr>
          <p:cNvPr id="43" name="组合 42">
            <a:extLst>
              <a:ext uri="{FF2B5EF4-FFF2-40B4-BE49-F238E27FC236}">
                <a16:creationId xmlns:a16="http://schemas.microsoft.com/office/drawing/2014/main" id="{E88866B6-D913-49CE-A48E-37B4508A34C4}"/>
              </a:ext>
            </a:extLst>
          </p:cNvPr>
          <p:cNvGrpSpPr/>
          <p:nvPr/>
        </p:nvGrpSpPr>
        <p:grpSpPr>
          <a:xfrm>
            <a:off x="5736247" y="1218498"/>
            <a:ext cx="796279" cy="767997"/>
            <a:chOff x="182192" y="601610"/>
            <a:chExt cx="796279" cy="767997"/>
          </a:xfrm>
        </p:grpSpPr>
        <p:sp>
          <p:nvSpPr>
            <p:cNvPr id="45" name="椭圆 44">
              <a:extLst>
                <a:ext uri="{FF2B5EF4-FFF2-40B4-BE49-F238E27FC236}">
                  <a16:creationId xmlns:a16="http://schemas.microsoft.com/office/drawing/2014/main" id="{2B7E6626-006E-4BF4-90D4-52EBE503ACBF}"/>
                </a:ext>
              </a:extLst>
            </p:cNvPr>
            <p:cNvSpPr/>
            <p:nvPr/>
          </p:nvSpPr>
          <p:spPr>
            <a:xfrm>
              <a:off x="499286" y="601610"/>
              <a:ext cx="479185" cy="4791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a:extLst>
                <a:ext uri="{FF2B5EF4-FFF2-40B4-BE49-F238E27FC236}">
                  <a16:creationId xmlns:a16="http://schemas.microsoft.com/office/drawing/2014/main" id="{C637357D-E484-4409-9242-D6BC37F1F0F9}"/>
                </a:ext>
              </a:extLst>
            </p:cNvPr>
            <p:cNvSpPr/>
            <p:nvPr/>
          </p:nvSpPr>
          <p:spPr>
            <a:xfrm>
              <a:off x="182192" y="735418"/>
              <a:ext cx="634189" cy="63418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6" name="文本框 43">
            <a:extLst>
              <a:ext uri="{FF2B5EF4-FFF2-40B4-BE49-F238E27FC236}">
                <a16:creationId xmlns:a16="http://schemas.microsoft.com/office/drawing/2014/main" id="{0C063837-292F-D6E0-83DB-4A5FC47FA652}"/>
              </a:ext>
            </a:extLst>
          </p:cNvPr>
          <p:cNvSpPr txBox="1"/>
          <p:nvPr/>
        </p:nvSpPr>
        <p:spPr>
          <a:xfrm>
            <a:off x="6687530" y="1106930"/>
            <a:ext cx="3450150" cy="822854"/>
          </a:xfrm>
          <a:prstGeom prst="rect">
            <a:avLst/>
          </a:prstGeom>
          <a:noFill/>
        </p:spPr>
        <p:txBody>
          <a:bodyPr wrap="square" rtlCol="0">
            <a:spAutoFit/>
          </a:bodyPr>
          <a:lstStyle/>
          <a:p>
            <a:pPr lvl="0">
              <a:lnSpc>
                <a:spcPct val="130000"/>
              </a:lnSpc>
              <a:defRPr/>
            </a:pPr>
            <a:r>
              <a:rPr lang="en-US" altLang="zh-CN" sz="4000" b="1" i="1">
                <a:solidFill>
                  <a:srgbClr val="7030A0"/>
                </a:solidFill>
                <a:latin typeface="#9Slide03 Cabin Condensed" panose="00000506000000000000" pitchFamily="2" charset="-93"/>
                <a:cs typeface="Times New Roman" panose="02020603050405020304" pitchFamily="18" charset="0"/>
                <a:sym typeface="+mn-lt"/>
              </a:rPr>
              <a:t>Mở đầu:</a:t>
            </a:r>
            <a:endParaRPr lang="zh-CN" altLang="en-US" sz="4000" b="1" i="1" dirty="0">
              <a:solidFill>
                <a:srgbClr val="7030A0"/>
              </a:solidFill>
              <a:latin typeface="#9Slide03 Cabin Condensed" panose="00000506000000000000" pitchFamily="2" charset="-93"/>
              <a:cs typeface="Times New Roman" panose="02020603050405020304" pitchFamily="18" charset="0"/>
              <a:sym typeface="+mn-lt"/>
            </a:endParaRPr>
          </a:p>
        </p:txBody>
      </p:sp>
      <p:sp>
        <p:nvSpPr>
          <p:cNvPr id="33" name="!!1">
            <a:extLst>
              <a:ext uri="{FF2B5EF4-FFF2-40B4-BE49-F238E27FC236}">
                <a16:creationId xmlns:a16="http://schemas.microsoft.com/office/drawing/2014/main" id="{2C1A712D-95C4-ACF5-95FC-73AC4A59FFED}"/>
              </a:ext>
            </a:extLst>
          </p:cNvPr>
          <p:cNvSpPr/>
          <p:nvPr/>
        </p:nvSpPr>
        <p:spPr>
          <a:xfrm>
            <a:off x="1780548" y="1529813"/>
            <a:ext cx="672187" cy="4502742"/>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9Slide03 Cabin Condensed" panose="00000506000000000000" pitchFamily="2" charset="-93"/>
              <a:cs typeface="Times New Roman" panose="02020603050405020304" pitchFamily="18" charset="0"/>
            </a:endParaRPr>
          </a:p>
        </p:txBody>
      </p:sp>
      <p:sp>
        <p:nvSpPr>
          <p:cNvPr id="41" name="!!Li">
            <a:extLst>
              <a:ext uri="{FF2B5EF4-FFF2-40B4-BE49-F238E27FC236}">
                <a16:creationId xmlns:a16="http://schemas.microsoft.com/office/drawing/2014/main" id="{C6370D05-1057-9156-3008-C8438495A4E9}"/>
              </a:ext>
            </a:extLst>
          </p:cNvPr>
          <p:cNvSpPr/>
          <p:nvPr/>
        </p:nvSpPr>
        <p:spPr>
          <a:xfrm>
            <a:off x="1820735" y="219905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effectLst>
                  <a:outerShdw blurRad="63500" sx="102000" sy="102000" algn="ctr" rotWithShape="0">
                    <a:prstClr val="black">
                      <a:alpha val="40000"/>
                    </a:prstClr>
                  </a:outerShdw>
                </a:effectLst>
                <a:latin typeface="#9Slide03 Cabin Condensed" panose="00000506000000000000" pitchFamily="2" charset="-93"/>
                <a:ea typeface="Aachen" panose="02020500000000000000" pitchFamily="18" charset="0"/>
                <a:cs typeface="Times New Roman" panose="02020603050405020304" pitchFamily="18" charset="0"/>
              </a:rPr>
              <a:t>Li</a:t>
            </a:r>
          </a:p>
        </p:txBody>
      </p:sp>
      <p:sp>
        <p:nvSpPr>
          <p:cNvPr id="51" name="!!Na">
            <a:extLst>
              <a:ext uri="{FF2B5EF4-FFF2-40B4-BE49-F238E27FC236}">
                <a16:creationId xmlns:a16="http://schemas.microsoft.com/office/drawing/2014/main" id="{5A17BA8B-09D2-8036-F5B7-2B81D2F9AB7D}"/>
              </a:ext>
            </a:extLst>
          </p:cNvPr>
          <p:cNvSpPr/>
          <p:nvPr/>
        </p:nvSpPr>
        <p:spPr>
          <a:xfrm>
            <a:off x="1820735" y="2840185"/>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effectLst>
                  <a:outerShdw blurRad="63500" sx="102000" sy="102000" algn="ctr" rotWithShape="0">
                    <a:prstClr val="black">
                      <a:alpha val="40000"/>
                    </a:prstClr>
                  </a:outerShdw>
                </a:effectLst>
                <a:latin typeface="#9Slide03 Cabin Condensed" panose="00000506000000000000" pitchFamily="2" charset="-93"/>
                <a:ea typeface="Aachen" panose="02020500000000000000" pitchFamily="18" charset="0"/>
                <a:cs typeface="Times New Roman" panose="02020603050405020304" pitchFamily="18" charset="0"/>
              </a:rPr>
              <a:t>Na</a:t>
            </a:r>
          </a:p>
        </p:txBody>
      </p:sp>
      <p:sp>
        <p:nvSpPr>
          <p:cNvPr id="52" name="!!K">
            <a:extLst>
              <a:ext uri="{FF2B5EF4-FFF2-40B4-BE49-F238E27FC236}">
                <a16:creationId xmlns:a16="http://schemas.microsoft.com/office/drawing/2014/main" id="{7673B5BB-7739-BEDB-B925-EE502ACEAE14}"/>
              </a:ext>
            </a:extLst>
          </p:cNvPr>
          <p:cNvSpPr/>
          <p:nvPr/>
        </p:nvSpPr>
        <p:spPr>
          <a:xfrm>
            <a:off x="1820735" y="348131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effectLst>
                  <a:outerShdw blurRad="63500" sx="102000" sy="102000" algn="ctr" rotWithShape="0">
                    <a:prstClr val="black">
                      <a:alpha val="40000"/>
                    </a:prstClr>
                  </a:outerShdw>
                </a:effectLst>
                <a:latin typeface="#9Slide03 Cabin Condensed" panose="00000506000000000000" pitchFamily="2" charset="-93"/>
                <a:ea typeface="Aachen" panose="02020500000000000000" pitchFamily="18" charset="0"/>
                <a:cs typeface="Times New Roman" panose="02020603050405020304" pitchFamily="18" charset="0"/>
              </a:rPr>
              <a:t>K</a:t>
            </a:r>
          </a:p>
        </p:txBody>
      </p:sp>
      <p:sp>
        <p:nvSpPr>
          <p:cNvPr id="53" name="!!Rb">
            <a:extLst>
              <a:ext uri="{FF2B5EF4-FFF2-40B4-BE49-F238E27FC236}">
                <a16:creationId xmlns:a16="http://schemas.microsoft.com/office/drawing/2014/main" id="{C35C5402-6143-CE73-BCDD-43D8F09E8151}"/>
              </a:ext>
            </a:extLst>
          </p:cNvPr>
          <p:cNvSpPr/>
          <p:nvPr/>
        </p:nvSpPr>
        <p:spPr>
          <a:xfrm>
            <a:off x="1820735" y="412244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effectLst>
                  <a:outerShdw blurRad="63500" sx="102000" sy="102000" algn="ctr" rotWithShape="0">
                    <a:prstClr val="black">
                      <a:alpha val="40000"/>
                    </a:prstClr>
                  </a:outerShdw>
                </a:effectLst>
                <a:latin typeface="#9Slide03 Cabin Condensed" panose="00000506000000000000" pitchFamily="2" charset="-93"/>
                <a:ea typeface="Aachen" panose="02020500000000000000" pitchFamily="18" charset="0"/>
                <a:cs typeface="Times New Roman" panose="02020603050405020304" pitchFamily="18" charset="0"/>
              </a:rPr>
              <a:t>Rb</a:t>
            </a:r>
          </a:p>
        </p:txBody>
      </p:sp>
      <p:sp>
        <p:nvSpPr>
          <p:cNvPr id="54" name="!!Cs">
            <a:extLst>
              <a:ext uri="{FF2B5EF4-FFF2-40B4-BE49-F238E27FC236}">
                <a16:creationId xmlns:a16="http://schemas.microsoft.com/office/drawing/2014/main" id="{F1ABA2B8-7487-05E7-26B8-497279A31A39}"/>
              </a:ext>
            </a:extLst>
          </p:cNvPr>
          <p:cNvSpPr/>
          <p:nvPr/>
        </p:nvSpPr>
        <p:spPr>
          <a:xfrm>
            <a:off x="1820735" y="476357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effectLst>
                  <a:outerShdw blurRad="63500" sx="102000" sy="102000" algn="ctr" rotWithShape="0">
                    <a:prstClr val="black">
                      <a:alpha val="40000"/>
                    </a:prstClr>
                  </a:outerShdw>
                </a:effectLst>
                <a:latin typeface="#9Slide03 Cabin Condensed" panose="00000506000000000000" pitchFamily="2" charset="-93"/>
                <a:ea typeface="Aachen" panose="02020500000000000000" pitchFamily="18" charset="0"/>
                <a:cs typeface="Times New Roman" panose="02020603050405020304" pitchFamily="18" charset="0"/>
              </a:rPr>
              <a:t>Cs</a:t>
            </a:r>
          </a:p>
        </p:txBody>
      </p:sp>
      <p:sp>
        <p:nvSpPr>
          <p:cNvPr id="55" name="!!Fr">
            <a:extLst>
              <a:ext uri="{FF2B5EF4-FFF2-40B4-BE49-F238E27FC236}">
                <a16:creationId xmlns:a16="http://schemas.microsoft.com/office/drawing/2014/main" id="{D5CF4FA9-E7EC-4C95-17C7-904EF52AD92D}"/>
              </a:ext>
            </a:extLst>
          </p:cNvPr>
          <p:cNvSpPr/>
          <p:nvPr/>
        </p:nvSpPr>
        <p:spPr>
          <a:xfrm>
            <a:off x="1820735" y="540470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effectLst>
                  <a:outerShdw blurRad="63500" sx="102000" sy="102000" algn="ctr" rotWithShape="0">
                    <a:prstClr val="black">
                      <a:alpha val="40000"/>
                    </a:prstClr>
                  </a:outerShdw>
                </a:effectLst>
                <a:latin typeface="#9Slide03 Cabin Condensed" panose="00000506000000000000" pitchFamily="2" charset="-93"/>
                <a:ea typeface="Aachen" panose="02020500000000000000" pitchFamily="18" charset="0"/>
                <a:cs typeface="Times New Roman" panose="02020603050405020304" pitchFamily="18" charset="0"/>
              </a:rPr>
              <a:t>Fr</a:t>
            </a:r>
          </a:p>
        </p:txBody>
      </p:sp>
      <p:sp>
        <p:nvSpPr>
          <p:cNvPr id="56" name="!!HinhChuNhom">
            <a:extLst>
              <a:ext uri="{FF2B5EF4-FFF2-40B4-BE49-F238E27FC236}">
                <a16:creationId xmlns:a16="http://schemas.microsoft.com/office/drawing/2014/main" id="{A26317FA-2481-C55C-9F92-689259B3DB27}"/>
              </a:ext>
            </a:extLst>
          </p:cNvPr>
          <p:cNvSpPr/>
          <p:nvPr/>
        </p:nvSpPr>
        <p:spPr>
          <a:xfrm>
            <a:off x="976801" y="1346687"/>
            <a:ext cx="2675443"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9Slide03 Cabin Condensed" panose="00000506000000000000" pitchFamily="2" charset="-93"/>
              <a:cs typeface="Times New Roman" panose="02020603050405020304" pitchFamily="18" charset="0"/>
            </a:endParaRPr>
          </a:p>
        </p:txBody>
      </p:sp>
      <p:sp>
        <p:nvSpPr>
          <p:cNvPr id="57" name="!!ChuNhom">
            <a:extLst>
              <a:ext uri="{FF2B5EF4-FFF2-40B4-BE49-F238E27FC236}">
                <a16:creationId xmlns:a16="http://schemas.microsoft.com/office/drawing/2014/main" id="{5728D484-2111-0D33-6167-BC24C0A19CD2}"/>
              </a:ext>
            </a:extLst>
          </p:cNvPr>
          <p:cNvSpPr txBox="1"/>
          <p:nvPr/>
        </p:nvSpPr>
        <p:spPr>
          <a:xfrm>
            <a:off x="1186081" y="1388934"/>
            <a:ext cx="2256883" cy="646331"/>
          </a:xfrm>
          <a:prstGeom prst="rect">
            <a:avLst/>
          </a:prstGeom>
          <a:noFill/>
        </p:spPr>
        <p:txBody>
          <a:bodyPr wrap="square" rtlCol="0">
            <a:spAutoFit/>
          </a:bodyPr>
          <a:lstStyle/>
          <a:p>
            <a:pPr algn="ctr"/>
            <a:r>
              <a:rPr lang="en-US" sz="3600" b="1" dirty="0" err="1">
                <a:solidFill>
                  <a:srgbClr val="E76F51"/>
                </a:solidFill>
                <a:latin typeface="#9Slide03 Cabin Condensed" panose="00000506000000000000" pitchFamily="2" charset="-93"/>
                <a:cs typeface="Times New Roman" panose="02020603050405020304" pitchFamily="18" charset="0"/>
              </a:rPr>
              <a:t>Nhóm</a:t>
            </a:r>
            <a:r>
              <a:rPr lang="en-US" sz="3600" b="1" dirty="0">
                <a:solidFill>
                  <a:srgbClr val="E76F51"/>
                </a:solidFill>
                <a:latin typeface="#9Slide03 Cabin Condensed" panose="00000506000000000000" pitchFamily="2" charset="-93"/>
                <a:cs typeface="Times New Roman" panose="02020603050405020304" pitchFamily="18" charset="0"/>
              </a:rPr>
              <a:t> IA</a:t>
            </a:r>
          </a:p>
        </p:txBody>
      </p:sp>
    </p:spTree>
    <p:extLst>
      <p:ext uri="{BB962C8B-B14F-4D97-AF65-F5344CB8AC3E}">
        <p14:creationId xmlns:p14="http://schemas.microsoft.com/office/powerpoint/2010/main" val="314045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53" presetClass="entr" presetSubtype="16"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anim calcmode="lin" valueType="num">
                                      <p:cBhvr>
                                        <p:cTn id="25" dur="1000" fill="hold"/>
                                        <p:tgtEl>
                                          <p:spTgt spid="41"/>
                                        </p:tgtEl>
                                        <p:attrNameLst>
                                          <p:attrName>ppt_x</p:attrName>
                                        </p:attrNameLst>
                                      </p:cBhvr>
                                      <p:tavLst>
                                        <p:tav tm="0">
                                          <p:val>
                                            <p:strVal val="#ppt_x"/>
                                          </p:val>
                                        </p:tav>
                                        <p:tav tm="100000">
                                          <p:val>
                                            <p:strVal val="#ppt_x"/>
                                          </p:val>
                                        </p:tav>
                                      </p:tavLst>
                                    </p:anim>
                                    <p:anim calcmode="lin" valueType="num">
                                      <p:cBhvr>
                                        <p:cTn id="26" dur="1000" fill="hold"/>
                                        <p:tgtEl>
                                          <p:spTgt spid="4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1000"/>
                                        <p:tgtEl>
                                          <p:spTgt spid="51"/>
                                        </p:tgtEl>
                                      </p:cBhvr>
                                    </p:animEffect>
                                    <p:anim calcmode="lin" valueType="num">
                                      <p:cBhvr>
                                        <p:cTn id="30" dur="1000" fill="hold"/>
                                        <p:tgtEl>
                                          <p:spTgt spid="51"/>
                                        </p:tgtEl>
                                        <p:attrNameLst>
                                          <p:attrName>ppt_x</p:attrName>
                                        </p:attrNameLst>
                                      </p:cBhvr>
                                      <p:tavLst>
                                        <p:tav tm="0">
                                          <p:val>
                                            <p:strVal val="#ppt_x"/>
                                          </p:val>
                                        </p:tav>
                                        <p:tav tm="100000">
                                          <p:val>
                                            <p:strVal val="#ppt_x"/>
                                          </p:val>
                                        </p:tav>
                                      </p:tavLst>
                                    </p:anim>
                                    <p:anim calcmode="lin" valueType="num">
                                      <p:cBhvr>
                                        <p:cTn id="31" dur="1000" fill="hold"/>
                                        <p:tgtEl>
                                          <p:spTgt spid="5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1000"/>
                                        <p:tgtEl>
                                          <p:spTgt spid="52"/>
                                        </p:tgtEl>
                                      </p:cBhvr>
                                    </p:animEffect>
                                    <p:anim calcmode="lin" valueType="num">
                                      <p:cBhvr>
                                        <p:cTn id="35" dur="1000" fill="hold"/>
                                        <p:tgtEl>
                                          <p:spTgt spid="52"/>
                                        </p:tgtEl>
                                        <p:attrNameLst>
                                          <p:attrName>ppt_x</p:attrName>
                                        </p:attrNameLst>
                                      </p:cBhvr>
                                      <p:tavLst>
                                        <p:tav tm="0">
                                          <p:val>
                                            <p:strVal val="#ppt_x"/>
                                          </p:val>
                                        </p:tav>
                                        <p:tav tm="100000">
                                          <p:val>
                                            <p:strVal val="#ppt_x"/>
                                          </p:val>
                                        </p:tav>
                                      </p:tavLst>
                                    </p:anim>
                                    <p:anim calcmode="lin" valueType="num">
                                      <p:cBhvr>
                                        <p:cTn id="36" dur="1000" fill="hold"/>
                                        <p:tgtEl>
                                          <p:spTgt spid="5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1000"/>
                                        <p:tgtEl>
                                          <p:spTgt spid="53"/>
                                        </p:tgtEl>
                                      </p:cBhvr>
                                    </p:animEffect>
                                    <p:anim calcmode="lin" valueType="num">
                                      <p:cBhvr>
                                        <p:cTn id="40" dur="1000" fill="hold"/>
                                        <p:tgtEl>
                                          <p:spTgt spid="53"/>
                                        </p:tgtEl>
                                        <p:attrNameLst>
                                          <p:attrName>ppt_x</p:attrName>
                                        </p:attrNameLst>
                                      </p:cBhvr>
                                      <p:tavLst>
                                        <p:tav tm="0">
                                          <p:val>
                                            <p:strVal val="#ppt_x"/>
                                          </p:val>
                                        </p:tav>
                                        <p:tav tm="100000">
                                          <p:val>
                                            <p:strVal val="#ppt_x"/>
                                          </p:val>
                                        </p:tav>
                                      </p:tavLst>
                                    </p:anim>
                                    <p:anim calcmode="lin" valueType="num">
                                      <p:cBhvr>
                                        <p:cTn id="41" dur="1000" fill="hold"/>
                                        <p:tgtEl>
                                          <p:spTgt spid="5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1000"/>
                                        <p:tgtEl>
                                          <p:spTgt spid="54"/>
                                        </p:tgtEl>
                                      </p:cBhvr>
                                    </p:animEffect>
                                    <p:anim calcmode="lin" valueType="num">
                                      <p:cBhvr>
                                        <p:cTn id="45" dur="1000" fill="hold"/>
                                        <p:tgtEl>
                                          <p:spTgt spid="54"/>
                                        </p:tgtEl>
                                        <p:attrNameLst>
                                          <p:attrName>ppt_x</p:attrName>
                                        </p:attrNameLst>
                                      </p:cBhvr>
                                      <p:tavLst>
                                        <p:tav tm="0">
                                          <p:val>
                                            <p:strVal val="#ppt_x"/>
                                          </p:val>
                                        </p:tav>
                                        <p:tav tm="100000">
                                          <p:val>
                                            <p:strVal val="#ppt_x"/>
                                          </p:val>
                                        </p:tav>
                                      </p:tavLst>
                                    </p:anim>
                                    <p:anim calcmode="lin" valueType="num">
                                      <p:cBhvr>
                                        <p:cTn id="46" dur="1000" fill="hold"/>
                                        <p:tgtEl>
                                          <p:spTgt spid="5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1000"/>
                                        <p:tgtEl>
                                          <p:spTgt spid="55"/>
                                        </p:tgtEl>
                                      </p:cBhvr>
                                    </p:animEffect>
                                    <p:anim calcmode="lin" valueType="num">
                                      <p:cBhvr>
                                        <p:cTn id="50" dur="1000" fill="hold"/>
                                        <p:tgtEl>
                                          <p:spTgt spid="55"/>
                                        </p:tgtEl>
                                        <p:attrNameLst>
                                          <p:attrName>ppt_x</p:attrName>
                                        </p:attrNameLst>
                                      </p:cBhvr>
                                      <p:tavLst>
                                        <p:tav tm="0">
                                          <p:val>
                                            <p:strVal val="#ppt_x"/>
                                          </p:val>
                                        </p:tav>
                                        <p:tav tm="100000">
                                          <p:val>
                                            <p:strVal val="#ppt_x"/>
                                          </p:val>
                                        </p:tav>
                                      </p:tavLst>
                                    </p:anim>
                                    <p:anim calcmode="lin" valueType="num">
                                      <p:cBhvr>
                                        <p:cTn id="51" dur="1000" fill="hold"/>
                                        <p:tgtEl>
                                          <p:spTgt spid="5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1000"/>
                                        <p:tgtEl>
                                          <p:spTgt spid="56"/>
                                        </p:tgtEl>
                                      </p:cBhvr>
                                    </p:animEffect>
                                    <p:anim calcmode="lin" valueType="num">
                                      <p:cBhvr>
                                        <p:cTn id="55" dur="1000" fill="hold"/>
                                        <p:tgtEl>
                                          <p:spTgt spid="56"/>
                                        </p:tgtEl>
                                        <p:attrNameLst>
                                          <p:attrName>ppt_x</p:attrName>
                                        </p:attrNameLst>
                                      </p:cBhvr>
                                      <p:tavLst>
                                        <p:tav tm="0">
                                          <p:val>
                                            <p:strVal val="#ppt_x"/>
                                          </p:val>
                                        </p:tav>
                                        <p:tav tm="100000">
                                          <p:val>
                                            <p:strVal val="#ppt_x"/>
                                          </p:val>
                                        </p:tav>
                                      </p:tavLst>
                                    </p:anim>
                                    <p:anim calcmode="lin" valueType="num">
                                      <p:cBhvr>
                                        <p:cTn id="56" dur="1000" fill="hold"/>
                                        <p:tgtEl>
                                          <p:spTgt spid="5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33" grpId="0" animBg="1"/>
      <p:bldP spid="41" grpId="0" animBg="1"/>
      <p:bldP spid="51" grpId="0" animBg="1"/>
      <p:bldP spid="52" grpId="0" animBg="1"/>
      <p:bldP spid="53" grpId="0" animBg="1"/>
      <p:bldP spid="54" grpId="0" animBg="1"/>
      <p:bldP spid="55" grpId="0" animBg="1"/>
      <p:bldP spid="5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矩形 149">
            <a:extLst>
              <a:ext uri="{FF2B5EF4-FFF2-40B4-BE49-F238E27FC236}">
                <a16:creationId xmlns:a16="http://schemas.microsoft.com/office/drawing/2014/main" id="{681A9F78-3A7B-42A8-9ACF-762733D22340}"/>
              </a:ext>
            </a:extLst>
          </p:cNvPr>
          <p:cNvSpPr/>
          <p:nvPr/>
        </p:nvSpPr>
        <p:spPr>
          <a:xfrm>
            <a:off x="1690412" y="2268817"/>
            <a:ext cx="3296983" cy="3601199"/>
          </a:xfrm>
          <a:prstGeom prst="rect">
            <a:avLst/>
          </a:prstGeom>
        </p:spPr>
        <p:txBody>
          <a:bodyPr vert="horz" lIns="91440" tIns="45720" rIns="91440" bIns="45720" rtlCol="0" anchor="b">
            <a:noAutofit/>
          </a:bodyPr>
          <a:lstStyle/>
          <a:p>
            <a:pPr algn="just">
              <a:spcBef>
                <a:spcPct val="0"/>
              </a:spcBef>
            </a:pPr>
            <a:r>
              <a:rPr lang="en-US" altLang="zh-CN" sz="2400" i="1" dirty="0">
                <a:solidFill>
                  <a:srgbClr val="CC6600"/>
                </a:solidFill>
                <a:latin typeface="#9Slide03 Cabin Condensed" panose="00000506000000000000" pitchFamily="2" charset="-93"/>
                <a:cs typeface="Times New Roman" panose="02020603050405020304" pitchFamily="18" charset="0"/>
                <a:sym typeface="+mn-lt"/>
              </a:rPr>
              <a:t>         </a:t>
            </a:r>
            <a:r>
              <a:rPr lang="vi-VN" altLang="zh-CN" sz="2400" i="1" dirty="0">
                <a:solidFill>
                  <a:srgbClr val="CC6600"/>
                </a:solidFill>
                <a:latin typeface="#9Slide03 Cabin Condensed" panose="00000506000000000000" pitchFamily="2" charset="-93"/>
                <a:cs typeface="Times New Roman" panose="02020603050405020304" pitchFamily="18" charset="0"/>
                <a:sym typeface="+mn-lt"/>
              </a:rPr>
              <a:t>Dựa vào xu hướng biến đổi tính kim loại – phi kim của các nguyên tố trong bảng tuần hoàn, hãy sắp xếp các nguyên tố sau đây theo chiều giảm dần tính kim loại: sodium, magnesium và potassium</a:t>
            </a:r>
            <a:endParaRPr lang="zh-CN" altLang="en-US" sz="2400" i="1" dirty="0">
              <a:solidFill>
                <a:srgbClr val="CC6600"/>
              </a:solidFill>
              <a:latin typeface="#9Slide03 Cabin Condensed" panose="00000506000000000000" pitchFamily="2" charset="-93"/>
              <a:cs typeface="Times New Roman" panose="02020603050405020304" pitchFamily="18" charset="0"/>
              <a:sym typeface="+mn-lt"/>
            </a:endParaRPr>
          </a:p>
        </p:txBody>
      </p:sp>
      <p:pic>
        <p:nvPicPr>
          <p:cNvPr id="3" name="图片 2">
            <a:extLst>
              <a:ext uri="{FF2B5EF4-FFF2-40B4-BE49-F238E27FC236}">
                <a16:creationId xmlns:a16="http://schemas.microsoft.com/office/drawing/2014/main" id="{679355F3-181C-4ADC-A0E9-B09CC90963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539"/>
          <a:stretch/>
        </p:blipFill>
        <p:spPr>
          <a:xfrm>
            <a:off x="732749" y="2738441"/>
            <a:ext cx="2902864" cy="2655004"/>
          </a:xfrm>
          <a:prstGeom prst="rect">
            <a:avLst/>
          </a:prstGeom>
        </p:spPr>
      </p:pic>
      <p:sp>
        <p:nvSpPr>
          <p:cNvPr id="34" name="TextBox 33"/>
          <p:cNvSpPr txBox="1"/>
          <p:nvPr/>
        </p:nvSpPr>
        <p:spPr>
          <a:xfrm>
            <a:off x="179218" y="656876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solidFill>
                <a:effectLst/>
                <a:uLnTx/>
                <a:uFillTx/>
              </a:rPr>
              <a:t>行业</a:t>
            </a: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a:t>
            </a:r>
            <a:r>
              <a:rPr kumimoji="0" lang="en-US" altLang="zh-CN" sz="100" b="0" i="0" u="none" strike="noStrike" kern="0" cap="none" spc="0" normalizeH="0" baseline="0" noProof="0" dirty="0">
                <a:ln>
                  <a:noFill/>
                </a:ln>
                <a:solidFill>
                  <a:schemeClr val="bg1"/>
                </a:solidFill>
                <a:effectLst/>
                <a:uLnTx/>
                <a:uFillTx/>
              </a:rPr>
              <a:t>http://www.1ppt.com/hangye/</a:t>
            </a:r>
          </a:p>
        </p:txBody>
      </p:sp>
      <p:pic>
        <p:nvPicPr>
          <p:cNvPr id="33" name="Picture 32">
            <a:extLst>
              <a:ext uri="{FF2B5EF4-FFF2-40B4-BE49-F238E27FC236}">
                <a16:creationId xmlns:a16="http://schemas.microsoft.com/office/drawing/2014/main" id="{795658A2-B0B5-979C-EE0B-ECE2BE4843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4636" y="141581"/>
            <a:ext cx="1539917" cy="1539917"/>
          </a:xfrm>
          <a:prstGeom prst="rect">
            <a:avLst/>
          </a:prstGeom>
        </p:spPr>
      </p:pic>
      <p:sp>
        <p:nvSpPr>
          <p:cNvPr id="35" name="文本框 43">
            <a:extLst>
              <a:ext uri="{FF2B5EF4-FFF2-40B4-BE49-F238E27FC236}">
                <a16:creationId xmlns:a16="http://schemas.microsoft.com/office/drawing/2014/main" id="{0D46DE1D-518F-9101-E687-F4F4608C7AE3}"/>
              </a:ext>
            </a:extLst>
          </p:cNvPr>
          <p:cNvSpPr txBox="1"/>
          <p:nvPr/>
        </p:nvSpPr>
        <p:spPr>
          <a:xfrm>
            <a:off x="4596130" y="375243"/>
            <a:ext cx="3450150" cy="822854"/>
          </a:xfrm>
          <a:prstGeom prst="rect">
            <a:avLst/>
          </a:prstGeom>
          <a:noFill/>
        </p:spPr>
        <p:txBody>
          <a:bodyPr wrap="square" rtlCol="0">
            <a:spAutoFit/>
          </a:bodyPr>
          <a:lstStyle/>
          <a:p>
            <a:pPr lvl="0">
              <a:lnSpc>
                <a:spcPct val="130000"/>
              </a:lnSpc>
              <a:defRPr/>
            </a:pPr>
            <a:r>
              <a:rPr lang="en-US" altLang="zh-CN" sz="4000" b="1" i="1" dirty="0">
                <a:solidFill>
                  <a:srgbClr val="7030A0"/>
                </a:solidFill>
                <a:latin typeface="#9Slide03 Cabin Condensed" panose="00000506000000000000" pitchFamily="2" charset="-93"/>
                <a:cs typeface="Times New Roman" panose="02020603050405020304" pitchFamily="18" charset="0"/>
                <a:sym typeface="+mn-lt"/>
              </a:rPr>
              <a:t>LUYỆN TẬP:</a:t>
            </a:r>
            <a:endParaRPr lang="zh-CN" altLang="en-US" sz="4000" b="1" i="1" dirty="0">
              <a:solidFill>
                <a:srgbClr val="7030A0"/>
              </a:solidFill>
              <a:latin typeface="#9Slide03 Cabin Condensed" panose="00000506000000000000" pitchFamily="2" charset="-93"/>
              <a:cs typeface="Times New Roman" panose="02020603050405020304" pitchFamily="18" charset="0"/>
              <a:sym typeface="+mn-lt"/>
            </a:endParaRPr>
          </a:p>
        </p:txBody>
      </p:sp>
      <p:pic>
        <p:nvPicPr>
          <p:cNvPr id="36" name="Picture 12">
            <a:extLst>
              <a:ext uri="{FF2B5EF4-FFF2-40B4-BE49-F238E27FC236}">
                <a16:creationId xmlns:a16="http://schemas.microsoft.com/office/drawing/2014/main" id="{04FF0291-4F8D-5B41-18F9-C135F51BEA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11086" y="1779938"/>
            <a:ext cx="735762" cy="977757"/>
          </a:xfrm>
          <a:prstGeom prst="rect">
            <a:avLst/>
          </a:prstGeom>
        </p:spPr>
      </p:pic>
      <p:pic>
        <p:nvPicPr>
          <p:cNvPr id="26" name="Picture 2">
            <a:extLst>
              <a:ext uri="{FF2B5EF4-FFF2-40B4-BE49-F238E27FC236}">
                <a16:creationId xmlns:a16="http://schemas.microsoft.com/office/drawing/2014/main" id="{324B463B-6A50-8BB4-AC19-06FA6FE82D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2361" y="1956473"/>
            <a:ext cx="6264034" cy="387633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5B390E2-D23E-F14C-DC56-BF4DF301B5DE}"/>
              </a:ext>
            </a:extLst>
          </p:cNvPr>
          <p:cNvSpPr txBox="1"/>
          <p:nvPr/>
        </p:nvSpPr>
        <p:spPr>
          <a:xfrm>
            <a:off x="4270533" y="2503634"/>
            <a:ext cx="6107372" cy="461665"/>
          </a:xfrm>
          <a:prstGeom prst="rect">
            <a:avLst/>
          </a:prstGeom>
          <a:noFill/>
        </p:spPr>
        <p:txBody>
          <a:bodyPr wrap="square">
            <a:spAutoFit/>
          </a:bodyPr>
          <a:lstStyle/>
          <a:p>
            <a:r>
              <a:rPr lang="en-US" sz="2400" dirty="0">
                <a:latin typeface="#9Slide03 Cabin Condensed" panose="00000506000000000000" pitchFamily="2" charset="-93"/>
                <a:cs typeface="Times New Roman" panose="02020603050405020304" pitchFamily="18" charset="0"/>
              </a:rPr>
              <a:t>- Na, Mg </a:t>
            </a:r>
            <a:r>
              <a:rPr lang="en-US" sz="2400" dirty="0" err="1">
                <a:latin typeface="#9Slide03 Cabin Condensed" panose="00000506000000000000" pitchFamily="2" charset="-93"/>
                <a:cs typeface="Times New Roman" panose="02020603050405020304" pitchFamily="18" charset="0"/>
              </a:rPr>
              <a:t>thuộc</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cùng</a:t>
            </a:r>
            <a:r>
              <a:rPr lang="en-US" sz="2400" dirty="0">
                <a:latin typeface="#9Slide03 Cabin Condensed" panose="00000506000000000000" pitchFamily="2" charset="-93"/>
                <a:cs typeface="Times New Roman" panose="02020603050405020304" pitchFamily="18" charset="0"/>
              </a:rPr>
              <a:t> chu </a:t>
            </a:r>
            <a:r>
              <a:rPr lang="en-US" sz="2400" dirty="0" err="1">
                <a:latin typeface="#9Slide03 Cabin Condensed" panose="00000506000000000000" pitchFamily="2" charset="-93"/>
                <a:cs typeface="Times New Roman" panose="02020603050405020304" pitchFamily="18" charset="0"/>
              </a:rPr>
              <a:t>kì</a:t>
            </a:r>
            <a:r>
              <a:rPr lang="en-US" sz="2400" dirty="0">
                <a:latin typeface="#9Slide03 Cabin Condensed" panose="00000506000000000000" pitchFamily="2" charset="-93"/>
                <a:cs typeface="Times New Roman" panose="02020603050405020304" pitchFamily="18" charset="0"/>
              </a:rPr>
              <a:t> 2</a:t>
            </a:r>
          </a:p>
        </p:txBody>
      </p:sp>
      <p:sp>
        <p:nvSpPr>
          <p:cNvPr id="30" name="TextBox 29">
            <a:extLst>
              <a:ext uri="{FF2B5EF4-FFF2-40B4-BE49-F238E27FC236}">
                <a16:creationId xmlns:a16="http://schemas.microsoft.com/office/drawing/2014/main" id="{A3700A45-0065-207A-6CEB-86696598E85A}"/>
              </a:ext>
            </a:extLst>
          </p:cNvPr>
          <p:cNvSpPr txBox="1"/>
          <p:nvPr/>
        </p:nvSpPr>
        <p:spPr>
          <a:xfrm>
            <a:off x="4270533" y="3086269"/>
            <a:ext cx="6741994" cy="461665"/>
          </a:xfrm>
          <a:prstGeom prst="rect">
            <a:avLst/>
          </a:prstGeom>
          <a:noFill/>
        </p:spPr>
        <p:txBody>
          <a:bodyPr wrap="square">
            <a:spAutoFit/>
          </a:bodyPr>
          <a:lstStyle/>
          <a:p>
            <a:r>
              <a:rPr lang="pt-BR" sz="2400" dirty="0">
                <a:latin typeface="#9Slide03 Cabin Condensed" panose="00000506000000000000" pitchFamily="2" charset="-93"/>
                <a:cs typeface="Times New Roman" panose="02020603050405020304" pitchFamily="18" charset="0"/>
              </a:rPr>
              <a:t>- Na, K thuộc cùng nhóm IA</a:t>
            </a:r>
            <a:endParaRPr lang="en-US" sz="2400" dirty="0">
              <a:latin typeface="#9Slide03 Cabin Condensed" panose="00000506000000000000" pitchFamily="2" charset="-93"/>
              <a:cs typeface="Times New Roman" panose="02020603050405020304" pitchFamily="18" charset="0"/>
            </a:endParaRPr>
          </a:p>
        </p:txBody>
      </p:sp>
      <p:sp>
        <p:nvSpPr>
          <p:cNvPr id="31" name="TextBox 30">
            <a:extLst>
              <a:ext uri="{FF2B5EF4-FFF2-40B4-BE49-F238E27FC236}">
                <a16:creationId xmlns:a16="http://schemas.microsoft.com/office/drawing/2014/main" id="{791C91AC-5FE9-3C38-91C2-272DCAAB24C5}"/>
              </a:ext>
            </a:extLst>
          </p:cNvPr>
          <p:cNvSpPr txBox="1"/>
          <p:nvPr/>
        </p:nvSpPr>
        <p:spPr>
          <a:xfrm>
            <a:off x="4248606" y="3696232"/>
            <a:ext cx="7466316" cy="830997"/>
          </a:xfrm>
          <a:prstGeom prst="rect">
            <a:avLst/>
          </a:prstGeom>
          <a:noFill/>
        </p:spPr>
        <p:txBody>
          <a:bodyPr wrap="square">
            <a:spAutoFit/>
          </a:bodyPr>
          <a:lstStyle/>
          <a:p>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Trong</a:t>
            </a:r>
            <a:r>
              <a:rPr lang="en-US" sz="2400" b="0" i="0" dirty="0">
                <a:effectLst/>
                <a:latin typeface="#9Slide03 Cabin Condensed" panose="00000506000000000000" pitchFamily="2" charset="-93"/>
                <a:cs typeface="Times New Roman" panose="02020603050405020304" pitchFamily="18" charset="0"/>
              </a:rPr>
              <a:t> 1 chu </a:t>
            </a:r>
            <a:r>
              <a:rPr lang="en-US" sz="2400" b="0" i="0" dirty="0" err="1">
                <a:effectLst/>
                <a:latin typeface="#9Slide03 Cabin Condensed" panose="00000506000000000000" pitchFamily="2" charset="-93"/>
                <a:cs typeface="Times New Roman" panose="02020603050405020304" pitchFamily="18" charset="0"/>
              </a:rPr>
              <a:t>kì</a:t>
            </a:r>
            <a:r>
              <a:rPr lang="en-US" sz="2400" b="0" i="0" dirty="0">
                <a:effectLst/>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tính</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theo</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chiều</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tăng</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dần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điện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tích</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hạt</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nhân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tính</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kim</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loại</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giảm</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dần</a:t>
            </a:r>
            <a:r>
              <a:rPr lang="en-US" sz="2400" dirty="0">
                <a:latin typeface="#9Slide03 Cabin Condensed" panose="00000506000000000000" pitchFamily="2" charset="-93"/>
                <a:cs typeface="Times New Roman" panose="02020603050405020304" pitchFamily="18" charset="0"/>
              </a:rPr>
              <a:t> ⇒</a:t>
            </a:r>
            <a:r>
              <a:rPr lang="en-US" sz="2400" b="0" i="0" dirty="0">
                <a:effectLst/>
                <a:latin typeface="#9Slide03 Cabin Condensed" panose="00000506000000000000" pitchFamily="2" charset="-93"/>
                <a:cs typeface="Times New Roman" panose="02020603050405020304" pitchFamily="18" charset="0"/>
              </a:rPr>
              <a:t> </a:t>
            </a:r>
            <a:r>
              <a:rPr lang="pl-PL" sz="2400" dirty="0">
                <a:latin typeface="#9Slide03 Cabin Condensed" panose="00000506000000000000" pitchFamily="2" charset="-93"/>
                <a:cs typeface="Times New Roman" panose="02020603050405020304" pitchFamily="18" charset="0"/>
              </a:rPr>
              <a:t>Tính kim loại Na &gt; Mg (1)</a:t>
            </a:r>
            <a:endParaRPr lang="en-US" sz="2400" dirty="0">
              <a:latin typeface="#9Slide03 Cabin Condensed" panose="00000506000000000000" pitchFamily="2" charset="-93"/>
              <a:cs typeface="Times New Roman" panose="02020603050405020304" pitchFamily="18" charset="0"/>
            </a:endParaRPr>
          </a:p>
        </p:txBody>
      </p:sp>
      <p:sp>
        <p:nvSpPr>
          <p:cNvPr id="32" name="TextBox 31">
            <a:extLst>
              <a:ext uri="{FF2B5EF4-FFF2-40B4-BE49-F238E27FC236}">
                <a16:creationId xmlns:a16="http://schemas.microsoft.com/office/drawing/2014/main" id="{A3054F9F-8ACD-6568-6AC1-5C377E057B43}"/>
              </a:ext>
            </a:extLst>
          </p:cNvPr>
          <p:cNvSpPr txBox="1"/>
          <p:nvPr/>
        </p:nvSpPr>
        <p:spPr>
          <a:xfrm>
            <a:off x="4248606" y="4600609"/>
            <a:ext cx="7344500" cy="830997"/>
          </a:xfrm>
          <a:prstGeom prst="rect">
            <a:avLst/>
          </a:prstGeom>
          <a:noFill/>
        </p:spPr>
        <p:txBody>
          <a:bodyPr wrap="square">
            <a:spAutoFit/>
          </a:bodyPr>
          <a:lstStyle/>
          <a:p>
            <a:r>
              <a:rPr lang="vi-VN" sz="2400" b="0" i="0" dirty="0">
                <a:effectLst/>
                <a:latin typeface="#9Slide03 Cabin Condensed" panose="00000506000000000000" pitchFamily="2" charset="-93"/>
                <a:cs typeface="Times New Roman" panose="02020603050405020304" pitchFamily="18" charset="0"/>
              </a:rPr>
              <a:t>- Trong 1 nhóm, </a:t>
            </a:r>
            <a:r>
              <a:rPr lang="en-US" sz="2400" dirty="0" err="1">
                <a:latin typeface="#9Slide03 Cabin Condensed" panose="00000506000000000000" pitchFamily="2" charset="-93"/>
                <a:cs typeface="Times New Roman" panose="02020603050405020304" pitchFamily="18" charset="0"/>
              </a:rPr>
              <a:t>tính</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theo</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chiều</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tăng</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dần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điện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tích</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hạt</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nhân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tính</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kim</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loại</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tăng</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dần</a:t>
            </a:r>
            <a:r>
              <a:rPr lang="en-US" sz="2400" dirty="0">
                <a:latin typeface="#9Slide03 Cabin Condensed" panose="00000506000000000000" pitchFamily="2" charset="-93"/>
                <a:cs typeface="Times New Roman" panose="02020603050405020304" pitchFamily="18" charset="0"/>
              </a:rPr>
              <a:t> ⇒</a:t>
            </a:r>
            <a:r>
              <a:rPr lang="vi-VN" sz="2400" b="0" i="0" dirty="0">
                <a:effectLst/>
                <a:latin typeface="#9Slide03 Cabin Condensed" panose="00000506000000000000" pitchFamily="2" charset="-93"/>
                <a:cs typeface="Times New Roman" panose="02020603050405020304" pitchFamily="18" charset="0"/>
              </a:rPr>
              <a:t> </a:t>
            </a:r>
            <a:r>
              <a:rPr lang="pl-PL" sz="2400" dirty="0">
                <a:latin typeface="#9Slide03 Cabin Condensed" panose="00000506000000000000" pitchFamily="2" charset="-93"/>
                <a:cs typeface="Times New Roman" panose="02020603050405020304" pitchFamily="18" charset="0"/>
              </a:rPr>
              <a:t>Tính kim loại K &gt; Na (2)</a:t>
            </a:r>
            <a:endParaRPr lang="en-US" sz="2400" dirty="0">
              <a:latin typeface="#9Slide03 Cabin Condensed" panose="00000506000000000000" pitchFamily="2" charset="-93"/>
              <a:cs typeface="Times New Roman" panose="02020603050405020304" pitchFamily="18" charset="0"/>
            </a:endParaRPr>
          </a:p>
        </p:txBody>
      </p:sp>
      <p:sp>
        <p:nvSpPr>
          <p:cNvPr id="37" name="TextBox 36">
            <a:extLst>
              <a:ext uri="{FF2B5EF4-FFF2-40B4-BE49-F238E27FC236}">
                <a16:creationId xmlns:a16="http://schemas.microsoft.com/office/drawing/2014/main" id="{F2518DDA-1A28-7E82-C984-787B8507E5EF}"/>
              </a:ext>
            </a:extLst>
          </p:cNvPr>
          <p:cNvSpPr txBox="1"/>
          <p:nvPr/>
        </p:nvSpPr>
        <p:spPr>
          <a:xfrm>
            <a:off x="4248606" y="5504986"/>
            <a:ext cx="7167789" cy="830997"/>
          </a:xfrm>
          <a:prstGeom prst="rect">
            <a:avLst/>
          </a:prstGeom>
          <a:noFill/>
        </p:spPr>
        <p:txBody>
          <a:bodyPr wrap="square">
            <a:spAutoFit/>
          </a:bodyPr>
          <a:lstStyle/>
          <a:p>
            <a:r>
              <a:rPr lang="en-US" sz="2400" b="0" i="0" dirty="0">
                <a:effectLst/>
                <a:latin typeface="#9Slide03 Cabin Condensed" panose="00000506000000000000" pitchFamily="2" charset="-93"/>
                <a:cs typeface="Times New Roman" panose="02020603050405020304" pitchFamily="18" charset="0"/>
              </a:rPr>
              <a:t>- </a:t>
            </a:r>
            <a:r>
              <a:rPr lang="en-US" sz="2400" b="0" i="0" dirty="0" err="1">
                <a:effectLst/>
                <a:latin typeface="#9Slide03 Cabin Condensed" panose="00000506000000000000" pitchFamily="2" charset="-93"/>
                <a:cs typeface="Times New Roman" panose="02020603050405020304" pitchFamily="18" charset="0"/>
              </a:rPr>
              <a:t>Từ</a:t>
            </a:r>
            <a:r>
              <a:rPr lang="en-US" sz="2400" b="0" i="0" dirty="0">
                <a:effectLst/>
                <a:latin typeface="#9Slide03 Cabin Condensed" panose="00000506000000000000" pitchFamily="2" charset="-93"/>
                <a:cs typeface="Times New Roman" panose="02020603050405020304" pitchFamily="18" charset="0"/>
              </a:rPr>
              <a:t> (1) </a:t>
            </a:r>
            <a:r>
              <a:rPr lang="en-US" sz="2400" b="0" i="0" dirty="0" err="1">
                <a:effectLst/>
                <a:latin typeface="#9Slide03 Cabin Condensed" panose="00000506000000000000" pitchFamily="2" charset="-93"/>
                <a:cs typeface="Times New Roman" panose="02020603050405020304" pitchFamily="18" charset="0"/>
              </a:rPr>
              <a:t>và</a:t>
            </a:r>
            <a:r>
              <a:rPr lang="en-US" sz="2400" b="0" i="0" dirty="0">
                <a:effectLst/>
                <a:latin typeface="#9Slide03 Cabin Condensed" panose="00000506000000000000" pitchFamily="2" charset="-93"/>
                <a:cs typeface="Times New Roman" panose="02020603050405020304" pitchFamily="18" charset="0"/>
              </a:rPr>
              <a:t> (2) </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Sắp</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xếp</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các</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nguyên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tố</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theo</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chiều</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giảm</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dần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tính</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kim</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loại</a:t>
            </a:r>
            <a:r>
              <a:rPr lang="en-US" sz="2400" dirty="0">
                <a:latin typeface="#9Slide03 Cabin Condensed" panose="00000506000000000000" pitchFamily="2" charset="-93"/>
                <a:cs typeface="Times New Roman" panose="02020603050405020304" pitchFamily="18" charset="0"/>
              </a:rPr>
              <a:t>: K &gt; Na &gt; Mg</a:t>
            </a:r>
            <a:endParaRPr lang="en-US" sz="2400" b="0" i="0" dirty="0">
              <a:effectLst/>
              <a:latin typeface="#9Slide03 Cabin Condensed" panose="00000506000000000000" pitchFamily="2" charset="-93"/>
              <a:cs typeface="Times New Roman" panose="02020603050405020304" pitchFamily="18" charset="0"/>
            </a:endParaRPr>
          </a:p>
        </p:txBody>
      </p:sp>
      <p:sp>
        <p:nvSpPr>
          <p:cNvPr id="39" name="文本框 43">
            <a:extLst>
              <a:ext uri="{FF2B5EF4-FFF2-40B4-BE49-F238E27FC236}">
                <a16:creationId xmlns:a16="http://schemas.microsoft.com/office/drawing/2014/main" id="{D2AEB43F-E98B-8263-7832-1CB14807D5F0}"/>
              </a:ext>
            </a:extLst>
          </p:cNvPr>
          <p:cNvSpPr txBox="1"/>
          <p:nvPr/>
        </p:nvSpPr>
        <p:spPr>
          <a:xfrm>
            <a:off x="1334868" y="1708766"/>
            <a:ext cx="1698625" cy="676724"/>
          </a:xfrm>
          <a:prstGeom prst="rect">
            <a:avLst/>
          </a:prstGeom>
          <a:noFill/>
        </p:spPr>
        <p:txBody>
          <a:bodyPr wrap="square" rtlCol="0">
            <a:spAutoFit/>
          </a:bodyPr>
          <a:lstStyle/>
          <a:p>
            <a:pPr lvl="0">
              <a:lnSpc>
                <a:spcPct val="130000"/>
              </a:lnSpc>
              <a:defRPr/>
            </a:pPr>
            <a:r>
              <a:rPr lang="en-US" altLang="zh-CN" sz="3200" b="1" i="1" dirty="0" err="1">
                <a:solidFill>
                  <a:srgbClr val="FF0000"/>
                </a:solidFill>
                <a:latin typeface="#9Slide03 Cabin Condensed" panose="00000506000000000000" pitchFamily="2" charset="-93"/>
                <a:cs typeface="Times New Roman" panose="02020603050405020304" pitchFamily="18" charset="0"/>
                <a:sym typeface="+mn-lt"/>
              </a:rPr>
              <a:t>Lời</a:t>
            </a:r>
            <a:r>
              <a:rPr lang="en-US" altLang="zh-CN" sz="3200" b="1" i="1" dirty="0">
                <a:solidFill>
                  <a:srgbClr val="FF0000"/>
                </a:solidFill>
                <a:latin typeface="#9Slide03 Cabin Condensed" panose="00000506000000000000" pitchFamily="2" charset="-93"/>
                <a:cs typeface="Times New Roman" panose="02020603050405020304" pitchFamily="18" charset="0"/>
                <a:sym typeface="+mn-lt"/>
              </a:rPr>
              <a:t> </a:t>
            </a:r>
            <a:r>
              <a:rPr lang="en-US" altLang="zh-CN" sz="3200" b="1" i="1" dirty="0" err="1">
                <a:solidFill>
                  <a:srgbClr val="FF0000"/>
                </a:solidFill>
                <a:latin typeface="#9Slide03 Cabin Condensed" panose="00000506000000000000" pitchFamily="2" charset="-93"/>
                <a:cs typeface="Times New Roman" panose="02020603050405020304" pitchFamily="18" charset="0"/>
                <a:sym typeface="+mn-lt"/>
              </a:rPr>
              <a:t>giải</a:t>
            </a:r>
            <a:r>
              <a:rPr lang="en-US" altLang="zh-CN" sz="3200" b="1" i="1" dirty="0">
                <a:solidFill>
                  <a:srgbClr val="FF0000"/>
                </a:solidFill>
                <a:latin typeface="#9Slide03 Cabin Condensed" panose="00000506000000000000" pitchFamily="2" charset="-93"/>
                <a:cs typeface="Times New Roman" panose="02020603050405020304" pitchFamily="18" charset="0"/>
                <a:sym typeface="+mn-lt"/>
              </a:rPr>
              <a:t>:</a:t>
            </a:r>
            <a:endParaRPr lang="zh-CN" altLang="en-US" sz="3200" b="1" i="1" dirty="0">
              <a:solidFill>
                <a:srgbClr val="FF0000"/>
              </a:solidFill>
              <a:latin typeface="#9Slide03 Cabin Condensed" panose="00000506000000000000" pitchFamily="2" charset="-93"/>
              <a:cs typeface="Times New Roman" panose="02020603050405020304" pitchFamily="18" charset="0"/>
              <a:sym typeface="+mn-lt"/>
            </a:endParaRPr>
          </a:p>
        </p:txBody>
      </p:sp>
    </p:spTree>
    <p:custDataLst>
      <p:tags r:id="rId1"/>
    </p:custDataLst>
    <p:extLst>
      <p:ext uri="{BB962C8B-B14F-4D97-AF65-F5344CB8AC3E}">
        <p14:creationId xmlns:p14="http://schemas.microsoft.com/office/powerpoint/2010/main" val="61308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p:cTn id="7" dur="750" fill="hold"/>
                                        <p:tgtEl>
                                          <p:spTgt spid="150"/>
                                        </p:tgtEl>
                                        <p:attrNameLst>
                                          <p:attrName>ppt_w</p:attrName>
                                        </p:attrNameLst>
                                      </p:cBhvr>
                                      <p:tavLst>
                                        <p:tav tm="0">
                                          <p:val>
                                            <p:fltVal val="0"/>
                                          </p:val>
                                        </p:tav>
                                        <p:tav tm="100000">
                                          <p:val>
                                            <p:strVal val="#ppt_w"/>
                                          </p:val>
                                        </p:tav>
                                      </p:tavLst>
                                    </p:anim>
                                    <p:anim calcmode="lin" valueType="num">
                                      <p:cBhvr>
                                        <p:cTn id="8" dur="750" fill="hold"/>
                                        <p:tgtEl>
                                          <p:spTgt spid="150"/>
                                        </p:tgtEl>
                                        <p:attrNameLst>
                                          <p:attrName>ppt_h</p:attrName>
                                        </p:attrNameLst>
                                      </p:cBhvr>
                                      <p:tavLst>
                                        <p:tav tm="0">
                                          <p:val>
                                            <p:fltVal val="0"/>
                                          </p:val>
                                        </p:tav>
                                        <p:tav tm="100000">
                                          <p:val>
                                            <p:strVal val="#ppt_h"/>
                                          </p:val>
                                        </p:tav>
                                      </p:tavLst>
                                    </p:anim>
                                    <p:animEffect transition="in" filter="fade">
                                      <p:cBhvr>
                                        <p:cTn id="9" dur="750"/>
                                        <p:tgtEl>
                                          <p:spTgt spid="150"/>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26"/>
                                        </p:tgtEl>
                                        <p:attrNameLst>
                                          <p:attrName>ppt_x</p:attrName>
                                        </p:attrNameLst>
                                      </p:cBhvr>
                                      <p:tavLst>
                                        <p:tav tm="0">
                                          <p:val>
                                            <p:strVal val="ppt_x"/>
                                          </p:val>
                                        </p:tav>
                                        <p:tav tm="100000">
                                          <p:val>
                                            <p:strVal val="ppt_x"/>
                                          </p:val>
                                        </p:tav>
                                      </p:tavLst>
                                    </p:anim>
                                    <p:anim calcmode="lin" valueType="num">
                                      <p:cBhvr additive="base">
                                        <p:cTn id="24" dur="500"/>
                                        <p:tgtEl>
                                          <p:spTgt spid="26"/>
                                        </p:tgtEl>
                                        <p:attrNameLst>
                                          <p:attrName>ppt_y</p:attrName>
                                        </p:attrNameLst>
                                      </p:cBhvr>
                                      <p:tavLst>
                                        <p:tav tm="0">
                                          <p:val>
                                            <p:strVal val="ppt_y"/>
                                          </p:val>
                                        </p:tav>
                                        <p:tav tm="100000">
                                          <p:val>
                                            <p:strVal val="1+ppt_h/2"/>
                                          </p:val>
                                        </p:tav>
                                      </p:tavLst>
                                    </p:anim>
                                    <p:set>
                                      <p:cBhvr>
                                        <p:cTn id="25" dur="1" fill="hold">
                                          <p:stCondLst>
                                            <p:cond delay="499"/>
                                          </p:stCondLst>
                                        </p:cTn>
                                        <p:tgtEl>
                                          <p:spTgt spid="26"/>
                                        </p:tgtEl>
                                        <p:attrNameLst>
                                          <p:attrName>style.visibility</p:attrName>
                                        </p:attrNameLst>
                                      </p:cBhvr>
                                      <p:to>
                                        <p:strVal val="hidden"/>
                                      </p:to>
                                    </p:set>
                                  </p:childTnLst>
                                </p:cTn>
                              </p:par>
                              <p:par>
                                <p:cTn id="26" presetID="42" presetClass="exit" presetSubtype="0" fill="hold" grpId="1" nodeType="withEffect">
                                  <p:stCondLst>
                                    <p:cond delay="0"/>
                                  </p:stCondLst>
                                  <p:childTnLst>
                                    <p:animEffect transition="out" filter="fade">
                                      <p:cBhvr>
                                        <p:cTn id="27" dur="1000"/>
                                        <p:tgtEl>
                                          <p:spTgt spid="150"/>
                                        </p:tgtEl>
                                      </p:cBhvr>
                                    </p:animEffect>
                                    <p:anim calcmode="lin" valueType="num">
                                      <p:cBhvr>
                                        <p:cTn id="28" dur="1000"/>
                                        <p:tgtEl>
                                          <p:spTgt spid="150"/>
                                        </p:tgtEl>
                                        <p:attrNameLst>
                                          <p:attrName>ppt_x</p:attrName>
                                        </p:attrNameLst>
                                      </p:cBhvr>
                                      <p:tavLst>
                                        <p:tav tm="0">
                                          <p:val>
                                            <p:strVal val="ppt_x"/>
                                          </p:val>
                                        </p:tav>
                                        <p:tav tm="100000">
                                          <p:val>
                                            <p:strVal val="ppt_x"/>
                                          </p:val>
                                        </p:tav>
                                      </p:tavLst>
                                    </p:anim>
                                    <p:anim calcmode="lin" valueType="num">
                                      <p:cBhvr>
                                        <p:cTn id="29" dur="1000"/>
                                        <p:tgtEl>
                                          <p:spTgt spid="150"/>
                                        </p:tgtEl>
                                        <p:attrNameLst>
                                          <p:attrName>ppt_y</p:attrName>
                                        </p:attrNameLst>
                                      </p:cBhvr>
                                      <p:tavLst>
                                        <p:tav tm="0">
                                          <p:val>
                                            <p:strVal val="ppt_y"/>
                                          </p:val>
                                        </p:tav>
                                        <p:tav tm="100000">
                                          <p:val>
                                            <p:strVal val="ppt_y+.1"/>
                                          </p:val>
                                        </p:tav>
                                      </p:tavLst>
                                    </p:anim>
                                    <p:set>
                                      <p:cBhvr>
                                        <p:cTn id="30" dur="1" fill="hold">
                                          <p:stCondLst>
                                            <p:cond delay="999"/>
                                          </p:stCondLst>
                                        </p:cTn>
                                        <p:tgtEl>
                                          <p:spTgt spid="150"/>
                                        </p:tgtEl>
                                        <p:attrNameLst>
                                          <p:attrName>style.visibility</p:attrName>
                                        </p:attrNameLst>
                                      </p:cBhvr>
                                      <p:to>
                                        <p:strVal val="hidden"/>
                                      </p:to>
                                    </p:set>
                                  </p:childTnLst>
                                </p:cTn>
                              </p:par>
                              <p:par>
                                <p:cTn id="31" presetID="42" presetClass="exit" presetSubtype="0" fill="hold" nodeType="withEffect">
                                  <p:stCondLst>
                                    <p:cond delay="0"/>
                                  </p:stCondLst>
                                  <p:childTnLst>
                                    <p:animEffect transition="out" filter="fade">
                                      <p:cBhvr>
                                        <p:cTn id="32" dur="1000"/>
                                        <p:tgtEl>
                                          <p:spTgt spid="36"/>
                                        </p:tgtEl>
                                      </p:cBhvr>
                                    </p:animEffect>
                                    <p:anim calcmode="lin" valueType="num">
                                      <p:cBhvr>
                                        <p:cTn id="33" dur="1000"/>
                                        <p:tgtEl>
                                          <p:spTgt spid="36"/>
                                        </p:tgtEl>
                                        <p:attrNameLst>
                                          <p:attrName>ppt_x</p:attrName>
                                        </p:attrNameLst>
                                      </p:cBhvr>
                                      <p:tavLst>
                                        <p:tav tm="0">
                                          <p:val>
                                            <p:strVal val="ppt_x"/>
                                          </p:val>
                                        </p:tav>
                                        <p:tav tm="100000">
                                          <p:val>
                                            <p:strVal val="ppt_x"/>
                                          </p:val>
                                        </p:tav>
                                      </p:tavLst>
                                    </p:anim>
                                    <p:anim calcmode="lin" valueType="num">
                                      <p:cBhvr>
                                        <p:cTn id="34" dur="1000"/>
                                        <p:tgtEl>
                                          <p:spTgt spid="36"/>
                                        </p:tgtEl>
                                        <p:attrNameLst>
                                          <p:attrName>ppt_y</p:attrName>
                                        </p:attrNameLst>
                                      </p:cBhvr>
                                      <p:tavLst>
                                        <p:tav tm="0">
                                          <p:val>
                                            <p:strVal val="ppt_y"/>
                                          </p:val>
                                        </p:tav>
                                        <p:tav tm="100000">
                                          <p:val>
                                            <p:strVal val="ppt_y+.1"/>
                                          </p:val>
                                        </p:tav>
                                      </p:tavLst>
                                    </p:anim>
                                    <p:set>
                                      <p:cBhvr>
                                        <p:cTn id="35" dur="1" fill="hold">
                                          <p:stCondLst>
                                            <p:cond delay="999"/>
                                          </p:stCondLst>
                                        </p:cTn>
                                        <p:tgtEl>
                                          <p:spTgt spid="3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barn(inVertical)">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inVertical)">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arn(inVertical)">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barn(inVertical)">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barn(inVertical)">
                                      <p:cBhvr>
                                        <p:cTn id="6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150" grpId="1"/>
      <p:bldP spid="29" grpId="0"/>
      <p:bldP spid="30" grpId="0"/>
      <p:bldP spid="31" grpId="0"/>
      <p:bldP spid="32" grpId="0"/>
      <p:bldP spid="37" grpId="0"/>
      <p:bldP spid="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a:extLst>
              <a:ext uri="{FF2B5EF4-FFF2-40B4-BE49-F238E27FC236}">
                <a16:creationId xmlns:a16="http://schemas.microsoft.com/office/drawing/2014/main" id="{3051CA0C-A16A-4B28-A72E-B0B7E6F919F8}"/>
              </a:ext>
            </a:extLst>
          </p:cNvPr>
          <p:cNvSpPr/>
          <p:nvPr/>
        </p:nvSpPr>
        <p:spPr>
          <a:xfrm>
            <a:off x="6643584" y="865030"/>
            <a:ext cx="2315797" cy="231579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椭圆 1">
            <a:extLst>
              <a:ext uri="{FF2B5EF4-FFF2-40B4-BE49-F238E27FC236}">
                <a16:creationId xmlns:a16="http://schemas.microsoft.com/office/drawing/2014/main" id="{1197D603-647B-4499-9190-EB6BAA2E9290}"/>
              </a:ext>
            </a:extLst>
          </p:cNvPr>
          <p:cNvSpPr/>
          <p:nvPr/>
        </p:nvSpPr>
        <p:spPr>
          <a:xfrm>
            <a:off x="3265716" y="1036506"/>
            <a:ext cx="5233346" cy="523334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3399152" y="2667254"/>
            <a:ext cx="4966473" cy="2862322"/>
          </a:xfrm>
          <a:prstGeom prst="rect">
            <a:avLst/>
          </a:prstGeom>
          <a:noFill/>
        </p:spPr>
        <p:txBody>
          <a:bodyPr wrap="square" rtlCol="0" anchor="t">
            <a:spAutoFit/>
          </a:bodyPr>
          <a:lstStyle/>
          <a:p>
            <a:pPr algn="ctr"/>
            <a:r>
              <a:rPr lang="en-US" altLang="zh-CN" sz="6000" b="1" dirty="0" err="1">
                <a:solidFill>
                  <a:schemeClr val="bg1"/>
                </a:solidFill>
                <a:latin typeface="#9Slide03 Cabin Condensed" panose="00000506000000000000" pitchFamily="2" charset="-93"/>
                <a:cs typeface="Times New Roman" panose="02020603050405020304" pitchFamily="18" charset="0"/>
                <a:sym typeface="+mn-lt"/>
              </a:rPr>
              <a:t>Tính</a:t>
            </a:r>
            <a:r>
              <a:rPr lang="en-US" altLang="zh-CN" sz="6000" b="1" dirty="0">
                <a:solidFill>
                  <a:schemeClr val="bg1"/>
                </a:solidFill>
                <a:latin typeface="#9Slide03 Cabin Condensed" panose="00000506000000000000" pitchFamily="2" charset="-93"/>
                <a:cs typeface="Times New Roman" panose="02020603050405020304" pitchFamily="18" charset="0"/>
                <a:sym typeface="+mn-lt"/>
              </a:rPr>
              <a:t> acid – base </a:t>
            </a:r>
            <a:r>
              <a:rPr lang="en-US" altLang="zh-CN" sz="6000" b="1" dirty="0" err="1">
                <a:solidFill>
                  <a:schemeClr val="bg1"/>
                </a:solidFill>
                <a:latin typeface="#9Slide03 Cabin Condensed" panose="00000506000000000000" pitchFamily="2" charset="-93"/>
                <a:cs typeface="Times New Roman" panose="02020603050405020304" pitchFamily="18" charset="0"/>
                <a:sym typeface="+mn-lt"/>
              </a:rPr>
              <a:t>của</a:t>
            </a:r>
            <a:r>
              <a:rPr lang="en-US" altLang="zh-CN" sz="6000" b="1" dirty="0">
                <a:solidFill>
                  <a:schemeClr val="bg1"/>
                </a:solidFill>
                <a:latin typeface="#9Slide03 Cabin Condensed" panose="00000506000000000000" pitchFamily="2" charset="-93"/>
                <a:cs typeface="Times New Roman" panose="02020603050405020304" pitchFamily="18" charset="0"/>
                <a:sym typeface="+mn-lt"/>
              </a:rPr>
              <a:t> oxide </a:t>
            </a:r>
            <a:r>
              <a:rPr lang="en-US" altLang="zh-CN" sz="6000" b="1" dirty="0" err="1">
                <a:solidFill>
                  <a:schemeClr val="bg1"/>
                </a:solidFill>
                <a:latin typeface="#9Slide03 Cabin Condensed" panose="00000506000000000000" pitchFamily="2" charset="-93"/>
                <a:cs typeface="Times New Roman" panose="02020603050405020304" pitchFamily="18" charset="0"/>
                <a:sym typeface="+mn-lt"/>
              </a:rPr>
              <a:t>và</a:t>
            </a:r>
            <a:r>
              <a:rPr lang="en-US" altLang="zh-CN" sz="6000" b="1" dirty="0">
                <a:solidFill>
                  <a:schemeClr val="bg1"/>
                </a:solidFill>
                <a:latin typeface="#9Slide03 Cabin Condensed" panose="00000506000000000000" pitchFamily="2" charset="-93"/>
                <a:cs typeface="Times New Roman" panose="02020603050405020304" pitchFamily="18" charset="0"/>
                <a:sym typeface="+mn-lt"/>
              </a:rPr>
              <a:t> hydroxide</a:t>
            </a:r>
          </a:p>
        </p:txBody>
      </p:sp>
      <p:sp>
        <p:nvSpPr>
          <p:cNvPr id="9" name="圆: 空心 8">
            <a:extLst>
              <a:ext uri="{FF2B5EF4-FFF2-40B4-BE49-F238E27FC236}">
                <a16:creationId xmlns:a16="http://schemas.microsoft.com/office/drawing/2014/main" id="{2C13BB8A-EDC8-406B-BC46-DDC1C6205F80}"/>
              </a:ext>
            </a:extLst>
          </p:cNvPr>
          <p:cNvSpPr/>
          <p:nvPr/>
        </p:nvSpPr>
        <p:spPr>
          <a:xfrm>
            <a:off x="10826260" y="-1172131"/>
            <a:ext cx="2281655" cy="2281655"/>
          </a:xfrm>
          <a:prstGeom prst="donut">
            <a:avLst>
              <a:gd name="adj" fmla="val 239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椭圆 19">
            <a:extLst>
              <a:ext uri="{FF2B5EF4-FFF2-40B4-BE49-F238E27FC236}">
                <a16:creationId xmlns:a16="http://schemas.microsoft.com/office/drawing/2014/main" id="{C33C904E-6B59-4D54-81A2-FAF9814C7621}"/>
              </a:ext>
            </a:extLst>
          </p:cNvPr>
          <p:cNvSpPr/>
          <p:nvPr/>
        </p:nvSpPr>
        <p:spPr>
          <a:xfrm>
            <a:off x="2571087" y="1449488"/>
            <a:ext cx="672970" cy="6729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47" name="组合 46">
            <a:extLst>
              <a:ext uri="{FF2B5EF4-FFF2-40B4-BE49-F238E27FC236}">
                <a16:creationId xmlns:a16="http://schemas.microsoft.com/office/drawing/2014/main" id="{D6BA148C-B14C-4E63-9807-FCACB5471DF7}"/>
              </a:ext>
            </a:extLst>
          </p:cNvPr>
          <p:cNvGrpSpPr/>
          <p:nvPr/>
        </p:nvGrpSpPr>
        <p:grpSpPr>
          <a:xfrm rot="16200000" flipH="1">
            <a:off x="8750920" y="1589471"/>
            <a:ext cx="277014" cy="1274942"/>
            <a:chOff x="1724433" y="1612606"/>
            <a:chExt cx="241950" cy="1113561"/>
          </a:xfrm>
          <a:solidFill>
            <a:schemeClr val="accent1"/>
          </a:solidFill>
        </p:grpSpPr>
        <p:grpSp>
          <p:nvGrpSpPr>
            <p:cNvPr id="49" name="组合 48">
              <a:extLst>
                <a:ext uri="{FF2B5EF4-FFF2-40B4-BE49-F238E27FC236}">
                  <a16:creationId xmlns:a16="http://schemas.microsoft.com/office/drawing/2014/main" id="{FEAC451F-AC47-4C9E-BBF0-2DA7F26C4456}"/>
                </a:ext>
              </a:extLst>
            </p:cNvPr>
            <p:cNvGrpSpPr/>
            <p:nvPr/>
          </p:nvGrpSpPr>
          <p:grpSpPr>
            <a:xfrm>
              <a:off x="1898681" y="1612606"/>
              <a:ext cx="67702" cy="1113561"/>
              <a:chOff x="2041334" y="1597820"/>
              <a:chExt cx="67702" cy="1113561"/>
            </a:xfrm>
            <a:grpFill/>
          </p:grpSpPr>
          <p:sp>
            <p:nvSpPr>
              <p:cNvPr id="59" name="椭圆 58">
                <a:extLst>
                  <a:ext uri="{FF2B5EF4-FFF2-40B4-BE49-F238E27FC236}">
                    <a16:creationId xmlns:a16="http://schemas.microsoft.com/office/drawing/2014/main" id="{D9C97C3F-DA07-41C0-AA5C-C941771873C7}"/>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0" name="椭圆 59">
                <a:extLst>
                  <a:ext uri="{FF2B5EF4-FFF2-40B4-BE49-F238E27FC236}">
                    <a16:creationId xmlns:a16="http://schemas.microsoft.com/office/drawing/2014/main" id="{8BE526B5-9E4E-4D75-99A3-DAAC8168FE61}"/>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1" name="椭圆 60">
                <a:extLst>
                  <a:ext uri="{FF2B5EF4-FFF2-40B4-BE49-F238E27FC236}">
                    <a16:creationId xmlns:a16="http://schemas.microsoft.com/office/drawing/2014/main" id="{F0E5E836-4FE6-4AD0-BAC8-6C3C3EA49288}"/>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2" name="椭圆 61">
                <a:extLst>
                  <a:ext uri="{FF2B5EF4-FFF2-40B4-BE49-F238E27FC236}">
                    <a16:creationId xmlns:a16="http://schemas.microsoft.com/office/drawing/2014/main" id="{270E8249-6799-41C5-8CE2-A3C80496DA03}"/>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3" name="椭圆 62">
                <a:extLst>
                  <a:ext uri="{FF2B5EF4-FFF2-40B4-BE49-F238E27FC236}">
                    <a16:creationId xmlns:a16="http://schemas.microsoft.com/office/drawing/2014/main" id="{18DF2345-475A-4966-A2F8-7998CDC2DDCD}"/>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64" name="椭圆 63">
                <a:extLst>
                  <a:ext uri="{FF2B5EF4-FFF2-40B4-BE49-F238E27FC236}">
                    <a16:creationId xmlns:a16="http://schemas.microsoft.com/office/drawing/2014/main" id="{D3F0B56F-8F68-4EA8-AFCF-280299FB538D}"/>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5" name="椭圆 64">
                <a:extLst>
                  <a:ext uri="{FF2B5EF4-FFF2-40B4-BE49-F238E27FC236}">
                    <a16:creationId xmlns:a16="http://schemas.microsoft.com/office/drawing/2014/main" id="{EDD4B084-D069-4748-BE32-AAAD0340259E}"/>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6" name="椭圆 65">
                <a:extLst>
                  <a:ext uri="{FF2B5EF4-FFF2-40B4-BE49-F238E27FC236}">
                    <a16:creationId xmlns:a16="http://schemas.microsoft.com/office/drawing/2014/main" id="{033AF2E3-9781-449D-B210-9408EC374639}"/>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50" name="组合 49">
              <a:extLst>
                <a:ext uri="{FF2B5EF4-FFF2-40B4-BE49-F238E27FC236}">
                  <a16:creationId xmlns:a16="http://schemas.microsoft.com/office/drawing/2014/main" id="{19B21A57-85F6-4F1C-B6BA-0932A258B216}"/>
                </a:ext>
              </a:extLst>
            </p:cNvPr>
            <p:cNvGrpSpPr/>
            <p:nvPr/>
          </p:nvGrpSpPr>
          <p:grpSpPr>
            <a:xfrm>
              <a:off x="1724433" y="1612606"/>
              <a:ext cx="67702" cy="1113561"/>
              <a:chOff x="2041334" y="1597820"/>
              <a:chExt cx="67702" cy="1113561"/>
            </a:xfrm>
            <a:grpFill/>
          </p:grpSpPr>
          <p:sp>
            <p:nvSpPr>
              <p:cNvPr id="51" name="椭圆 50">
                <a:extLst>
                  <a:ext uri="{FF2B5EF4-FFF2-40B4-BE49-F238E27FC236}">
                    <a16:creationId xmlns:a16="http://schemas.microsoft.com/office/drawing/2014/main" id="{D17397D1-53A9-4B02-BC2F-E06E2DA609D6}"/>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2" name="椭圆 51">
                <a:extLst>
                  <a:ext uri="{FF2B5EF4-FFF2-40B4-BE49-F238E27FC236}">
                    <a16:creationId xmlns:a16="http://schemas.microsoft.com/office/drawing/2014/main" id="{11999141-895C-43F9-A0F0-0E6B08C9B1D7}"/>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3" name="椭圆 52">
                <a:extLst>
                  <a:ext uri="{FF2B5EF4-FFF2-40B4-BE49-F238E27FC236}">
                    <a16:creationId xmlns:a16="http://schemas.microsoft.com/office/drawing/2014/main" id="{78E8CD96-61AA-4FF0-8972-4309BC400388}"/>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4" name="椭圆 53">
                <a:extLst>
                  <a:ext uri="{FF2B5EF4-FFF2-40B4-BE49-F238E27FC236}">
                    <a16:creationId xmlns:a16="http://schemas.microsoft.com/office/drawing/2014/main" id="{F00C7127-3280-4116-88DF-29C5361B0BE3}"/>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5" name="椭圆 54">
                <a:extLst>
                  <a:ext uri="{FF2B5EF4-FFF2-40B4-BE49-F238E27FC236}">
                    <a16:creationId xmlns:a16="http://schemas.microsoft.com/office/drawing/2014/main" id="{EDF4FB33-760A-446D-9D83-4BA9B415A36F}"/>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6" name="椭圆 55">
                <a:extLst>
                  <a:ext uri="{FF2B5EF4-FFF2-40B4-BE49-F238E27FC236}">
                    <a16:creationId xmlns:a16="http://schemas.microsoft.com/office/drawing/2014/main" id="{C6C9A7E2-1A21-4349-8376-5C51A472F5B4}"/>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7" name="椭圆 56">
                <a:extLst>
                  <a:ext uri="{FF2B5EF4-FFF2-40B4-BE49-F238E27FC236}">
                    <a16:creationId xmlns:a16="http://schemas.microsoft.com/office/drawing/2014/main" id="{60AED9FC-7DB3-4131-811A-C7E0C1F1D5CF}"/>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8" name="椭圆 57">
                <a:extLst>
                  <a:ext uri="{FF2B5EF4-FFF2-40B4-BE49-F238E27FC236}">
                    <a16:creationId xmlns:a16="http://schemas.microsoft.com/office/drawing/2014/main" id="{5DE58586-E34C-49FD-A464-92F813CE49E5}"/>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grpSp>
        <p:nvGrpSpPr>
          <p:cNvPr id="7" name="组合 6">
            <a:extLst>
              <a:ext uri="{FF2B5EF4-FFF2-40B4-BE49-F238E27FC236}">
                <a16:creationId xmlns:a16="http://schemas.microsoft.com/office/drawing/2014/main" id="{3E9EFAC4-B012-4AE3-B0D3-8379A4E2E750}"/>
              </a:ext>
            </a:extLst>
          </p:cNvPr>
          <p:cNvGrpSpPr/>
          <p:nvPr/>
        </p:nvGrpSpPr>
        <p:grpSpPr>
          <a:xfrm>
            <a:off x="677008" y="5846174"/>
            <a:ext cx="725493" cy="428693"/>
            <a:chOff x="716513" y="5833241"/>
            <a:chExt cx="725493" cy="428693"/>
          </a:xfrm>
        </p:grpSpPr>
        <p:sp>
          <p:nvSpPr>
            <p:cNvPr id="6" name="等腰三角形 5">
              <a:extLst>
                <a:ext uri="{FF2B5EF4-FFF2-40B4-BE49-F238E27FC236}">
                  <a16:creationId xmlns:a16="http://schemas.microsoft.com/office/drawing/2014/main" id="{FBF5E6FF-AF40-4036-9783-27BC795530B2}"/>
                </a:ext>
              </a:extLst>
            </p:cNvPr>
            <p:cNvSpPr/>
            <p:nvPr/>
          </p:nvSpPr>
          <p:spPr>
            <a:xfrm rot="5400000">
              <a:off x="660400" y="5889354"/>
              <a:ext cx="417458" cy="3052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等腰三角形 66">
              <a:extLst>
                <a:ext uri="{FF2B5EF4-FFF2-40B4-BE49-F238E27FC236}">
                  <a16:creationId xmlns:a16="http://schemas.microsoft.com/office/drawing/2014/main" id="{C086E5B9-C445-4AA8-AA20-E074C5C81547}"/>
                </a:ext>
              </a:extLst>
            </p:cNvPr>
            <p:cNvSpPr/>
            <p:nvPr/>
          </p:nvSpPr>
          <p:spPr>
            <a:xfrm rot="5400000">
              <a:off x="1080661" y="5900589"/>
              <a:ext cx="417458" cy="3052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8" name="椭圆 67">
            <a:extLst>
              <a:ext uri="{FF2B5EF4-FFF2-40B4-BE49-F238E27FC236}">
                <a16:creationId xmlns:a16="http://schemas.microsoft.com/office/drawing/2014/main" id="{0327F187-60DD-453C-BFCE-F637491B2BE0}"/>
              </a:ext>
            </a:extLst>
          </p:cNvPr>
          <p:cNvSpPr/>
          <p:nvPr/>
        </p:nvSpPr>
        <p:spPr>
          <a:xfrm>
            <a:off x="10679117" y="2448070"/>
            <a:ext cx="540667" cy="540667"/>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9" name="文本框 68">
            <a:extLst>
              <a:ext uri="{FF2B5EF4-FFF2-40B4-BE49-F238E27FC236}">
                <a16:creationId xmlns:a16="http://schemas.microsoft.com/office/drawing/2014/main" id="{A684557A-316B-405F-8249-2DFAA9810ACF}"/>
              </a:ext>
            </a:extLst>
          </p:cNvPr>
          <p:cNvSpPr txBox="1"/>
          <p:nvPr/>
        </p:nvSpPr>
        <p:spPr>
          <a:xfrm>
            <a:off x="3706251" y="978081"/>
            <a:ext cx="4305867"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800" b="1" u="none" strike="noStrike" kern="1200" cap="none" spc="0" normalizeH="0" baseline="0" noProof="0" dirty="0">
                <a:ln>
                  <a:noFill/>
                </a:ln>
                <a:solidFill>
                  <a:schemeClr val="bg1"/>
                </a:solidFill>
                <a:effectLst/>
                <a:uLnTx/>
                <a:uFillTx/>
                <a:latin typeface="#9Slide03 Cabin Condensed" panose="00000506000000000000" pitchFamily="2" charset="-93"/>
                <a:cs typeface="Times New Roman" panose="02020603050405020304" pitchFamily="18" charset="0"/>
                <a:sym typeface="+mn-lt"/>
              </a:rPr>
              <a:t>04</a:t>
            </a:r>
          </a:p>
        </p:txBody>
      </p:sp>
      <p:sp>
        <p:nvSpPr>
          <p:cNvPr id="72" name="圆: 空心 71">
            <a:extLst>
              <a:ext uri="{FF2B5EF4-FFF2-40B4-BE49-F238E27FC236}">
                <a16:creationId xmlns:a16="http://schemas.microsoft.com/office/drawing/2014/main" id="{4521D3BE-CFA0-4668-9956-2248EA69FB1F}"/>
              </a:ext>
            </a:extLst>
          </p:cNvPr>
          <p:cNvSpPr/>
          <p:nvPr/>
        </p:nvSpPr>
        <p:spPr>
          <a:xfrm>
            <a:off x="670706" y="629439"/>
            <a:ext cx="339706" cy="339706"/>
          </a:xfrm>
          <a:prstGeom prst="donut">
            <a:avLst>
              <a:gd name="adj" fmla="val 273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dirty="0">
              <a:solidFill>
                <a:schemeClr val="tx1"/>
              </a:solidFill>
              <a:cs typeface="+mn-ea"/>
              <a:sym typeface="+mn-lt"/>
            </a:endParaRPr>
          </a:p>
        </p:txBody>
      </p:sp>
      <p:pic>
        <p:nvPicPr>
          <p:cNvPr id="10" name="图片 9">
            <a:extLst>
              <a:ext uri="{FF2B5EF4-FFF2-40B4-BE49-F238E27FC236}">
                <a16:creationId xmlns:a16="http://schemas.microsoft.com/office/drawing/2014/main" id="{53A0E8BE-0E34-4662-A5E5-0A81DC10BC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193" t="8328" r="9566" b="10302"/>
          <a:stretch/>
        </p:blipFill>
        <p:spPr>
          <a:xfrm>
            <a:off x="965715" y="1967757"/>
            <a:ext cx="1743070" cy="1325696"/>
          </a:xfrm>
          <a:prstGeom prst="rect">
            <a:avLst/>
          </a:prstGeom>
        </p:spPr>
      </p:pic>
      <p:grpSp>
        <p:nvGrpSpPr>
          <p:cNvPr id="74" name="组合 73">
            <a:extLst>
              <a:ext uri="{FF2B5EF4-FFF2-40B4-BE49-F238E27FC236}">
                <a16:creationId xmlns:a16="http://schemas.microsoft.com/office/drawing/2014/main" id="{799DD5EC-D687-4BD2-8180-6CAFD87BF6E2}"/>
              </a:ext>
            </a:extLst>
          </p:cNvPr>
          <p:cNvGrpSpPr/>
          <p:nvPr/>
        </p:nvGrpSpPr>
        <p:grpSpPr>
          <a:xfrm rot="5400000">
            <a:off x="1783064" y="4573892"/>
            <a:ext cx="1271011" cy="686142"/>
            <a:chOff x="5448929" y="3875407"/>
            <a:chExt cx="1277044" cy="689399"/>
          </a:xfrm>
          <a:solidFill>
            <a:schemeClr val="accent1">
              <a:lumMod val="60000"/>
              <a:lumOff val="40000"/>
            </a:schemeClr>
          </a:solidFill>
        </p:grpSpPr>
        <p:grpSp>
          <p:nvGrpSpPr>
            <p:cNvPr id="75" name="组合 74">
              <a:extLst>
                <a:ext uri="{FF2B5EF4-FFF2-40B4-BE49-F238E27FC236}">
                  <a16:creationId xmlns:a16="http://schemas.microsoft.com/office/drawing/2014/main" id="{8450467B-1EF0-4F4B-B0CF-36CF8D84EEFA}"/>
                </a:ext>
              </a:extLst>
            </p:cNvPr>
            <p:cNvGrpSpPr/>
            <p:nvPr/>
          </p:nvGrpSpPr>
          <p:grpSpPr>
            <a:xfrm rot="16200000" flipH="1">
              <a:off x="5949995" y="3376443"/>
              <a:ext cx="277014" cy="1274942"/>
              <a:chOff x="1724433" y="1612606"/>
              <a:chExt cx="241950" cy="1113561"/>
            </a:xfrm>
            <a:grpFill/>
          </p:grpSpPr>
          <p:grpSp>
            <p:nvGrpSpPr>
              <p:cNvPr id="95" name="组合 94">
                <a:extLst>
                  <a:ext uri="{FF2B5EF4-FFF2-40B4-BE49-F238E27FC236}">
                    <a16:creationId xmlns:a16="http://schemas.microsoft.com/office/drawing/2014/main" id="{59B028FF-85CD-49DE-9A2D-8FB59C094869}"/>
                  </a:ext>
                </a:extLst>
              </p:cNvPr>
              <p:cNvGrpSpPr/>
              <p:nvPr/>
            </p:nvGrpSpPr>
            <p:grpSpPr>
              <a:xfrm>
                <a:off x="1898681" y="1612606"/>
                <a:ext cx="67702" cy="1113561"/>
                <a:chOff x="2041334" y="1597820"/>
                <a:chExt cx="67702" cy="1113561"/>
              </a:xfrm>
              <a:grpFill/>
            </p:grpSpPr>
            <p:sp>
              <p:nvSpPr>
                <p:cNvPr id="105" name="椭圆 104">
                  <a:extLst>
                    <a:ext uri="{FF2B5EF4-FFF2-40B4-BE49-F238E27FC236}">
                      <a16:creationId xmlns:a16="http://schemas.microsoft.com/office/drawing/2014/main" id="{544028DA-5532-4663-960D-1C7B5B3CB95C}"/>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6" name="椭圆 105">
                  <a:extLst>
                    <a:ext uri="{FF2B5EF4-FFF2-40B4-BE49-F238E27FC236}">
                      <a16:creationId xmlns:a16="http://schemas.microsoft.com/office/drawing/2014/main" id="{1D4F38A8-74D9-4B81-A5DD-EEAFEE7E5207}"/>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7" name="椭圆 106">
                  <a:extLst>
                    <a:ext uri="{FF2B5EF4-FFF2-40B4-BE49-F238E27FC236}">
                      <a16:creationId xmlns:a16="http://schemas.microsoft.com/office/drawing/2014/main" id="{63716192-69FB-4472-9A1E-FE2211878660}"/>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8" name="椭圆 107">
                  <a:extLst>
                    <a:ext uri="{FF2B5EF4-FFF2-40B4-BE49-F238E27FC236}">
                      <a16:creationId xmlns:a16="http://schemas.microsoft.com/office/drawing/2014/main" id="{76A65F59-FF66-4C05-A197-BC9A6C2BFFF0}"/>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9" name="椭圆 108">
                  <a:extLst>
                    <a:ext uri="{FF2B5EF4-FFF2-40B4-BE49-F238E27FC236}">
                      <a16:creationId xmlns:a16="http://schemas.microsoft.com/office/drawing/2014/main" id="{8AAFA409-ACF7-4876-BB82-438E3A159265}"/>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10" name="椭圆 109">
                  <a:extLst>
                    <a:ext uri="{FF2B5EF4-FFF2-40B4-BE49-F238E27FC236}">
                      <a16:creationId xmlns:a16="http://schemas.microsoft.com/office/drawing/2014/main" id="{4F13BA7B-7EF6-4946-B822-557EE6A5D792}"/>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1" name="椭圆 110">
                  <a:extLst>
                    <a:ext uri="{FF2B5EF4-FFF2-40B4-BE49-F238E27FC236}">
                      <a16:creationId xmlns:a16="http://schemas.microsoft.com/office/drawing/2014/main" id="{89BC55A6-A31C-44BD-88C1-E78A1B71BEE4}"/>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2" name="椭圆 111">
                  <a:extLst>
                    <a:ext uri="{FF2B5EF4-FFF2-40B4-BE49-F238E27FC236}">
                      <a16:creationId xmlns:a16="http://schemas.microsoft.com/office/drawing/2014/main" id="{73586583-E361-4541-A4D7-585834E26010}"/>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6" name="组合 95">
                <a:extLst>
                  <a:ext uri="{FF2B5EF4-FFF2-40B4-BE49-F238E27FC236}">
                    <a16:creationId xmlns:a16="http://schemas.microsoft.com/office/drawing/2014/main" id="{6C50FA3B-CC92-45CE-ABD3-3D898DB0A08D}"/>
                  </a:ext>
                </a:extLst>
              </p:cNvPr>
              <p:cNvGrpSpPr/>
              <p:nvPr/>
            </p:nvGrpSpPr>
            <p:grpSpPr>
              <a:xfrm>
                <a:off x="1724433" y="1612606"/>
                <a:ext cx="67702" cy="1113561"/>
                <a:chOff x="2041334" y="1597820"/>
                <a:chExt cx="67702" cy="1113561"/>
              </a:xfrm>
              <a:grpFill/>
            </p:grpSpPr>
            <p:sp>
              <p:nvSpPr>
                <p:cNvPr id="97" name="椭圆 96">
                  <a:extLst>
                    <a:ext uri="{FF2B5EF4-FFF2-40B4-BE49-F238E27FC236}">
                      <a16:creationId xmlns:a16="http://schemas.microsoft.com/office/drawing/2014/main" id="{D3D0BACA-B5E7-4B7A-8861-2719C1FB79B7}"/>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8" name="椭圆 97">
                  <a:extLst>
                    <a:ext uri="{FF2B5EF4-FFF2-40B4-BE49-F238E27FC236}">
                      <a16:creationId xmlns:a16="http://schemas.microsoft.com/office/drawing/2014/main" id="{49FEB676-423C-4F1E-9190-562D1049FAFF}"/>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9" name="椭圆 98">
                  <a:extLst>
                    <a:ext uri="{FF2B5EF4-FFF2-40B4-BE49-F238E27FC236}">
                      <a16:creationId xmlns:a16="http://schemas.microsoft.com/office/drawing/2014/main" id="{6F701273-7E14-4817-A544-20D1FAF92B7C}"/>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0" name="椭圆 99">
                  <a:extLst>
                    <a:ext uri="{FF2B5EF4-FFF2-40B4-BE49-F238E27FC236}">
                      <a16:creationId xmlns:a16="http://schemas.microsoft.com/office/drawing/2014/main" id="{D8C8793A-5DD0-4995-AC80-531A51C828E7}"/>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1" name="椭圆 100">
                  <a:extLst>
                    <a:ext uri="{FF2B5EF4-FFF2-40B4-BE49-F238E27FC236}">
                      <a16:creationId xmlns:a16="http://schemas.microsoft.com/office/drawing/2014/main" id="{E27F51A3-8569-4980-9ACA-4A9AEFEFA48C}"/>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2" name="椭圆 101">
                  <a:extLst>
                    <a:ext uri="{FF2B5EF4-FFF2-40B4-BE49-F238E27FC236}">
                      <a16:creationId xmlns:a16="http://schemas.microsoft.com/office/drawing/2014/main" id="{B93890A7-BB63-49F2-AFE8-FA20484F4737}"/>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3" name="椭圆 102">
                  <a:extLst>
                    <a:ext uri="{FF2B5EF4-FFF2-40B4-BE49-F238E27FC236}">
                      <a16:creationId xmlns:a16="http://schemas.microsoft.com/office/drawing/2014/main" id="{609CA15C-1E51-488B-B2AA-E8083C452B75}"/>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4" name="椭圆 103">
                  <a:extLst>
                    <a:ext uri="{FF2B5EF4-FFF2-40B4-BE49-F238E27FC236}">
                      <a16:creationId xmlns:a16="http://schemas.microsoft.com/office/drawing/2014/main" id="{781409E6-4AD1-4AD7-80E1-0E895D51B7F4}"/>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grpSp>
          <p:nvGrpSpPr>
            <p:cNvPr id="76" name="组合 75">
              <a:extLst>
                <a:ext uri="{FF2B5EF4-FFF2-40B4-BE49-F238E27FC236}">
                  <a16:creationId xmlns:a16="http://schemas.microsoft.com/office/drawing/2014/main" id="{E0CA4EB7-ABC6-4ED2-8CFA-6C0D538A46D3}"/>
                </a:ext>
              </a:extLst>
            </p:cNvPr>
            <p:cNvGrpSpPr/>
            <p:nvPr/>
          </p:nvGrpSpPr>
          <p:grpSpPr>
            <a:xfrm rot="16200000" flipH="1">
              <a:off x="5947893" y="3788828"/>
              <a:ext cx="277014" cy="1274942"/>
              <a:chOff x="1724433" y="1612606"/>
              <a:chExt cx="241950" cy="1113561"/>
            </a:xfrm>
            <a:grpFill/>
          </p:grpSpPr>
          <p:grpSp>
            <p:nvGrpSpPr>
              <p:cNvPr id="77" name="组合 76">
                <a:extLst>
                  <a:ext uri="{FF2B5EF4-FFF2-40B4-BE49-F238E27FC236}">
                    <a16:creationId xmlns:a16="http://schemas.microsoft.com/office/drawing/2014/main" id="{A1CB3536-CA87-41E2-A353-5926DF4E45DE}"/>
                  </a:ext>
                </a:extLst>
              </p:cNvPr>
              <p:cNvGrpSpPr/>
              <p:nvPr/>
            </p:nvGrpSpPr>
            <p:grpSpPr>
              <a:xfrm>
                <a:off x="1898681" y="1612606"/>
                <a:ext cx="67702" cy="1113561"/>
                <a:chOff x="2041334" y="1597820"/>
                <a:chExt cx="67702" cy="1113561"/>
              </a:xfrm>
              <a:grpFill/>
            </p:grpSpPr>
            <p:sp>
              <p:nvSpPr>
                <p:cNvPr id="87" name="椭圆 86">
                  <a:extLst>
                    <a:ext uri="{FF2B5EF4-FFF2-40B4-BE49-F238E27FC236}">
                      <a16:creationId xmlns:a16="http://schemas.microsoft.com/office/drawing/2014/main" id="{28CB52BC-0151-4FF5-B1F5-83EAEC666D57}"/>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8" name="椭圆 87">
                  <a:extLst>
                    <a:ext uri="{FF2B5EF4-FFF2-40B4-BE49-F238E27FC236}">
                      <a16:creationId xmlns:a16="http://schemas.microsoft.com/office/drawing/2014/main" id="{151E1D53-951F-458D-9DA1-B928AAD414BD}"/>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9" name="椭圆 88">
                  <a:extLst>
                    <a:ext uri="{FF2B5EF4-FFF2-40B4-BE49-F238E27FC236}">
                      <a16:creationId xmlns:a16="http://schemas.microsoft.com/office/drawing/2014/main" id="{2561A78A-D67B-4FF4-9E2C-B6E2A6859727}"/>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0" name="椭圆 89">
                  <a:extLst>
                    <a:ext uri="{FF2B5EF4-FFF2-40B4-BE49-F238E27FC236}">
                      <a16:creationId xmlns:a16="http://schemas.microsoft.com/office/drawing/2014/main" id="{A4397B71-7429-4AEE-A4F4-D2B6C7BCC9B4}"/>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1" name="椭圆 90">
                  <a:extLst>
                    <a:ext uri="{FF2B5EF4-FFF2-40B4-BE49-F238E27FC236}">
                      <a16:creationId xmlns:a16="http://schemas.microsoft.com/office/drawing/2014/main" id="{2F2B4CCC-F3A1-4DAD-99A4-EC006979CB33}"/>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92" name="椭圆 91">
                  <a:extLst>
                    <a:ext uri="{FF2B5EF4-FFF2-40B4-BE49-F238E27FC236}">
                      <a16:creationId xmlns:a16="http://schemas.microsoft.com/office/drawing/2014/main" id="{4FB3824B-E955-4CFB-AF63-6D16B9F274A7}"/>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3" name="椭圆 92">
                  <a:extLst>
                    <a:ext uri="{FF2B5EF4-FFF2-40B4-BE49-F238E27FC236}">
                      <a16:creationId xmlns:a16="http://schemas.microsoft.com/office/drawing/2014/main" id="{E5BB963C-6742-41D9-B6A6-4AADF3CD474A}"/>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4" name="椭圆 93">
                  <a:extLst>
                    <a:ext uri="{FF2B5EF4-FFF2-40B4-BE49-F238E27FC236}">
                      <a16:creationId xmlns:a16="http://schemas.microsoft.com/office/drawing/2014/main" id="{4318A40C-4FF5-485A-968C-D31C5D2AADC0}"/>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78" name="组合 77">
                <a:extLst>
                  <a:ext uri="{FF2B5EF4-FFF2-40B4-BE49-F238E27FC236}">
                    <a16:creationId xmlns:a16="http://schemas.microsoft.com/office/drawing/2014/main" id="{D5BABAA6-1EF6-4570-A9C4-0C067044FC5E}"/>
                  </a:ext>
                </a:extLst>
              </p:cNvPr>
              <p:cNvGrpSpPr/>
              <p:nvPr/>
            </p:nvGrpSpPr>
            <p:grpSpPr>
              <a:xfrm>
                <a:off x="1724433" y="1612606"/>
                <a:ext cx="67702" cy="1113561"/>
                <a:chOff x="2041334" y="1597820"/>
                <a:chExt cx="67702" cy="1113561"/>
              </a:xfrm>
              <a:grpFill/>
            </p:grpSpPr>
            <p:sp>
              <p:nvSpPr>
                <p:cNvPr id="79" name="椭圆 78">
                  <a:extLst>
                    <a:ext uri="{FF2B5EF4-FFF2-40B4-BE49-F238E27FC236}">
                      <a16:creationId xmlns:a16="http://schemas.microsoft.com/office/drawing/2014/main" id="{73457446-5168-4C9C-8506-FA486AB5468E}"/>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0" name="椭圆 79">
                  <a:extLst>
                    <a:ext uri="{FF2B5EF4-FFF2-40B4-BE49-F238E27FC236}">
                      <a16:creationId xmlns:a16="http://schemas.microsoft.com/office/drawing/2014/main" id="{36A4113F-43C7-42EF-9781-70F4854C31AA}"/>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1" name="椭圆 80">
                  <a:extLst>
                    <a:ext uri="{FF2B5EF4-FFF2-40B4-BE49-F238E27FC236}">
                      <a16:creationId xmlns:a16="http://schemas.microsoft.com/office/drawing/2014/main" id="{7C384AAF-D200-423D-9C62-B2A357EDD501}"/>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2" name="椭圆 81">
                  <a:extLst>
                    <a:ext uri="{FF2B5EF4-FFF2-40B4-BE49-F238E27FC236}">
                      <a16:creationId xmlns:a16="http://schemas.microsoft.com/office/drawing/2014/main" id="{CA8C7FA8-1A13-433A-AF9F-670FE54E90A4}"/>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83" name="椭圆 82">
                  <a:extLst>
                    <a:ext uri="{FF2B5EF4-FFF2-40B4-BE49-F238E27FC236}">
                      <a16:creationId xmlns:a16="http://schemas.microsoft.com/office/drawing/2014/main" id="{E11E5637-3E7A-4EBD-A711-59760546DEDE}"/>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4" name="椭圆 83">
                  <a:extLst>
                    <a:ext uri="{FF2B5EF4-FFF2-40B4-BE49-F238E27FC236}">
                      <a16:creationId xmlns:a16="http://schemas.microsoft.com/office/drawing/2014/main" id="{37061D7A-A5FD-45DB-A861-120A10EFC43D}"/>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5" name="椭圆 84">
                  <a:extLst>
                    <a:ext uri="{FF2B5EF4-FFF2-40B4-BE49-F238E27FC236}">
                      <a16:creationId xmlns:a16="http://schemas.microsoft.com/office/drawing/2014/main" id="{27BE153C-E60E-4B65-99C6-F9EBD8499C01}"/>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6" name="椭圆 85">
                  <a:extLst>
                    <a:ext uri="{FF2B5EF4-FFF2-40B4-BE49-F238E27FC236}">
                      <a16:creationId xmlns:a16="http://schemas.microsoft.com/office/drawing/2014/main" id="{BCC54A1E-4F79-406F-9A99-6A030F6B3BFA}"/>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grpSp>
      <p:pic>
        <p:nvPicPr>
          <p:cNvPr id="113" name="图片 112">
            <a:extLst>
              <a:ext uri="{FF2B5EF4-FFF2-40B4-BE49-F238E27FC236}">
                <a16:creationId xmlns:a16="http://schemas.microsoft.com/office/drawing/2014/main" id="{9ADFD5CF-C43D-45E7-9195-16E5654E6C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092" t="9379" r="21475" b="4269"/>
          <a:stretch/>
        </p:blipFill>
        <p:spPr>
          <a:xfrm rot="351972">
            <a:off x="8436645" y="3381783"/>
            <a:ext cx="3596361" cy="3559589"/>
          </a:xfrm>
          <a:prstGeom prst="rect">
            <a:avLst/>
          </a:prstGeom>
        </p:spPr>
      </p:pic>
    </p:spTree>
    <p:extLst>
      <p:ext uri="{BB962C8B-B14F-4D97-AF65-F5344CB8AC3E}">
        <p14:creationId xmlns:p14="http://schemas.microsoft.com/office/powerpoint/2010/main" val="2725102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8490" y="1433015"/>
            <a:ext cx="5865717" cy="45491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矩形 10">
            <a:extLst>
              <a:ext uri="{FF2B5EF4-FFF2-40B4-BE49-F238E27FC236}">
                <a16:creationId xmlns:a16="http://schemas.microsoft.com/office/drawing/2014/main" id="{1A7E3728-D0B2-4F80-B1F7-EE1080B15E12}"/>
              </a:ext>
            </a:extLst>
          </p:cNvPr>
          <p:cNvSpPr/>
          <p:nvPr/>
        </p:nvSpPr>
        <p:spPr>
          <a:xfrm>
            <a:off x="6922037" y="2146852"/>
            <a:ext cx="4767786" cy="3045978"/>
          </a:xfrm>
          <a:prstGeom prst="rect">
            <a:avLst/>
          </a:prstGeom>
        </p:spPr>
        <p:txBody>
          <a:bodyPr vert="horz" lIns="91440" tIns="45720" rIns="91440" bIns="45720" rtlCol="0" anchor="b">
            <a:noAutofit/>
          </a:bodyPr>
          <a:lstStyle/>
          <a:p>
            <a:pPr algn="just">
              <a:spcBef>
                <a:spcPct val="0"/>
              </a:spcBef>
            </a:pP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Nhận</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xét</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xu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hướng</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biến</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đối</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tính</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acid – base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của</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oxide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và</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hydroxide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tương</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ứng</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theo</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chu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kì</a:t>
            </a:r>
            <a:endParaRPr lang="zh-CN" altLang="en-US" sz="4000" b="1" i="1" dirty="0">
              <a:solidFill>
                <a:srgbClr val="996633"/>
              </a:solidFill>
              <a:latin typeface="#9Slide03 Cabin Condensed" panose="00000506000000000000" pitchFamily="2" charset="-93"/>
              <a:cs typeface="Times New Roman" panose="02020603050405020304" pitchFamily="18" charset="0"/>
              <a:sym typeface="+mn-lt"/>
            </a:endParaRPr>
          </a:p>
        </p:txBody>
      </p:sp>
      <p:pic>
        <p:nvPicPr>
          <p:cNvPr id="5" name="Picture 4">
            <a:extLst>
              <a:ext uri="{FF2B5EF4-FFF2-40B4-BE49-F238E27FC236}">
                <a16:creationId xmlns:a16="http://schemas.microsoft.com/office/drawing/2014/main" id="{CD9FF153-6766-A6F0-421A-02DA01B24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490" y="586854"/>
            <a:ext cx="6018662" cy="6549736"/>
          </a:xfrm>
          <a:prstGeom prst="rect">
            <a:avLst/>
          </a:prstGeom>
        </p:spPr>
      </p:pic>
    </p:spTree>
    <p:extLst>
      <p:ext uri="{BB962C8B-B14F-4D97-AF65-F5344CB8AC3E}">
        <p14:creationId xmlns:p14="http://schemas.microsoft.com/office/powerpoint/2010/main" val="382126106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Effect transition="in" filter="fade">
                                      <p:cBhvr>
                                        <p:cTn id="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41">
            <a:extLst>
              <a:ext uri="{FF2B5EF4-FFF2-40B4-BE49-F238E27FC236}">
                <a16:creationId xmlns:a16="http://schemas.microsoft.com/office/drawing/2014/main" id="{E9A8B53F-B5A2-C4E5-E8D5-3B8E5C94EB28}"/>
              </a:ext>
            </a:extLst>
          </p:cNvPr>
          <p:cNvSpPr/>
          <p:nvPr/>
        </p:nvSpPr>
        <p:spPr>
          <a:xfrm>
            <a:off x="0" y="5147175"/>
            <a:ext cx="12192000" cy="1710825"/>
          </a:xfrm>
          <a:custGeom>
            <a:avLst/>
            <a:gdLst>
              <a:gd name="connsiteX0" fmla="*/ 0 w 12192000"/>
              <a:gd name="connsiteY0" fmla="*/ 0 h 1710825"/>
              <a:gd name="connsiteX1" fmla="*/ 159427 w 12192000"/>
              <a:gd name="connsiteY1" fmla="*/ 108736 h 1710825"/>
              <a:gd name="connsiteX2" fmla="*/ 6096000 w 12192000"/>
              <a:gd name="connsiteY2" fmla="*/ 1548601 h 1710825"/>
              <a:gd name="connsiteX3" fmla="*/ 12032574 w 12192000"/>
              <a:gd name="connsiteY3" fmla="*/ 108736 h 1710825"/>
              <a:gd name="connsiteX4" fmla="*/ 12192000 w 12192000"/>
              <a:gd name="connsiteY4" fmla="*/ 0 h 1710825"/>
              <a:gd name="connsiteX5" fmla="*/ 12192000 w 12192000"/>
              <a:gd name="connsiteY5" fmla="*/ 1710825 h 1710825"/>
              <a:gd name="connsiteX6" fmla="*/ 0 w 12192000"/>
              <a:gd name="connsiteY6" fmla="*/ 1710825 h 171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710825">
                <a:moveTo>
                  <a:pt x="0" y="0"/>
                </a:moveTo>
                <a:lnTo>
                  <a:pt x="159427" y="108736"/>
                </a:lnTo>
                <a:cubicBezTo>
                  <a:pt x="1525844" y="984151"/>
                  <a:pt x="3676723" y="1548601"/>
                  <a:pt x="6096000" y="1548601"/>
                </a:cubicBezTo>
                <a:cubicBezTo>
                  <a:pt x="8515278" y="1548601"/>
                  <a:pt x="10666157" y="984151"/>
                  <a:pt x="12032574" y="108736"/>
                </a:cubicBezTo>
                <a:lnTo>
                  <a:pt x="12192000" y="0"/>
                </a:lnTo>
                <a:lnTo>
                  <a:pt x="12192000" y="1710825"/>
                </a:lnTo>
                <a:lnTo>
                  <a:pt x="0" y="1710825"/>
                </a:ln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cs typeface="+mn-ea"/>
              <a:sym typeface="+mn-lt"/>
            </a:endParaRPr>
          </a:p>
        </p:txBody>
      </p:sp>
      <p:sp>
        <p:nvSpPr>
          <p:cNvPr id="86" name="TextBox 85">
            <a:extLst>
              <a:ext uri="{FF2B5EF4-FFF2-40B4-BE49-F238E27FC236}">
                <a16:creationId xmlns:a16="http://schemas.microsoft.com/office/drawing/2014/main" id="{A9E5F1F3-A9E6-6A59-6C4E-739892728905}"/>
              </a:ext>
            </a:extLst>
          </p:cNvPr>
          <p:cNvSpPr txBox="1"/>
          <p:nvPr/>
        </p:nvSpPr>
        <p:spPr>
          <a:xfrm>
            <a:off x="707637" y="1157798"/>
            <a:ext cx="5529390" cy="678199"/>
          </a:xfrm>
          <a:prstGeom prst="rect">
            <a:avLst/>
          </a:prstGeom>
          <a:noFill/>
        </p:spPr>
        <p:txBody>
          <a:bodyPr wrap="square">
            <a:spAutoFit/>
          </a:bodyPr>
          <a:lstStyle/>
          <a:p>
            <a:pPr marL="0" marR="0" algn="ctr">
              <a:lnSpc>
                <a:spcPct val="130000"/>
              </a:lnSpc>
              <a:spcBef>
                <a:spcPts val="0"/>
              </a:spcBef>
              <a:spcAft>
                <a:spcPts val="0"/>
              </a:spcAft>
              <a:tabLst>
                <a:tab pos="180340" algn="l"/>
                <a:tab pos="450215" algn="l"/>
                <a:tab pos="6019165" algn="l"/>
              </a:tabLst>
            </a:pPr>
            <a:r>
              <a:rPr lang="en-US" sz="32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Xét</a:t>
            </a:r>
            <a:r>
              <a:rPr lang="en-US" sz="32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32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một</a:t>
            </a:r>
            <a:r>
              <a:rPr lang="en-US" sz="32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32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số</a:t>
            </a:r>
            <a:r>
              <a:rPr lang="en-US" sz="32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32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phản</a:t>
            </a:r>
            <a:r>
              <a:rPr lang="en-US" sz="32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32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ứng</a:t>
            </a:r>
            <a:r>
              <a:rPr lang="en-US" sz="32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32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sau</a:t>
            </a:r>
            <a:r>
              <a:rPr lang="en-US" sz="32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a:t>
            </a:r>
            <a:endParaRPr lang="en-US" sz="2000" i="1" kern="100" dirty="0">
              <a:solidFill>
                <a:srgbClr val="00B0F0"/>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74" name="TextBox 73">
            <a:extLst>
              <a:ext uri="{FF2B5EF4-FFF2-40B4-BE49-F238E27FC236}">
                <a16:creationId xmlns:a16="http://schemas.microsoft.com/office/drawing/2014/main" id="{D0490195-0F12-DE1D-C570-8533E499EE2A}"/>
              </a:ext>
            </a:extLst>
          </p:cNvPr>
          <p:cNvSpPr txBox="1"/>
          <p:nvPr/>
        </p:nvSpPr>
        <p:spPr>
          <a:xfrm>
            <a:off x="1061757" y="2236369"/>
            <a:ext cx="7413504" cy="3101875"/>
          </a:xfrm>
          <a:prstGeom prst="rect">
            <a:avLst/>
          </a:prstGeom>
          <a:noFill/>
        </p:spPr>
        <p:txBody>
          <a:bodyPr wrap="square">
            <a:spAutoFit/>
          </a:bodyPr>
          <a:lstStyle/>
          <a:p>
            <a:pPr marL="0" marR="0">
              <a:lnSpc>
                <a:spcPct val="107000"/>
              </a:lnSpc>
              <a:spcBef>
                <a:spcPts val="0"/>
              </a:spcBef>
              <a:spcAft>
                <a:spcPts val="800"/>
              </a:spcAft>
            </a:pP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rPr>
              <a:t>Na­</a:t>
            </a:r>
            <a:r>
              <a:rPr lang="en-US" sz="3200" baseline="-25000" dirty="0">
                <a:effectLst/>
                <a:latin typeface="#9Slide03 Cabin Condensed" panose="00000506000000000000" pitchFamily="2" charset="-93"/>
                <a:ea typeface="Arial" panose="020B0604020202020204" pitchFamily="34" charset="0"/>
                <a:cs typeface="Times New Roman" panose="02020603050405020304" pitchFamily="18" charset="0"/>
              </a:rPr>
              <a:t>2</a:t>
            </a: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rPr>
              <a:t>O + 2HCl </a:t>
            </a: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sym typeface="Wingdings" panose="05000000000000000000" pitchFamily="2" charset="2"/>
              </a:rPr>
              <a:t>→ </a:t>
            </a: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rPr>
              <a:t>2NaCl + H</a:t>
            </a:r>
            <a:r>
              <a:rPr lang="en-US" sz="3200" baseline="-25000" dirty="0">
                <a:effectLst/>
                <a:latin typeface="#9Slide03 Cabin Condensed" panose="00000506000000000000" pitchFamily="2" charset="-93"/>
                <a:ea typeface="Arial" panose="020B0604020202020204" pitchFamily="34" charset="0"/>
                <a:cs typeface="Times New Roman" panose="02020603050405020304" pitchFamily="18" charset="0"/>
              </a:rPr>
              <a:t>2</a:t>
            </a: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rPr>
              <a:t>O</a:t>
            </a:r>
          </a:p>
          <a:p>
            <a:pPr marL="0" marR="0">
              <a:lnSpc>
                <a:spcPct val="107000"/>
              </a:lnSpc>
              <a:spcBef>
                <a:spcPts val="0"/>
              </a:spcBef>
              <a:spcAft>
                <a:spcPts val="800"/>
              </a:spcAft>
            </a:pP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rPr>
              <a:t>NaOH + HCl </a:t>
            </a: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sym typeface="Wingdings" panose="05000000000000000000" pitchFamily="2" charset="2"/>
              </a:rPr>
              <a:t>→</a:t>
            </a: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rPr>
              <a:t> NaCl + H</a:t>
            </a:r>
            <a:r>
              <a:rPr lang="en-US" sz="3200" baseline="-25000" dirty="0">
                <a:effectLst/>
                <a:latin typeface="#9Slide03 Cabin Condensed" panose="00000506000000000000" pitchFamily="2" charset="-93"/>
                <a:ea typeface="Arial" panose="020B0604020202020204" pitchFamily="34" charset="0"/>
                <a:cs typeface="Times New Roman" panose="02020603050405020304" pitchFamily="18" charset="0"/>
              </a:rPr>
              <a:t>2</a:t>
            </a: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rPr>
              <a:t>O</a:t>
            </a:r>
          </a:p>
          <a:p>
            <a:pPr marL="0" marR="0">
              <a:lnSpc>
                <a:spcPct val="107000"/>
              </a:lnSpc>
              <a:spcBef>
                <a:spcPts val="0"/>
              </a:spcBef>
              <a:spcAft>
                <a:spcPts val="800"/>
              </a:spcAft>
            </a:pP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rPr>
              <a:t>Al</a:t>
            </a:r>
            <a:r>
              <a:rPr lang="en-US" sz="3200" baseline="-25000" dirty="0">
                <a:effectLst/>
                <a:latin typeface="#9Slide03 Cabin Condensed" panose="00000506000000000000" pitchFamily="2" charset="-93"/>
                <a:ea typeface="Arial" panose="020B0604020202020204" pitchFamily="34" charset="0"/>
                <a:cs typeface="Times New Roman" panose="02020603050405020304" pitchFamily="18" charset="0"/>
              </a:rPr>
              <a:t>2</a:t>
            </a: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rPr>
              <a:t>O</a:t>
            </a:r>
            <a:r>
              <a:rPr lang="en-US" sz="3200" baseline="-25000" dirty="0">
                <a:effectLst/>
                <a:latin typeface="#9Slide03 Cabin Condensed" panose="00000506000000000000" pitchFamily="2" charset="-93"/>
                <a:ea typeface="Arial" panose="020B0604020202020204" pitchFamily="34" charset="0"/>
                <a:cs typeface="Times New Roman" panose="02020603050405020304" pitchFamily="18" charset="0"/>
              </a:rPr>
              <a:t>3</a:t>
            </a: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rPr>
              <a:t> + 6HCl </a:t>
            </a: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sym typeface="Wingdings" panose="05000000000000000000" pitchFamily="2" charset="2"/>
              </a:rPr>
              <a:t>→</a:t>
            </a: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rPr>
              <a:t> 2AlCl</a:t>
            </a:r>
            <a:r>
              <a:rPr lang="en-US" sz="3200" baseline="-25000" dirty="0">
                <a:effectLst/>
                <a:latin typeface="#9Slide03 Cabin Condensed" panose="00000506000000000000" pitchFamily="2" charset="-93"/>
                <a:ea typeface="Arial" panose="020B0604020202020204" pitchFamily="34" charset="0"/>
                <a:cs typeface="Times New Roman" panose="02020603050405020304" pitchFamily="18" charset="0"/>
              </a:rPr>
              <a:t>3</a:t>
            </a: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rPr>
              <a:t> + 2H</a:t>
            </a:r>
            <a:r>
              <a:rPr lang="en-US" sz="3200" baseline="-25000" dirty="0">
                <a:effectLst/>
                <a:latin typeface="#9Slide03 Cabin Condensed" panose="00000506000000000000" pitchFamily="2" charset="-93"/>
                <a:ea typeface="Arial" panose="020B0604020202020204" pitchFamily="34" charset="0"/>
                <a:cs typeface="Times New Roman" panose="02020603050405020304" pitchFamily="18" charset="0"/>
              </a:rPr>
              <a:t>2</a:t>
            </a: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rPr>
              <a:t>O</a:t>
            </a:r>
          </a:p>
          <a:p>
            <a:pPr marL="0" marR="0">
              <a:lnSpc>
                <a:spcPct val="107000"/>
              </a:lnSpc>
              <a:spcBef>
                <a:spcPts val="0"/>
              </a:spcBef>
              <a:spcAft>
                <a:spcPts val="800"/>
              </a:spcAft>
            </a:pP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rPr>
              <a:t>Al</a:t>
            </a:r>
            <a:r>
              <a:rPr lang="en-US" sz="3200" baseline="-25000" dirty="0">
                <a:effectLst/>
                <a:latin typeface="#9Slide03 Cabin Condensed" panose="00000506000000000000" pitchFamily="2" charset="-93"/>
                <a:ea typeface="Arial" panose="020B0604020202020204" pitchFamily="34" charset="0"/>
                <a:cs typeface="Times New Roman" panose="02020603050405020304" pitchFamily="18" charset="0"/>
              </a:rPr>
              <a:t>2</a:t>
            </a: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rPr>
              <a:t>O</a:t>
            </a:r>
            <a:r>
              <a:rPr lang="en-US" sz="3200" baseline="-25000" dirty="0">
                <a:effectLst/>
                <a:latin typeface="#9Slide03 Cabin Condensed" panose="00000506000000000000" pitchFamily="2" charset="-93"/>
                <a:ea typeface="Arial" panose="020B0604020202020204" pitchFamily="34" charset="0"/>
                <a:cs typeface="Times New Roman" panose="02020603050405020304" pitchFamily="18" charset="0"/>
              </a:rPr>
              <a:t>3 </a:t>
            </a: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rPr>
              <a:t>+ 2KOH + 3H</a:t>
            </a:r>
            <a:r>
              <a:rPr lang="en-US" sz="3200" baseline="-25000" dirty="0">
                <a:effectLst/>
                <a:latin typeface="#9Slide03 Cabin Condensed" panose="00000506000000000000" pitchFamily="2" charset="-93"/>
                <a:ea typeface="Arial" panose="020B0604020202020204" pitchFamily="34" charset="0"/>
                <a:cs typeface="Times New Roman" panose="02020603050405020304" pitchFamily="18" charset="0"/>
              </a:rPr>
              <a:t>2</a:t>
            </a: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rPr>
              <a:t>O </a:t>
            </a: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sym typeface="Wingdings" panose="05000000000000000000" pitchFamily="2" charset="2"/>
              </a:rPr>
              <a:t>→</a:t>
            </a: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rPr>
              <a:t> 2K[Al(OH)</a:t>
            </a:r>
            <a:r>
              <a:rPr lang="en-US" sz="3200" baseline="-25000" dirty="0">
                <a:effectLst/>
                <a:latin typeface="#9Slide03 Cabin Condensed" panose="00000506000000000000" pitchFamily="2" charset="-93"/>
                <a:ea typeface="Arial" panose="020B0604020202020204" pitchFamily="34" charset="0"/>
                <a:cs typeface="Times New Roman" panose="02020603050405020304" pitchFamily="18" charset="0"/>
              </a:rPr>
              <a:t>4</a:t>
            </a: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rPr>
              <a:t>]</a:t>
            </a:r>
          </a:p>
          <a:p>
            <a:pPr marL="0" marR="0">
              <a:lnSpc>
                <a:spcPct val="107000"/>
              </a:lnSpc>
              <a:spcBef>
                <a:spcPts val="0"/>
              </a:spcBef>
              <a:spcAft>
                <a:spcPts val="800"/>
              </a:spcAft>
            </a:pP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rPr>
              <a:t>Al(OH)</a:t>
            </a:r>
            <a:r>
              <a:rPr lang="en-US" sz="3200" baseline="-25000" dirty="0">
                <a:effectLst/>
                <a:latin typeface="#9Slide03 Cabin Condensed" panose="00000506000000000000" pitchFamily="2" charset="-93"/>
                <a:ea typeface="Arial" panose="020B0604020202020204" pitchFamily="34" charset="0"/>
                <a:cs typeface="Times New Roman" panose="02020603050405020304" pitchFamily="18" charset="0"/>
              </a:rPr>
              <a:t>3</a:t>
            </a: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rPr>
              <a:t> + KOH </a:t>
            </a: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sym typeface="Wingdings" panose="05000000000000000000" pitchFamily="2" charset="2"/>
              </a:rPr>
              <a:t>→</a:t>
            </a: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rPr>
              <a:t> K[Al(OH)</a:t>
            </a:r>
            <a:r>
              <a:rPr lang="en-US" sz="3200" baseline="-25000" dirty="0">
                <a:effectLst/>
                <a:latin typeface="#9Slide03 Cabin Condensed" panose="00000506000000000000" pitchFamily="2" charset="-93"/>
                <a:ea typeface="Arial" panose="020B0604020202020204" pitchFamily="34" charset="0"/>
                <a:cs typeface="Times New Roman" panose="02020603050405020304" pitchFamily="18" charset="0"/>
              </a:rPr>
              <a:t>4</a:t>
            </a:r>
            <a:r>
              <a:rPr lang="en-US" sz="3200" dirty="0">
                <a:effectLst/>
                <a:latin typeface="#9Slide03 Cabin Condensed" panose="00000506000000000000" pitchFamily="2" charset="-93"/>
                <a:ea typeface="Arial" panose="020B0604020202020204" pitchFamily="34" charset="0"/>
                <a:cs typeface="Times New Roman" panose="02020603050405020304" pitchFamily="18" charset="0"/>
              </a:rPr>
              <a:t>]</a:t>
            </a:r>
          </a:p>
        </p:txBody>
      </p:sp>
      <p:pic>
        <p:nvPicPr>
          <p:cNvPr id="15" name="Picture 14">
            <a:extLst>
              <a:ext uri="{FF2B5EF4-FFF2-40B4-BE49-F238E27FC236}">
                <a16:creationId xmlns:a16="http://schemas.microsoft.com/office/drawing/2014/main" id="{E511A613-EBF6-CE2D-DF66-2BD0104C7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5677" y="1033124"/>
            <a:ext cx="4216462" cy="4216462"/>
          </a:xfrm>
          <a:prstGeom prst="rect">
            <a:avLst/>
          </a:prstGeom>
        </p:spPr>
      </p:pic>
    </p:spTree>
    <p:extLst>
      <p:ext uri="{BB962C8B-B14F-4D97-AF65-F5344CB8AC3E}">
        <p14:creationId xmlns:p14="http://schemas.microsoft.com/office/powerpoint/2010/main" val="300510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41">
            <a:extLst>
              <a:ext uri="{FF2B5EF4-FFF2-40B4-BE49-F238E27FC236}">
                <a16:creationId xmlns:a16="http://schemas.microsoft.com/office/drawing/2014/main" id="{E9A8B53F-B5A2-C4E5-E8D5-3B8E5C94EB28}"/>
              </a:ext>
            </a:extLst>
          </p:cNvPr>
          <p:cNvSpPr/>
          <p:nvPr/>
        </p:nvSpPr>
        <p:spPr>
          <a:xfrm>
            <a:off x="0" y="5147175"/>
            <a:ext cx="12192000" cy="1710825"/>
          </a:xfrm>
          <a:custGeom>
            <a:avLst/>
            <a:gdLst>
              <a:gd name="connsiteX0" fmla="*/ 0 w 12192000"/>
              <a:gd name="connsiteY0" fmla="*/ 0 h 1710825"/>
              <a:gd name="connsiteX1" fmla="*/ 159427 w 12192000"/>
              <a:gd name="connsiteY1" fmla="*/ 108736 h 1710825"/>
              <a:gd name="connsiteX2" fmla="*/ 6096000 w 12192000"/>
              <a:gd name="connsiteY2" fmla="*/ 1548601 h 1710825"/>
              <a:gd name="connsiteX3" fmla="*/ 12032574 w 12192000"/>
              <a:gd name="connsiteY3" fmla="*/ 108736 h 1710825"/>
              <a:gd name="connsiteX4" fmla="*/ 12192000 w 12192000"/>
              <a:gd name="connsiteY4" fmla="*/ 0 h 1710825"/>
              <a:gd name="connsiteX5" fmla="*/ 12192000 w 12192000"/>
              <a:gd name="connsiteY5" fmla="*/ 1710825 h 1710825"/>
              <a:gd name="connsiteX6" fmla="*/ 0 w 12192000"/>
              <a:gd name="connsiteY6" fmla="*/ 1710825 h 171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710825">
                <a:moveTo>
                  <a:pt x="0" y="0"/>
                </a:moveTo>
                <a:lnTo>
                  <a:pt x="159427" y="108736"/>
                </a:lnTo>
                <a:cubicBezTo>
                  <a:pt x="1525844" y="984151"/>
                  <a:pt x="3676723" y="1548601"/>
                  <a:pt x="6096000" y="1548601"/>
                </a:cubicBezTo>
                <a:cubicBezTo>
                  <a:pt x="8515278" y="1548601"/>
                  <a:pt x="10666157" y="984151"/>
                  <a:pt x="12032574" y="108736"/>
                </a:cubicBezTo>
                <a:lnTo>
                  <a:pt x="12192000" y="0"/>
                </a:lnTo>
                <a:lnTo>
                  <a:pt x="12192000" y="1710825"/>
                </a:lnTo>
                <a:lnTo>
                  <a:pt x="0" y="1710825"/>
                </a:ln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cs typeface="+mn-ea"/>
              <a:sym typeface="+mn-lt"/>
            </a:endParaRPr>
          </a:p>
        </p:txBody>
      </p:sp>
      <p:sp>
        <p:nvSpPr>
          <p:cNvPr id="4" name="TextBox 3">
            <a:extLst>
              <a:ext uri="{FF2B5EF4-FFF2-40B4-BE49-F238E27FC236}">
                <a16:creationId xmlns:a16="http://schemas.microsoft.com/office/drawing/2014/main" id="{ECF6862C-105F-9627-1561-BAE7F533C64C}"/>
              </a:ext>
            </a:extLst>
          </p:cNvPr>
          <p:cNvSpPr txBox="1"/>
          <p:nvPr/>
        </p:nvSpPr>
        <p:spPr>
          <a:xfrm>
            <a:off x="1198730" y="2284853"/>
            <a:ext cx="7358418" cy="2862322"/>
          </a:xfrm>
          <a:prstGeom prst="rect">
            <a:avLst/>
          </a:prstGeom>
          <a:noFill/>
        </p:spPr>
        <p:txBody>
          <a:bodyPr wrap="square">
            <a:spAutoFit/>
          </a:bodyPr>
          <a:lstStyle/>
          <a:p>
            <a:r>
              <a:rPr lang="en-US" sz="3600" dirty="0">
                <a:latin typeface="#9Slide03 Cabin Condensed" panose="00000506000000000000" pitchFamily="2" charset="-93"/>
                <a:cs typeface="Times New Roman" panose="02020603050405020304" pitchFamily="18" charset="0"/>
              </a:rPr>
              <a:t>Al(OH)</a:t>
            </a:r>
            <a:r>
              <a:rPr lang="en-US" sz="3600" baseline="-25000" dirty="0">
                <a:latin typeface="#9Slide03 Cabin Condensed" panose="00000506000000000000" pitchFamily="2" charset="-93"/>
                <a:cs typeface="Times New Roman" panose="02020603050405020304" pitchFamily="18" charset="0"/>
              </a:rPr>
              <a:t>3</a:t>
            </a:r>
            <a:r>
              <a:rPr lang="en-US" sz="3600" dirty="0">
                <a:latin typeface="#9Slide03 Cabin Condensed" panose="00000506000000000000" pitchFamily="2" charset="-93"/>
                <a:cs typeface="Times New Roman" panose="02020603050405020304" pitchFamily="18" charset="0"/>
              </a:rPr>
              <a:t> + 3HCl </a:t>
            </a:r>
            <a:r>
              <a:rPr lang="en-US" sz="3600" dirty="0">
                <a:effectLst/>
                <a:latin typeface="#9Slide03 Cabin Condensed" panose="00000506000000000000" pitchFamily="2" charset="-93"/>
                <a:ea typeface="Arial" panose="020B0604020202020204" pitchFamily="34" charset="0"/>
                <a:cs typeface="Times New Roman" panose="02020603050405020304" pitchFamily="18" charset="0"/>
                <a:sym typeface="Wingdings" panose="05000000000000000000" pitchFamily="2" charset="2"/>
              </a:rPr>
              <a:t>→</a:t>
            </a:r>
            <a:r>
              <a:rPr lang="en-US" sz="3600" dirty="0">
                <a:latin typeface="#9Slide03 Cabin Condensed" panose="00000506000000000000" pitchFamily="2" charset="-93"/>
                <a:cs typeface="Times New Roman" panose="02020603050405020304" pitchFamily="18" charset="0"/>
              </a:rPr>
              <a:t> AlCl</a:t>
            </a:r>
            <a:r>
              <a:rPr lang="en-US" sz="3600" baseline="-25000" dirty="0">
                <a:latin typeface="#9Slide03 Cabin Condensed" panose="00000506000000000000" pitchFamily="2" charset="-93"/>
                <a:cs typeface="Times New Roman" panose="02020603050405020304" pitchFamily="18" charset="0"/>
              </a:rPr>
              <a:t>3</a:t>
            </a:r>
            <a:r>
              <a:rPr lang="en-US" sz="3600" dirty="0">
                <a:latin typeface="#9Slide03 Cabin Condensed" panose="00000506000000000000" pitchFamily="2" charset="-93"/>
                <a:cs typeface="Times New Roman" panose="02020603050405020304" pitchFamily="18" charset="0"/>
              </a:rPr>
              <a:t> + 3H</a:t>
            </a:r>
            <a:r>
              <a:rPr lang="en-US" sz="3600" baseline="-25000" dirty="0">
                <a:latin typeface="#9Slide03 Cabin Condensed" panose="00000506000000000000" pitchFamily="2" charset="-93"/>
                <a:cs typeface="Times New Roman" panose="02020603050405020304" pitchFamily="18" charset="0"/>
              </a:rPr>
              <a:t>2</a:t>
            </a:r>
            <a:r>
              <a:rPr lang="en-US" sz="3600" dirty="0">
                <a:latin typeface="#9Slide03 Cabin Condensed" panose="00000506000000000000" pitchFamily="2" charset="-93"/>
                <a:cs typeface="Times New Roman" panose="02020603050405020304" pitchFamily="18" charset="0"/>
              </a:rPr>
              <a:t>O</a:t>
            </a:r>
          </a:p>
          <a:p>
            <a:r>
              <a:rPr lang="en-US" sz="3600" dirty="0">
                <a:latin typeface="#9Slide03 Cabin Condensed" panose="00000506000000000000" pitchFamily="2" charset="-93"/>
                <a:cs typeface="Times New Roman" panose="02020603050405020304" pitchFamily="18" charset="0"/>
              </a:rPr>
              <a:t>SO</a:t>
            </a:r>
            <a:r>
              <a:rPr lang="en-US" sz="3600" baseline="-25000" dirty="0">
                <a:latin typeface="#9Slide03 Cabin Condensed" panose="00000506000000000000" pitchFamily="2" charset="-93"/>
                <a:cs typeface="Times New Roman" panose="02020603050405020304" pitchFamily="18" charset="0"/>
              </a:rPr>
              <a:t>3</a:t>
            </a:r>
            <a:r>
              <a:rPr lang="en-US" sz="3600" dirty="0">
                <a:latin typeface="#9Slide03 Cabin Condensed" panose="00000506000000000000" pitchFamily="2" charset="-93"/>
                <a:cs typeface="Times New Roman" panose="02020603050405020304" pitchFamily="18" charset="0"/>
              </a:rPr>
              <a:t> + KOH </a:t>
            </a:r>
            <a:r>
              <a:rPr lang="en-US" sz="3600" dirty="0">
                <a:effectLst/>
                <a:latin typeface="#9Slide03 Cabin Condensed" panose="00000506000000000000" pitchFamily="2" charset="-93"/>
                <a:ea typeface="Arial" panose="020B0604020202020204" pitchFamily="34" charset="0"/>
                <a:cs typeface="Times New Roman" panose="02020603050405020304" pitchFamily="18" charset="0"/>
                <a:sym typeface="Wingdings" panose="05000000000000000000" pitchFamily="2" charset="2"/>
              </a:rPr>
              <a:t>→</a:t>
            </a:r>
            <a:r>
              <a:rPr lang="en-US" sz="3600" dirty="0">
                <a:latin typeface="#9Slide03 Cabin Condensed" panose="00000506000000000000" pitchFamily="2" charset="-93"/>
                <a:cs typeface="Times New Roman" panose="02020603050405020304" pitchFamily="18" charset="0"/>
              </a:rPr>
              <a:t> KHSO</a:t>
            </a:r>
            <a:r>
              <a:rPr lang="en-US" sz="3600" baseline="-25000" dirty="0">
                <a:latin typeface="#9Slide03 Cabin Condensed" panose="00000506000000000000" pitchFamily="2" charset="-93"/>
                <a:cs typeface="Times New Roman" panose="02020603050405020304" pitchFamily="18" charset="0"/>
              </a:rPr>
              <a:t>4</a:t>
            </a:r>
            <a:endParaRPr lang="en-US" sz="3600" dirty="0">
              <a:latin typeface="#9Slide03 Cabin Condensed" panose="00000506000000000000" pitchFamily="2" charset="-93"/>
              <a:cs typeface="Times New Roman" panose="02020603050405020304" pitchFamily="18" charset="0"/>
            </a:endParaRPr>
          </a:p>
          <a:p>
            <a:r>
              <a:rPr lang="en-US" sz="3600" dirty="0">
                <a:latin typeface="#9Slide03 Cabin Condensed" panose="00000506000000000000" pitchFamily="2" charset="-93"/>
                <a:cs typeface="Times New Roman" panose="02020603050405020304" pitchFamily="18" charset="0"/>
              </a:rPr>
              <a:t>SO</a:t>
            </a:r>
            <a:r>
              <a:rPr lang="en-US" sz="3600" baseline="-25000" dirty="0">
                <a:latin typeface="#9Slide03 Cabin Condensed" panose="00000506000000000000" pitchFamily="2" charset="-93"/>
                <a:cs typeface="Times New Roman" panose="02020603050405020304" pitchFamily="18" charset="0"/>
              </a:rPr>
              <a:t>3</a:t>
            </a:r>
            <a:r>
              <a:rPr lang="en-US" sz="3600" dirty="0">
                <a:latin typeface="#9Slide03 Cabin Condensed" panose="00000506000000000000" pitchFamily="2" charset="-93"/>
                <a:cs typeface="Times New Roman" panose="02020603050405020304" pitchFamily="18" charset="0"/>
              </a:rPr>
              <a:t> + 2KOH </a:t>
            </a:r>
            <a:r>
              <a:rPr lang="en-US" sz="3600" dirty="0">
                <a:effectLst/>
                <a:latin typeface="#9Slide03 Cabin Condensed" panose="00000506000000000000" pitchFamily="2" charset="-93"/>
                <a:ea typeface="Arial" panose="020B0604020202020204" pitchFamily="34" charset="0"/>
                <a:cs typeface="Times New Roman" panose="02020603050405020304" pitchFamily="18" charset="0"/>
                <a:sym typeface="Wingdings" panose="05000000000000000000" pitchFamily="2" charset="2"/>
              </a:rPr>
              <a:t>→</a:t>
            </a:r>
            <a:r>
              <a:rPr lang="en-US" sz="3600" dirty="0">
                <a:latin typeface="#9Slide03 Cabin Condensed" panose="00000506000000000000" pitchFamily="2" charset="-93"/>
                <a:cs typeface="Times New Roman" panose="02020603050405020304" pitchFamily="18" charset="0"/>
              </a:rPr>
              <a:t> K</a:t>
            </a:r>
            <a:r>
              <a:rPr lang="en-US" sz="3600" baseline="-25000" dirty="0">
                <a:latin typeface="#9Slide03 Cabin Condensed" panose="00000506000000000000" pitchFamily="2" charset="-93"/>
                <a:cs typeface="Times New Roman" panose="02020603050405020304" pitchFamily="18" charset="0"/>
              </a:rPr>
              <a:t>2</a:t>
            </a:r>
            <a:r>
              <a:rPr lang="en-US" sz="3600" dirty="0">
                <a:latin typeface="#9Slide03 Cabin Condensed" panose="00000506000000000000" pitchFamily="2" charset="-93"/>
                <a:cs typeface="Times New Roman" panose="02020603050405020304" pitchFamily="18" charset="0"/>
              </a:rPr>
              <a:t>SO</a:t>
            </a:r>
            <a:r>
              <a:rPr lang="en-US" sz="3600" baseline="-25000" dirty="0">
                <a:latin typeface="#9Slide03 Cabin Condensed" panose="00000506000000000000" pitchFamily="2" charset="-93"/>
                <a:cs typeface="Times New Roman" panose="02020603050405020304" pitchFamily="18" charset="0"/>
              </a:rPr>
              <a:t>4</a:t>
            </a:r>
            <a:r>
              <a:rPr lang="en-US" sz="3600" dirty="0">
                <a:latin typeface="#9Slide03 Cabin Condensed" panose="00000506000000000000" pitchFamily="2" charset="-93"/>
                <a:cs typeface="Times New Roman" panose="02020603050405020304" pitchFamily="18" charset="0"/>
              </a:rPr>
              <a:t> + H</a:t>
            </a:r>
            <a:r>
              <a:rPr lang="en-US" sz="3600" baseline="-25000" dirty="0">
                <a:latin typeface="#9Slide03 Cabin Condensed" panose="00000506000000000000" pitchFamily="2" charset="-93"/>
                <a:cs typeface="Times New Roman" panose="02020603050405020304" pitchFamily="18" charset="0"/>
              </a:rPr>
              <a:t>2</a:t>
            </a:r>
            <a:r>
              <a:rPr lang="en-US" sz="3600" dirty="0">
                <a:latin typeface="#9Slide03 Cabin Condensed" panose="00000506000000000000" pitchFamily="2" charset="-93"/>
                <a:cs typeface="Times New Roman" panose="02020603050405020304" pitchFamily="18" charset="0"/>
              </a:rPr>
              <a:t>O</a:t>
            </a:r>
          </a:p>
          <a:p>
            <a:r>
              <a:rPr lang="en-US" sz="3600" dirty="0">
                <a:latin typeface="#9Slide03 Cabin Condensed" panose="00000506000000000000" pitchFamily="2" charset="-93"/>
                <a:cs typeface="Times New Roman" panose="02020603050405020304" pitchFamily="18" charset="0"/>
              </a:rPr>
              <a:t>H</a:t>
            </a:r>
            <a:r>
              <a:rPr lang="en-US" sz="3600" baseline="-25000" dirty="0">
                <a:latin typeface="#9Slide03 Cabin Condensed" panose="00000506000000000000" pitchFamily="2" charset="-93"/>
                <a:cs typeface="Times New Roman" panose="02020603050405020304" pitchFamily="18" charset="0"/>
              </a:rPr>
              <a:t>2</a:t>
            </a:r>
            <a:r>
              <a:rPr lang="en-US" sz="3600" dirty="0">
                <a:latin typeface="#9Slide03 Cabin Condensed" panose="00000506000000000000" pitchFamily="2" charset="-93"/>
                <a:cs typeface="Times New Roman" panose="02020603050405020304" pitchFamily="18" charset="0"/>
              </a:rPr>
              <a:t>SO</a:t>
            </a:r>
            <a:r>
              <a:rPr lang="en-US" sz="3600" baseline="-25000" dirty="0">
                <a:latin typeface="#9Slide03 Cabin Condensed" panose="00000506000000000000" pitchFamily="2" charset="-93"/>
                <a:cs typeface="Times New Roman" panose="02020603050405020304" pitchFamily="18" charset="0"/>
              </a:rPr>
              <a:t>4</a:t>
            </a:r>
            <a:r>
              <a:rPr lang="en-US" sz="3600" dirty="0">
                <a:latin typeface="#9Slide03 Cabin Condensed" panose="00000506000000000000" pitchFamily="2" charset="-93"/>
                <a:cs typeface="Times New Roman" panose="02020603050405020304" pitchFamily="18" charset="0"/>
              </a:rPr>
              <a:t> + 2KOH </a:t>
            </a:r>
            <a:r>
              <a:rPr lang="en-US" sz="3600" dirty="0">
                <a:effectLst/>
                <a:latin typeface="#9Slide03 Cabin Condensed" panose="00000506000000000000" pitchFamily="2" charset="-93"/>
                <a:ea typeface="Arial" panose="020B0604020202020204" pitchFamily="34" charset="0"/>
                <a:cs typeface="Times New Roman" panose="02020603050405020304" pitchFamily="18" charset="0"/>
                <a:sym typeface="Wingdings" panose="05000000000000000000" pitchFamily="2" charset="2"/>
              </a:rPr>
              <a:t>→</a:t>
            </a:r>
            <a:r>
              <a:rPr lang="en-US" sz="3600" dirty="0">
                <a:latin typeface="#9Slide03 Cabin Condensed" panose="00000506000000000000" pitchFamily="2" charset="-93"/>
                <a:cs typeface="Times New Roman" panose="02020603050405020304" pitchFamily="18" charset="0"/>
              </a:rPr>
              <a:t> K</a:t>
            </a:r>
            <a:r>
              <a:rPr lang="en-US" sz="3600" baseline="-25000" dirty="0">
                <a:latin typeface="#9Slide03 Cabin Condensed" panose="00000506000000000000" pitchFamily="2" charset="-93"/>
                <a:cs typeface="Times New Roman" panose="02020603050405020304" pitchFamily="18" charset="0"/>
              </a:rPr>
              <a:t>2</a:t>
            </a:r>
            <a:r>
              <a:rPr lang="en-US" sz="3600" dirty="0">
                <a:latin typeface="#9Slide03 Cabin Condensed" panose="00000506000000000000" pitchFamily="2" charset="-93"/>
                <a:cs typeface="Times New Roman" panose="02020603050405020304" pitchFamily="18" charset="0"/>
              </a:rPr>
              <a:t>SO</a:t>
            </a:r>
            <a:r>
              <a:rPr lang="en-US" sz="3600" baseline="-25000" dirty="0">
                <a:latin typeface="#9Slide03 Cabin Condensed" panose="00000506000000000000" pitchFamily="2" charset="-93"/>
                <a:cs typeface="Times New Roman" panose="02020603050405020304" pitchFamily="18" charset="0"/>
              </a:rPr>
              <a:t>4</a:t>
            </a:r>
            <a:r>
              <a:rPr lang="en-US" sz="3600" dirty="0">
                <a:latin typeface="#9Slide03 Cabin Condensed" panose="00000506000000000000" pitchFamily="2" charset="-93"/>
                <a:cs typeface="Times New Roman" panose="02020603050405020304" pitchFamily="18" charset="0"/>
              </a:rPr>
              <a:t> + H</a:t>
            </a:r>
            <a:r>
              <a:rPr lang="en-US" sz="3600" baseline="-25000" dirty="0">
                <a:latin typeface="#9Slide03 Cabin Condensed" panose="00000506000000000000" pitchFamily="2" charset="-93"/>
                <a:cs typeface="Times New Roman" panose="02020603050405020304" pitchFamily="18" charset="0"/>
              </a:rPr>
              <a:t>2</a:t>
            </a:r>
            <a:r>
              <a:rPr lang="en-US" sz="3600" dirty="0">
                <a:latin typeface="#9Slide03 Cabin Condensed" panose="00000506000000000000" pitchFamily="2" charset="-93"/>
                <a:cs typeface="Times New Roman" panose="02020603050405020304" pitchFamily="18" charset="0"/>
              </a:rPr>
              <a:t>O</a:t>
            </a:r>
          </a:p>
          <a:p>
            <a:r>
              <a:rPr lang="en-US" sz="3600" dirty="0">
                <a:latin typeface="#9Slide03 Cabin Condensed" panose="00000506000000000000" pitchFamily="2" charset="-93"/>
                <a:cs typeface="Times New Roman" panose="02020603050405020304" pitchFamily="18" charset="0"/>
              </a:rPr>
              <a:t>H</a:t>
            </a:r>
            <a:r>
              <a:rPr lang="en-US" sz="3600" baseline="-25000" dirty="0">
                <a:latin typeface="#9Slide03 Cabin Condensed" panose="00000506000000000000" pitchFamily="2" charset="-93"/>
                <a:cs typeface="Times New Roman" panose="02020603050405020304" pitchFamily="18" charset="0"/>
              </a:rPr>
              <a:t>2</a:t>
            </a:r>
            <a:r>
              <a:rPr lang="en-US" sz="3600" dirty="0">
                <a:latin typeface="#9Slide03 Cabin Condensed" panose="00000506000000000000" pitchFamily="2" charset="-93"/>
                <a:cs typeface="Times New Roman" panose="02020603050405020304" pitchFamily="18" charset="0"/>
              </a:rPr>
              <a:t>SO</a:t>
            </a:r>
            <a:r>
              <a:rPr lang="en-US" sz="3600" baseline="-25000" dirty="0">
                <a:latin typeface="#9Slide03 Cabin Condensed" panose="00000506000000000000" pitchFamily="2" charset="-93"/>
                <a:cs typeface="Times New Roman" panose="02020603050405020304" pitchFamily="18" charset="0"/>
              </a:rPr>
              <a:t>4</a:t>
            </a:r>
            <a:r>
              <a:rPr lang="en-US" sz="3600" dirty="0">
                <a:latin typeface="#9Slide03 Cabin Condensed" panose="00000506000000000000" pitchFamily="2" charset="-93"/>
                <a:cs typeface="Times New Roman" panose="02020603050405020304" pitchFamily="18" charset="0"/>
              </a:rPr>
              <a:t> + KOH </a:t>
            </a:r>
            <a:r>
              <a:rPr lang="en-US" sz="3600" dirty="0">
                <a:effectLst/>
                <a:latin typeface="#9Slide03 Cabin Condensed" panose="00000506000000000000" pitchFamily="2" charset="-93"/>
                <a:ea typeface="Arial" panose="020B0604020202020204" pitchFamily="34" charset="0"/>
                <a:cs typeface="Times New Roman" panose="02020603050405020304" pitchFamily="18" charset="0"/>
                <a:sym typeface="Wingdings" panose="05000000000000000000" pitchFamily="2" charset="2"/>
              </a:rPr>
              <a:t>→</a:t>
            </a:r>
            <a:r>
              <a:rPr lang="en-US" sz="3600" dirty="0">
                <a:latin typeface="#9Slide03 Cabin Condensed" panose="00000506000000000000" pitchFamily="2" charset="-93"/>
                <a:cs typeface="Times New Roman" panose="02020603050405020304" pitchFamily="18" charset="0"/>
              </a:rPr>
              <a:t> KHSO4 + H</a:t>
            </a:r>
            <a:r>
              <a:rPr lang="en-US" sz="3600" baseline="-25000" dirty="0">
                <a:latin typeface="#9Slide03 Cabin Condensed" panose="00000506000000000000" pitchFamily="2" charset="-93"/>
                <a:cs typeface="Times New Roman" panose="02020603050405020304" pitchFamily="18" charset="0"/>
              </a:rPr>
              <a:t>2</a:t>
            </a:r>
            <a:r>
              <a:rPr lang="en-US" sz="3600" dirty="0">
                <a:latin typeface="#9Slide03 Cabin Condensed" panose="00000506000000000000" pitchFamily="2" charset="-93"/>
                <a:cs typeface="Times New Roman" panose="02020603050405020304" pitchFamily="18" charset="0"/>
              </a:rPr>
              <a:t>O</a:t>
            </a:r>
          </a:p>
        </p:txBody>
      </p:sp>
      <p:sp>
        <p:nvSpPr>
          <p:cNvPr id="5" name="TextBox 4">
            <a:extLst>
              <a:ext uri="{FF2B5EF4-FFF2-40B4-BE49-F238E27FC236}">
                <a16:creationId xmlns:a16="http://schemas.microsoft.com/office/drawing/2014/main" id="{87505E79-EE6F-3C0E-A18C-CD6220E335A9}"/>
              </a:ext>
            </a:extLst>
          </p:cNvPr>
          <p:cNvSpPr txBox="1"/>
          <p:nvPr/>
        </p:nvSpPr>
        <p:spPr>
          <a:xfrm>
            <a:off x="707637" y="1157798"/>
            <a:ext cx="5529390" cy="678199"/>
          </a:xfrm>
          <a:prstGeom prst="rect">
            <a:avLst/>
          </a:prstGeom>
          <a:noFill/>
        </p:spPr>
        <p:txBody>
          <a:bodyPr wrap="square">
            <a:spAutoFit/>
          </a:bodyPr>
          <a:lstStyle/>
          <a:p>
            <a:pPr marL="0" marR="0" algn="ctr">
              <a:lnSpc>
                <a:spcPct val="130000"/>
              </a:lnSpc>
              <a:spcBef>
                <a:spcPts val="0"/>
              </a:spcBef>
              <a:spcAft>
                <a:spcPts val="0"/>
              </a:spcAft>
              <a:tabLst>
                <a:tab pos="180340" algn="l"/>
                <a:tab pos="450215" algn="l"/>
                <a:tab pos="6019165" algn="l"/>
              </a:tabLst>
            </a:pPr>
            <a:r>
              <a:rPr lang="en-US" sz="32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Xét</a:t>
            </a:r>
            <a:r>
              <a:rPr lang="en-US" sz="32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32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một</a:t>
            </a:r>
            <a:r>
              <a:rPr lang="en-US" sz="32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32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số</a:t>
            </a:r>
            <a:r>
              <a:rPr lang="en-US" sz="32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32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phản</a:t>
            </a:r>
            <a:r>
              <a:rPr lang="en-US" sz="32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32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ứng</a:t>
            </a:r>
            <a:r>
              <a:rPr lang="en-US" sz="32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32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sau</a:t>
            </a:r>
            <a:r>
              <a:rPr lang="en-US" sz="32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a:t>
            </a:r>
            <a:endParaRPr lang="en-US" sz="2000" i="1" kern="100" dirty="0">
              <a:solidFill>
                <a:srgbClr val="00B0F0"/>
              </a:solidFill>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6" name="Picture 5">
            <a:extLst>
              <a:ext uri="{FF2B5EF4-FFF2-40B4-BE49-F238E27FC236}">
                <a16:creationId xmlns:a16="http://schemas.microsoft.com/office/drawing/2014/main" id="{D29248F7-B5F0-55F6-2D75-3A2AC27CE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5677" y="1033124"/>
            <a:ext cx="4216462" cy="4216462"/>
          </a:xfrm>
          <a:prstGeom prst="rect">
            <a:avLst/>
          </a:prstGeom>
        </p:spPr>
      </p:pic>
    </p:spTree>
    <p:extLst>
      <p:ext uri="{BB962C8B-B14F-4D97-AF65-F5344CB8AC3E}">
        <p14:creationId xmlns:p14="http://schemas.microsoft.com/office/powerpoint/2010/main" val="1879975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iṩlidè"/>
        <p:cNvGrpSpPr/>
        <p:nvPr/>
      </p:nvGrpSpPr>
      <p:grpSpPr>
        <a:xfrm>
          <a:off x="0" y="0"/>
          <a:ext cx="0" cy="0"/>
          <a:chOff x="0" y="0"/>
          <a:chExt cx="0" cy="0"/>
        </a:xfrm>
      </p:grpSpPr>
      <p:grpSp>
        <p:nvGrpSpPr>
          <p:cNvPr id="4" name="ïşḷïḓé">
            <a:extLst>
              <a:ext uri="{FF2B5EF4-FFF2-40B4-BE49-F238E27FC236}">
                <a16:creationId xmlns:a16="http://schemas.microsoft.com/office/drawing/2014/main" id="{58D3D530-CAFB-473B-8BC8-4EAE0D938A42}"/>
              </a:ext>
            </a:extLst>
          </p:cNvPr>
          <p:cNvGrpSpPr/>
          <p:nvPr/>
        </p:nvGrpSpPr>
        <p:grpSpPr>
          <a:xfrm>
            <a:off x="5101087" y="2229822"/>
            <a:ext cx="1861489" cy="3829416"/>
            <a:chOff x="5361114" y="1974257"/>
            <a:chExt cx="1538314" cy="3164587"/>
          </a:xfrm>
        </p:grpSpPr>
        <p:grpSp>
          <p:nvGrpSpPr>
            <p:cNvPr id="18" name="ïS1íḓe">
              <a:extLst>
                <a:ext uri="{FF2B5EF4-FFF2-40B4-BE49-F238E27FC236}">
                  <a16:creationId xmlns:a16="http://schemas.microsoft.com/office/drawing/2014/main" id="{2FC3F147-6136-47FF-8452-6631DB7E5679}"/>
                </a:ext>
              </a:extLst>
            </p:cNvPr>
            <p:cNvGrpSpPr/>
            <p:nvPr/>
          </p:nvGrpSpPr>
          <p:grpSpPr>
            <a:xfrm>
              <a:off x="5453107" y="1974257"/>
              <a:ext cx="410200" cy="410198"/>
              <a:chOff x="6844265" y="4734713"/>
              <a:chExt cx="410200" cy="410198"/>
            </a:xfrm>
          </p:grpSpPr>
          <p:sp>
            <p:nvSpPr>
              <p:cNvPr id="19" name="ïŝḻïḍe">
                <a:extLst>
                  <a:ext uri="{FF2B5EF4-FFF2-40B4-BE49-F238E27FC236}">
                    <a16:creationId xmlns:a16="http://schemas.microsoft.com/office/drawing/2014/main" id="{C14C9B4C-6C39-4604-B256-E12ECB0755D6}"/>
                  </a:ext>
                </a:extLst>
              </p:cNvPr>
              <p:cNvSpPr/>
              <p:nvPr/>
            </p:nvSpPr>
            <p:spPr>
              <a:xfrm>
                <a:off x="6844265" y="4734713"/>
                <a:ext cx="410200" cy="410198"/>
              </a:xfrm>
              <a:prstGeom prst="ellipse">
                <a:avLst/>
              </a:prstGeom>
              <a:solidFill>
                <a:schemeClr val="accent3"/>
              </a:solidFill>
              <a:ln w="57150" cap="rnd">
                <a:noFill/>
                <a:prstDash val="solid"/>
                <a:round/>
              </a:ln>
              <a:effectLst>
                <a:outerShdw blurRad="508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cs typeface="+mn-ea"/>
                  <a:sym typeface="+mn-lt"/>
                </a:endParaRPr>
              </a:p>
            </p:txBody>
          </p:sp>
          <p:sp>
            <p:nvSpPr>
              <p:cNvPr id="20" name="ïṥḻïḓè">
                <a:extLst>
                  <a:ext uri="{FF2B5EF4-FFF2-40B4-BE49-F238E27FC236}">
                    <a16:creationId xmlns:a16="http://schemas.microsoft.com/office/drawing/2014/main" id="{CD22F35D-FF19-4A63-804B-2AD8FC03237B}"/>
                  </a:ext>
                </a:extLst>
              </p:cNvPr>
              <p:cNvSpPr/>
              <p:nvPr/>
            </p:nvSpPr>
            <p:spPr>
              <a:xfrm>
                <a:off x="6960365" y="4868892"/>
                <a:ext cx="178001" cy="148188"/>
              </a:xfrm>
              <a:custGeom>
                <a:avLst/>
                <a:gdLst>
                  <a:gd name="connsiteX0" fmla="*/ 483573 w 526297"/>
                  <a:gd name="connsiteY0" fmla="*/ 133971 h 438150"/>
                  <a:gd name="connsiteX1" fmla="*/ 527674 w 526297"/>
                  <a:gd name="connsiteY1" fmla="*/ 178072 h 438150"/>
                  <a:gd name="connsiteX2" fmla="*/ 527579 w 526297"/>
                  <a:gd name="connsiteY2" fmla="*/ 181501 h 438150"/>
                  <a:gd name="connsiteX3" fmla="*/ 514244 w 526297"/>
                  <a:gd name="connsiteY3" fmla="*/ 355237 h 438150"/>
                  <a:gd name="connsiteX4" fmla="*/ 485764 w 526297"/>
                  <a:gd name="connsiteY4" fmla="*/ 381621 h 438150"/>
                  <a:gd name="connsiteX5" fmla="*/ 454998 w 526297"/>
                  <a:gd name="connsiteY5" fmla="*/ 381621 h 438150"/>
                  <a:gd name="connsiteX6" fmla="*/ 454998 w 526297"/>
                  <a:gd name="connsiteY6" fmla="*/ 438771 h 438150"/>
                  <a:gd name="connsiteX7" fmla="*/ 435948 w 526297"/>
                  <a:gd name="connsiteY7" fmla="*/ 438771 h 438150"/>
                  <a:gd name="connsiteX8" fmla="*/ 435948 w 526297"/>
                  <a:gd name="connsiteY8" fmla="*/ 381621 h 438150"/>
                  <a:gd name="connsiteX9" fmla="*/ 93048 w 526297"/>
                  <a:gd name="connsiteY9" fmla="*/ 381621 h 438150"/>
                  <a:gd name="connsiteX10" fmla="*/ 93048 w 526297"/>
                  <a:gd name="connsiteY10" fmla="*/ 438771 h 438150"/>
                  <a:gd name="connsiteX11" fmla="*/ 73998 w 526297"/>
                  <a:gd name="connsiteY11" fmla="*/ 438771 h 438150"/>
                  <a:gd name="connsiteX12" fmla="*/ 73998 w 526297"/>
                  <a:gd name="connsiteY12" fmla="*/ 381621 h 438150"/>
                  <a:gd name="connsiteX13" fmla="*/ 43328 w 526297"/>
                  <a:gd name="connsiteY13" fmla="*/ 381621 h 438150"/>
                  <a:gd name="connsiteX14" fmla="*/ 14848 w 526297"/>
                  <a:gd name="connsiteY14" fmla="*/ 355237 h 438150"/>
                  <a:gd name="connsiteX15" fmla="*/ 1513 w 526297"/>
                  <a:gd name="connsiteY15" fmla="*/ 181501 h 438150"/>
                  <a:gd name="connsiteX16" fmla="*/ 42089 w 526297"/>
                  <a:gd name="connsiteY16" fmla="*/ 134162 h 438150"/>
                  <a:gd name="connsiteX17" fmla="*/ 45518 w 526297"/>
                  <a:gd name="connsiteY17" fmla="*/ 134066 h 438150"/>
                  <a:gd name="connsiteX18" fmla="*/ 101906 w 526297"/>
                  <a:gd name="connsiteY18" fmla="*/ 180834 h 438150"/>
                  <a:gd name="connsiteX19" fmla="*/ 121623 w 526297"/>
                  <a:gd name="connsiteY19" fmla="*/ 286371 h 438150"/>
                  <a:gd name="connsiteX20" fmla="*/ 407373 w 526297"/>
                  <a:gd name="connsiteY20" fmla="*/ 286371 h 438150"/>
                  <a:gd name="connsiteX21" fmla="*/ 427185 w 526297"/>
                  <a:gd name="connsiteY21" fmla="*/ 180739 h 438150"/>
                  <a:gd name="connsiteX22" fmla="*/ 483573 w 526297"/>
                  <a:gd name="connsiteY22" fmla="*/ 133971 h 438150"/>
                  <a:gd name="connsiteX23" fmla="*/ 416898 w 526297"/>
                  <a:gd name="connsiteY23" fmla="*/ 621 h 438150"/>
                  <a:gd name="connsiteX24" fmla="*/ 483573 w 526297"/>
                  <a:gd name="connsiteY24" fmla="*/ 67296 h 438150"/>
                  <a:gd name="connsiteX25" fmla="*/ 483573 w 526297"/>
                  <a:gd name="connsiteY25" fmla="*/ 115397 h 438150"/>
                  <a:gd name="connsiteX26" fmla="*/ 476429 w 526297"/>
                  <a:gd name="connsiteY26" fmla="*/ 114921 h 438150"/>
                  <a:gd name="connsiteX27" fmla="*/ 412040 w 526297"/>
                  <a:gd name="connsiteY27" fmla="*/ 166451 h 438150"/>
                  <a:gd name="connsiteX28" fmla="*/ 411564 w 526297"/>
                  <a:gd name="connsiteY28" fmla="*/ 168737 h 438150"/>
                  <a:gd name="connsiteX29" fmla="*/ 393086 w 526297"/>
                  <a:gd name="connsiteY29" fmla="*/ 267321 h 438150"/>
                  <a:gd name="connsiteX30" fmla="*/ 135911 w 526297"/>
                  <a:gd name="connsiteY30" fmla="*/ 267321 h 438150"/>
                  <a:gd name="connsiteX31" fmla="*/ 117432 w 526297"/>
                  <a:gd name="connsiteY31" fmla="*/ 168737 h 438150"/>
                  <a:gd name="connsiteX32" fmla="*/ 52567 w 526297"/>
                  <a:gd name="connsiteY32" fmla="*/ 114921 h 438150"/>
                  <a:gd name="connsiteX33" fmla="*/ 54948 w 526297"/>
                  <a:gd name="connsiteY33" fmla="*/ 67296 h 438150"/>
                  <a:gd name="connsiteX34" fmla="*/ 121623 w 526297"/>
                  <a:gd name="connsiteY34" fmla="*/ 621 h 438150"/>
                  <a:gd name="connsiteX35" fmla="*/ 416898 w 526297"/>
                  <a:gd name="connsiteY35" fmla="*/ 62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6297" h="438150">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3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cs typeface="+mn-ea"/>
                  <a:sym typeface="+mn-lt"/>
                </a:endParaRPr>
              </a:p>
            </p:txBody>
          </p:sp>
        </p:grpSp>
        <p:grpSp>
          <p:nvGrpSpPr>
            <p:cNvPr id="21" name="îšḻidé">
              <a:extLst>
                <a:ext uri="{FF2B5EF4-FFF2-40B4-BE49-F238E27FC236}">
                  <a16:creationId xmlns:a16="http://schemas.microsoft.com/office/drawing/2014/main" id="{15B3EF99-8D76-4A18-9476-1D2CDCB2FB11}"/>
                </a:ext>
              </a:extLst>
            </p:cNvPr>
            <p:cNvGrpSpPr/>
            <p:nvPr/>
          </p:nvGrpSpPr>
          <p:grpSpPr>
            <a:xfrm>
              <a:off x="5453107" y="3858517"/>
              <a:ext cx="410200" cy="410198"/>
              <a:chOff x="6844265" y="4734713"/>
              <a:chExt cx="410200" cy="410198"/>
            </a:xfrm>
          </p:grpSpPr>
          <p:sp>
            <p:nvSpPr>
              <p:cNvPr id="22" name="iŝļíďê">
                <a:extLst>
                  <a:ext uri="{FF2B5EF4-FFF2-40B4-BE49-F238E27FC236}">
                    <a16:creationId xmlns:a16="http://schemas.microsoft.com/office/drawing/2014/main" id="{4E0E36FF-4F70-44A3-BBEB-9072534BE695}"/>
                  </a:ext>
                </a:extLst>
              </p:cNvPr>
              <p:cNvSpPr/>
              <p:nvPr/>
            </p:nvSpPr>
            <p:spPr>
              <a:xfrm>
                <a:off x="6844265" y="4734713"/>
                <a:ext cx="410200" cy="410198"/>
              </a:xfrm>
              <a:prstGeom prst="ellipse">
                <a:avLst/>
              </a:prstGeom>
              <a:solidFill>
                <a:schemeClr val="accent1">
                  <a:lumMod val="40000"/>
                  <a:lumOff val="60000"/>
                </a:schemeClr>
              </a:solidFill>
              <a:ln w="57150" cap="rnd">
                <a:noFill/>
                <a:prstDash val="solid"/>
                <a:round/>
              </a:ln>
              <a:effectLst>
                <a:outerShdw blurRad="508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cs typeface="+mn-ea"/>
                  <a:sym typeface="+mn-lt"/>
                </a:endParaRPr>
              </a:p>
            </p:txBody>
          </p:sp>
          <p:sp>
            <p:nvSpPr>
              <p:cNvPr id="23" name="íšḻïḑè">
                <a:extLst>
                  <a:ext uri="{FF2B5EF4-FFF2-40B4-BE49-F238E27FC236}">
                    <a16:creationId xmlns:a16="http://schemas.microsoft.com/office/drawing/2014/main" id="{44C205C2-7E7C-451A-8D5A-5D89B1B28589}"/>
                  </a:ext>
                </a:extLst>
              </p:cNvPr>
              <p:cNvSpPr/>
              <p:nvPr/>
            </p:nvSpPr>
            <p:spPr>
              <a:xfrm>
                <a:off x="6960365" y="4875291"/>
                <a:ext cx="178001" cy="141741"/>
              </a:xfrm>
              <a:custGeom>
                <a:avLst/>
                <a:gdLst>
                  <a:gd name="connsiteX0" fmla="*/ 486767 w 514350"/>
                  <a:gd name="connsiteY0" fmla="*/ 621 h 409575"/>
                  <a:gd name="connsiteX1" fmla="*/ 515342 w 514350"/>
                  <a:gd name="connsiteY1" fmla="*/ 29196 h 409575"/>
                  <a:gd name="connsiteX2" fmla="*/ 515342 w 514350"/>
                  <a:gd name="connsiteY2" fmla="*/ 324471 h 409575"/>
                  <a:gd name="connsiteX3" fmla="*/ 486767 w 514350"/>
                  <a:gd name="connsiteY3" fmla="*/ 353046 h 409575"/>
                  <a:gd name="connsiteX4" fmla="*/ 192159 w 514350"/>
                  <a:gd name="connsiteY4" fmla="*/ 353046 h 409575"/>
                  <a:gd name="connsiteX5" fmla="*/ 115387 w 514350"/>
                  <a:gd name="connsiteY5" fmla="*/ 410196 h 409575"/>
                  <a:gd name="connsiteX6" fmla="*/ 115387 w 514350"/>
                  <a:gd name="connsiteY6" fmla="*/ 353046 h 409575"/>
                  <a:gd name="connsiteX7" fmla="*/ 29567 w 514350"/>
                  <a:gd name="connsiteY7" fmla="*/ 353046 h 409575"/>
                  <a:gd name="connsiteX8" fmla="*/ 992 w 514350"/>
                  <a:gd name="connsiteY8" fmla="*/ 324471 h 409575"/>
                  <a:gd name="connsiteX9" fmla="*/ 992 w 514350"/>
                  <a:gd name="connsiteY9" fmla="*/ 29196 h 409575"/>
                  <a:gd name="connsiteX10" fmla="*/ 29567 w 514350"/>
                  <a:gd name="connsiteY10" fmla="*/ 621 h 409575"/>
                  <a:gd name="connsiteX11" fmla="*/ 486767 w 514350"/>
                  <a:gd name="connsiteY11" fmla="*/ 621 h 409575"/>
                  <a:gd name="connsiteX12" fmla="*/ 124817 w 514350"/>
                  <a:gd name="connsiteY12" fmla="*/ 143496 h 409575"/>
                  <a:gd name="connsiteX13" fmla="*/ 91480 w 514350"/>
                  <a:gd name="connsiteY13" fmla="*/ 176834 h 409575"/>
                  <a:gd name="connsiteX14" fmla="*/ 124817 w 514350"/>
                  <a:gd name="connsiteY14" fmla="*/ 210171 h 409575"/>
                  <a:gd name="connsiteX15" fmla="*/ 158155 w 514350"/>
                  <a:gd name="connsiteY15" fmla="*/ 176834 h 409575"/>
                  <a:gd name="connsiteX16" fmla="*/ 124817 w 514350"/>
                  <a:gd name="connsiteY16" fmla="*/ 143496 h 409575"/>
                  <a:gd name="connsiteX17" fmla="*/ 258167 w 514350"/>
                  <a:gd name="connsiteY17" fmla="*/ 143496 h 409575"/>
                  <a:gd name="connsiteX18" fmla="*/ 224830 w 514350"/>
                  <a:gd name="connsiteY18" fmla="*/ 176834 h 409575"/>
                  <a:gd name="connsiteX19" fmla="*/ 258167 w 514350"/>
                  <a:gd name="connsiteY19" fmla="*/ 210171 h 409575"/>
                  <a:gd name="connsiteX20" fmla="*/ 291505 w 514350"/>
                  <a:gd name="connsiteY20" fmla="*/ 176834 h 409575"/>
                  <a:gd name="connsiteX21" fmla="*/ 258167 w 514350"/>
                  <a:gd name="connsiteY21" fmla="*/ 143496 h 409575"/>
                  <a:gd name="connsiteX22" fmla="*/ 391517 w 514350"/>
                  <a:gd name="connsiteY22" fmla="*/ 143496 h 409575"/>
                  <a:gd name="connsiteX23" fmla="*/ 358180 w 514350"/>
                  <a:gd name="connsiteY23" fmla="*/ 176834 h 409575"/>
                  <a:gd name="connsiteX24" fmla="*/ 391517 w 514350"/>
                  <a:gd name="connsiteY24" fmla="*/ 210171 h 409575"/>
                  <a:gd name="connsiteX25" fmla="*/ 424855 w 514350"/>
                  <a:gd name="connsiteY25" fmla="*/ 176834 h 409575"/>
                  <a:gd name="connsiteX26" fmla="*/ 391517 w 514350"/>
                  <a:gd name="connsiteY26" fmla="*/ 143496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350" h="409575">
                    <a:moveTo>
                      <a:pt x="486767" y="621"/>
                    </a:moveTo>
                    <a:cubicBezTo>
                      <a:pt x="502579" y="621"/>
                      <a:pt x="515342" y="13385"/>
                      <a:pt x="515342" y="29196"/>
                    </a:cubicBezTo>
                    <a:lnTo>
                      <a:pt x="515342" y="324471"/>
                    </a:lnTo>
                    <a:cubicBezTo>
                      <a:pt x="515342" y="340282"/>
                      <a:pt x="502579" y="353046"/>
                      <a:pt x="486767" y="353046"/>
                    </a:cubicBezTo>
                    <a:lnTo>
                      <a:pt x="192159" y="353046"/>
                    </a:lnTo>
                    <a:lnTo>
                      <a:pt x="115387" y="410196"/>
                    </a:lnTo>
                    <a:lnTo>
                      <a:pt x="115387" y="353046"/>
                    </a:lnTo>
                    <a:lnTo>
                      <a:pt x="29567" y="353046"/>
                    </a:lnTo>
                    <a:cubicBezTo>
                      <a:pt x="13755" y="353046"/>
                      <a:pt x="992" y="340282"/>
                      <a:pt x="992" y="324471"/>
                    </a:cubicBezTo>
                    <a:lnTo>
                      <a:pt x="992" y="29196"/>
                    </a:lnTo>
                    <a:cubicBezTo>
                      <a:pt x="992" y="13385"/>
                      <a:pt x="13755" y="621"/>
                      <a:pt x="29567" y="621"/>
                    </a:cubicBezTo>
                    <a:lnTo>
                      <a:pt x="486767" y="621"/>
                    </a:lnTo>
                    <a:close/>
                    <a:moveTo>
                      <a:pt x="124817" y="143496"/>
                    </a:moveTo>
                    <a:cubicBezTo>
                      <a:pt x="106434" y="143496"/>
                      <a:pt x="91480" y="158450"/>
                      <a:pt x="91480" y="176834"/>
                    </a:cubicBezTo>
                    <a:cubicBezTo>
                      <a:pt x="91480" y="195217"/>
                      <a:pt x="106434" y="210171"/>
                      <a:pt x="124817" y="210171"/>
                    </a:cubicBezTo>
                    <a:cubicBezTo>
                      <a:pt x="143200" y="210171"/>
                      <a:pt x="158155" y="195217"/>
                      <a:pt x="158155" y="176834"/>
                    </a:cubicBezTo>
                    <a:cubicBezTo>
                      <a:pt x="158155" y="158450"/>
                      <a:pt x="143200" y="143496"/>
                      <a:pt x="124817" y="143496"/>
                    </a:cubicBezTo>
                    <a:close/>
                    <a:moveTo>
                      <a:pt x="258167" y="143496"/>
                    </a:moveTo>
                    <a:cubicBezTo>
                      <a:pt x="239784" y="143496"/>
                      <a:pt x="224830" y="158450"/>
                      <a:pt x="224830" y="176834"/>
                    </a:cubicBezTo>
                    <a:cubicBezTo>
                      <a:pt x="224830" y="195217"/>
                      <a:pt x="239784" y="210171"/>
                      <a:pt x="258167" y="210171"/>
                    </a:cubicBezTo>
                    <a:cubicBezTo>
                      <a:pt x="276550" y="210171"/>
                      <a:pt x="291505" y="195217"/>
                      <a:pt x="291505" y="176834"/>
                    </a:cubicBezTo>
                    <a:cubicBezTo>
                      <a:pt x="291505" y="158450"/>
                      <a:pt x="276550" y="143496"/>
                      <a:pt x="258167" y="143496"/>
                    </a:cubicBezTo>
                    <a:close/>
                    <a:moveTo>
                      <a:pt x="391517" y="143496"/>
                    </a:moveTo>
                    <a:cubicBezTo>
                      <a:pt x="373134" y="143496"/>
                      <a:pt x="358180" y="158450"/>
                      <a:pt x="358180" y="176834"/>
                    </a:cubicBezTo>
                    <a:cubicBezTo>
                      <a:pt x="358180" y="195217"/>
                      <a:pt x="373134" y="210171"/>
                      <a:pt x="391517" y="210171"/>
                    </a:cubicBezTo>
                    <a:cubicBezTo>
                      <a:pt x="409900" y="210171"/>
                      <a:pt x="424855" y="195217"/>
                      <a:pt x="424855" y="176834"/>
                    </a:cubicBezTo>
                    <a:cubicBezTo>
                      <a:pt x="424855" y="158450"/>
                      <a:pt x="409900" y="143496"/>
                      <a:pt x="391517" y="143496"/>
                    </a:cubicBez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cs typeface="+mn-ea"/>
                  <a:sym typeface="+mn-lt"/>
                </a:endParaRPr>
              </a:p>
            </p:txBody>
          </p:sp>
        </p:grpSp>
        <p:grpSp>
          <p:nvGrpSpPr>
            <p:cNvPr id="28" name="îṩ1íḓè">
              <a:extLst>
                <a:ext uri="{FF2B5EF4-FFF2-40B4-BE49-F238E27FC236}">
                  <a16:creationId xmlns:a16="http://schemas.microsoft.com/office/drawing/2014/main" id="{34EC08FD-9A06-4367-B26B-C113225A8D46}"/>
                </a:ext>
              </a:extLst>
            </p:cNvPr>
            <p:cNvGrpSpPr/>
            <p:nvPr/>
          </p:nvGrpSpPr>
          <p:grpSpPr>
            <a:xfrm>
              <a:off x="6385155" y="4728646"/>
              <a:ext cx="399635" cy="410198"/>
              <a:chOff x="6844265" y="4734713"/>
              <a:chExt cx="410200" cy="410198"/>
            </a:xfrm>
          </p:grpSpPr>
          <p:sp>
            <p:nvSpPr>
              <p:cNvPr id="29" name="íṥļïḋê">
                <a:extLst>
                  <a:ext uri="{FF2B5EF4-FFF2-40B4-BE49-F238E27FC236}">
                    <a16:creationId xmlns:a16="http://schemas.microsoft.com/office/drawing/2014/main" id="{7D1AFEE3-2DD9-41DA-B580-FBEAF2E63F86}"/>
                  </a:ext>
                </a:extLst>
              </p:cNvPr>
              <p:cNvSpPr/>
              <p:nvPr/>
            </p:nvSpPr>
            <p:spPr>
              <a:xfrm>
                <a:off x="6844265" y="4734713"/>
                <a:ext cx="410200" cy="410198"/>
              </a:xfrm>
              <a:prstGeom prst="ellipse">
                <a:avLst/>
              </a:prstGeom>
              <a:solidFill>
                <a:schemeClr val="accent3"/>
              </a:solidFill>
              <a:ln w="57150" cap="rnd">
                <a:noFill/>
                <a:prstDash val="solid"/>
                <a:round/>
              </a:ln>
              <a:effectLst>
                <a:outerShdw blurRad="508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cs typeface="+mn-ea"/>
                  <a:sym typeface="+mn-lt"/>
                </a:endParaRPr>
              </a:p>
            </p:txBody>
          </p:sp>
          <p:sp>
            <p:nvSpPr>
              <p:cNvPr id="30" name="ïṩlíḑe">
                <a:extLst>
                  <a:ext uri="{FF2B5EF4-FFF2-40B4-BE49-F238E27FC236}">
                    <a16:creationId xmlns:a16="http://schemas.microsoft.com/office/drawing/2014/main" id="{DE7F4FA4-2B2D-4DD0-A076-A8E01F9448CA}"/>
                  </a:ext>
                </a:extLst>
              </p:cNvPr>
              <p:cNvSpPr/>
              <p:nvPr/>
            </p:nvSpPr>
            <p:spPr>
              <a:xfrm>
                <a:off x="6960365" y="4873062"/>
                <a:ext cx="178001" cy="133500"/>
              </a:xfrm>
              <a:custGeom>
                <a:avLst/>
                <a:gdLst>
                  <a:gd name="connsiteX0" fmla="*/ 505433 w 533400"/>
                  <a:gd name="connsiteY0" fmla="*/ 621 h 400050"/>
                  <a:gd name="connsiteX1" fmla="*/ 534008 w 533400"/>
                  <a:gd name="connsiteY1" fmla="*/ 29196 h 400050"/>
                  <a:gd name="connsiteX2" fmla="*/ 534008 w 533400"/>
                  <a:gd name="connsiteY2" fmla="*/ 372096 h 400050"/>
                  <a:gd name="connsiteX3" fmla="*/ 505433 w 533400"/>
                  <a:gd name="connsiteY3" fmla="*/ 400671 h 400050"/>
                  <a:gd name="connsiteX4" fmla="*/ 29183 w 533400"/>
                  <a:gd name="connsiteY4" fmla="*/ 400671 h 400050"/>
                  <a:gd name="connsiteX5" fmla="*/ 608 w 533400"/>
                  <a:gd name="connsiteY5" fmla="*/ 372096 h 400050"/>
                  <a:gd name="connsiteX6" fmla="*/ 608 w 533400"/>
                  <a:gd name="connsiteY6" fmla="*/ 29196 h 400050"/>
                  <a:gd name="connsiteX7" fmla="*/ 29183 w 533400"/>
                  <a:gd name="connsiteY7" fmla="*/ 621 h 400050"/>
                  <a:gd name="connsiteX8" fmla="*/ 505433 w 533400"/>
                  <a:gd name="connsiteY8" fmla="*/ 621 h 400050"/>
                  <a:gd name="connsiteX9" fmla="*/ 391419 w 533400"/>
                  <a:gd name="connsiteY9" fmla="*/ 198646 h 400050"/>
                  <a:gd name="connsiteX10" fmla="*/ 351414 w 533400"/>
                  <a:gd name="connsiteY10" fmla="*/ 204170 h 400050"/>
                  <a:gd name="connsiteX11" fmla="*/ 351414 w 533400"/>
                  <a:gd name="connsiteY11" fmla="*/ 204170 h 400050"/>
                  <a:gd name="connsiteX12" fmla="*/ 267118 w 533400"/>
                  <a:gd name="connsiteY12" fmla="*/ 315613 h 400050"/>
                  <a:gd name="connsiteX13" fmla="*/ 264641 w 533400"/>
                  <a:gd name="connsiteY13" fmla="*/ 318470 h 400050"/>
                  <a:gd name="connsiteX14" fmla="*/ 224255 w 533400"/>
                  <a:gd name="connsiteY14" fmla="*/ 318756 h 400050"/>
                  <a:gd name="connsiteX15" fmla="*/ 224255 w 533400"/>
                  <a:gd name="connsiteY15" fmla="*/ 318756 h 400050"/>
                  <a:gd name="connsiteX16" fmla="*/ 162152 w 533400"/>
                  <a:gd name="connsiteY16" fmla="*/ 257415 h 400050"/>
                  <a:gd name="connsiteX17" fmla="*/ 160247 w 533400"/>
                  <a:gd name="connsiteY17" fmla="*/ 255701 h 400050"/>
                  <a:gd name="connsiteX18" fmla="*/ 120052 w 533400"/>
                  <a:gd name="connsiteY18" fmla="*/ 259606 h 400050"/>
                  <a:gd name="connsiteX19" fmla="*/ 120052 w 533400"/>
                  <a:gd name="connsiteY19" fmla="*/ 259606 h 400050"/>
                  <a:gd name="connsiteX20" fmla="*/ 32517 w 533400"/>
                  <a:gd name="connsiteY20" fmla="*/ 366095 h 400050"/>
                  <a:gd name="connsiteX21" fmla="*/ 30326 w 533400"/>
                  <a:gd name="connsiteY21" fmla="*/ 372096 h 400050"/>
                  <a:gd name="connsiteX22" fmla="*/ 39851 w 533400"/>
                  <a:gd name="connsiteY22" fmla="*/ 381621 h 400050"/>
                  <a:gd name="connsiteX23" fmla="*/ 39851 w 533400"/>
                  <a:gd name="connsiteY23" fmla="*/ 381621 h 400050"/>
                  <a:gd name="connsiteX24" fmla="*/ 497242 w 533400"/>
                  <a:gd name="connsiteY24" fmla="*/ 381621 h 400050"/>
                  <a:gd name="connsiteX25" fmla="*/ 502480 w 533400"/>
                  <a:gd name="connsiteY25" fmla="*/ 380002 h 400050"/>
                  <a:gd name="connsiteX26" fmla="*/ 505147 w 533400"/>
                  <a:gd name="connsiteY26" fmla="*/ 366762 h 400050"/>
                  <a:gd name="connsiteX27" fmla="*/ 505147 w 533400"/>
                  <a:gd name="connsiteY27" fmla="*/ 366762 h 400050"/>
                  <a:gd name="connsiteX28" fmla="*/ 397991 w 533400"/>
                  <a:gd name="connsiteY28" fmla="*/ 205504 h 400050"/>
                  <a:gd name="connsiteX29" fmla="*/ 391419 w 533400"/>
                  <a:gd name="connsiteY29" fmla="*/ 198646 h 400050"/>
                  <a:gd name="connsiteX30" fmla="*/ 95858 w 533400"/>
                  <a:gd name="connsiteY30" fmla="*/ 57771 h 400050"/>
                  <a:gd name="connsiteX31" fmla="*/ 57758 w 533400"/>
                  <a:gd name="connsiteY31" fmla="*/ 95871 h 400050"/>
                  <a:gd name="connsiteX32" fmla="*/ 95858 w 533400"/>
                  <a:gd name="connsiteY32" fmla="*/ 133971 h 400050"/>
                  <a:gd name="connsiteX33" fmla="*/ 133958 w 533400"/>
                  <a:gd name="connsiteY33" fmla="*/ 95871 h 400050"/>
                  <a:gd name="connsiteX34" fmla="*/ 95858 w 533400"/>
                  <a:gd name="connsiteY34"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400050">
                    <a:moveTo>
                      <a:pt x="505433" y="621"/>
                    </a:moveTo>
                    <a:cubicBezTo>
                      <a:pt x="521245" y="621"/>
                      <a:pt x="534008" y="13385"/>
                      <a:pt x="534008" y="29196"/>
                    </a:cubicBezTo>
                    <a:lnTo>
                      <a:pt x="534008" y="372096"/>
                    </a:lnTo>
                    <a:cubicBezTo>
                      <a:pt x="534008" y="387907"/>
                      <a:pt x="521245" y="400671"/>
                      <a:pt x="505433" y="400671"/>
                    </a:cubicBezTo>
                    <a:lnTo>
                      <a:pt x="29183" y="400671"/>
                    </a:lnTo>
                    <a:cubicBezTo>
                      <a:pt x="13371" y="400671"/>
                      <a:pt x="608" y="387907"/>
                      <a:pt x="608" y="372096"/>
                    </a:cubicBezTo>
                    <a:lnTo>
                      <a:pt x="608" y="29196"/>
                    </a:lnTo>
                    <a:cubicBezTo>
                      <a:pt x="608" y="13385"/>
                      <a:pt x="13371" y="621"/>
                      <a:pt x="29183" y="621"/>
                    </a:cubicBezTo>
                    <a:lnTo>
                      <a:pt x="505433" y="621"/>
                    </a:lnTo>
                    <a:close/>
                    <a:moveTo>
                      <a:pt x="391419" y="198646"/>
                    </a:moveTo>
                    <a:cubicBezTo>
                      <a:pt x="378846" y="189121"/>
                      <a:pt x="360939" y="191597"/>
                      <a:pt x="351414" y="204170"/>
                    </a:cubicBezTo>
                    <a:lnTo>
                      <a:pt x="351414" y="204170"/>
                    </a:lnTo>
                    <a:lnTo>
                      <a:pt x="267118" y="315613"/>
                    </a:lnTo>
                    <a:cubicBezTo>
                      <a:pt x="266355" y="316660"/>
                      <a:pt x="265498" y="317518"/>
                      <a:pt x="264641" y="318470"/>
                    </a:cubicBezTo>
                    <a:cubicBezTo>
                      <a:pt x="253592" y="329710"/>
                      <a:pt x="235495" y="329805"/>
                      <a:pt x="224255" y="318756"/>
                    </a:cubicBezTo>
                    <a:lnTo>
                      <a:pt x="224255" y="318756"/>
                    </a:lnTo>
                    <a:lnTo>
                      <a:pt x="162152" y="257415"/>
                    </a:lnTo>
                    <a:cubicBezTo>
                      <a:pt x="161485" y="256844"/>
                      <a:pt x="160914" y="256177"/>
                      <a:pt x="160247" y="255701"/>
                    </a:cubicBezTo>
                    <a:cubicBezTo>
                      <a:pt x="148055" y="245699"/>
                      <a:pt x="130053" y="247414"/>
                      <a:pt x="120052" y="259606"/>
                    </a:cubicBezTo>
                    <a:lnTo>
                      <a:pt x="120052" y="259606"/>
                    </a:lnTo>
                    <a:lnTo>
                      <a:pt x="32517" y="366095"/>
                    </a:lnTo>
                    <a:cubicBezTo>
                      <a:pt x="31088" y="367810"/>
                      <a:pt x="30326" y="369905"/>
                      <a:pt x="30326" y="372096"/>
                    </a:cubicBezTo>
                    <a:cubicBezTo>
                      <a:pt x="30326" y="377335"/>
                      <a:pt x="34612" y="381621"/>
                      <a:pt x="39851" y="381621"/>
                    </a:cubicBezTo>
                    <a:lnTo>
                      <a:pt x="39851" y="381621"/>
                    </a:lnTo>
                    <a:lnTo>
                      <a:pt x="497242" y="381621"/>
                    </a:lnTo>
                    <a:cubicBezTo>
                      <a:pt x="499146" y="381621"/>
                      <a:pt x="500956" y="381050"/>
                      <a:pt x="502480" y="380002"/>
                    </a:cubicBezTo>
                    <a:cubicBezTo>
                      <a:pt x="506862" y="377049"/>
                      <a:pt x="508005" y="371144"/>
                      <a:pt x="505147" y="366762"/>
                    </a:cubicBezTo>
                    <a:lnTo>
                      <a:pt x="505147" y="366762"/>
                    </a:lnTo>
                    <a:lnTo>
                      <a:pt x="397991" y="205504"/>
                    </a:lnTo>
                    <a:cubicBezTo>
                      <a:pt x="396181" y="202932"/>
                      <a:pt x="393990" y="200551"/>
                      <a:pt x="391419" y="198646"/>
                    </a:cubicBez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cs typeface="+mn-ea"/>
                  <a:sym typeface="+mn-lt"/>
                </a:endParaRPr>
              </a:p>
            </p:txBody>
          </p:sp>
        </p:grpSp>
        <p:grpSp>
          <p:nvGrpSpPr>
            <p:cNvPr id="31" name="ïsḷiḑè">
              <a:extLst>
                <a:ext uri="{FF2B5EF4-FFF2-40B4-BE49-F238E27FC236}">
                  <a16:creationId xmlns:a16="http://schemas.microsoft.com/office/drawing/2014/main" id="{6A5A65C8-57C6-457A-AFBC-6A81EAA639BF}"/>
                </a:ext>
              </a:extLst>
            </p:cNvPr>
            <p:cNvGrpSpPr/>
            <p:nvPr/>
          </p:nvGrpSpPr>
          <p:grpSpPr>
            <a:xfrm>
              <a:off x="6381556" y="2903495"/>
              <a:ext cx="403234" cy="410198"/>
              <a:chOff x="6844265" y="4734713"/>
              <a:chExt cx="410200" cy="410198"/>
            </a:xfrm>
          </p:grpSpPr>
          <p:sp>
            <p:nvSpPr>
              <p:cNvPr id="32" name="ïślîďè">
                <a:extLst>
                  <a:ext uri="{FF2B5EF4-FFF2-40B4-BE49-F238E27FC236}">
                    <a16:creationId xmlns:a16="http://schemas.microsoft.com/office/drawing/2014/main" id="{62ACEF66-5001-441D-B12D-908926183BE1}"/>
                  </a:ext>
                </a:extLst>
              </p:cNvPr>
              <p:cNvSpPr/>
              <p:nvPr/>
            </p:nvSpPr>
            <p:spPr>
              <a:xfrm>
                <a:off x="6844265" y="4734713"/>
                <a:ext cx="410200" cy="410198"/>
              </a:xfrm>
              <a:prstGeom prst="ellipse">
                <a:avLst/>
              </a:prstGeom>
              <a:solidFill>
                <a:schemeClr val="accent1">
                  <a:lumMod val="40000"/>
                  <a:lumOff val="60000"/>
                </a:schemeClr>
              </a:solidFill>
              <a:ln w="57150" cap="rnd">
                <a:noFill/>
                <a:prstDash val="solid"/>
                <a:round/>
              </a:ln>
              <a:effectLst>
                <a:outerShdw blurRad="50800" dist="50800" dir="5400000" algn="c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cs typeface="+mn-ea"/>
                  <a:sym typeface="+mn-lt"/>
                </a:endParaRPr>
              </a:p>
            </p:txBody>
          </p:sp>
          <p:sp>
            <p:nvSpPr>
              <p:cNvPr id="33" name="íṣ1îdè">
                <a:extLst>
                  <a:ext uri="{FF2B5EF4-FFF2-40B4-BE49-F238E27FC236}">
                    <a16:creationId xmlns:a16="http://schemas.microsoft.com/office/drawing/2014/main" id="{59892FD3-443E-4536-80F1-2A948D08D62F}"/>
                  </a:ext>
                </a:extLst>
              </p:cNvPr>
              <p:cNvSpPr/>
              <p:nvPr/>
            </p:nvSpPr>
            <p:spPr>
              <a:xfrm>
                <a:off x="6960365" y="4855582"/>
                <a:ext cx="178001" cy="162108"/>
              </a:xfrm>
              <a:custGeom>
                <a:avLst/>
                <a:gdLst>
                  <a:gd name="connsiteX0" fmla="*/ 125329 w 533400"/>
                  <a:gd name="connsiteY0" fmla="*/ 229221 h 485775"/>
                  <a:gd name="connsiteX1" fmla="*/ 125329 w 533400"/>
                  <a:gd name="connsiteY1" fmla="*/ 276846 h 485775"/>
                  <a:gd name="connsiteX2" fmla="*/ 144379 w 533400"/>
                  <a:gd name="connsiteY2" fmla="*/ 276846 h 485775"/>
                  <a:gd name="connsiteX3" fmla="*/ 144379 w 533400"/>
                  <a:gd name="connsiteY3" fmla="*/ 229221 h 485775"/>
                  <a:gd name="connsiteX4" fmla="*/ 392029 w 533400"/>
                  <a:gd name="connsiteY4" fmla="*/ 229221 h 485775"/>
                  <a:gd name="connsiteX5" fmla="*/ 392029 w 533400"/>
                  <a:gd name="connsiteY5" fmla="*/ 276846 h 485775"/>
                  <a:gd name="connsiteX6" fmla="*/ 411079 w 533400"/>
                  <a:gd name="connsiteY6" fmla="*/ 276846 h 485775"/>
                  <a:gd name="connsiteX7" fmla="*/ 411079 w 533400"/>
                  <a:gd name="connsiteY7" fmla="*/ 229221 h 485775"/>
                  <a:gd name="connsiteX8" fmla="*/ 534904 w 533400"/>
                  <a:gd name="connsiteY8" fmla="*/ 229221 h 485775"/>
                  <a:gd name="connsiteX9" fmla="*/ 534904 w 533400"/>
                  <a:gd name="connsiteY9" fmla="*/ 457821 h 485775"/>
                  <a:gd name="connsiteX10" fmla="*/ 506329 w 533400"/>
                  <a:gd name="connsiteY10" fmla="*/ 486396 h 485775"/>
                  <a:gd name="connsiteX11" fmla="*/ 30079 w 533400"/>
                  <a:gd name="connsiteY11" fmla="*/ 486396 h 485775"/>
                  <a:gd name="connsiteX12" fmla="*/ 1504 w 533400"/>
                  <a:gd name="connsiteY12" fmla="*/ 457821 h 485775"/>
                  <a:gd name="connsiteX13" fmla="*/ 1504 w 533400"/>
                  <a:gd name="connsiteY13" fmla="*/ 229221 h 485775"/>
                  <a:gd name="connsiteX14" fmla="*/ 125329 w 533400"/>
                  <a:gd name="connsiteY14" fmla="*/ 229221 h 485775"/>
                  <a:gd name="connsiteX15" fmla="*/ 372979 w 533400"/>
                  <a:gd name="connsiteY15" fmla="*/ 621 h 485775"/>
                  <a:gd name="connsiteX16" fmla="*/ 411079 w 533400"/>
                  <a:gd name="connsiteY16" fmla="*/ 36816 h 485775"/>
                  <a:gd name="connsiteX17" fmla="*/ 411079 w 533400"/>
                  <a:gd name="connsiteY17" fmla="*/ 38721 h 485775"/>
                  <a:gd name="connsiteX18" fmla="*/ 411079 w 533400"/>
                  <a:gd name="connsiteY18" fmla="*/ 114921 h 485775"/>
                  <a:gd name="connsiteX19" fmla="*/ 506329 w 533400"/>
                  <a:gd name="connsiteY19" fmla="*/ 114921 h 485775"/>
                  <a:gd name="connsiteX20" fmla="*/ 534904 w 533400"/>
                  <a:gd name="connsiteY20" fmla="*/ 143496 h 485775"/>
                  <a:gd name="connsiteX21" fmla="*/ 534904 w 533400"/>
                  <a:gd name="connsiteY21" fmla="*/ 210171 h 485775"/>
                  <a:gd name="connsiteX22" fmla="*/ 1504 w 533400"/>
                  <a:gd name="connsiteY22" fmla="*/ 210171 h 485775"/>
                  <a:gd name="connsiteX23" fmla="*/ 1504 w 533400"/>
                  <a:gd name="connsiteY23" fmla="*/ 143496 h 485775"/>
                  <a:gd name="connsiteX24" fmla="*/ 30079 w 533400"/>
                  <a:gd name="connsiteY24" fmla="*/ 114921 h 485775"/>
                  <a:gd name="connsiteX25" fmla="*/ 125329 w 533400"/>
                  <a:gd name="connsiteY25" fmla="*/ 114921 h 485775"/>
                  <a:gd name="connsiteX26" fmla="*/ 125329 w 533400"/>
                  <a:gd name="connsiteY26" fmla="*/ 38721 h 485775"/>
                  <a:gd name="connsiteX27" fmla="*/ 161524 w 533400"/>
                  <a:gd name="connsiteY27" fmla="*/ 621 h 485775"/>
                  <a:gd name="connsiteX28" fmla="*/ 163429 w 533400"/>
                  <a:gd name="connsiteY28" fmla="*/ 621 h 485775"/>
                  <a:gd name="connsiteX29" fmla="*/ 372979 w 533400"/>
                  <a:gd name="connsiteY29" fmla="*/ 621 h 485775"/>
                  <a:gd name="connsiteX30" fmla="*/ 372979 w 533400"/>
                  <a:gd name="connsiteY30" fmla="*/ 19671 h 485775"/>
                  <a:gd name="connsiteX31" fmla="*/ 163429 w 533400"/>
                  <a:gd name="connsiteY31" fmla="*/ 19671 h 485775"/>
                  <a:gd name="connsiteX32" fmla="*/ 144474 w 533400"/>
                  <a:gd name="connsiteY32" fmla="*/ 37292 h 485775"/>
                  <a:gd name="connsiteX33" fmla="*/ 144379 w 533400"/>
                  <a:gd name="connsiteY33" fmla="*/ 38721 h 485775"/>
                  <a:gd name="connsiteX34" fmla="*/ 144379 w 533400"/>
                  <a:gd name="connsiteY34" fmla="*/ 114921 h 485775"/>
                  <a:gd name="connsiteX35" fmla="*/ 392029 w 533400"/>
                  <a:gd name="connsiteY35" fmla="*/ 114921 h 485775"/>
                  <a:gd name="connsiteX36" fmla="*/ 392029 w 533400"/>
                  <a:gd name="connsiteY36" fmla="*/ 38721 h 485775"/>
                  <a:gd name="connsiteX37" fmla="*/ 375836 w 533400"/>
                  <a:gd name="connsiteY37" fmla="*/ 19862 h 485775"/>
                  <a:gd name="connsiteX38" fmla="*/ 374408 w 533400"/>
                  <a:gd name="connsiteY38" fmla="*/ 19671 h 485775"/>
                  <a:gd name="connsiteX39" fmla="*/ 372979 w 533400"/>
                  <a:gd name="connsiteY39" fmla="*/ 1967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3400" h="485775">
                    <a:moveTo>
                      <a:pt x="125329" y="229221"/>
                    </a:moveTo>
                    <a:lnTo>
                      <a:pt x="125329" y="276846"/>
                    </a:lnTo>
                    <a:lnTo>
                      <a:pt x="144379" y="276846"/>
                    </a:lnTo>
                    <a:lnTo>
                      <a:pt x="144379" y="229221"/>
                    </a:lnTo>
                    <a:lnTo>
                      <a:pt x="392029" y="229221"/>
                    </a:lnTo>
                    <a:lnTo>
                      <a:pt x="392029" y="276846"/>
                    </a:lnTo>
                    <a:lnTo>
                      <a:pt x="411079" y="276846"/>
                    </a:lnTo>
                    <a:lnTo>
                      <a:pt x="411079" y="229221"/>
                    </a:lnTo>
                    <a:lnTo>
                      <a:pt x="534904" y="229221"/>
                    </a:lnTo>
                    <a:lnTo>
                      <a:pt x="534904" y="457821"/>
                    </a:lnTo>
                    <a:cubicBezTo>
                      <a:pt x="534904" y="473632"/>
                      <a:pt x="522141" y="486396"/>
                      <a:pt x="506329" y="486396"/>
                    </a:cubicBezTo>
                    <a:lnTo>
                      <a:pt x="30079" y="486396"/>
                    </a:lnTo>
                    <a:cubicBezTo>
                      <a:pt x="14267" y="486396"/>
                      <a:pt x="1504" y="473632"/>
                      <a:pt x="1504" y="457821"/>
                    </a:cubicBezTo>
                    <a:lnTo>
                      <a:pt x="1504" y="229221"/>
                    </a:lnTo>
                    <a:lnTo>
                      <a:pt x="125329" y="229221"/>
                    </a:lnTo>
                    <a:close/>
                    <a:moveTo>
                      <a:pt x="372979" y="621"/>
                    </a:moveTo>
                    <a:cubicBezTo>
                      <a:pt x="393363" y="621"/>
                      <a:pt x="410031" y="16623"/>
                      <a:pt x="411079" y="36816"/>
                    </a:cubicBezTo>
                    <a:lnTo>
                      <a:pt x="411079" y="38721"/>
                    </a:lnTo>
                    <a:lnTo>
                      <a:pt x="411079" y="114921"/>
                    </a:lnTo>
                    <a:lnTo>
                      <a:pt x="506329" y="114921"/>
                    </a:lnTo>
                    <a:cubicBezTo>
                      <a:pt x="522141" y="114921"/>
                      <a:pt x="534904" y="127685"/>
                      <a:pt x="534904" y="143496"/>
                    </a:cubicBezTo>
                    <a:lnTo>
                      <a:pt x="534904" y="210171"/>
                    </a:lnTo>
                    <a:lnTo>
                      <a:pt x="1504" y="210171"/>
                    </a:lnTo>
                    <a:lnTo>
                      <a:pt x="1504" y="143496"/>
                    </a:lnTo>
                    <a:cubicBezTo>
                      <a:pt x="1504" y="127685"/>
                      <a:pt x="14267" y="114921"/>
                      <a:pt x="30079" y="114921"/>
                    </a:cubicBezTo>
                    <a:lnTo>
                      <a:pt x="125329" y="114921"/>
                    </a:lnTo>
                    <a:lnTo>
                      <a:pt x="125329" y="38721"/>
                    </a:lnTo>
                    <a:cubicBezTo>
                      <a:pt x="125329" y="18337"/>
                      <a:pt x="141331" y="1669"/>
                      <a:pt x="161524" y="621"/>
                    </a:cubicBezTo>
                    <a:lnTo>
                      <a:pt x="163429" y="621"/>
                    </a:lnTo>
                    <a:lnTo>
                      <a:pt x="372979" y="621"/>
                    </a:lnTo>
                    <a:close/>
                    <a:moveTo>
                      <a:pt x="372979" y="19671"/>
                    </a:moveTo>
                    <a:lnTo>
                      <a:pt x="163429" y="19671"/>
                    </a:lnTo>
                    <a:cubicBezTo>
                      <a:pt x="153428" y="19671"/>
                      <a:pt x="145141" y="27482"/>
                      <a:pt x="144474" y="37292"/>
                    </a:cubicBezTo>
                    <a:lnTo>
                      <a:pt x="144379" y="38721"/>
                    </a:lnTo>
                    <a:lnTo>
                      <a:pt x="144379" y="114921"/>
                    </a:lnTo>
                    <a:lnTo>
                      <a:pt x="392029" y="114921"/>
                    </a:lnTo>
                    <a:lnTo>
                      <a:pt x="392029" y="38721"/>
                    </a:lnTo>
                    <a:cubicBezTo>
                      <a:pt x="392029" y="29196"/>
                      <a:pt x="384981" y="21290"/>
                      <a:pt x="375836" y="19862"/>
                    </a:cubicBezTo>
                    <a:lnTo>
                      <a:pt x="374408" y="19671"/>
                    </a:lnTo>
                    <a:lnTo>
                      <a:pt x="372979" y="19671"/>
                    </a:ln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cs typeface="+mn-ea"/>
                  <a:sym typeface="+mn-lt"/>
                </a:endParaRPr>
              </a:p>
            </p:txBody>
          </p:sp>
        </p:grpSp>
        <p:sp>
          <p:nvSpPr>
            <p:cNvPr id="2" name="iS1îḓè">
              <a:extLst>
                <a:ext uri="{FF2B5EF4-FFF2-40B4-BE49-F238E27FC236}">
                  <a16:creationId xmlns:a16="http://schemas.microsoft.com/office/drawing/2014/main" id="{AA0B770A-991D-410C-AF39-37B35B74B931}"/>
                </a:ext>
              </a:extLst>
            </p:cNvPr>
            <p:cNvSpPr/>
            <p:nvPr/>
          </p:nvSpPr>
          <p:spPr>
            <a:xfrm rot="6300000" flipH="1">
              <a:off x="5361114" y="2177528"/>
              <a:ext cx="1228707" cy="1228707"/>
            </a:xfrm>
            <a:prstGeom prst="arc">
              <a:avLst>
                <a:gd name="adj1" fmla="val 16187256"/>
                <a:gd name="adj2" fmla="val 726099"/>
              </a:avLst>
            </a:prstGeom>
            <a:ln w="38100" cap="rnd">
              <a:solidFill>
                <a:schemeClr val="accent2"/>
              </a:solidFill>
              <a:round/>
              <a:headEnd w="lg" len="lg"/>
              <a:tailEnd type="stealth"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 name="îṩḷidê">
              <a:extLst>
                <a:ext uri="{FF2B5EF4-FFF2-40B4-BE49-F238E27FC236}">
                  <a16:creationId xmlns:a16="http://schemas.microsoft.com/office/drawing/2014/main" id="{BABA53A4-C11A-4D1B-AF6F-4B3A8F6BCBBC}"/>
                </a:ext>
              </a:extLst>
            </p:cNvPr>
            <p:cNvSpPr/>
            <p:nvPr/>
          </p:nvSpPr>
          <p:spPr>
            <a:xfrm rot="6300000" flipV="1">
              <a:off x="5670721" y="3790549"/>
              <a:ext cx="1228707" cy="1228707"/>
            </a:xfrm>
            <a:prstGeom prst="arc">
              <a:avLst>
                <a:gd name="adj1" fmla="val 16187256"/>
                <a:gd name="adj2" fmla="val 726099"/>
              </a:avLst>
            </a:prstGeom>
            <a:ln w="38100" cap="rnd">
              <a:solidFill>
                <a:schemeClr val="accent2"/>
              </a:solidFill>
              <a:round/>
              <a:headEnd w="lg" len="lg"/>
              <a:tailEnd type="stealth"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grpSp>
      <p:sp>
        <p:nvSpPr>
          <p:cNvPr id="56" name="矩形 55">
            <a:extLst>
              <a:ext uri="{FF2B5EF4-FFF2-40B4-BE49-F238E27FC236}">
                <a16:creationId xmlns:a16="http://schemas.microsoft.com/office/drawing/2014/main" id="{47B7B3D7-D6AA-4042-8B0C-E84657E92DD2}"/>
              </a:ext>
            </a:extLst>
          </p:cNvPr>
          <p:cNvSpPr/>
          <p:nvPr/>
        </p:nvSpPr>
        <p:spPr>
          <a:xfrm>
            <a:off x="6960726" y="3881359"/>
            <a:ext cx="5334675" cy="2376000"/>
          </a:xfrm>
          <a:prstGeom prst="rect">
            <a:avLst/>
          </a:prstGeom>
        </p:spPr>
        <p:txBody>
          <a:bodyPr vert="horz" lIns="91440" tIns="45720" rIns="91440" bIns="45720" rtlCol="0" anchor="b">
            <a:noAutofit/>
          </a:bodyPr>
          <a:lstStyle/>
          <a:p>
            <a:r>
              <a:rPr lang="en-US" sz="2400" b="1" i="1" dirty="0">
                <a:latin typeface="#9Slide03 Cabin Condensed" panose="00000506000000000000" pitchFamily="2" charset="-93"/>
                <a:cs typeface="Times New Roman" panose="02020603050405020304" pitchFamily="18" charset="0"/>
              </a:rPr>
              <a:t>- </a:t>
            </a:r>
            <a:r>
              <a:rPr lang="en-US" sz="2400" b="1" i="1" dirty="0" err="1">
                <a:latin typeface="#9Slide03 Cabin Condensed" panose="00000506000000000000" pitchFamily="2" charset="-93"/>
                <a:cs typeface="Times New Roman" panose="02020603050405020304" pitchFamily="18" charset="0"/>
              </a:rPr>
              <a:t>Tính</a:t>
            </a:r>
            <a:r>
              <a:rPr lang="en-US" sz="2400" b="1" i="1" dirty="0">
                <a:latin typeface="#9Slide03 Cabin Condensed" panose="00000506000000000000" pitchFamily="2" charset="-93"/>
                <a:cs typeface="Times New Roman" panose="02020603050405020304" pitchFamily="18" charset="0"/>
              </a:rPr>
              <a:t> acid, base </a:t>
            </a:r>
            <a:r>
              <a:rPr lang="en-US" sz="2400" b="1" i="1" dirty="0" err="1">
                <a:latin typeface="#9Slide03 Cabin Condensed" panose="00000506000000000000" pitchFamily="2" charset="-93"/>
                <a:cs typeface="Times New Roman" panose="02020603050405020304" pitchFamily="18" charset="0"/>
              </a:rPr>
              <a:t>của</a:t>
            </a:r>
            <a:r>
              <a:rPr lang="en-US" sz="2400" b="1" i="1" dirty="0">
                <a:latin typeface="#9Slide03 Cabin Condensed" panose="00000506000000000000" pitchFamily="2" charset="-93"/>
                <a:cs typeface="Times New Roman" panose="02020603050405020304" pitchFamily="18" charset="0"/>
              </a:rPr>
              <a:t> hydroxide</a:t>
            </a:r>
          </a:p>
          <a:p>
            <a:r>
              <a:rPr lang="en-US" sz="2400" dirty="0">
                <a:latin typeface="#9Slide03 Cabin Condensed" panose="00000506000000000000" pitchFamily="2" charset="-93"/>
                <a:cs typeface="Times New Roman" panose="02020603050405020304" pitchFamily="18" charset="0"/>
              </a:rPr>
              <a:t>   + NaOH </a:t>
            </a:r>
            <a:r>
              <a:rPr lang="en-US" sz="2400" dirty="0" err="1">
                <a:latin typeface="#9Slide03 Cabin Condensed" panose="00000506000000000000" pitchFamily="2" charset="-93"/>
                <a:cs typeface="Times New Roman" panose="02020603050405020304" pitchFamily="18" charset="0"/>
              </a:rPr>
              <a:t>phản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ứng</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với</a:t>
            </a:r>
            <a:r>
              <a:rPr lang="en-US" sz="2400" dirty="0">
                <a:latin typeface="#9Slide03 Cabin Condensed" panose="00000506000000000000" pitchFamily="2" charset="-93"/>
                <a:cs typeface="Times New Roman" panose="02020603050405020304" pitchFamily="18" charset="0"/>
              </a:rPr>
              <a:t> acid</a:t>
            </a:r>
          </a:p>
          <a:p>
            <a:r>
              <a:rPr lang="en-US" sz="2400" dirty="0">
                <a:latin typeface="#9Slide03 Cabin Condensed" panose="00000506000000000000" pitchFamily="2" charset="-93"/>
                <a:cs typeface="Times New Roman" panose="02020603050405020304" pitchFamily="18" charset="0"/>
              </a:rPr>
              <a:t>   + Al(OH)</a:t>
            </a:r>
            <a:r>
              <a:rPr lang="en-US" sz="2400" baseline="-25000" dirty="0">
                <a:latin typeface="#9Slide03 Cabin Condensed" panose="00000506000000000000" pitchFamily="2" charset="-93"/>
                <a:cs typeface="Times New Roman" panose="02020603050405020304" pitchFamily="18" charset="0"/>
              </a:rPr>
              <a:t>3</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phản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ứng</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với</a:t>
            </a:r>
            <a:r>
              <a:rPr lang="en-US" sz="2400" dirty="0">
                <a:latin typeface="#9Slide03 Cabin Condensed" panose="00000506000000000000" pitchFamily="2" charset="-93"/>
                <a:cs typeface="Times New Roman" panose="02020603050405020304" pitchFamily="18" charset="0"/>
              </a:rPr>
              <a:t> acid </a:t>
            </a:r>
            <a:r>
              <a:rPr lang="en-US" sz="2400" dirty="0" err="1">
                <a:latin typeface="#9Slide03 Cabin Condensed" panose="00000506000000000000" pitchFamily="2" charset="-93"/>
                <a:cs typeface="Times New Roman" panose="02020603050405020304" pitchFamily="18" charset="0"/>
              </a:rPr>
              <a:t>và</a:t>
            </a:r>
            <a:r>
              <a:rPr lang="en-US" sz="2400" dirty="0">
                <a:latin typeface="#9Slide03 Cabin Condensed" panose="00000506000000000000" pitchFamily="2" charset="-93"/>
                <a:cs typeface="Times New Roman" panose="02020603050405020304" pitchFamily="18" charset="0"/>
              </a:rPr>
              <a:t> base</a:t>
            </a:r>
          </a:p>
          <a:p>
            <a:r>
              <a:rPr lang="en-US" sz="2400" dirty="0">
                <a:latin typeface="#9Slide03 Cabin Condensed" panose="00000506000000000000" pitchFamily="2" charset="-93"/>
                <a:cs typeface="Times New Roman" panose="02020603050405020304" pitchFamily="18" charset="0"/>
              </a:rPr>
              <a:t>   + H</a:t>
            </a:r>
            <a:r>
              <a:rPr lang="en-US" sz="2400" baseline="-25000" dirty="0">
                <a:latin typeface="#9Slide03 Cabin Condensed" panose="00000506000000000000" pitchFamily="2" charset="-93"/>
                <a:cs typeface="Times New Roman" panose="02020603050405020304" pitchFamily="18" charset="0"/>
              </a:rPr>
              <a:t>2</a:t>
            </a:r>
            <a:r>
              <a:rPr lang="en-US" sz="2400" dirty="0">
                <a:latin typeface="#9Slide03 Cabin Condensed" panose="00000506000000000000" pitchFamily="2" charset="-93"/>
                <a:cs typeface="Times New Roman" panose="02020603050405020304" pitchFamily="18" charset="0"/>
              </a:rPr>
              <a:t>SO</a:t>
            </a:r>
            <a:r>
              <a:rPr lang="en-US" sz="2400" baseline="-25000" dirty="0">
                <a:latin typeface="#9Slide03 Cabin Condensed" panose="00000506000000000000" pitchFamily="2" charset="-93"/>
                <a:cs typeface="Times New Roman" panose="02020603050405020304" pitchFamily="18" charset="0"/>
              </a:rPr>
              <a:t>4</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phản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ứng</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với</a:t>
            </a:r>
            <a:r>
              <a:rPr lang="en-US" sz="2400" dirty="0">
                <a:latin typeface="#9Slide03 Cabin Condensed" panose="00000506000000000000" pitchFamily="2" charset="-93"/>
                <a:cs typeface="Times New Roman" panose="02020603050405020304" pitchFamily="18" charset="0"/>
              </a:rPr>
              <a:t> base</a:t>
            </a:r>
          </a:p>
          <a:p>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Tính</a:t>
            </a:r>
            <a:r>
              <a:rPr lang="en-US" sz="2400" dirty="0">
                <a:latin typeface="#9Slide03 Cabin Condensed" panose="00000506000000000000" pitchFamily="2" charset="-93"/>
                <a:cs typeface="Times New Roman" panose="02020603050405020304" pitchFamily="18" charset="0"/>
              </a:rPr>
              <a:t> base: NaOH &gt; Al(OH)</a:t>
            </a:r>
            <a:r>
              <a:rPr lang="en-US" sz="2400" baseline="-25000" dirty="0">
                <a:latin typeface="#9Slide03 Cabin Condensed" panose="00000506000000000000" pitchFamily="2" charset="-93"/>
                <a:cs typeface="Times New Roman" panose="02020603050405020304" pitchFamily="18" charset="0"/>
              </a:rPr>
              <a:t>3</a:t>
            </a:r>
            <a:r>
              <a:rPr lang="en-US" sz="2400" dirty="0">
                <a:latin typeface="#9Slide03 Cabin Condensed" panose="00000506000000000000" pitchFamily="2" charset="-93"/>
                <a:cs typeface="Times New Roman" panose="02020603050405020304" pitchFamily="18" charset="0"/>
              </a:rPr>
              <a:t> &gt; H</a:t>
            </a:r>
            <a:r>
              <a:rPr lang="en-US" sz="2400" baseline="-25000" dirty="0">
                <a:latin typeface="#9Slide03 Cabin Condensed" panose="00000506000000000000" pitchFamily="2" charset="-93"/>
                <a:cs typeface="Times New Roman" panose="02020603050405020304" pitchFamily="18" charset="0"/>
              </a:rPr>
              <a:t>2</a:t>
            </a:r>
            <a:r>
              <a:rPr lang="en-US" sz="2400" dirty="0">
                <a:latin typeface="#9Slide03 Cabin Condensed" panose="00000506000000000000" pitchFamily="2" charset="-93"/>
                <a:cs typeface="Times New Roman" panose="02020603050405020304" pitchFamily="18" charset="0"/>
              </a:rPr>
              <a:t>SO</a:t>
            </a:r>
            <a:r>
              <a:rPr lang="en-US" sz="2400" baseline="-25000" dirty="0">
                <a:latin typeface="#9Slide03 Cabin Condensed" panose="00000506000000000000" pitchFamily="2" charset="-93"/>
                <a:cs typeface="Times New Roman" panose="02020603050405020304" pitchFamily="18" charset="0"/>
              </a:rPr>
              <a:t>4</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Tính</a:t>
            </a:r>
            <a:r>
              <a:rPr lang="en-US" sz="2400" dirty="0">
                <a:latin typeface="#9Slide03 Cabin Condensed" panose="00000506000000000000" pitchFamily="2" charset="-93"/>
                <a:cs typeface="Times New Roman" panose="02020603050405020304" pitchFamily="18" charset="0"/>
              </a:rPr>
              <a:t> acid: NaOH &lt; Al(OH)</a:t>
            </a:r>
            <a:r>
              <a:rPr lang="en-US" sz="2400" baseline="-25000" dirty="0">
                <a:latin typeface="#9Slide03 Cabin Condensed" panose="00000506000000000000" pitchFamily="2" charset="-93"/>
                <a:cs typeface="Times New Roman" panose="02020603050405020304" pitchFamily="18" charset="0"/>
              </a:rPr>
              <a:t>3</a:t>
            </a:r>
            <a:r>
              <a:rPr lang="en-US" sz="2400" dirty="0">
                <a:latin typeface="#9Slide03 Cabin Condensed" panose="00000506000000000000" pitchFamily="2" charset="-93"/>
                <a:cs typeface="Times New Roman" panose="02020603050405020304" pitchFamily="18" charset="0"/>
              </a:rPr>
              <a:t> &lt; H</a:t>
            </a:r>
            <a:r>
              <a:rPr lang="en-US" sz="2400" baseline="-25000" dirty="0">
                <a:latin typeface="#9Slide03 Cabin Condensed" panose="00000506000000000000" pitchFamily="2" charset="-93"/>
                <a:cs typeface="Times New Roman" panose="02020603050405020304" pitchFamily="18" charset="0"/>
              </a:rPr>
              <a:t>2</a:t>
            </a:r>
            <a:r>
              <a:rPr lang="en-US" sz="2400" dirty="0">
                <a:latin typeface="#9Slide03 Cabin Condensed" panose="00000506000000000000" pitchFamily="2" charset="-93"/>
                <a:cs typeface="Times New Roman" panose="02020603050405020304" pitchFamily="18" charset="0"/>
              </a:rPr>
              <a:t>SO</a:t>
            </a:r>
            <a:r>
              <a:rPr lang="en-US" sz="2400" baseline="-25000" dirty="0">
                <a:latin typeface="#9Slide03 Cabin Condensed" panose="00000506000000000000" pitchFamily="2" charset="-93"/>
                <a:cs typeface="Times New Roman" panose="02020603050405020304" pitchFamily="18" charset="0"/>
              </a:rPr>
              <a:t>4</a:t>
            </a:r>
            <a:r>
              <a:rPr lang="en-US" sz="2400" dirty="0">
                <a:latin typeface="#9Slide03 Cabin Condensed" panose="00000506000000000000" pitchFamily="2" charset="-93"/>
                <a:cs typeface="Times New Roman" panose="02020603050405020304" pitchFamily="18" charset="0"/>
              </a:rPr>
              <a:t>.</a:t>
            </a:r>
          </a:p>
        </p:txBody>
      </p:sp>
      <p:sp>
        <p:nvSpPr>
          <p:cNvPr id="58" name="矩形 57">
            <a:extLst>
              <a:ext uri="{FF2B5EF4-FFF2-40B4-BE49-F238E27FC236}">
                <a16:creationId xmlns:a16="http://schemas.microsoft.com/office/drawing/2014/main" id="{B1728B78-0A37-4025-9BDE-4F82677B1CB9}"/>
              </a:ext>
            </a:extLst>
          </p:cNvPr>
          <p:cNvSpPr/>
          <p:nvPr/>
        </p:nvSpPr>
        <p:spPr>
          <a:xfrm>
            <a:off x="342612" y="2202049"/>
            <a:ext cx="5459103" cy="2649516"/>
          </a:xfrm>
          <a:prstGeom prst="rect">
            <a:avLst/>
          </a:prstGeom>
        </p:spPr>
        <p:txBody>
          <a:bodyPr vert="horz" lIns="91440" tIns="45720" rIns="91440" bIns="45720" rtlCol="0" anchor="b">
            <a:noAutofit/>
          </a:bodyPr>
          <a:lstStyle/>
          <a:p>
            <a:pPr>
              <a:lnSpc>
                <a:spcPct val="120000"/>
              </a:lnSpc>
              <a:spcBef>
                <a:spcPct val="0"/>
              </a:spcBef>
            </a:pPr>
            <a:r>
              <a:rPr lang="en-US" altLang="zh-CN" sz="2400" b="1" i="1" dirty="0">
                <a:latin typeface="#9Slide03 Cabin Condensed" panose="00000506000000000000" pitchFamily="2" charset="-93"/>
                <a:cs typeface="Times New Roman" panose="02020603050405020304" pitchFamily="18" charset="0"/>
                <a:sym typeface="+mn-lt"/>
              </a:rPr>
              <a:t>- </a:t>
            </a:r>
            <a:r>
              <a:rPr lang="en-US" altLang="zh-CN" sz="2400" b="1" i="1" dirty="0" err="1">
                <a:latin typeface="#9Slide03 Cabin Condensed" panose="00000506000000000000" pitchFamily="2" charset="-93"/>
                <a:cs typeface="Times New Roman" panose="02020603050405020304" pitchFamily="18" charset="0"/>
                <a:sym typeface="+mn-lt"/>
              </a:rPr>
              <a:t>Tính</a:t>
            </a:r>
            <a:r>
              <a:rPr lang="en-US" altLang="zh-CN" sz="2400" b="1" i="1" dirty="0">
                <a:latin typeface="#9Slide03 Cabin Condensed" panose="00000506000000000000" pitchFamily="2" charset="-93"/>
                <a:cs typeface="Times New Roman" panose="02020603050405020304" pitchFamily="18" charset="0"/>
                <a:sym typeface="+mn-lt"/>
              </a:rPr>
              <a:t> acid, base </a:t>
            </a:r>
            <a:r>
              <a:rPr lang="en-US" altLang="zh-CN" sz="2400" b="1" i="1" dirty="0" err="1">
                <a:latin typeface="#9Slide03 Cabin Condensed" panose="00000506000000000000" pitchFamily="2" charset="-93"/>
                <a:cs typeface="Times New Roman" panose="02020603050405020304" pitchFamily="18" charset="0"/>
                <a:sym typeface="+mn-lt"/>
              </a:rPr>
              <a:t>của</a:t>
            </a:r>
            <a:r>
              <a:rPr lang="en-US" altLang="zh-CN" sz="2400" b="1" i="1" dirty="0">
                <a:latin typeface="#9Slide03 Cabin Condensed" panose="00000506000000000000" pitchFamily="2" charset="-93"/>
                <a:cs typeface="Times New Roman" panose="02020603050405020304" pitchFamily="18" charset="0"/>
                <a:sym typeface="+mn-lt"/>
              </a:rPr>
              <a:t> oxide</a:t>
            </a:r>
          </a:p>
          <a:p>
            <a:pPr>
              <a:lnSpc>
                <a:spcPct val="120000"/>
              </a:lnSpc>
              <a:spcBef>
                <a:spcPct val="0"/>
              </a:spcBef>
            </a:pPr>
            <a:r>
              <a:rPr lang="en-US" altLang="zh-CN" sz="2400" dirty="0">
                <a:latin typeface="#9Slide03 Cabin Condensed" panose="00000506000000000000" pitchFamily="2" charset="-93"/>
                <a:cs typeface="Times New Roman" panose="02020603050405020304" pitchFamily="18" charset="0"/>
                <a:sym typeface="+mn-lt"/>
              </a:rPr>
              <a:t>   + Na</a:t>
            </a:r>
            <a:r>
              <a:rPr lang="en-US" altLang="zh-CN" sz="2400" baseline="-25000" dirty="0">
                <a:latin typeface="#9Slide03 Cabin Condensed" panose="00000506000000000000" pitchFamily="2" charset="-93"/>
                <a:cs typeface="Times New Roman" panose="02020603050405020304" pitchFamily="18" charset="0"/>
                <a:sym typeface="+mn-lt"/>
              </a:rPr>
              <a:t>2</a:t>
            </a:r>
            <a:r>
              <a:rPr lang="en-US" altLang="zh-CN" sz="2400" dirty="0">
                <a:latin typeface="#9Slide03 Cabin Condensed" panose="00000506000000000000" pitchFamily="2" charset="-93"/>
                <a:cs typeface="Times New Roman" panose="02020603050405020304" pitchFamily="18" charset="0"/>
                <a:sym typeface="+mn-lt"/>
              </a:rPr>
              <a:t>O </a:t>
            </a:r>
            <a:r>
              <a:rPr lang="en-US" altLang="zh-CN" sz="2400" dirty="0" err="1">
                <a:latin typeface="#9Slide03 Cabin Condensed" panose="00000506000000000000" pitchFamily="2" charset="-93"/>
                <a:cs typeface="Times New Roman" panose="02020603050405020304" pitchFamily="18" charset="0"/>
                <a:sym typeface="+mn-lt"/>
              </a:rPr>
              <a:t>phản</a:t>
            </a:r>
            <a:r>
              <a:rPr lang="en-US" altLang="zh-CN" sz="2400" dirty="0">
                <a:latin typeface="#9Slide03 Cabin Condensed" panose="00000506000000000000" pitchFamily="2" charset="-93"/>
                <a:cs typeface="Times New Roman" panose="02020603050405020304" pitchFamily="18" charset="0"/>
                <a:sym typeface="+mn-lt"/>
              </a:rPr>
              <a:t> </a:t>
            </a:r>
            <a:r>
              <a:rPr lang="en-US" altLang="zh-CN" sz="2400" dirty="0" err="1">
                <a:latin typeface="#9Slide03 Cabin Condensed" panose="00000506000000000000" pitchFamily="2" charset="-93"/>
                <a:cs typeface="Times New Roman" panose="02020603050405020304" pitchFamily="18" charset="0"/>
                <a:sym typeface="+mn-lt"/>
              </a:rPr>
              <a:t>ứng</a:t>
            </a:r>
            <a:r>
              <a:rPr lang="en-US" altLang="zh-CN" sz="2400" dirty="0">
                <a:latin typeface="#9Slide03 Cabin Condensed" panose="00000506000000000000" pitchFamily="2" charset="-93"/>
                <a:cs typeface="Times New Roman" panose="02020603050405020304" pitchFamily="18" charset="0"/>
                <a:sym typeface="+mn-lt"/>
              </a:rPr>
              <a:t> </a:t>
            </a:r>
            <a:r>
              <a:rPr lang="en-US" altLang="zh-CN" sz="2400" dirty="0" err="1">
                <a:latin typeface="#9Slide03 Cabin Condensed" panose="00000506000000000000" pitchFamily="2" charset="-93"/>
                <a:cs typeface="Times New Roman" panose="02020603050405020304" pitchFamily="18" charset="0"/>
                <a:sym typeface="+mn-lt"/>
              </a:rPr>
              <a:t>với</a:t>
            </a:r>
            <a:r>
              <a:rPr lang="en-US" altLang="zh-CN" sz="2400" dirty="0">
                <a:latin typeface="#9Slide03 Cabin Condensed" panose="00000506000000000000" pitchFamily="2" charset="-93"/>
                <a:cs typeface="Times New Roman" panose="02020603050405020304" pitchFamily="18" charset="0"/>
                <a:sym typeface="+mn-lt"/>
              </a:rPr>
              <a:t> acid</a:t>
            </a:r>
          </a:p>
          <a:p>
            <a:pPr>
              <a:lnSpc>
                <a:spcPct val="120000"/>
              </a:lnSpc>
              <a:spcBef>
                <a:spcPct val="0"/>
              </a:spcBef>
            </a:pPr>
            <a:r>
              <a:rPr lang="en-US" altLang="zh-CN" sz="2400" dirty="0">
                <a:latin typeface="#9Slide03 Cabin Condensed" panose="00000506000000000000" pitchFamily="2" charset="-93"/>
                <a:cs typeface="Times New Roman" panose="02020603050405020304" pitchFamily="18" charset="0"/>
                <a:sym typeface="+mn-lt"/>
              </a:rPr>
              <a:t>   + Al</a:t>
            </a:r>
            <a:r>
              <a:rPr lang="en-US" altLang="zh-CN" sz="2400" baseline="-25000" dirty="0">
                <a:latin typeface="#9Slide03 Cabin Condensed" panose="00000506000000000000" pitchFamily="2" charset="-93"/>
                <a:cs typeface="Times New Roman" panose="02020603050405020304" pitchFamily="18" charset="0"/>
                <a:sym typeface="+mn-lt"/>
              </a:rPr>
              <a:t>2</a:t>
            </a:r>
            <a:r>
              <a:rPr lang="en-US" altLang="zh-CN" sz="2400" dirty="0">
                <a:latin typeface="#9Slide03 Cabin Condensed" panose="00000506000000000000" pitchFamily="2" charset="-93"/>
                <a:cs typeface="Times New Roman" panose="02020603050405020304" pitchFamily="18" charset="0"/>
                <a:sym typeface="+mn-lt"/>
              </a:rPr>
              <a:t>O</a:t>
            </a:r>
            <a:r>
              <a:rPr lang="en-US" altLang="zh-CN" sz="2400" baseline="-25000" dirty="0">
                <a:latin typeface="#9Slide03 Cabin Condensed" panose="00000506000000000000" pitchFamily="2" charset="-93"/>
                <a:cs typeface="Times New Roman" panose="02020603050405020304" pitchFamily="18" charset="0"/>
                <a:sym typeface="+mn-lt"/>
              </a:rPr>
              <a:t>3</a:t>
            </a:r>
            <a:r>
              <a:rPr lang="en-US" altLang="zh-CN" sz="2400" dirty="0">
                <a:latin typeface="#9Slide03 Cabin Condensed" panose="00000506000000000000" pitchFamily="2" charset="-93"/>
                <a:cs typeface="Times New Roman" panose="02020603050405020304" pitchFamily="18" charset="0"/>
                <a:sym typeface="+mn-lt"/>
              </a:rPr>
              <a:t> </a:t>
            </a:r>
            <a:r>
              <a:rPr lang="en-US" altLang="zh-CN" sz="2400" dirty="0" err="1">
                <a:latin typeface="#9Slide03 Cabin Condensed" panose="00000506000000000000" pitchFamily="2" charset="-93"/>
                <a:cs typeface="Times New Roman" panose="02020603050405020304" pitchFamily="18" charset="0"/>
                <a:sym typeface="+mn-lt"/>
              </a:rPr>
              <a:t>phản</a:t>
            </a:r>
            <a:r>
              <a:rPr lang="en-US" altLang="zh-CN" sz="2400" dirty="0">
                <a:latin typeface="#9Slide03 Cabin Condensed" panose="00000506000000000000" pitchFamily="2" charset="-93"/>
                <a:cs typeface="Times New Roman" panose="02020603050405020304" pitchFamily="18" charset="0"/>
                <a:sym typeface="+mn-lt"/>
              </a:rPr>
              <a:t> </a:t>
            </a:r>
            <a:r>
              <a:rPr lang="en-US" altLang="zh-CN" sz="2400" dirty="0" err="1">
                <a:latin typeface="#9Slide03 Cabin Condensed" panose="00000506000000000000" pitchFamily="2" charset="-93"/>
                <a:cs typeface="Times New Roman" panose="02020603050405020304" pitchFamily="18" charset="0"/>
                <a:sym typeface="+mn-lt"/>
              </a:rPr>
              <a:t>ứng</a:t>
            </a:r>
            <a:r>
              <a:rPr lang="en-US" altLang="zh-CN" sz="2400" dirty="0">
                <a:latin typeface="#9Slide03 Cabin Condensed" panose="00000506000000000000" pitchFamily="2" charset="-93"/>
                <a:cs typeface="Times New Roman" panose="02020603050405020304" pitchFamily="18" charset="0"/>
                <a:sym typeface="+mn-lt"/>
              </a:rPr>
              <a:t> </a:t>
            </a:r>
            <a:r>
              <a:rPr lang="en-US" altLang="zh-CN" sz="2400" dirty="0" err="1">
                <a:latin typeface="#9Slide03 Cabin Condensed" panose="00000506000000000000" pitchFamily="2" charset="-93"/>
                <a:cs typeface="Times New Roman" panose="02020603050405020304" pitchFamily="18" charset="0"/>
                <a:sym typeface="+mn-lt"/>
              </a:rPr>
              <a:t>với</a:t>
            </a:r>
            <a:r>
              <a:rPr lang="en-US" altLang="zh-CN" sz="2400" dirty="0">
                <a:latin typeface="#9Slide03 Cabin Condensed" panose="00000506000000000000" pitchFamily="2" charset="-93"/>
                <a:cs typeface="Times New Roman" panose="02020603050405020304" pitchFamily="18" charset="0"/>
                <a:sym typeface="+mn-lt"/>
              </a:rPr>
              <a:t> </a:t>
            </a:r>
            <a:r>
              <a:rPr lang="en-US" altLang="zh-CN" sz="2400" dirty="0" err="1">
                <a:latin typeface="#9Slide03 Cabin Condensed" panose="00000506000000000000" pitchFamily="2" charset="-93"/>
                <a:cs typeface="Times New Roman" panose="02020603050405020304" pitchFamily="18" charset="0"/>
                <a:sym typeface="+mn-lt"/>
              </a:rPr>
              <a:t>cả</a:t>
            </a:r>
            <a:r>
              <a:rPr lang="en-US" altLang="zh-CN" sz="2400" dirty="0">
                <a:latin typeface="#9Slide03 Cabin Condensed" panose="00000506000000000000" pitchFamily="2" charset="-93"/>
                <a:cs typeface="Times New Roman" panose="02020603050405020304" pitchFamily="18" charset="0"/>
                <a:sym typeface="+mn-lt"/>
              </a:rPr>
              <a:t> acid </a:t>
            </a:r>
            <a:r>
              <a:rPr lang="en-US" altLang="zh-CN" sz="2400" dirty="0" err="1">
                <a:latin typeface="#9Slide03 Cabin Condensed" panose="00000506000000000000" pitchFamily="2" charset="-93"/>
                <a:cs typeface="Times New Roman" panose="02020603050405020304" pitchFamily="18" charset="0"/>
                <a:sym typeface="+mn-lt"/>
              </a:rPr>
              <a:t>và</a:t>
            </a:r>
            <a:r>
              <a:rPr lang="en-US" altLang="zh-CN" sz="2400" dirty="0">
                <a:latin typeface="#9Slide03 Cabin Condensed" panose="00000506000000000000" pitchFamily="2" charset="-93"/>
                <a:cs typeface="Times New Roman" panose="02020603050405020304" pitchFamily="18" charset="0"/>
                <a:sym typeface="+mn-lt"/>
              </a:rPr>
              <a:t> base</a:t>
            </a:r>
          </a:p>
          <a:p>
            <a:pPr>
              <a:lnSpc>
                <a:spcPct val="120000"/>
              </a:lnSpc>
              <a:spcBef>
                <a:spcPct val="0"/>
              </a:spcBef>
            </a:pPr>
            <a:r>
              <a:rPr lang="en-US" altLang="zh-CN" sz="2400" dirty="0">
                <a:latin typeface="#9Slide03 Cabin Condensed" panose="00000506000000000000" pitchFamily="2" charset="-93"/>
                <a:cs typeface="Times New Roman" panose="02020603050405020304" pitchFamily="18" charset="0"/>
                <a:sym typeface="+mn-lt"/>
              </a:rPr>
              <a:t>   + SO</a:t>
            </a:r>
            <a:r>
              <a:rPr lang="en-US" altLang="zh-CN" sz="2400" baseline="-25000" dirty="0">
                <a:latin typeface="#9Slide03 Cabin Condensed" panose="00000506000000000000" pitchFamily="2" charset="-93"/>
                <a:cs typeface="Times New Roman" panose="02020603050405020304" pitchFamily="18" charset="0"/>
                <a:sym typeface="+mn-lt"/>
              </a:rPr>
              <a:t>3</a:t>
            </a:r>
            <a:r>
              <a:rPr lang="en-US" altLang="zh-CN" sz="2400" dirty="0">
                <a:latin typeface="#9Slide03 Cabin Condensed" panose="00000506000000000000" pitchFamily="2" charset="-93"/>
                <a:cs typeface="Times New Roman" panose="02020603050405020304" pitchFamily="18" charset="0"/>
                <a:sym typeface="+mn-lt"/>
              </a:rPr>
              <a:t> </a:t>
            </a:r>
            <a:r>
              <a:rPr lang="en-US" altLang="zh-CN" sz="2400" dirty="0" err="1">
                <a:latin typeface="#9Slide03 Cabin Condensed" panose="00000506000000000000" pitchFamily="2" charset="-93"/>
                <a:cs typeface="Times New Roman" panose="02020603050405020304" pitchFamily="18" charset="0"/>
                <a:sym typeface="+mn-lt"/>
              </a:rPr>
              <a:t>phản</a:t>
            </a:r>
            <a:r>
              <a:rPr lang="en-US" altLang="zh-CN" sz="2400" dirty="0">
                <a:latin typeface="#9Slide03 Cabin Condensed" panose="00000506000000000000" pitchFamily="2" charset="-93"/>
                <a:cs typeface="Times New Roman" panose="02020603050405020304" pitchFamily="18" charset="0"/>
                <a:sym typeface="+mn-lt"/>
              </a:rPr>
              <a:t> </a:t>
            </a:r>
            <a:r>
              <a:rPr lang="en-US" altLang="zh-CN" sz="2400" dirty="0" err="1">
                <a:latin typeface="#9Slide03 Cabin Condensed" panose="00000506000000000000" pitchFamily="2" charset="-93"/>
                <a:cs typeface="Times New Roman" panose="02020603050405020304" pitchFamily="18" charset="0"/>
                <a:sym typeface="+mn-lt"/>
              </a:rPr>
              <a:t>ứng</a:t>
            </a:r>
            <a:r>
              <a:rPr lang="en-US" altLang="zh-CN" sz="2400" dirty="0">
                <a:latin typeface="#9Slide03 Cabin Condensed" panose="00000506000000000000" pitchFamily="2" charset="-93"/>
                <a:cs typeface="Times New Roman" panose="02020603050405020304" pitchFamily="18" charset="0"/>
                <a:sym typeface="+mn-lt"/>
              </a:rPr>
              <a:t> </a:t>
            </a:r>
            <a:r>
              <a:rPr lang="en-US" altLang="zh-CN" sz="2400" dirty="0" err="1">
                <a:latin typeface="#9Slide03 Cabin Condensed" panose="00000506000000000000" pitchFamily="2" charset="-93"/>
                <a:cs typeface="Times New Roman" panose="02020603050405020304" pitchFamily="18" charset="0"/>
                <a:sym typeface="+mn-lt"/>
              </a:rPr>
              <a:t>với</a:t>
            </a:r>
            <a:r>
              <a:rPr lang="en-US" altLang="zh-CN" sz="2400" dirty="0">
                <a:latin typeface="#9Slide03 Cabin Condensed" panose="00000506000000000000" pitchFamily="2" charset="-93"/>
                <a:cs typeface="Times New Roman" panose="02020603050405020304" pitchFamily="18" charset="0"/>
                <a:sym typeface="+mn-lt"/>
              </a:rPr>
              <a:t> acid</a:t>
            </a:r>
          </a:p>
          <a:p>
            <a:pPr>
              <a:lnSpc>
                <a:spcPct val="120000"/>
              </a:lnSpc>
              <a:spcBef>
                <a:spcPct val="0"/>
              </a:spcBef>
            </a:pPr>
            <a:r>
              <a:rPr lang="en-US" sz="2400" dirty="0">
                <a:latin typeface="#9Slide03 Cabin Condensed" panose="00000506000000000000" pitchFamily="2" charset="-93"/>
                <a:cs typeface="Times New Roman" panose="02020603050405020304" pitchFamily="18" charset="0"/>
              </a:rPr>
              <a:t>⇒</a:t>
            </a:r>
            <a:r>
              <a:rPr lang="en-US" altLang="zh-CN" sz="2400" dirty="0">
                <a:latin typeface="#9Slide03 Cabin Condensed" panose="00000506000000000000" pitchFamily="2" charset="-93"/>
                <a:cs typeface="Times New Roman" panose="02020603050405020304" pitchFamily="18" charset="0"/>
                <a:sym typeface="+mn-lt"/>
              </a:rPr>
              <a:t> </a:t>
            </a:r>
            <a:r>
              <a:rPr lang="en-US" altLang="zh-CN" sz="2400" dirty="0" err="1">
                <a:latin typeface="#9Slide03 Cabin Condensed" panose="00000506000000000000" pitchFamily="2" charset="-93"/>
                <a:cs typeface="Times New Roman" panose="02020603050405020304" pitchFamily="18" charset="0"/>
                <a:sym typeface="+mn-lt"/>
              </a:rPr>
              <a:t>Tính</a:t>
            </a:r>
            <a:r>
              <a:rPr lang="en-US" altLang="zh-CN" sz="2400" dirty="0">
                <a:latin typeface="#9Slide03 Cabin Condensed" panose="00000506000000000000" pitchFamily="2" charset="-93"/>
                <a:cs typeface="Times New Roman" panose="02020603050405020304" pitchFamily="18" charset="0"/>
                <a:sym typeface="+mn-lt"/>
              </a:rPr>
              <a:t> base: Na</a:t>
            </a:r>
            <a:r>
              <a:rPr lang="en-US" altLang="zh-CN" sz="2400" baseline="-25000" dirty="0">
                <a:latin typeface="#9Slide03 Cabin Condensed" panose="00000506000000000000" pitchFamily="2" charset="-93"/>
                <a:cs typeface="Times New Roman" panose="02020603050405020304" pitchFamily="18" charset="0"/>
                <a:sym typeface="+mn-lt"/>
              </a:rPr>
              <a:t>2</a:t>
            </a:r>
            <a:r>
              <a:rPr lang="en-US" altLang="zh-CN" sz="2400" dirty="0">
                <a:latin typeface="#9Slide03 Cabin Condensed" panose="00000506000000000000" pitchFamily="2" charset="-93"/>
                <a:cs typeface="Times New Roman" panose="02020603050405020304" pitchFamily="18" charset="0"/>
                <a:sym typeface="+mn-lt"/>
              </a:rPr>
              <a:t>O &gt; Al</a:t>
            </a:r>
            <a:r>
              <a:rPr lang="en-US" altLang="zh-CN" sz="2400" baseline="-25000" dirty="0">
                <a:latin typeface="#9Slide03 Cabin Condensed" panose="00000506000000000000" pitchFamily="2" charset="-93"/>
                <a:cs typeface="Times New Roman" panose="02020603050405020304" pitchFamily="18" charset="0"/>
                <a:sym typeface="+mn-lt"/>
              </a:rPr>
              <a:t>2</a:t>
            </a:r>
            <a:r>
              <a:rPr lang="en-US" altLang="zh-CN" sz="2400" dirty="0">
                <a:latin typeface="#9Slide03 Cabin Condensed" panose="00000506000000000000" pitchFamily="2" charset="-93"/>
                <a:cs typeface="Times New Roman" panose="02020603050405020304" pitchFamily="18" charset="0"/>
                <a:sym typeface="+mn-lt"/>
              </a:rPr>
              <a:t>O</a:t>
            </a:r>
            <a:r>
              <a:rPr lang="en-US" altLang="zh-CN" sz="2400" baseline="-25000" dirty="0">
                <a:latin typeface="#9Slide03 Cabin Condensed" panose="00000506000000000000" pitchFamily="2" charset="-93"/>
                <a:cs typeface="Times New Roman" panose="02020603050405020304" pitchFamily="18" charset="0"/>
                <a:sym typeface="+mn-lt"/>
              </a:rPr>
              <a:t>3</a:t>
            </a:r>
            <a:r>
              <a:rPr lang="en-US" altLang="zh-CN" sz="2400" dirty="0">
                <a:latin typeface="#9Slide03 Cabin Condensed" panose="00000506000000000000" pitchFamily="2" charset="-93"/>
                <a:cs typeface="Times New Roman" panose="02020603050405020304" pitchFamily="18" charset="0"/>
                <a:sym typeface="+mn-lt"/>
              </a:rPr>
              <a:t> &gt; SO</a:t>
            </a:r>
            <a:r>
              <a:rPr lang="en-US" altLang="zh-CN" sz="2400" baseline="-25000" dirty="0">
                <a:latin typeface="#9Slide03 Cabin Condensed" panose="00000506000000000000" pitchFamily="2" charset="-93"/>
                <a:cs typeface="Times New Roman" panose="02020603050405020304" pitchFamily="18" charset="0"/>
                <a:sym typeface="+mn-lt"/>
              </a:rPr>
              <a:t>3</a:t>
            </a:r>
            <a:r>
              <a:rPr lang="en-US" altLang="zh-CN" sz="2400" dirty="0">
                <a:latin typeface="#9Slide03 Cabin Condensed" panose="00000506000000000000" pitchFamily="2" charset="-93"/>
                <a:cs typeface="Times New Roman" panose="02020603050405020304" pitchFamily="18" charset="0"/>
                <a:sym typeface="+mn-lt"/>
              </a:rPr>
              <a:t>. </a:t>
            </a:r>
            <a:r>
              <a:rPr lang="en-US" altLang="zh-CN" sz="2400" dirty="0" err="1">
                <a:latin typeface="#9Slide03 Cabin Condensed" panose="00000506000000000000" pitchFamily="2" charset="-93"/>
                <a:cs typeface="Times New Roman" panose="02020603050405020304" pitchFamily="18" charset="0"/>
                <a:sym typeface="+mn-lt"/>
              </a:rPr>
              <a:t>Tính</a:t>
            </a:r>
            <a:r>
              <a:rPr lang="en-US" altLang="zh-CN" sz="2400" dirty="0">
                <a:latin typeface="#9Slide03 Cabin Condensed" panose="00000506000000000000" pitchFamily="2" charset="-93"/>
                <a:cs typeface="Times New Roman" panose="02020603050405020304" pitchFamily="18" charset="0"/>
                <a:sym typeface="+mn-lt"/>
              </a:rPr>
              <a:t> acid: Na</a:t>
            </a:r>
            <a:r>
              <a:rPr lang="en-US" altLang="zh-CN" sz="2400" baseline="-25000" dirty="0">
                <a:latin typeface="#9Slide03 Cabin Condensed" panose="00000506000000000000" pitchFamily="2" charset="-93"/>
                <a:cs typeface="Times New Roman" panose="02020603050405020304" pitchFamily="18" charset="0"/>
                <a:sym typeface="+mn-lt"/>
              </a:rPr>
              <a:t>2</a:t>
            </a:r>
            <a:r>
              <a:rPr lang="en-US" altLang="zh-CN" sz="2400" dirty="0">
                <a:latin typeface="#9Slide03 Cabin Condensed" panose="00000506000000000000" pitchFamily="2" charset="-93"/>
                <a:cs typeface="Times New Roman" panose="02020603050405020304" pitchFamily="18" charset="0"/>
                <a:sym typeface="+mn-lt"/>
              </a:rPr>
              <a:t>O &lt; Al</a:t>
            </a:r>
            <a:r>
              <a:rPr lang="en-US" altLang="zh-CN" sz="2400" baseline="-25000" dirty="0">
                <a:latin typeface="#9Slide03 Cabin Condensed" panose="00000506000000000000" pitchFamily="2" charset="-93"/>
                <a:cs typeface="Times New Roman" panose="02020603050405020304" pitchFamily="18" charset="0"/>
                <a:sym typeface="+mn-lt"/>
              </a:rPr>
              <a:t>2</a:t>
            </a:r>
            <a:r>
              <a:rPr lang="en-US" altLang="zh-CN" sz="2400" dirty="0">
                <a:latin typeface="#9Slide03 Cabin Condensed" panose="00000506000000000000" pitchFamily="2" charset="-93"/>
                <a:cs typeface="Times New Roman" panose="02020603050405020304" pitchFamily="18" charset="0"/>
                <a:sym typeface="+mn-lt"/>
              </a:rPr>
              <a:t>O</a:t>
            </a:r>
            <a:r>
              <a:rPr lang="en-US" altLang="zh-CN" sz="2400" baseline="-25000" dirty="0">
                <a:latin typeface="#9Slide03 Cabin Condensed" panose="00000506000000000000" pitchFamily="2" charset="-93"/>
                <a:cs typeface="Times New Roman" panose="02020603050405020304" pitchFamily="18" charset="0"/>
                <a:sym typeface="+mn-lt"/>
              </a:rPr>
              <a:t>3</a:t>
            </a:r>
            <a:r>
              <a:rPr lang="en-US" altLang="zh-CN" sz="2400" dirty="0">
                <a:latin typeface="#9Slide03 Cabin Condensed" panose="00000506000000000000" pitchFamily="2" charset="-93"/>
                <a:cs typeface="Times New Roman" panose="02020603050405020304" pitchFamily="18" charset="0"/>
                <a:sym typeface="+mn-lt"/>
              </a:rPr>
              <a:t> &lt; SO</a:t>
            </a:r>
            <a:r>
              <a:rPr lang="en-US" altLang="zh-CN" sz="2400" baseline="-25000" dirty="0">
                <a:latin typeface="#9Slide03 Cabin Condensed" panose="00000506000000000000" pitchFamily="2" charset="-93"/>
                <a:cs typeface="Times New Roman" panose="02020603050405020304" pitchFamily="18" charset="0"/>
                <a:sym typeface="+mn-lt"/>
              </a:rPr>
              <a:t>3</a:t>
            </a:r>
            <a:endParaRPr lang="zh-CN" altLang="en-US" sz="2400" baseline="-25000" dirty="0">
              <a:latin typeface="#9Slide03 Cabin Condensed" panose="00000506000000000000" pitchFamily="2" charset="-93"/>
              <a:cs typeface="Times New Roman" panose="02020603050405020304" pitchFamily="18" charset="0"/>
              <a:sym typeface="+mn-lt"/>
            </a:endParaRPr>
          </a:p>
        </p:txBody>
      </p:sp>
      <p:grpSp>
        <p:nvGrpSpPr>
          <p:cNvPr id="38" name="组合 37">
            <a:extLst>
              <a:ext uri="{FF2B5EF4-FFF2-40B4-BE49-F238E27FC236}">
                <a16:creationId xmlns:a16="http://schemas.microsoft.com/office/drawing/2014/main" id="{357CDE4C-E460-4925-91C4-90755DE9DE32}"/>
              </a:ext>
            </a:extLst>
          </p:cNvPr>
          <p:cNvGrpSpPr/>
          <p:nvPr/>
        </p:nvGrpSpPr>
        <p:grpSpPr>
          <a:xfrm>
            <a:off x="342612" y="353787"/>
            <a:ext cx="11652977" cy="1010790"/>
            <a:chOff x="182192" y="369829"/>
            <a:chExt cx="11652977" cy="1010790"/>
          </a:xfrm>
        </p:grpSpPr>
        <p:sp>
          <p:nvSpPr>
            <p:cNvPr id="39" name="文本框 38">
              <a:extLst>
                <a:ext uri="{FF2B5EF4-FFF2-40B4-BE49-F238E27FC236}">
                  <a16:creationId xmlns:a16="http://schemas.microsoft.com/office/drawing/2014/main" id="{F2AE1621-55DC-4EDE-BCBA-667015CFEE11}"/>
                </a:ext>
              </a:extLst>
            </p:cNvPr>
            <p:cNvSpPr txBox="1"/>
            <p:nvPr/>
          </p:nvSpPr>
          <p:spPr>
            <a:xfrm>
              <a:off x="1162351" y="369829"/>
              <a:ext cx="10672818" cy="1010790"/>
            </a:xfrm>
            <a:prstGeom prst="rect">
              <a:avLst/>
            </a:prstGeom>
            <a:noFill/>
            <a:ln w="28575">
              <a:solidFill>
                <a:srgbClr val="FF9900"/>
              </a:solidFill>
              <a:prstDash val="lgDash"/>
            </a:ln>
          </p:spPr>
          <p:txBody>
            <a:bodyPr wrap="square" rtlCol="0">
              <a:spAutoFit/>
            </a:bodyPr>
            <a:lstStyle/>
            <a:p>
              <a:pPr lvl="0">
                <a:lnSpc>
                  <a:spcPct val="130000"/>
                </a:lnSpc>
                <a:defRPr/>
              </a:pPr>
              <a:r>
                <a:rPr lang="en-US" altLang="zh-CN" sz="2400" b="1" i="1" dirty="0">
                  <a:solidFill>
                    <a:srgbClr val="FF0000"/>
                  </a:solidFill>
                  <a:latin typeface="#9Slide03 Cabin Condensed" panose="00000506000000000000" pitchFamily="2" charset="-93"/>
                  <a:cs typeface="Times New Roman" panose="02020603050405020304" pitchFamily="18" charset="0"/>
                  <a:sym typeface="+mn-lt"/>
                </a:rPr>
                <a:t>7. </a:t>
              </a:r>
              <a:r>
                <a:rPr lang="en-US" altLang="zh-CN" sz="2400" i="1" dirty="0" err="1">
                  <a:solidFill>
                    <a:srgbClr val="CC6600"/>
                  </a:solidFill>
                  <a:latin typeface="#9Slide03 Cabin Condensed" panose="00000506000000000000" pitchFamily="2" charset="-93"/>
                  <a:cs typeface="Times New Roman" panose="02020603050405020304" pitchFamily="18" charset="0"/>
                  <a:sym typeface="+mn-lt"/>
                </a:rPr>
                <a:t>Từ</a:t>
              </a:r>
              <a:r>
                <a:rPr lang="en-US" altLang="zh-CN" sz="2400" i="1" dirty="0">
                  <a:solidFill>
                    <a:srgbClr val="CC6600"/>
                  </a:solidFill>
                  <a:latin typeface="#9Slide03 Cabin Condensed" panose="00000506000000000000" pitchFamily="2" charset="-93"/>
                  <a:cs typeface="Times New Roman" panose="02020603050405020304" pitchFamily="18" charset="0"/>
                  <a:sym typeface="+mn-lt"/>
                </a:rPr>
                <a:t>  </a:t>
              </a:r>
              <a:r>
                <a:rPr lang="en-US" altLang="zh-CN" sz="2400" i="1" dirty="0" err="1">
                  <a:solidFill>
                    <a:srgbClr val="CC6600"/>
                  </a:solidFill>
                  <a:latin typeface="#9Slide03 Cabin Condensed" panose="00000506000000000000" pitchFamily="2" charset="-93"/>
                  <a:cs typeface="Times New Roman" panose="02020603050405020304" pitchFamily="18" charset="0"/>
                  <a:sym typeface="+mn-lt"/>
                </a:rPr>
                <a:t>các</a:t>
              </a:r>
              <a:r>
                <a:rPr lang="en-US" altLang="zh-CN" sz="2400" i="1" dirty="0">
                  <a:solidFill>
                    <a:srgbClr val="CC6600"/>
                  </a:solidFill>
                  <a:latin typeface="#9Slide03 Cabin Condensed" panose="00000506000000000000" pitchFamily="2" charset="-93"/>
                  <a:cs typeface="Times New Roman" panose="02020603050405020304" pitchFamily="18" charset="0"/>
                  <a:sym typeface="+mn-lt"/>
                </a:rPr>
                <a:t> </a:t>
              </a:r>
              <a:r>
                <a:rPr lang="en-US" altLang="zh-CN" sz="2400" i="1" dirty="0" err="1">
                  <a:solidFill>
                    <a:srgbClr val="CC6600"/>
                  </a:solidFill>
                  <a:latin typeface="#9Slide03 Cabin Condensed" panose="00000506000000000000" pitchFamily="2" charset="-93"/>
                  <a:cs typeface="Times New Roman" panose="02020603050405020304" pitchFamily="18" charset="0"/>
                  <a:sym typeface="+mn-lt"/>
                </a:rPr>
                <a:t>phản</a:t>
              </a:r>
              <a:r>
                <a:rPr lang="en-US" altLang="zh-CN" sz="2400" i="1" dirty="0">
                  <a:solidFill>
                    <a:srgbClr val="CC6600"/>
                  </a:solidFill>
                  <a:latin typeface="#9Slide03 Cabin Condensed" panose="00000506000000000000" pitchFamily="2" charset="-93"/>
                  <a:cs typeface="Times New Roman" panose="02020603050405020304" pitchFamily="18" charset="0"/>
                  <a:sym typeface="+mn-lt"/>
                </a:rPr>
                <a:t> </a:t>
              </a:r>
              <a:r>
                <a:rPr lang="en-US" altLang="zh-CN" sz="2400" i="1" dirty="0" err="1">
                  <a:solidFill>
                    <a:srgbClr val="CC6600"/>
                  </a:solidFill>
                  <a:latin typeface="#9Slide03 Cabin Condensed" panose="00000506000000000000" pitchFamily="2" charset="-93"/>
                  <a:cs typeface="Times New Roman" panose="02020603050405020304" pitchFamily="18" charset="0"/>
                  <a:sym typeface="+mn-lt"/>
                </a:rPr>
                <a:t>ứng</a:t>
              </a:r>
              <a:r>
                <a:rPr lang="en-US" altLang="zh-CN" sz="2400" i="1" dirty="0">
                  <a:solidFill>
                    <a:srgbClr val="CC6600"/>
                  </a:solidFill>
                  <a:latin typeface="#9Slide03 Cabin Condensed" panose="00000506000000000000" pitchFamily="2" charset="-93"/>
                  <a:cs typeface="Times New Roman" panose="02020603050405020304" pitchFamily="18" charset="0"/>
                  <a:sym typeface="+mn-lt"/>
                </a:rPr>
                <a:t> </a:t>
              </a:r>
              <a:r>
                <a:rPr lang="en-US" altLang="zh-CN" sz="2400" i="1" dirty="0" err="1">
                  <a:solidFill>
                    <a:srgbClr val="CC6600"/>
                  </a:solidFill>
                  <a:latin typeface="#9Slide03 Cabin Condensed" panose="00000506000000000000" pitchFamily="2" charset="-93"/>
                  <a:cs typeface="Times New Roman" panose="02020603050405020304" pitchFamily="18" charset="0"/>
                  <a:sym typeface="+mn-lt"/>
                </a:rPr>
                <a:t>của</a:t>
              </a:r>
              <a:r>
                <a:rPr lang="en-US" altLang="zh-CN" sz="2400" i="1" dirty="0">
                  <a:solidFill>
                    <a:srgbClr val="CC6600"/>
                  </a:solidFill>
                  <a:latin typeface="#9Slide03 Cabin Condensed" panose="00000506000000000000" pitchFamily="2" charset="-93"/>
                  <a:cs typeface="Times New Roman" panose="02020603050405020304" pitchFamily="18" charset="0"/>
                  <a:sym typeface="+mn-lt"/>
                </a:rPr>
                <a:t> </a:t>
              </a:r>
              <a:r>
                <a:rPr lang="en-US" altLang="zh-CN" sz="2400" i="1" dirty="0" err="1">
                  <a:solidFill>
                    <a:srgbClr val="CC6600"/>
                  </a:solidFill>
                  <a:latin typeface="#9Slide03 Cabin Condensed" panose="00000506000000000000" pitchFamily="2" charset="-93"/>
                  <a:cs typeface="Times New Roman" panose="02020603050405020304" pitchFamily="18" charset="0"/>
                  <a:sym typeface="+mn-lt"/>
                </a:rPr>
                <a:t>các</a:t>
              </a:r>
              <a:r>
                <a:rPr lang="en-US" altLang="zh-CN" sz="2400" i="1" dirty="0">
                  <a:solidFill>
                    <a:srgbClr val="CC6600"/>
                  </a:solidFill>
                  <a:latin typeface="#9Slide03 Cabin Condensed" panose="00000506000000000000" pitchFamily="2" charset="-93"/>
                  <a:cs typeface="Times New Roman" panose="02020603050405020304" pitchFamily="18" charset="0"/>
                  <a:sym typeface="+mn-lt"/>
                </a:rPr>
                <a:t> oxide </a:t>
              </a:r>
              <a:r>
                <a:rPr lang="en-US" altLang="zh-CN" sz="2400" i="1" dirty="0" err="1">
                  <a:solidFill>
                    <a:srgbClr val="CC6600"/>
                  </a:solidFill>
                  <a:latin typeface="#9Slide03 Cabin Condensed" panose="00000506000000000000" pitchFamily="2" charset="-93"/>
                  <a:cs typeface="Times New Roman" panose="02020603050405020304" pitchFamily="18" charset="0"/>
                  <a:sym typeface="+mn-lt"/>
                </a:rPr>
                <a:t>và</a:t>
              </a:r>
              <a:r>
                <a:rPr lang="en-US" altLang="zh-CN" sz="2400" i="1" dirty="0">
                  <a:solidFill>
                    <a:srgbClr val="CC6600"/>
                  </a:solidFill>
                  <a:latin typeface="#9Slide03 Cabin Condensed" panose="00000506000000000000" pitchFamily="2" charset="-93"/>
                  <a:cs typeface="Times New Roman" panose="02020603050405020304" pitchFamily="18" charset="0"/>
                  <a:sym typeface="+mn-lt"/>
                </a:rPr>
                <a:t> hydroxide: Na</a:t>
              </a:r>
              <a:r>
                <a:rPr lang="en-US" altLang="zh-CN" sz="2400" i="1" baseline="-25000" dirty="0">
                  <a:solidFill>
                    <a:srgbClr val="CC6600"/>
                  </a:solidFill>
                  <a:latin typeface="#9Slide03 Cabin Condensed" panose="00000506000000000000" pitchFamily="2" charset="-93"/>
                  <a:cs typeface="Times New Roman" panose="02020603050405020304" pitchFamily="18" charset="0"/>
                  <a:sym typeface="+mn-lt"/>
                </a:rPr>
                <a:t>2</a:t>
              </a:r>
              <a:r>
                <a:rPr lang="en-US" altLang="zh-CN" sz="2400" i="1" dirty="0">
                  <a:solidFill>
                    <a:srgbClr val="CC6600"/>
                  </a:solidFill>
                  <a:latin typeface="#9Slide03 Cabin Condensed" panose="00000506000000000000" pitchFamily="2" charset="-93"/>
                  <a:cs typeface="Times New Roman" panose="02020603050405020304" pitchFamily="18" charset="0"/>
                  <a:sym typeface="+mn-lt"/>
                </a:rPr>
                <a:t>O, NaOH, Al</a:t>
              </a:r>
              <a:r>
                <a:rPr lang="en-US" altLang="zh-CN" sz="2400" i="1" baseline="-25000" dirty="0">
                  <a:solidFill>
                    <a:srgbClr val="CC6600"/>
                  </a:solidFill>
                  <a:latin typeface="#9Slide03 Cabin Condensed" panose="00000506000000000000" pitchFamily="2" charset="-93"/>
                  <a:cs typeface="Times New Roman" panose="02020603050405020304" pitchFamily="18" charset="0"/>
                  <a:sym typeface="+mn-lt"/>
                </a:rPr>
                <a:t>2</a:t>
              </a:r>
              <a:r>
                <a:rPr lang="en-US" altLang="zh-CN" sz="2400" i="1" dirty="0">
                  <a:solidFill>
                    <a:srgbClr val="CC6600"/>
                  </a:solidFill>
                  <a:latin typeface="#9Slide03 Cabin Condensed" panose="00000506000000000000" pitchFamily="2" charset="-93"/>
                  <a:cs typeface="Times New Roman" panose="02020603050405020304" pitchFamily="18" charset="0"/>
                  <a:sym typeface="+mn-lt"/>
                </a:rPr>
                <a:t>O</a:t>
              </a:r>
              <a:r>
                <a:rPr lang="en-US" altLang="zh-CN" sz="2400" i="1" baseline="-25000" dirty="0">
                  <a:solidFill>
                    <a:srgbClr val="CC6600"/>
                  </a:solidFill>
                  <a:latin typeface="#9Slide03 Cabin Condensed" panose="00000506000000000000" pitchFamily="2" charset="-93"/>
                  <a:cs typeface="Times New Roman" panose="02020603050405020304" pitchFamily="18" charset="0"/>
                  <a:sym typeface="+mn-lt"/>
                </a:rPr>
                <a:t>3</a:t>
              </a:r>
              <a:r>
                <a:rPr lang="en-US" altLang="zh-CN" sz="2400" i="1" dirty="0">
                  <a:solidFill>
                    <a:srgbClr val="CC6600"/>
                  </a:solidFill>
                  <a:latin typeface="#9Slide03 Cabin Condensed" panose="00000506000000000000" pitchFamily="2" charset="-93"/>
                  <a:cs typeface="Times New Roman" panose="02020603050405020304" pitchFamily="18" charset="0"/>
                  <a:sym typeface="+mn-lt"/>
                </a:rPr>
                <a:t>, Al(OH)</a:t>
              </a:r>
              <a:r>
                <a:rPr lang="en-US" altLang="zh-CN" sz="2400" i="1" baseline="-25000" dirty="0">
                  <a:solidFill>
                    <a:srgbClr val="CC6600"/>
                  </a:solidFill>
                  <a:latin typeface="#9Slide03 Cabin Condensed" panose="00000506000000000000" pitchFamily="2" charset="-93"/>
                  <a:cs typeface="Times New Roman" panose="02020603050405020304" pitchFamily="18" charset="0"/>
                  <a:sym typeface="+mn-lt"/>
                </a:rPr>
                <a:t>3</a:t>
              </a:r>
              <a:r>
                <a:rPr lang="en-US" altLang="zh-CN" sz="2400" i="1" dirty="0">
                  <a:solidFill>
                    <a:srgbClr val="CC6600"/>
                  </a:solidFill>
                  <a:latin typeface="#9Slide03 Cabin Condensed" panose="00000506000000000000" pitchFamily="2" charset="-93"/>
                  <a:cs typeface="Times New Roman" panose="02020603050405020304" pitchFamily="18" charset="0"/>
                  <a:sym typeface="+mn-lt"/>
                </a:rPr>
                <a:t>, SO</a:t>
              </a:r>
              <a:r>
                <a:rPr lang="en-US" altLang="zh-CN" sz="2400" i="1" baseline="-25000" dirty="0">
                  <a:solidFill>
                    <a:srgbClr val="CC6600"/>
                  </a:solidFill>
                  <a:latin typeface="#9Slide03 Cabin Condensed" panose="00000506000000000000" pitchFamily="2" charset="-93"/>
                  <a:cs typeface="Times New Roman" panose="02020603050405020304" pitchFamily="18" charset="0"/>
                  <a:sym typeface="+mn-lt"/>
                </a:rPr>
                <a:t>3</a:t>
              </a:r>
              <a:r>
                <a:rPr lang="en-US" altLang="zh-CN" sz="2400" i="1" dirty="0">
                  <a:solidFill>
                    <a:srgbClr val="CC6600"/>
                  </a:solidFill>
                  <a:latin typeface="#9Slide03 Cabin Condensed" panose="00000506000000000000" pitchFamily="2" charset="-93"/>
                  <a:cs typeface="Times New Roman" panose="02020603050405020304" pitchFamily="18" charset="0"/>
                  <a:sym typeface="+mn-lt"/>
                </a:rPr>
                <a:t>, H</a:t>
              </a:r>
              <a:r>
                <a:rPr lang="en-US" altLang="zh-CN" sz="2400" i="1" baseline="-25000" dirty="0">
                  <a:solidFill>
                    <a:srgbClr val="CC6600"/>
                  </a:solidFill>
                  <a:latin typeface="#9Slide03 Cabin Condensed" panose="00000506000000000000" pitchFamily="2" charset="-93"/>
                  <a:cs typeface="Times New Roman" panose="02020603050405020304" pitchFamily="18" charset="0"/>
                  <a:sym typeface="+mn-lt"/>
                </a:rPr>
                <a:t>2</a:t>
              </a:r>
              <a:r>
                <a:rPr lang="en-US" altLang="zh-CN" sz="2400" i="1" dirty="0">
                  <a:solidFill>
                    <a:srgbClr val="CC6600"/>
                  </a:solidFill>
                  <a:latin typeface="#9Slide03 Cabin Condensed" panose="00000506000000000000" pitchFamily="2" charset="-93"/>
                  <a:cs typeface="Times New Roman" panose="02020603050405020304" pitchFamily="18" charset="0"/>
                  <a:sym typeface="+mn-lt"/>
                </a:rPr>
                <a:t>SO</a:t>
              </a:r>
              <a:r>
                <a:rPr lang="en-US" altLang="zh-CN" sz="2400" i="1" baseline="-25000" dirty="0">
                  <a:solidFill>
                    <a:srgbClr val="CC6600"/>
                  </a:solidFill>
                  <a:latin typeface="#9Slide03 Cabin Condensed" panose="00000506000000000000" pitchFamily="2" charset="-93"/>
                  <a:cs typeface="Times New Roman" panose="02020603050405020304" pitchFamily="18" charset="0"/>
                  <a:sym typeface="+mn-lt"/>
                </a:rPr>
                <a:t>4</a:t>
              </a:r>
              <a:r>
                <a:rPr lang="en-US" altLang="zh-CN" sz="2400" i="1" dirty="0">
                  <a:solidFill>
                    <a:srgbClr val="CC6600"/>
                  </a:solidFill>
                  <a:latin typeface="#9Slide03 Cabin Condensed" panose="00000506000000000000" pitchFamily="2" charset="-93"/>
                  <a:cs typeface="Times New Roman" panose="02020603050405020304" pitchFamily="18" charset="0"/>
                  <a:sym typeface="+mn-lt"/>
                </a:rPr>
                <a:t> </a:t>
              </a:r>
              <a:r>
                <a:rPr lang="en-US" altLang="zh-CN" sz="2400" i="1" dirty="0" err="1">
                  <a:solidFill>
                    <a:srgbClr val="CC6600"/>
                  </a:solidFill>
                  <a:latin typeface="#9Slide03 Cabin Condensed" panose="00000506000000000000" pitchFamily="2" charset="-93"/>
                  <a:cs typeface="Times New Roman" panose="02020603050405020304" pitchFamily="18" charset="0"/>
                  <a:sym typeface="+mn-lt"/>
                </a:rPr>
                <a:t>với</a:t>
              </a:r>
              <a:r>
                <a:rPr lang="en-US" altLang="zh-CN" sz="2400" i="1" dirty="0">
                  <a:solidFill>
                    <a:srgbClr val="CC6600"/>
                  </a:solidFill>
                  <a:latin typeface="#9Slide03 Cabin Condensed" panose="00000506000000000000" pitchFamily="2" charset="-93"/>
                  <a:cs typeface="Times New Roman" panose="02020603050405020304" pitchFamily="18" charset="0"/>
                  <a:sym typeface="+mn-lt"/>
                </a:rPr>
                <a:t> </a:t>
              </a:r>
              <a:r>
                <a:rPr lang="en-US" altLang="zh-CN" sz="2400" i="1" dirty="0" err="1">
                  <a:solidFill>
                    <a:srgbClr val="CC6600"/>
                  </a:solidFill>
                  <a:latin typeface="#9Slide03 Cabin Condensed" panose="00000506000000000000" pitchFamily="2" charset="-93"/>
                  <a:cs typeface="Times New Roman" panose="02020603050405020304" pitchFamily="18" charset="0"/>
                  <a:sym typeface="+mn-lt"/>
                </a:rPr>
                <a:t>các</a:t>
              </a:r>
              <a:r>
                <a:rPr lang="en-US" altLang="zh-CN" sz="2400" i="1" dirty="0">
                  <a:solidFill>
                    <a:srgbClr val="CC6600"/>
                  </a:solidFill>
                  <a:latin typeface="#9Slide03 Cabin Condensed" panose="00000506000000000000" pitchFamily="2" charset="-93"/>
                  <a:cs typeface="Times New Roman" panose="02020603050405020304" pitchFamily="18" charset="0"/>
                  <a:sym typeface="+mn-lt"/>
                </a:rPr>
                <a:t> dung </a:t>
              </a:r>
              <a:r>
                <a:rPr lang="en-US" altLang="zh-CN" sz="2400" i="1" dirty="0" err="1">
                  <a:solidFill>
                    <a:srgbClr val="CC6600"/>
                  </a:solidFill>
                  <a:latin typeface="#9Slide03 Cabin Condensed" panose="00000506000000000000" pitchFamily="2" charset="-93"/>
                  <a:cs typeface="Times New Roman" panose="02020603050405020304" pitchFamily="18" charset="0"/>
                  <a:sym typeface="+mn-lt"/>
                </a:rPr>
                <a:t>dịch</a:t>
              </a:r>
              <a:r>
                <a:rPr lang="en-US" altLang="zh-CN" sz="2400" i="1" dirty="0">
                  <a:solidFill>
                    <a:srgbClr val="CC6600"/>
                  </a:solidFill>
                  <a:latin typeface="#9Slide03 Cabin Condensed" panose="00000506000000000000" pitchFamily="2" charset="-93"/>
                  <a:cs typeface="Times New Roman" panose="02020603050405020304" pitchFamily="18" charset="0"/>
                  <a:sym typeface="+mn-lt"/>
                </a:rPr>
                <a:t> HCl, KOH, </a:t>
              </a:r>
              <a:r>
                <a:rPr lang="en-US" altLang="zh-CN" sz="2400" i="1" dirty="0" err="1">
                  <a:solidFill>
                    <a:srgbClr val="CC6600"/>
                  </a:solidFill>
                  <a:latin typeface="#9Slide03 Cabin Condensed" panose="00000506000000000000" pitchFamily="2" charset="-93"/>
                  <a:cs typeface="Times New Roman" panose="02020603050405020304" pitchFamily="18" charset="0"/>
                  <a:sym typeface="+mn-lt"/>
                </a:rPr>
                <a:t>hãy</a:t>
              </a:r>
              <a:r>
                <a:rPr lang="en-US" altLang="zh-CN" sz="2400" i="1" dirty="0">
                  <a:solidFill>
                    <a:srgbClr val="CC6600"/>
                  </a:solidFill>
                  <a:latin typeface="#9Slide03 Cabin Condensed" panose="00000506000000000000" pitchFamily="2" charset="-93"/>
                  <a:cs typeface="Times New Roman" panose="02020603050405020304" pitchFamily="18" charset="0"/>
                  <a:sym typeface="+mn-lt"/>
                </a:rPr>
                <a:t> </a:t>
              </a:r>
              <a:r>
                <a:rPr lang="en-US" altLang="zh-CN" sz="2400" i="1" dirty="0" err="1">
                  <a:solidFill>
                    <a:srgbClr val="CC6600"/>
                  </a:solidFill>
                  <a:latin typeface="#9Slide03 Cabin Condensed" panose="00000506000000000000" pitchFamily="2" charset="-93"/>
                  <a:cs typeface="Times New Roman" panose="02020603050405020304" pitchFamily="18" charset="0"/>
                  <a:sym typeface="+mn-lt"/>
                </a:rPr>
                <a:t>nhận</a:t>
              </a:r>
              <a:r>
                <a:rPr lang="en-US" altLang="zh-CN" sz="2400" i="1" dirty="0">
                  <a:solidFill>
                    <a:srgbClr val="CC6600"/>
                  </a:solidFill>
                  <a:latin typeface="#9Slide03 Cabin Condensed" panose="00000506000000000000" pitchFamily="2" charset="-93"/>
                  <a:cs typeface="Times New Roman" panose="02020603050405020304" pitchFamily="18" charset="0"/>
                  <a:sym typeface="+mn-lt"/>
                </a:rPr>
                <a:t> </a:t>
              </a:r>
              <a:r>
                <a:rPr lang="en-US" altLang="zh-CN" sz="2400" i="1" dirty="0" err="1">
                  <a:solidFill>
                    <a:srgbClr val="CC6600"/>
                  </a:solidFill>
                  <a:latin typeface="#9Slide03 Cabin Condensed" panose="00000506000000000000" pitchFamily="2" charset="-93"/>
                  <a:cs typeface="Times New Roman" panose="02020603050405020304" pitchFamily="18" charset="0"/>
                  <a:sym typeface="+mn-lt"/>
                </a:rPr>
                <a:t>xét</a:t>
              </a:r>
              <a:r>
                <a:rPr lang="en-US" altLang="zh-CN" sz="2400" i="1" dirty="0">
                  <a:solidFill>
                    <a:srgbClr val="CC6600"/>
                  </a:solidFill>
                  <a:latin typeface="#9Slide03 Cabin Condensed" panose="00000506000000000000" pitchFamily="2" charset="-93"/>
                  <a:cs typeface="Times New Roman" panose="02020603050405020304" pitchFamily="18" charset="0"/>
                  <a:sym typeface="+mn-lt"/>
                </a:rPr>
                <a:t> </a:t>
              </a:r>
              <a:r>
                <a:rPr lang="en-US" altLang="zh-CN" sz="2400" i="1" dirty="0" err="1">
                  <a:solidFill>
                    <a:srgbClr val="CC6600"/>
                  </a:solidFill>
                  <a:latin typeface="#9Slide03 Cabin Condensed" panose="00000506000000000000" pitchFamily="2" charset="-93"/>
                  <a:cs typeface="Times New Roman" panose="02020603050405020304" pitchFamily="18" charset="0"/>
                  <a:sym typeface="+mn-lt"/>
                </a:rPr>
                <a:t>tính</a:t>
              </a:r>
              <a:r>
                <a:rPr lang="en-US" altLang="zh-CN" sz="2400" i="1" dirty="0">
                  <a:solidFill>
                    <a:srgbClr val="CC6600"/>
                  </a:solidFill>
                  <a:latin typeface="#9Slide03 Cabin Condensed" panose="00000506000000000000" pitchFamily="2" charset="-93"/>
                  <a:cs typeface="Times New Roman" panose="02020603050405020304" pitchFamily="18" charset="0"/>
                  <a:sym typeface="+mn-lt"/>
                </a:rPr>
                <a:t> acid, base </a:t>
              </a:r>
              <a:r>
                <a:rPr lang="en-US" altLang="zh-CN" sz="2400" i="1" dirty="0" err="1">
                  <a:solidFill>
                    <a:srgbClr val="CC6600"/>
                  </a:solidFill>
                  <a:latin typeface="#9Slide03 Cabin Condensed" panose="00000506000000000000" pitchFamily="2" charset="-93"/>
                  <a:cs typeface="Times New Roman" panose="02020603050405020304" pitchFamily="18" charset="0"/>
                  <a:sym typeface="+mn-lt"/>
                </a:rPr>
                <a:t>của</a:t>
              </a:r>
              <a:r>
                <a:rPr lang="en-US" altLang="zh-CN" sz="2400" i="1" dirty="0">
                  <a:solidFill>
                    <a:srgbClr val="CC6600"/>
                  </a:solidFill>
                  <a:latin typeface="#9Slide03 Cabin Condensed" panose="00000506000000000000" pitchFamily="2" charset="-93"/>
                  <a:cs typeface="Times New Roman" panose="02020603050405020304" pitchFamily="18" charset="0"/>
                  <a:sym typeface="+mn-lt"/>
                </a:rPr>
                <a:t> </a:t>
              </a:r>
              <a:r>
                <a:rPr lang="en-US" altLang="zh-CN" sz="2400" i="1" dirty="0" err="1">
                  <a:solidFill>
                    <a:srgbClr val="CC6600"/>
                  </a:solidFill>
                  <a:latin typeface="#9Slide03 Cabin Condensed" panose="00000506000000000000" pitchFamily="2" charset="-93"/>
                  <a:cs typeface="Times New Roman" panose="02020603050405020304" pitchFamily="18" charset="0"/>
                  <a:sym typeface="+mn-lt"/>
                </a:rPr>
                <a:t>các</a:t>
              </a:r>
              <a:r>
                <a:rPr lang="en-US" altLang="zh-CN" sz="2400" i="1" dirty="0">
                  <a:solidFill>
                    <a:srgbClr val="CC6600"/>
                  </a:solidFill>
                  <a:latin typeface="#9Slide03 Cabin Condensed" panose="00000506000000000000" pitchFamily="2" charset="-93"/>
                  <a:cs typeface="Times New Roman" panose="02020603050405020304" pitchFamily="18" charset="0"/>
                  <a:sym typeface="+mn-lt"/>
                </a:rPr>
                <a:t> oxide </a:t>
              </a:r>
              <a:r>
                <a:rPr lang="en-US" altLang="zh-CN" sz="2400" i="1" dirty="0" err="1">
                  <a:solidFill>
                    <a:srgbClr val="CC6600"/>
                  </a:solidFill>
                  <a:latin typeface="#9Slide03 Cabin Condensed" panose="00000506000000000000" pitchFamily="2" charset="-93"/>
                  <a:cs typeface="Times New Roman" panose="02020603050405020304" pitchFamily="18" charset="0"/>
                  <a:sym typeface="+mn-lt"/>
                </a:rPr>
                <a:t>và</a:t>
              </a:r>
              <a:r>
                <a:rPr lang="en-US" altLang="zh-CN" sz="2400" i="1" dirty="0">
                  <a:solidFill>
                    <a:srgbClr val="CC6600"/>
                  </a:solidFill>
                  <a:latin typeface="#9Slide03 Cabin Condensed" panose="00000506000000000000" pitchFamily="2" charset="-93"/>
                  <a:cs typeface="Times New Roman" panose="02020603050405020304" pitchFamily="18" charset="0"/>
                  <a:sym typeface="+mn-lt"/>
                </a:rPr>
                <a:t> hydroxide </a:t>
              </a:r>
              <a:r>
                <a:rPr lang="en-US" altLang="zh-CN" sz="2400" i="1" dirty="0" err="1">
                  <a:solidFill>
                    <a:srgbClr val="CC6600"/>
                  </a:solidFill>
                  <a:latin typeface="#9Slide03 Cabin Condensed" panose="00000506000000000000" pitchFamily="2" charset="-93"/>
                  <a:cs typeface="Times New Roman" panose="02020603050405020304" pitchFamily="18" charset="0"/>
                  <a:sym typeface="+mn-lt"/>
                </a:rPr>
                <a:t>trên</a:t>
              </a:r>
              <a:endParaRPr lang="zh-CN" altLang="en-US" sz="2400" i="1" dirty="0">
                <a:solidFill>
                  <a:srgbClr val="CC6600"/>
                </a:solidFill>
                <a:latin typeface="#9Slide03 Cabin Condensed" panose="00000506000000000000" pitchFamily="2" charset="-93"/>
                <a:cs typeface="Times New Roman" panose="02020603050405020304" pitchFamily="18" charset="0"/>
                <a:sym typeface="+mn-lt"/>
              </a:endParaRPr>
            </a:p>
          </p:txBody>
        </p:sp>
        <p:sp>
          <p:nvSpPr>
            <p:cNvPr id="40" name="椭圆 39">
              <a:extLst>
                <a:ext uri="{FF2B5EF4-FFF2-40B4-BE49-F238E27FC236}">
                  <a16:creationId xmlns:a16="http://schemas.microsoft.com/office/drawing/2014/main" id="{2AD5B609-18F2-4C4D-8B27-7AAAD663E290}"/>
                </a:ext>
              </a:extLst>
            </p:cNvPr>
            <p:cNvSpPr/>
            <p:nvPr/>
          </p:nvSpPr>
          <p:spPr>
            <a:xfrm>
              <a:off x="499286" y="601610"/>
              <a:ext cx="479185" cy="4791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a:extLst>
                <a:ext uri="{FF2B5EF4-FFF2-40B4-BE49-F238E27FC236}">
                  <a16:creationId xmlns:a16="http://schemas.microsoft.com/office/drawing/2014/main" id="{7193332A-149A-4575-B679-6EDE53E9203F}"/>
                </a:ext>
              </a:extLst>
            </p:cNvPr>
            <p:cNvSpPr/>
            <p:nvPr/>
          </p:nvSpPr>
          <p:spPr>
            <a:xfrm>
              <a:off x="182192" y="735418"/>
              <a:ext cx="634189" cy="63418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4" name="文本框 43">
            <a:extLst>
              <a:ext uri="{FF2B5EF4-FFF2-40B4-BE49-F238E27FC236}">
                <a16:creationId xmlns:a16="http://schemas.microsoft.com/office/drawing/2014/main" id="{BB5F8626-7C86-0154-239E-A05594019F72}"/>
              </a:ext>
            </a:extLst>
          </p:cNvPr>
          <p:cNvSpPr txBox="1"/>
          <p:nvPr/>
        </p:nvSpPr>
        <p:spPr>
          <a:xfrm>
            <a:off x="7579632" y="1885401"/>
            <a:ext cx="3450150" cy="603627"/>
          </a:xfrm>
          <a:prstGeom prst="rect">
            <a:avLst/>
          </a:prstGeom>
          <a:noFill/>
        </p:spPr>
        <p:txBody>
          <a:bodyPr wrap="square" rtlCol="0">
            <a:spAutoFit/>
          </a:bodyPr>
          <a:lstStyle/>
          <a:p>
            <a:pPr lvl="0">
              <a:lnSpc>
                <a:spcPct val="130000"/>
              </a:lnSpc>
              <a:defRPr/>
            </a:pPr>
            <a:r>
              <a:rPr lang="en-US" altLang="zh-CN" sz="2800" b="1" i="1" dirty="0" err="1">
                <a:solidFill>
                  <a:srgbClr val="7030A0"/>
                </a:solidFill>
                <a:latin typeface="#9Slide03 Cabin Condensed" panose="00000506000000000000" pitchFamily="2" charset="-93"/>
                <a:cs typeface="Times New Roman" panose="02020603050405020304" pitchFamily="18" charset="0"/>
                <a:sym typeface="+mn-lt"/>
              </a:rPr>
              <a:t>Lời</a:t>
            </a:r>
            <a:r>
              <a:rPr lang="en-US" altLang="zh-CN" sz="2800" b="1" i="1" dirty="0">
                <a:solidFill>
                  <a:srgbClr val="7030A0"/>
                </a:solidFill>
                <a:latin typeface="#9Slide03 Cabin Condensed" panose="00000506000000000000" pitchFamily="2" charset="-93"/>
                <a:cs typeface="Times New Roman" panose="02020603050405020304" pitchFamily="18" charset="0"/>
                <a:sym typeface="+mn-lt"/>
              </a:rPr>
              <a:t> </a:t>
            </a:r>
            <a:r>
              <a:rPr lang="en-US" altLang="zh-CN" sz="2800" b="1" i="1" dirty="0" err="1">
                <a:solidFill>
                  <a:srgbClr val="7030A0"/>
                </a:solidFill>
                <a:latin typeface="#9Slide03 Cabin Condensed" panose="00000506000000000000" pitchFamily="2" charset="-93"/>
                <a:cs typeface="Times New Roman" panose="02020603050405020304" pitchFamily="18" charset="0"/>
                <a:sym typeface="+mn-lt"/>
              </a:rPr>
              <a:t>giải</a:t>
            </a:r>
            <a:r>
              <a:rPr lang="en-US" altLang="zh-CN" sz="2800" b="1" i="1" dirty="0">
                <a:solidFill>
                  <a:srgbClr val="7030A0"/>
                </a:solidFill>
                <a:latin typeface="#9Slide03 Cabin Condensed" panose="00000506000000000000" pitchFamily="2" charset="-93"/>
                <a:cs typeface="Times New Roman" panose="02020603050405020304" pitchFamily="18" charset="0"/>
                <a:sym typeface="+mn-lt"/>
              </a:rPr>
              <a:t>:</a:t>
            </a:r>
            <a:endParaRPr lang="zh-CN" altLang="en-US" sz="2800" b="1" i="1" dirty="0">
              <a:solidFill>
                <a:srgbClr val="7030A0"/>
              </a:solidFill>
              <a:latin typeface="#9Slide03 Cabin Condensed" panose="00000506000000000000" pitchFamily="2" charset="-93"/>
              <a:cs typeface="Times New Roman" panose="02020603050405020304" pitchFamily="18" charset="0"/>
              <a:sym typeface="+mn-lt"/>
            </a:endParaRPr>
          </a:p>
        </p:txBody>
      </p:sp>
    </p:spTree>
    <p:custDataLst>
      <p:tags r:id="rId1"/>
    </p:custDataLst>
    <p:extLst>
      <p:ext uri="{BB962C8B-B14F-4D97-AF65-F5344CB8AC3E}">
        <p14:creationId xmlns:p14="http://schemas.microsoft.com/office/powerpoint/2010/main" val="136821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750" fill="hold"/>
                                        <p:tgtEl>
                                          <p:spTgt spid="58"/>
                                        </p:tgtEl>
                                        <p:attrNameLst>
                                          <p:attrName>ppt_w</p:attrName>
                                        </p:attrNameLst>
                                      </p:cBhvr>
                                      <p:tavLst>
                                        <p:tav tm="0">
                                          <p:val>
                                            <p:fltVal val="0"/>
                                          </p:val>
                                        </p:tav>
                                        <p:tav tm="100000">
                                          <p:val>
                                            <p:strVal val="#ppt_w"/>
                                          </p:val>
                                        </p:tav>
                                      </p:tavLst>
                                    </p:anim>
                                    <p:anim calcmode="lin" valueType="num">
                                      <p:cBhvr>
                                        <p:cTn id="18" dur="750" fill="hold"/>
                                        <p:tgtEl>
                                          <p:spTgt spid="58"/>
                                        </p:tgtEl>
                                        <p:attrNameLst>
                                          <p:attrName>ppt_h</p:attrName>
                                        </p:attrNameLst>
                                      </p:cBhvr>
                                      <p:tavLst>
                                        <p:tav tm="0">
                                          <p:val>
                                            <p:fltVal val="0"/>
                                          </p:val>
                                        </p:tav>
                                        <p:tav tm="100000">
                                          <p:val>
                                            <p:strVal val="#ppt_h"/>
                                          </p:val>
                                        </p:tav>
                                      </p:tavLst>
                                    </p:anim>
                                    <p:animEffect transition="in" filter="fade">
                                      <p:cBhvr>
                                        <p:cTn id="19" dur="750"/>
                                        <p:tgtEl>
                                          <p:spTgt spid="5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750" fill="hold"/>
                                        <p:tgtEl>
                                          <p:spTgt spid="56"/>
                                        </p:tgtEl>
                                        <p:attrNameLst>
                                          <p:attrName>ppt_w</p:attrName>
                                        </p:attrNameLst>
                                      </p:cBhvr>
                                      <p:tavLst>
                                        <p:tav tm="0">
                                          <p:val>
                                            <p:fltVal val="0"/>
                                          </p:val>
                                        </p:tav>
                                        <p:tav tm="100000">
                                          <p:val>
                                            <p:strVal val="#ppt_w"/>
                                          </p:val>
                                        </p:tav>
                                      </p:tavLst>
                                    </p:anim>
                                    <p:anim calcmode="lin" valueType="num">
                                      <p:cBhvr>
                                        <p:cTn id="25" dur="750" fill="hold"/>
                                        <p:tgtEl>
                                          <p:spTgt spid="56"/>
                                        </p:tgtEl>
                                        <p:attrNameLst>
                                          <p:attrName>ppt_h</p:attrName>
                                        </p:attrNameLst>
                                      </p:cBhvr>
                                      <p:tavLst>
                                        <p:tav tm="0">
                                          <p:val>
                                            <p:fltVal val="0"/>
                                          </p:val>
                                        </p:tav>
                                        <p:tav tm="100000">
                                          <p:val>
                                            <p:strVal val="#ppt_h"/>
                                          </p:val>
                                        </p:tav>
                                      </p:tavLst>
                                    </p:anim>
                                    <p:animEffect transition="in" filter="fade">
                                      <p:cBhvr>
                                        <p:cTn id="26"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8" grpId="0"/>
      <p:bldP spid="3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41">
            <a:extLst>
              <a:ext uri="{FF2B5EF4-FFF2-40B4-BE49-F238E27FC236}">
                <a16:creationId xmlns:a16="http://schemas.microsoft.com/office/drawing/2014/main" id="{E9A8B53F-B5A2-C4E5-E8D5-3B8E5C94EB28}"/>
              </a:ext>
            </a:extLst>
          </p:cNvPr>
          <p:cNvSpPr/>
          <p:nvPr/>
        </p:nvSpPr>
        <p:spPr>
          <a:xfrm>
            <a:off x="0" y="5147175"/>
            <a:ext cx="12192000" cy="1710825"/>
          </a:xfrm>
          <a:custGeom>
            <a:avLst/>
            <a:gdLst>
              <a:gd name="connsiteX0" fmla="*/ 0 w 12192000"/>
              <a:gd name="connsiteY0" fmla="*/ 0 h 1710825"/>
              <a:gd name="connsiteX1" fmla="*/ 159427 w 12192000"/>
              <a:gd name="connsiteY1" fmla="*/ 108736 h 1710825"/>
              <a:gd name="connsiteX2" fmla="*/ 6096000 w 12192000"/>
              <a:gd name="connsiteY2" fmla="*/ 1548601 h 1710825"/>
              <a:gd name="connsiteX3" fmla="*/ 12032574 w 12192000"/>
              <a:gd name="connsiteY3" fmla="*/ 108736 h 1710825"/>
              <a:gd name="connsiteX4" fmla="*/ 12192000 w 12192000"/>
              <a:gd name="connsiteY4" fmla="*/ 0 h 1710825"/>
              <a:gd name="connsiteX5" fmla="*/ 12192000 w 12192000"/>
              <a:gd name="connsiteY5" fmla="*/ 1710825 h 1710825"/>
              <a:gd name="connsiteX6" fmla="*/ 0 w 12192000"/>
              <a:gd name="connsiteY6" fmla="*/ 1710825 h 171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710825">
                <a:moveTo>
                  <a:pt x="0" y="0"/>
                </a:moveTo>
                <a:lnTo>
                  <a:pt x="159427" y="108736"/>
                </a:lnTo>
                <a:cubicBezTo>
                  <a:pt x="1525844" y="984151"/>
                  <a:pt x="3676723" y="1548601"/>
                  <a:pt x="6096000" y="1548601"/>
                </a:cubicBezTo>
                <a:cubicBezTo>
                  <a:pt x="8515278" y="1548601"/>
                  <a:pt x="10666157" y="984151"/>
                  <a:pt x="12032574" y="108736"/>
                </a:cubicBezTo>
                <a:lnTo>
                  <a:pt x="12192000" y="0"/>
                </a:lnTo>
                <a:lnTo>
                  <a:pt x="12192000" y="1710825"/>
                </a:lnTo>
                <a:lnTo>
                  <a:pt x="0" y="1710825"/>
                </a:ln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cs typeface="+mn-ea"/>
              <a:sym typeface="+mn-lt"/>
            </a:endParaRPr>
          </a:p>
        </p:txBody>
      </p:sp>
      <p:sp>
        <p:nvSpPr>
          <p:cNvPr id="86" name="TextBox 85">
            <a:extLst>
              <a:ext uri="{FF2B5EF4-FFF2-40B4-BE49-F238E27FC236}">
                <a16:creationId xmlns:a16="http://schemas.microsoft.com/office/drawing/2014/main" id="{A9E5F1F3-A9E6-6A59-6C4E-739892728905}"/>
              </a:ext>
            </a:extLst>
          </p:cNvPr>
          <p:cNvSpPr txBox="1"/>
          <p:nvPr/>
        </p:nvSpPr>
        <p:spPr>
          <a:xfrm>
            <a:off x="3803374" y="1160027"/>
            <a:ext cx="8718418" cy="457561"/>
          </a:xfrm>
          <a:prstGeom prst="rect">
            <a:avLst/>
          </a:prstGeom>
          <a:noFill/>
        </p:spPr>
        <p:txBody>
          <a:bodyPr wrap="square">
            <a:spAutoFit/>
          </a:bodyPr>
          <a:lstStyle/>
          <a:p>
            <a:pPr algn="ctr">
              <a:lnSpc>
                <a:spcPct val="130000"/>
              </a:lnSpc>
              <a:tabLst>
                <a:tab pos="180340" algn="l"/>
                <a:tab pos="450215" algn="l"/>
                <a:tab pos="6019165" algn="l"/>
              </a:tabLst>
            </a:pPr>
            <a:r>
              <a:rPr lang="en-US" sz="20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Bảng</a:t>
            </a:r>
            <a:r>
              <a:rPr lang="en-US" sz="20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6.2. </a:t>
            </a:r>
            <a:r>
              <a:rPr lang="en-US" sz="20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Tính</a:t>
            </a:r>
            <a:r>
              <a:rPr lang="en-US" sz="20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vi-VN" sz="20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acid – base</a:t>
            </a:r>
            <a:r>
              <a:rPr lang="en-US" sz="20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20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của</a:t>
            </a:r>
            <a:r>
              <a:rPr lang="en-US" sz="20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oxide &amp; hydroxide </a:t>
            </a:r>
            <a:r>
              <a:rPr lang="en-US" sz="20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cùng</a:t>
            </a:r>
            <a:r>
              <a:rPr lang="en-US" sz="20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chu </a:t>
            </a:r>
            <a:r>
              <a:rPr lang="en-US" sz="20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kì</a:t>
            </a:r>
            <a:r>
              <a:rPr lang="en-US" sz="20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(chu </a:t>
            </a:r>
            <a:r>
              <a:rPr lang="en-US" sz="2000" i="1" kern="100" dirty="0" err="1">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kì</a:t>
            </a:r>
            <a:r>
              <a:rPr lang="en-US" sz="20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 2 &amp; 3</a:t>
            </a:r>
            <a:r>
              <a:rPr lang="vi-VN" sz="20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rPr>
              <a:t>)</a:t>
            </a:r>
            <a:endParaRPr lang="en-US" sz="2000" i="1" kern="100" dirty="0">
              <a:solidFill>
                <a:srgbClr val="00B0F0"/>
              </a:solidFill>
              <a:effectLst/>
              <a:latin typeface="#9Slide03 Cabin Condensed" panose="00000506000000000000" pitchFamily="2" charset="-93"/>
              <a:ea typeface="SimSun" panose="02010600030101010101" pitchFamily="2" charset="-122"/>
              <a:cs typeface="Times New Roman" panose="02020603050405020304" pitchFamily="18" charset="0"/>
            </a:endParaRPr>
          </a:p>
        </p:txBody>
      </p:sp>
      <p:pic>
        <p:nvPicPr>
          <p:cNvPr id="4" name="Picture 3">
            <a:extLst>
              <a:ext uri="{FF2B5EF4-FFF2-40B4-BE49-F238E27FC236}">
                <a16:creationId xmlns:a16="http://schemas.microsoft.com/office/drawing/2014/main" id="{00E8BD55-0337-18F1-5063-233EB2F13F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8342" y="1803874"/>
            <a:ext cx="7192370" cy="4416442"/>
          </a:xfrm>
          <a:prstGeom prst="rect">
            <a:avLst/>
          </a:prstGeom>
          <a:noFill/>
        </p:spPr>
      </p:pic>
      <p:sp>
        <p:nvSpPr>
          <p:cNvPr id="5" name="Speech Bubble: Rectangle with Corners Rounded 4">
            <a:extLst>
              <a:ext uri="{FF2B5EF4-FFF2-40B4-BE49-F238E27FC236}">
                <a16:creationId xmlns:a16="http://schemas.microsoft.com/office/drawing/2014/main" id="{E2DFBD55-A744-F58B-F099-AB1C0E5C5882}"/>
              </a:ext>
            </a:extLst>
          </p:cNvPr>
          <p:cNvSpPr/>
          <p:nvPr/>
        </p:nvSpPr>
        <p:spPr>
          <a:xfrm>
            <a:off x="324871" y="1612523"/>
            <a:ext cx="3878639" cy="2488097"/>
          </a:xfrm>
          <a:prstGeom prst="wedgeRoundRectCallout">
            <a:avLst>
              <a:gd name="adj1" fmla="val -25728"/>
              <a:gd name="adj2" fmla="val 80664"/>
              <a:gd name="adj3" fmla="val 16667"/>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0000"/>
                </a:solidFill>
                <a:latin typeface="#9Slide03 Cabin Condensed" panose="00000506000000000000" pitchFamily="2" charset="-93"/>
                <a:cs typeface="Times New Roman" panose="02020603050405020304" pitchFamily="18" charset="0"/>
              </a:rPr>
              <a:t>8. </a:t>
            </a:r>
            <a:r>
              <a:rPr lang="vi-VN" sz="2400" i="1" dirty="0">
                <a:solidFill>
                  <a:srgbClr val="CC6600"/>
                </a:solidFill>
                <a:latin typeface="#9Slide03 Cabin Condensed" panose="00000506000000000000" pitchFamily="2" charset="-93"/>
                <a:cs typeface="Times New Roman" panose="02020603050405020304" pitchFamily="18" charset="0"/>
              </a:rPr>
              <a:t>Quan sát Bảng 6.2, hãy liên hệ xu hướng biến đổi tính acid, tính base của oxide và hydroxide tương ứng với tính kim loại, phi kim của các nguyên tố trong chu kì</a:t>
            </a:r>
          </a:p>
        </p:txBody>
      </p:sp>
      <p:pic>
        <p:nvPicPr>
          <p:cNvPr id="6" name="Picture 5">
            <a:extLst>
              <a:ext uri="{FF2B5EF4-FFF2-40B4-BE49-F238E27FC236}">
                <a16:creationId xmlns:a16="http://schemas.microsoft.com/office/drawing/2014/main" id="{846B99D6-2A36-9042-B575-1B66F8E05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24712"/>
            <a:ext cx="2772762" cy="2772762"/>
          </a:xfrm>
          <a:prstGeom prst="rect">
            <a:avLst/>
          </a:prstGeom>
        </p:spPr>
      </p:pic>
    </p:spTree>
    <p:extLst>
      <p:ext uri="{BB962C8B-B14F-4D97-AF65-F5344CB8AC3E}">
        <p14:creationId xmlns:p14="http://schemas.microsoft.com/office/powerpoint/2010/main" val="3283960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1">
            <a:extLst>
              <a:ext uri="{FF2B5EF4-FFF2-40B4-BE49-F238E27FC236}">
                <a16:creationId xmlns:a16="http://schemas.microsoft.com/office/drawing/2014/main" id="{BD2B5F2D-9894-421F-B345-5253DF6C46FE}"/>
              </a:ext>
            </a:extLst>
          </p:cNvPr>
          <p:cNvGrpSpPr/>
          <p:nvPr/>
        </p:nvGrpSpPr>
        <p:grpSpPr>
          <a:xfrm>
            <a:off x="4473139" y="2374967"/>
            <a:ext cx="4004122" cy="1188137"/>
            <a:chOff x="1390650" y="844550"/>
            <a:chExt cx="5580063" cy="1655763"/>
          </a:xfrm>
          <a:effectLst/>
        </p:grpSpPr>
        <p:sp>
          <p:nvSpPr>
            <p:cNvPr id="26" name="Freeform 5">
              <a:extLst>
                <a:ext uri="{FF2B5EF4-FFF2-40B4-BE49-F238E27FC236}">
                  <a16:creationId xmlns:a16="http://schemas.microsoft.com/office/drawing/2014/main" id="{232D6DA3-5E92-45B0-8BC8-BC16D6DDDAEF}"/>
                </a:ext>
              </a:extLst>
            </p:cNvPr>
            <p:cNvSpPr>
              <a:spLocks/>
            </p:cNvSpPr>
            <p:nvPr/>
          </p:nvSpPr>
          <p:spPr bwMode="auto">
            <a:xfrm>
              <a:off x="1390650" y="844550"/>
              <a:ext cx="5580063" cy="1655763"/>
            </a:xfrm>
            <a:custGeom>
              <a:avLst/>
              <a:gdLst>
                <a:gd name="T0" fmla="*/ 265 w 1955"/>
                <a:gd name="T1" fmla="*/ 578 h 578"/>
                <a:gd name="T2" fmla="*/ 264 w 1955"/>
                <a:gd name="T3" fmla="*/ 578 h 578"/>
                <a:gd name="T4" fmla="*/ 213 w 1955"/>
                <a:gd name="T5" fmla="*/ 522 h 578"/>
                <a:gd name="T6" fmla="*/ 226 w 1955"/>
                <a:gd name="T7" fmla="*/ 486 h 578"/>
                <a:gd name="T8" fmla="*/ 197 w 1955"/>
                <a:gd name="T9" fmla="*/ 437 h 578"/>
                <a:gd name="T10" fmla="*/ 210 w 1955"/>
                <a:gd name="T11" fmla="*/ 400 h 578"/>
                <a:gd name="T12" fmla="*/ 189 w 1955"/>
                <a:gd name="T13" fmla="*/ 380 h 578"/>
                <a:gd name="T14" fmla="*/ 193 w 1955"/>
                <a:gd name="T15" fmla="*/ 321 h 578"/>
                <a:gd name="T16" fmla="*/ 54 w 1955"/>
                <a:gd name="T17" fmla="*/ 321 h 578"/>
                <a:gd name="T18" fmla="*/ 0 w 1955"/>
                <a:gd name="T19" fmla="*/ 267 h 578"/>
                <a:gd name="T20" fmla="*/ 54 w 1955"/>
                <a:gd name="T21" fmla="*/ 213 h 578"/>
                <a:gd name="T22" fmla="*/ 380 w 1955"/>
                <a:gd name="T23" fmla="*/ 213 h 578"/>
                <a:gd name="T24" fmla="*/ 353 w 1955"/>
                <a:gd name="T25" fmla="*/ 34 h 578"/>
                <a:gd name="T26" fmla="*/ 406 w 1955"/>
                <a:gd name="T27" fmla="*/ 0 h 578"/>
                <a:gd name="T28" fmla="*/ 458 w 1955"/>
                <a:gd name="T29" fmla="*/ 42 h 578"/>
                <a:gd name="T30" fmla="*/ 459 w 1955"/>
                <a:gd name="T31" fmla="*/ 55 h 578"/>
                <a:gd name="T32" fmla="*/ 580 w 1955"/>
                <a:gd name="T33" fmla="*/ 231 h 578"/>
                <a:gd name="T34" fmla="*/ 1955 w 1955"/>
                <a:gd name="T35" fmla="*/ 231 h 578"/>
                <a:gd name="T36" fmla="*/ 1955 w 1955"/>
                <a:gd name="T37" fmla="*/ 545 h 578"/>
                <a:gd name="T38" fmla="*/ 585 w 1955"/>
                <a:gd name="T39" fmla="*/ 545 h 578"/>
                <a:gd name="T40" fmla="*/ 525 w 1955"/>
                <a:gd name="T41" fmla="*/ 578 h 578"/>
                <a:gd name="T42" fmla="*/ 265 w 1955"/>
                <a:gd name="T43" fmla="*/ 578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55" h="578">
                  <a:moveTo>
                    <a:pt x="265" y="578"/>
                  </a:moveTo>
                  <a:cubicBezTo>
                    <a:pt x="264" y="578"/>
                    <a:pt x="264" y="578"/>
                    <a:pt x="264" y="578"/>
                  </a:cubicBezTo>
                  <a:cubicBezTo>
                    <a:pt x="239" y="572"/>
                    <a:pt x="213" y="549"/>
                    <a:pt x="213" y="522"/>
                  </a:cubicBezTo>
                  <a:cubicBezTo>
                    <a:pt x="213" y="508"/>
                    <a:pt x="218" y="496"/>
                    <a:pt x="226" y="486"/>
                  </a:cubicBezTo>
                  <a:cubicBezTo>
                    <a:pt x="209" y="476"/>
                    <a:pt x="197" y="458"/>
                    <a:pt x="197" y="437"/>
                  </a:cubicBezTo>
                  <a:cubicBezTo>
                    <a:pt x="197" y="423"/>
                    <a:pt x="202" y="410"/>
                    <a:pt x="210" y="400"/>
                  </a:cubicBezTo>
                  <a:cubicBezTo>
                    <a:pt x="202" y="396"/>
                    <a:pt x="195" y="389"/>
                    <a:pt x="189" y="380"/>
                  </a:cubicBezTo>
                  <a:cubicBezTo>
                    <a:pt x="189" y="380"/>
                    <a:pt x="171" y="348"/>
                    <a:pt x="193" y="321"/>
                  </a:cubicBezTo>
                  <a:cubicBezTo>
                    <a:pt x="145" y="321"/>
                    <a:pt x="56" y="321"/>
                    <a:pt x="54" y="321"/>
                  </a:cubicBezTo>
                  <a:cubicBezTo>
                    <a:pt x="24" y="321"/>
                    <a:pt x="0" y="297"/>
                    <a:pt x="0" y="267"/>
                  </a:cubicBezTo>
                  <a:cubicBezTo>
                    <a:pt x="0" y="238"/>
                    <a:pt x="24" y="213"/>
                    <a:pt x="54" y="213"/>
                  </a:cubicBezTo>
                  <a:cubicBezTo>
                    <a:pt x="380" y="213"/>
                    <a:pt x="380" y="213"/>
                    <a:pt x="380" y="213"/>
                  </a:cubicBezTo>
                  <a:cubicBezTo>
                    <a:pt x="336" y="141"/>
                    <a:pt x="334" y="71"/>
                    <a:pt x="353" y="34"/>
                  </a:cubicBezTo>
                  <a:cubicBezTo>
                    <a:pt x="365" y="12"/>
                    <a:pt x="384" y="0"/>
                    <a:pt x="406" y="0"/>
                  </a:cubicBezTo>
                  <a:cubicBezTo>
                    <a:pt x="432" y="0"/>
                    <a:pt x="453" y="18"/>
                    <a:pt x="458" y="42"/>
                  </a:cubicBezTo>
                  <a:cubicBezTo>
                    <a:pt x="459" y="55"/>
                    <a:pt x="459" y="55"/>
                    <a:pt x="459" y="55"/>
                  </a:cubicBezTo>
                  <a:cubicBezTo>
                    <a:pt x="453" y="133"/>
                    <a:pt x="560" y="216"/>
                    <a:pt x="580" y="231"/>
                  </a:cubicBezTo>
                  <a:cubicBezTo>
                    <a:pt x="1955" y="231"/>
                    <a:pt x="1955" y="231"/>
                    <a:pt x="1955" y="231"/>
                  </a:cubicBezTo>
                  <a:cubicBezTo>
                    <a:pt x="1955" y="545"/>
                    <a:pt x="1955" y="545"/>
                    <a:pt x="1955" y="545"/>
                  </a:cubicBezTo>
                  <a:cubicBezTo>
                    <a:pt x="585" y="545"/>
                    <a:pt x="585" y="545"/>
                    <a:pt x="585" y="545"/>
                  </a:cubicBezTo>
                  <a:cubicBezTo>
                    <a:pt x="569" y="567"/>
                    <a:pt x="548" y="578"/>
                    <a:pt x="525" y="578"/>
                  </a:cubicBezTo>
                  <a:lnTo>
                    <a:pt x="265" y="578"/>
                  </a:lnTo>
                  <a:close/>
                </a:path>
              </a:pathLst>
            </a:custGeom>
            <a:solidFill>
              <a:schemeClr val="tx1">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7" name="Freeform 13">
              <a:extLst>
                <a:ext uri="{FF2B5EF4-FFF2-40B4-BE49-F238E27FC236}">
                  <a16:creationId xmlns:a16="http://schemas.microsoft.com/office/drawing/2014/main" id="{EAB5A1BA-6646-41EE-9560-6BD851E88E7F}"/>
                </a:ext>
              </a:extLst>
            </p:cNvPr>
            <p:cNvSpPr>
              <a:spLocks/>
            </p:cNvSpPr>
            <p:nvPr/>
          </p:nvSpPr>
          <p:spPr bwMode="auto">
            <a:xfrm>
              <a:off x="1425575" y="879475"/>
              <a:ext cx="5510213" cy="1585913"/>
            </a:xfrm>
            <a:custGeom>
              <a:avLst/>
              <a:gdLst>
                <a:gd name="T0" fmla="*/ 564 w 1931"/>
                <a:gd name="T1" fmla="*/ 231 h 554"/>
                <a:gd name="T2" fmla="*/ 435 w 1931"/>
                <a:gd name="T3" fmla="*/ 42 h 554"/>
                <a:gd name="T4" fmla="*/ 435 w 1931"/>
                <a:gd name="T5" fmla="*/ 42 h 554"/>
                <a:gd name="T6" fmla="*/ 435 w 1931"/>
                <a:gd name="T7" fmla="*/ 41 h 554"/>
                <a:gd name="T8" fmla="*/ 394 w 1931"/>
                <a:gd name="T9" fmla="*/ 0 h 554"/>
                <a:gd name="T10" fmla="*/ 391 w 1931"/>
                <a:gd name="T11" fmla="*/ 213 h 554"/>
                <a:gd name="T12" fmla="*/ 42 w 1931"/>
                <a:gd name="T13" fmla="*/ 213 h 554"/>
                <a:gd name="T14" fmla="*/ 0 w 1931"/>
                <a:gd name="T15" fmla="*/ 255 h 554"/>
                <a:gd name="T16" fmla="*/ 42 w 1931"/>
                <a:gd name="T17" fmla="*/ 297 h 554"/>
                <a:gd name="T18" fmla="*/ 213 w 1931"/>
                <a:gd name="T19" fmla="*/ 296 h 554"/>
                <a:gd name="T20" fmla="*/ 212 w 1931"/>
                <a:gd name="T21" fmla="*/ 297 h 554"/>
                <a:gd name="T22" fmla="*/ 211 w 1931"/>
                <a:gd name="T23" fmla="*/ 298 h 554"/>
                <a:gd name="T24" fmla="*/ 181 w 1931"/>
                <a:gd name="T25" fmla="*/ 339 h 554"/>
                <a:gd name="T26" fmla="*/ 188 w 1931"/>
                <a:gd name="T27" fmla="*/ 362 h 554"/>
                <a:gd name="T28" fmla="*/ 225 w 1931"/>
                <a:gd name="T29" fmla="*/ 383 h 554"/>
                <a:gd name="T30" fmla="*/ 227 w 1931"/>
                <a:gd name="T31" fmla="*/ 383 h 554"/>
                <a:gd name="T32" fmla="*/ 197 w 1931"/>
                <a:gd name="T33" fmla="*/ 425 h 554"/>
                <a:gd name="T34" fmla="*/ 241 w 1931"/>
                <a:gd name="T35" fmla="*/ 468 h 554"/>
                <a:gd name="T36" fmla="*/ 243 w 1931"/>
                <a:gd name="T37" fmla="*/ 468 h 554"/>
                <a:gd name="T38" fmla="*/ 213 w 1931"/>
                <a:gd name="T39" fmla="*/ 510 h 554"/>
                <a:gd name="T40" fmla="*/ 247 w 1931"/>
                <a:gd name="T41" fmla="*/ 553 h 554"/>
                <a:gd name="T42" fmla="*/ 254 w 1931"/>
                <a:gd name="T43" fmla="*/ 554 h 554"/>
                <a:gd name="T44" fmla="*/ 255 w 1931"/>
                <a:gd name="T45" fmla="*/ 554 h 554"/>
                <a:gd name="T46" fmla="*/ 513 w 1931"/>
                <a:gd name="T47" fmla="*/ 554 h 554"/>
                <a:gd name="T48" fmla="*/ 567 w 1931"/>
                <a:gd name="T49" fmla="*/ 521 h 554"/>
                <a:gd name="T50" fmla="*/ 1931 w 1931"/>
                <a:gd name="T51" fmla="*/ 521 h 554"/>
                <a:gd name="T52" fmla="*/ 1931 w 1931"/>
                <a:gd name="T53" fmla="*/ 231 h 554"/>
                <a:gd name="T54" fmla="*/ 564 w 1931"/>
                <a:gd name="T55" fmla="*/ 23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31" h="554">
                  <a:moveTo>
                    <a:pt x="564" y="231"/>
                  </a:moveTo>
                  <a:cubicBezTo>
                    <a:pt x="564" y="231"/>
                    <a:pt x="428" y="135"/>
                    <a:pt x="435" y="42"/>
                  </a:cubicBezTo>
                  <a:cubicBezTo>
                    <a:pt x="435" y="42"/>
                    <a:pt x="435" y="42"/>
                    <a:pt x="435" y="42"/>
                  </a:cubicBezTo>
                  <a:cubicBezTo>
                    <a:pt x="435" y="41"/>
                    <a:pt x="435" y="41"/>
                    <a:pt x="435" y="41"/>
                  </a:cubicBezTo>
                  <a:cubicBezTo>
                    <a:pt x="435" y="18"/>
                    <a:pt x="417" y="0"/>
                    <a:pt x="394" y="0"/>
                  </a:cubicBezTo>
                  <a:cubicBezTo>
                    <a:pt x="334" y="0"/>
                    <a:pt x="316" y="109"/>
                    <a:pt x="391" y="213"/>
                  </a:cubicBezTo>
                  <a:cubicBezTo>
                    <a:pt x="42" y="213"/>
                    <a:pt x="42" y="213"/>
                    <a:pt x="42" y="213"/>
                  </a:cubicBezTo>
                  <a:cubicBezTo>
                    <a:pt x="19" y="213"/>
                    <a:pt x="0" y="232"/>
                    <a:pt x="0" y="255"/>
                  </a:cubicBezTo>
                  <a:cubicBezTo>
                    <a:pt x="0" y="279"/>
                    <a:pt x="19" y="297"/>
                    <a:pt x="42" y="297"/>
                  </a:cubicBezTo>
                  <a:cubicBezTo>
                    <a:pt x="45" y="297"/>
                    <a:pt x="213" y="296"/>
                    <a:pt x="213" y="296"/>
                  </a:cubicBezTo>
                  <a:cubicBezTo>
                    <a:pt x="213" y="296"/>
                    <a:pt x="213" y="297"/>
                    <a:pt x="212" y="297"/>
                  </a:cubicBezTo>
                  <a:cubicBezTo>
                    <a:pt x="211" y="297"/>
                    <a:pt x="211" y="298"/>
                    <a:pt x="211" y="298"/>
                  </a:cubicBezTo>
                  <a:cubicBezTo>
                    <a:pt x="194" y="303"/>
                    <a:pt x="181" y="320"/>
                    <a:pt x="181" y="339"/>
                  </a:cubicBezTo>
                  <a:cubicBezTo>
                    <a:pt x="181" y="348"/>
                    <a:pt x="184" y="355"/>
                    <a:pt x="188" y="362"/>
                  </a:cubicBezTo>
                  <a:cubicBezTo>
                    <a:pt x="195" y="375"/>
                    <a:pt x="209" y="383"/>
                    <a:pt x="225" y="383"/>
                  </a:cubicBezTo>
                  <a:cubicBezTo>
                    <a:pt x="226" y="383"/>
                    <a:pt x="226" y="383"/>
                    <a:pt x="227" y="383"/>
                  </a:cubicBezTo>
                  <a:cubicBezTo>
                    <a:pt x="209" y="389"/>
                    <a:pt x="197" y="405"/>
                    <a:pt x="197" y="425"/>
                  </a:cubicBezTo>
                  <a:cubicBezTo>
                    <a:pt x="197" y="449"/>
                    <a:pt x="217" y="468"/>
                    <a:pt x="241" y="468"/>
                  </a:cubicBezTo>
                  <a:cubicBezTo>
                    <a:pt x="242" y="468"/>
                    <a:pt x="242" y="468"/>
                    <a:pt x="243" y="468"/>
                  </a:cubicBezTo>
                  <a:cubicBezTo>
                    <a:pt x="226" y="474"/>
                    <a:pt x="213" y="491"/>
                    <a:pt x="213" y="510"/>
                  </a:cubicBezTo>
                  <a:cubicBezTo>
                    <a:pt x="213" y="531"/>
                    <a:pt x="228" y="549"/>
                    <a:pt x="247" y="553"/>
                  </a:cubicBezTo>
                  <a:cubicBezTo>
                    <a:pt x="249" y="554"/>
                    <a:pt x="252" y="554"/>
                    <a:pt x="254" y="554"/>
                  </a:cubicBezTo>
                  <a:cubicBezTo>
                    <a:pt x="254" y="554"/>
                    <a:pt x="254" y="554"/>
                    <a:pt x="255" y="554"/>
                  </a:cubicBezTo>
                  <a:cubicBezTo>
                    <a:pt x="513" y="554"/>
                    <a:pt x="513" y="554"/>
                    <a:pt x="513" y="554"/>
                  </a:cubicBezTo>
                  <a:cubicBezTo>
                    <a:pt x="545" y="554"/>
                    <a:pt x="562" y="529"/>
                    <a:pt x="567" y="521"/>
                  </a:cubicBezTo>
                  <a:cubicBezTo>
                    <a:pt x="1931" y="521"/>
                    <a:pt x="1931" y="521"/>
                    <a:pt x="1931" y="521"/>
                  </a:cubicBezTo>
                  <a:cubicBezTo>
                    <a:pt x="1931" y="231"/>
                    <a:pt x="1931" y="231"/>
                    <a:pt x="1931" y="231"/>
                  </a:cubicBezTo>
                  <a:lnTo>
                    <a:pt x="564" y="23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19" name="Group 14">
            <a:extLst>
              <a:ext uri="{FF2B5EF4-FFF2-40B4-BE49-F238E27FC236}">
                <a16:creationId xmlns:a16="http://schemas.microsoft.com/office/drawing/2014/main" id="{019BBF60-BD42-465A-B1D8-F12F21C3C867}"/>
              </a:ext>
            </a:extLst>
          </p:cNvPr>
          <p:cNvGrpSpPr/>
          <p:nvPr/>
        </p:nvGrpSpPr>
        <p:grpSpPr>
          <a:xfrm flipH="1">
            <a:off x="3105267" y="3928739"/>
            <a:ext cx="4004122" cy="1188137"/>
            <a:chOff x="1390650" y="844550"/>
            <a:chExt cx="5580063" cy="1655763"/>
          </a:xfrm>
          <a:effectLst/>
        </p:grpSpPr>
        <p:sp>
          <p:nvSpPr>
            <p:cNvPr id="24" name="Freeform 5">
              <a:extLst>
                <a:ext uri="{FF2B5EF4-FFF2-40B4-BE49-F238E27FC236}">
                  <a16:creationId xmlns:a16="http://schemas.microsoft.com/office/drawing/2014/main" id="{DD8800B5-BF05-403E-9B5C-7A8CBFDB2802}"/>
                </a:ext>
              </a:extLst>
            </p:cNvPr>
            <p:cNvSpPr>
              <a:spLocks/>
            </p:cNvSpPr>
            <p:nvPr/>
          </p:nvSpPr>
          <p:spPr bwMode="auto">
            <a:xfrm>
              <a:off x="1390650" y="844550"/>
              <a:ext cx="5580063" cy="1655763"/>
            </a:xfrm>
            <a:custGeom>
              <a:avLst/>
              <a:gdLst>
                <a:gd name="T0" fmla="*/ 265 w 1955"/>
                <a:gd name="T1" fmla="*/ 578 h 578"/>
                <a:gd name="T2" fmla="*/ 264 w 1955"/>
                <a:gd name="T3" fmla="*/ 578 h 578"/>
                <a:gd name="T4" fmla="*/ 213 w 1955"/>
                <a:gd name="T5" fmla="*/ 522 h 578"/>
                <a:gd name="T6" fmla="*/ 226 w 1955"/>
                <a:gd name="T7" fmla="*/ 486 h 578"/>
                <a:gd name="T8" fmla="*/ 197 w 1955"/>
                <a:gd name="T9" fmla="*/ 437 h 578"/>
                <a:gd name="T10" fmla="*/ 210 w 1955"/>
                <a:gd name="T11" fmla="*/ 400 h 578"/>
                <a:gd name="T12" fmla="*/ 189 w 1955"/>
                <a:gd name="T13" fmla="*/ 380 h 578"/>
                <a:gd name="T14" fmla="*/ 193 w 1955"/>
                <a:gd name="T15" fmla="*/ 321 h 578"/>
                <a:gd name="T16" fmla="*/ 54 w 1955"/>
                <a:gd name="T17" fmla="*/ 321 h 578"/>
                <a:gd name="T18" fmla="*/ 0 w 1955"/>
                <a:gd name="T19" fmla="*/ 267 h 578"/>
                <a:gd name="T20" fmla="*/ 54 w 1955"/>
                <a:gd name="T21" fmla="*/ 213 h 578"/>
                <a:gd name="T22" fmla="*/ 380 w 1955"/>
                <a:gd name="T23" fmla="*/ 213 h 578"/>
                <a:gd name="T24" fmla="*/ 353 w 1955"/>
                <a:gd name="T25" fmla="*/ 34 h 578"/>
                <a:gd name="T26" fmla="*/ 406 w 1955"/>
                <a:gd name="T27" fmla="*/ 0 h 578"/>
                <a:gd name="T28" fmla="*/ 458 w 1955"/>
                <a:gd name="T29" fmla="*/ 42 h 578"/>
                <a:gd name="T30" fmla="*/ 459 w 1955"/>
                <a:gd name="T31" fmla="*/ 55 h 578"/>
                <a:gd name="T32" fmla="*/ 580 w 1955"/>
                <a:gd name="T33" fmla="*/ 231 h 578"/>
                <a:gd name="T34" fmla="*/ 1955 w 1955"/>
                <a:gd name="T35" fmla="*/ 231 h 578"/>
                <a:gd name="T36" fmla="*/ 1955 w 1955"/>
                <a:gd name="T37" fmla="*/ 545 h 578"/>
                <a:gd name="T38" fmla="*/ 585 w 1955"/>
                <a:gd name="T39" fmla="*/ 545 h 578"/>
                <a:gd name="T40" fmla="*/ 525 w 1955"/>
                <a:gd name="T41" fmla="*/ 578 h 578"/>
                <a:gd name="T42" fmla="*/ 265 w 1955"/>
                <a:gd name="T43" fmla="*/ 578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55" h="578">
                  <a:moveTo>
                    <a:pt x="265" y="578"/>
                  </a:moveTo>
                  <a:cubicBezTo>
                    <a:pt x="264" y="578"/>
                    <a:pt x="264" y="578"/>
                    <a:pt x="264" y="578"/>
                  </a:cubicBezTo>
                  <a:cubicBezTo>
                    <a:pt x="239" y="572"/>
                    <a:pt x="213" y="549"/>
                    <a:pt x="213" y="522"/>
                  </a:cubicBezTo>
                  <a:cubicBezTo>
                    <a:pt x="213" y="508"/>
                    <a:pt x="218" y="496"/>
                    <a:pt x="226" y="486"/>
                  </a:cubicBezTo>
                  <a:cubicBezTo>
                    <a:pt x="209" y="476"/>
                    <a:pt x="197" y="458"/>
                    <a:pt x="197" y="437"/>
                  </a:cubicBezTo>
                  <a:cubicBezTo>
                    <a:pt x="197" y="423"/>
                    <a:pt x="202" y="410"/>
                    <a:pt x="210" y="400"/>
                  </a:cubicBezTo>
                  <a:cubicBezTo>
                    <a:pt x="202" y="396"/>
                    <a:pt x="195" y="389"/>
                    <a:pt x="189" y="380"/>
                  </a:cubicBezTo>
                  <a:cubicBezTo>
                    <a:pt x="189" y="380"/>
                    <a:pt x="171" y="348"/>
                    <a:pt x="193" y="321"/>
                  </a:cubicBezTo>
                  <a:cubicBezTo>
                    <a:pt x="145" y="321"/>
                    <a:pt x="56" y="321"/>
                    <a:pt x="54" y="321"/>
                  </a:cubicBezTo>
                  <a:cubicBezTo>
                    <a:pt x="24" y="321"/>
                    <a:pt x="0" y="297"/>
                    <a:pt x="0" y="267"/>
                  </a:cubicBezTo>
                  <a:cubicBezTo>
                    <a:pt x="0" y="238"/>
                    <a:pt x="24" y="213"/>
                    <a:pt x="54" y="213"/>
                  </a:cubicBezTo>
                  <a:cubicBezTo>
                    <a:pt x="380" y="213"/>
                    <a:pt x="380" y="213"/>
                    <a:pt x="380" y="213"/>
                  </a:cubicBezTo>
                  <a:cubicBezTo>
                    <a:pt x="336" y="141"/>
                    <a:pt x="334" y="71"/>
                    <a:pt x="353" y="34"/>
                  </a:cubicBezTo>
                  <a:cubicBezTo>
                    <a:pt x="365" y="12"/>
                    <a:pt x="384" y="0"/>
                    <a:pt x="406" y="0"/>
                  </a:cubicBezTo>
                  <a:cubicBezTo>
                    <a:pt x="432" y="0"/>
                    <a:pt x="453" y="18"/>
                    <a:pt x="458" y="42"/>
                  </a:cubicBezTo>
                  <a:cubicBezTo>
                    <a:pt x="459" y="55"/>
                    <a:pt x="459" y="55"/>
                    <a:pt x="459" y="55"/>
                  </a:cubicBezTo>
                  <a:cubicBezTo>
                    <a:pt x="453" y="133"/>
                    <a:pt x="560" y="216"/>
                    <a:pt x="580" y="231"/>
                  </a:cubicBezTo>
                  <a:cubicBezTo>
                    <a:pt x="1955" y="231"/>
                    <a:pt x="1955" y="231"/>
                    <a:pt x="1955" y="231"/>
                  </a:cubicBezTo>
                  <a:cubicBezTo>
                    <a:pt x="1955" y="545"/>
                    <a:pt x="1955" y="545"/>
                    <a:pt x="1955" y="545"/>
                  </a:cubicBezTo>
                  <a:cubicBezTo>
                    <a:pt x="585" y="545"/>
                    <a:pt x="585" y="545"/>
                    <a:pt x="585" y="545"/>
                  </a:cubicBezTo>
                  <a:cubicBezTo>
                    <a:pt x="569" y="567"/>
                    <a:pt x="548" y="578"/>
                    <a:pt x="525" y="578"/>
                  </a:cubicBezTo>
                  <a:lnTo>
                    <a:pt x="265" y="578"/>
                  </a:lnTo>
                  <a:close/>
                </a:path>
              </a:pathLst>
            </a:custGeom>
            <a:solidFill>
              <a:schemeClr val="tx1">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5" name="Freeform 16">
              <a:extLst>
                <a:ext uri="{FF2B5EF4-FFF2-40B4-BE49-F238E27FC236}">
                  <a16:creationId xmlns:a16="http://schemas.microsoft.com/office/drawing/2014/main" id="{690D4CD8-31C2-4BEC-AA66-80984D79DE74}"/>
                </a:ext>
              </a:extLst>
            </p:cNvPr>
            <p:cNvSpPr>
              <a:spLocks/>
            </p:cNvSpPr>
            <p:nvPr/>
          </p:nvSpPr>
          <p:spPr bwMode="auto">
            <a:xfrm>
              <a:off x="1425575" y="879475"/>
              <a:ext cx="5510213" cy="1585913"/>
            </a:xfrm>
            <a:custGeom>
              <a:avLst/>
              <a:gdLst>
                <a:gd name="T0" fmla="*/ 564 w 1931"/>
                <a:gd name="T1" fmla="*/ 231 h 554"/>
                <a:gd name="T2" fmla="*/ 435 w 1931"/>
                <a:gd name="T3" fmla="*/ 42 h 554"/>
                <a:gd name="T4" fmla="*/ 435 w 1931"/>
                <a:gd name="T5" fmla="*/ 42 h 554"/>
                <a:gd name="T6" fmla="*/ 435 w 1931"/>
                <a:gd name="T7" fmla="*/ 41 h 554"/>
                <a:gd name="T8" fmla="*/ 394 w 1931"/>
                <a:gd name="T9" fmla="*/ 0 h 554"/>
                <a:gd name="T10" fmla="*/ 391 w 1931"/>
                <a:gd name="T11" fmla="*/ 213 h 554"/>
                <a:gd name="T12" fmla="*/ 42 w 1931"/>
                <a:gd name="T13" fmla="*/ 213 h 554"/>
                <a:gd name="T14" fmla="*/ 0 w 1931"/>
                <a:gd name="T15" fmla="*/ 255 h 554"/>
                <a:gd name="T16" fmla="*/ 42 w 1931"/>
                <a:gd name="T17" fmla="*/ 297 h 554"/>
                <a:gd name="T18" fmla="*/ 213 w 1931"/>
                <a:gd name="T19" fmla="*/ 296 h 554"/>
                <a:gd name="T20" fmla="*/ 212 w 1931"/>
                <a:gd name="T21" fmla="*/ 297 h 554"/>
                <a:gd name="T22" fmla="*/ 211 w 1931"/>
                <a:gd name="T23" fmla="*/ 298 h 554"/>
                <a:gd name="T24" fmla="*/ 181 w 1931"/>
                <a:gd name="T25" fmla="*/ 339 h 554"/>
                <a:gd name="T26" fmla="*/ 188 w 1931"/>
                <a:gd name="T27" fmla="*/ 362 h 554"/>
                <a:gd name="T28" fmla="*/ 225 w 1931"/>
                <a:gd name="T29" fmla="*/ 383 h 554"/>
                <a:gd name="T30" fmla="*/ 227 w 1931"/>
                <a:gd name="T31" fmla="*/ 383 h 554"/>
                <a:gd name="T32" fmla="*/ 197 w 1931"/>
                <a:gd name="T33" fmla="*/ 425 h 554"/>
                <a:gd name="T34" fmla="*/ 241 w 1931"/>
                <a:gd name="T35" fmla="*/ 468 h 554"/>
                <a:gd name="T36" fmla="*/ 243 w 1931"/>
                <a:gd name="T37" fmla="*/ 468 h 554"/>
                <a:gd name="T38" fmla="*/ 213 w 1931"/>
                <a:gd name="T39" fmla="*/ 510 h 554"/>
                <a:gd name="T40" fmla="*/ 247 w 1931"/>
                <a:gd name="T41" fmla="*/ 553 h 554"/>
                <a:gd name="T42" fmla="*/ 254 w 1931"/>
                <a:gd name="T43" fmla="*/ 554 h 554"/>
                <a:gd name="T44" fmla="*/ 255 w 1931"/>
                <a:gd name="T45" fmla="*/ 554 h 554"/>
                <a:gd name="T46" fmla="*/ 513 w 1931"/>
                <a:gd name="T47" fmla="*/ 554 h 554"/>
                <a:gd name="T48" fmla="*/ 567 w 1931"/>
                <a:gd name="T49" fmla="*/ 521 h 554"/>
                <a:gd name="T50" fmla="*/ 1931 w 1931"/>
                <a:gd name="T51" fmla="*/ 521 h 554"/>
                <a:gd name="T52" fmla="*/ 1931 w 1931"/>
                <a:gd name="T53" fmla="*/ 231 h 554"/>
                <a:gd name="T54" fmla="*/ 564 w 1931"/>
                <a:gd name="T55" fmla="*/ 23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31" h="554">
                  <a:moveTo>
                    <a:pt x="564" y="231"/>
                  </a:moveTo>
                  <a:cubicBezTo>
                    <a:pt x="564" y="231"/>
                    <a:pt x="428" y="135"/>
                    <a:pt x="435" y="42"/>
                  </a:cubicBezTo>
                  <a:cubicBezTo>
                    <a:pt x="435" y="42"/>
                    <a:pt x="435" y="42"/>
                    <a:pt x="435" y="42"/>
                  </a:cubicBezTo>
                  <a:cubicBezTo>
                    <a:pt x="435" y="41"/>
                    <a:pt x="435" y="41"/>
                    <a:pt x="435" y="41"/>
                  </a:cubicBezTo>
                  <a:cubicBezTo>
                    <a:pt x="435" y="18"/>
                    <a:pt x="417" y="0"/>
                    <a:pt x="394" y="0"/>
                  </a:cubicBezTo>
                  <a:cubicBezTo>
                    <a:pt x="334" y="0"/>
                    <a:pt x="316" y="109"/>
                    <a:pt x="391" y="213"/>
                  </a:cubicBezTo>
                  <a:cubicBezTo>
                    <a:pt x="42" y="213"/>
                    <a:pt x="42" y="213"/>
                    <a:pt x="42" y="213"/>
                  </a:cubicBezTo>
                  <a:cubicBezTo>
                    <a:pt x="19" y="213"/>
                    <a:pt x="0" y="232"/>
                    <a:pt x="0" y="255"/>
                  </a:cubicBezTo>
                  <a:cubicBezTo>
                    <a:pt x="0" y="279"/>
                    <a:pt x="19" y="297"/>
                    <a:pt x="42" y="297"/>
                  </a:cubicBezTo>
                  <a:cubicBezTo>
                    <a:pt x="45" y="297"/>
                    <a:pt x="213" y="296"/>
                    <a:pt x="213" y="296"/>
                  </a:cubicBezTo>
                  <a:cubicBezTo>
                    <a:pt x="213" y="296"/>
                    <a:pt x="213" y="297"/>
                    <a:pt x="212" y="297"/>
                  </a:cubicBezTo>
                  <a:cubicBezTo>
                    <a:pt x="211" y="297"/>
                    <a:pt x="211" y="298"/>
                    <a:pt x="211" y="298"/>
                  </a:cubicBezTo>
                  <a:cubicBezTo>
                    <a:pt x="194" y="303"/>
                    <a:pt x="181" y="320"/>
                    <a:pt x="181" y="339"/>
                  </a:cubicBezTo>
                  <a:cubicBezTo>
                    <a:pt x="181" y="348"/>
                    <a:pt x="184" y="355"/>
                    <a:pt x="188" y="362"/>
                  </a:cubicBezTo>
                  <a:cubicBezTo>
                    <a:pt x="195" y="375"/>
                    <a:pt x="209" y="383"/>
                    <a:pt x="225" y="383"/>
                  </a:cubicBezTo>
                  <a:cubicBezTo>
                    <a:pt x="226" y="383"/>
                    <a:pt x="226" y="383"/>
                    <a:pt x="227" y="383"/>
                  </a:cubicBezTo>
                  <a:cubicBezTo>
                    <a:pt x="209" y="389"/>
                    <a:pt x="197" y="405"/>
                    <a:pt x="197" y="425"/>
                  </a:cubicBezTo>
                  <a:cubicBezTo>
                    <a:pt x="197" y="449"/>
                    <a:pt x="217" y="468"/>
                    <a:pt x="241" y="468"/>
                  </a:cubicBezTo>
                  <a:cubicBezTo>
                    <a:pt x="242" y="468"/>
                    <a:pt x="242" y="468"/>
                    <a:pt x="243" y="468"/>
                  </a:cubicBezTo>
                  <a:cubicBezTo>
                    <a:pt x="226" y="474"/>
                    <a:pt x="213" y="491"/>
                    <a:pt x="213" y="510"/>
                  </a:cubicBezTo>
                  <a:cubicBezTo>
                    <a:pt x="213" y="531"/>
                    <a:pt x="228" y="549"/>
                    <a:pt x="247" y="553"/>
                  </a:cubicBezTo>
                  <a:cubicBezTo>
                    <a:pt x="249" y="554"/>
                    <a:pt x="252" y="554"/>
                    <a:pt x="254" y="554"/>
                  </a:cubicBezTo>
                  <a:cubicBezTo>
                    <a:pt x="254" y="554"/>
                    <a:pt x="254" y="554"/>
                    <a:pt x="255" y="554"/>
                  </a:cubicBezTo>
                  <a:cubicBezTo>
                    <a:pt x="513" y="554"/>
                    <a:pt x="513" y="554"/>
                    <a:pt x="513" y="554"/>
                  </a:cubicBezTo>
                  <a:cubicBezTo>
                    <a:pt x="545" y="554"/>
                    <a:pt x="562" y="529"/>
                    <a:pt x="567" y="521"/>
                  </a:cubicBezTo>
                  <a:cubicBezTo>
                    <a:pt x="1931" y="521"/>
                    <a:pt x="1931" y="521"/>
                    <a:pt x="1931" y="521"/>
                  </a:cubicBezTo>
                  <a:cubicBezTo>
                    <a:pt x="1931" y="231"/>
                    <a:pt x="1931" y="231"/>
                    <a:pt x="1931" y="231"/>
                  </a:cubicBezTo>
                  <a:lnTo>
                    <a:pt x="564" y="231"/>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sp>
        <p:nvSpPr>
          <p:cNvPr id="49" name="ïṥ1ïde">
            <a:extLst>
              <a:ext uri="{FF2B5EF4-FFF2-40B4-BE49-F238E27FC236}">
                <a16:creationId xmlns:a16="http://schemas.microsoft.com/office/drawing/2014/main" id="{2A0E506E-E398-4754-8214-8CA0CC6D9AD9}"/>
              </a:ext>
            </a:extLst>
          </p:cNvPr>
          <p:cNvSpPr txBox="1"/>
          <p:nvPr/>
        </p:nvSpPr>
        <p:spPr>
          <a:xfrm>
            <a:off x="4448077" y="1515350"/>
            <a:ext cx="3087503" cy="603627"/>
          </a:xfrm>
          <a:prstGeom prst="rect">
            <a:avLst/>
          </a:prstGeom>
        </p:spPr>
        <p:txBody>
          <a:bodyPr wrap="square" rtlCol="0">
            <a:spAutoFit/>
          </a:bodyPr>
          <a:lstStyle>
            <a:defPPr>
              <a:defRPr lang="zh-CN"/>
            </a:defPPr>
            <a:lvl1pPr>
              <a:lnSpc>
                <a:spcPts val="1500"/>
              </a:lnSpc>
              <a:defRPr sz="900"/>
            </a:lvl1pPr>
          </a:lstStyle>
          <a:p>
            <a:pPr>
              <a:lnSpc>
                <a:spcPct val="130000"/>
              </a:lnSpc>
            </a:pPr>
            <a:r>
              <a:rPr lang="en-US" sz="2800" b="1" i="1" dirty="0">
                <a:solidFill>
                  <a:srgbClr val="333333"/>
                </a:solidFill>
                <a:effectLst/>
                <a:latin typeface="#9Slide03 Cabin Condensed" panose="00000506000000000000" pitchFamily="2" charset="-93"/>
                <a:cs typeface="Times New Roman" panose="02020603050405020304" pitchFamily="18" charset="0"/>
              </a:rPr>
              <a:t>- </a:t>
            </a:r>
            <a:r>
              <a:rPr lang="en-US" sz="2800" b="1" i="1" dirty="0" err="1">
                <a:solidFill>
                  <a:srgbClr val="333333"/>
                </a:solidFill>
                <a:effectLst/>
                <a:latin typeface="#9Slide03 Cabin Condensed" panose="00000506000000000000" pitchFamily="2" charset="-93"/>
                <a:cs typeface="Times New Roman" panose="02020603050405020304" pitchFamily="18" charset="0"/>
              </a:rPr>
              <a:t>Trong</a:t>
            </a:r>
            <a:r>
              <a:rPr lang="en-US" sz="2800" b="1" i="1" dirty="0">
                <a:solidFill>
                  <a:srgbClr val="333333"/>
                </a:solidFill>
                <a:effectLst/>
                <a:latin typeface="#9Slide03 Cabin Condensed" panose="00000506000000000000" pitchFamily="2" charset="-93"/>
                <a:cs typeface="Times New Roman" panose="02020603050405020304" pitchFamily="18" charset="0"/>
              </a:rPr>
              <a:t> 1 chu </a:t>
            </a:r>
            <a:r>
              <a:rPr lang="en-US" sz="2800" b="1" i="1" dirty="0" err="1">
                <a:solidFill>
                  <a:srgbClr val="333333"/>
                </a:solidFill>
                <a:effectLst/>
                <a:latin typeface="#9Slide03 Cabin Condensed" panose="00000506000000000000" pitchFamily="2" charset="-93"/>
                <a:cs typeface="Times New Roman" panose="02020603050405020304" pitchFamily="18" charset="0"/>
              </a:rPr>
              <a:t>kì</a:t>
            </a:r>
            <a:r>
              <a:rPr lang="en-US" sz="2800" b="1" i="1" dirty="0">
                <a:solidFill>
                  <a:srgbClr val="333333"/>
                </a:solidFill>
                <a:effectLst/>
                <a:latin typeface="#9Slide03 Cabin Condensed" panose="00000506000000000000" pitchFamily="2" charset="-93"/>
                <a:cs typeface="Times New Roman" panose="02020603050405020304" pitchFamily="18" charset="0"/>
              </a:rPr>
              <a:t>:</a:t>
            </a:r>
            <a:endParaRPr lang="zh-CN" altLang="en-US" sz="1100" b="1" i="1" dirty="0">
              <a:solidFill>
                <a:schemeClr val="tx1">
                  <a:lumMod val="50000"/>
                  <a:lumOff val="50000"/>
                </a:schemeClr>
              </a:solidFill>
              <a:latin typeface="#9Slide03 Cabin Condensed" panose="00000506000000000000" pitchFamily="2" charset="-93"/>
              <a:cs typeface="Times New Roman" panose="02020603050405020304" pitchFamily="18" charset="0"/>
              <a:sym typeface="+mn-lt"/>
            </a:endParaRPr>
          </a:p>
        </p:txBody>
      </p:sp>
      <p:grpSp>
        <p:nvGrpSpPr>
          <p:cNvPr id="32" name="组合 42">
            <a:extLst>
              <a:ext uri="{FF2B5EF4-FFF2-40B4-BE49-F238E27FC236}">
                <a16:creationId xmlns:a16="http://schemas.microsoft.com/office/drawing/2014/main" id="{44DBBCFC-221A-FCAC-1211-DEF6DE145D89}"/>
              </a:ext>
            </a:extLst>
          </p:cNvPr>
          <p:cNvGrpSpPr/>
          <p:nvPr/>
        </p:nvGrpSpPr>
        <p:grpSpPr>
          <a:xfrm>
            <a:off x="4156045" y="605726"/>
            <a:ext cx="796279" cy="767997"/>
            <a:chOff x="182192" y="601610"/>
            <a:chExt cx="796279" cy="767997"/>
          </a:xfrm>
        </p:grpSpPr>
        <p:sp>
          <p:nvSpPr>
            <p:cNvPr id="33" name="椭圆 44">
              <a:extLst>
                <a:ext uri="{FF2B5EF4-FFF2-40B4-BE49-F238E27FC236}">
                  <a16:creationId xmlns:a16="http://schemas.microsoft.com/office/drawing/2014/main" id="{4FB0D22F-4324-0853-A164-3EB7EE516B66}"/>
                </a:ext>
              </a:extLst>
            </p:cNvPr>
            <p:cNvSpPr/>
            <p:nvPr/>
          </p:nvSpPr>
          <p:spPr>
            <a:xfrm>
              <a:off x="499286" y="601610"/>
              <a:ext cx="479185" cy="4791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34" name="椭圆 45">
              <a:extLst>
                <a:ext uri="{FF2B5EF4-FFF2-40B4-BE49-F238E27FC236}">
                  <a16:creationId xmlns:a16="http://schemas.microsoft.com/office/drawing/2014/main" id="{171E79D3-9E5D-6238-E354-1D6574B72556}"/>
                </a:ext>
              </a:extLst>
            </p:cNvPr>
            <p:cNvSpPr/>
            <p:nvPr/>
          </p:nvSpPr>
          <p:spPr>
            <a:xfrm>
              <a:off x="182192" y="735418"/>
              <a:ext cx="634189" cy="63418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sp>
        <p:nvSpPr>
          <p:cNvPr id="35" name="文本框 43">
            <a:extLst>
              <a:ext uri="{FF2B5EF4-FFF2-40B4-BE49-F238E27FC236}">
                <a16:creationId xmlns:a16="http://schemas.microsoft.com/office/drawing/2014/main" id="{0CF8DA69-33D9-3DB2-8188-8A3537916DBD}"/>
              </a:ext>
            </a:extLst>
          </p:cNvPr>
          <p:cNvSpPr txBox="1"/>
          <p:nvPr/>
        </p:nvSpPr>
        <p:spPr>
          <a:xfrm>
            <a:off x="5107328" y="494158"/>
            <a:ext cx="3450150" cy="749757"/>
          </a:xfrm>
          <a:prstGeom prst="rect">
            <a:avLst/>
          </a:prstGeom>
          <a:noFill/>
        </p:spPr>
        <p:txBody>
          <a:bodyPr wrap="square" rtlCol="0">
            <a:spAutoFit/>
          </a:bodyPr>
          <a:lstStyle/>
          <a:p>
            <a:pPr lvl="0">
              <a:lnSpc>
                <a:spcPct val="130000"/>
              </a:lnSpc>
              <a:defRPr/>
            </a:pPr>
            <a:r>
              <a:rPr lang="en-US" altLang="zh-CN" sz="3600" b="1" i="1" dirty="0" err="1">
                <a:solidFill>
                  <a:srgbClr val="7030A0"/>
                </a:solidFill>
                <a:latin typeface="#9Slide03 Cabin Condensed" panose="00000506000000000000" pitchFamily="2" charset="-93"/>
                <a:cs typeface="Times New Roman" panose="02020603050405020304" pitchFamily="18" charset="0"/>
                <a:sym typeface="+mn-lt"/>
              </a:rPr>
              <a:t>Lời</a:t>
            </a:r>
            <a:r>
              <a:rPr lang="en-US" altLang="zh-CN" sz="3600" b="1" i="1" dirty="0">
                <a:solidFill>
                  <a:srgbClr val="7030A0"/>
                </a:solidFill>
                <a:latin typeface="#9Slide03 Cabin Condensed" panose="00000506000000000000" pitchFamily="2" charset="-93"/>
                <a:cs typeface="Times New Roman" panose="02020603050405020304" pitchFamily="18" charset="0"/>
                <a:sym typeface="+mn-lt"/>
              </a:rPr>
              <a:t> </a:t>
            </a:r>
            <a:r>
              <a:rPr lang="en-US" altLang="zh-CN" sz="3600" b="1" i="1" dirty="0" err="1">
                <a:solidFill>
                  <a:srgbClr val="7030A0"/>
                </a:solidFill>
                <a:latin typeface="#9Slide03 Cabin Condensed" panose="00000506000000000000" pitchFamily="2" charset="-93"/>
                <a:cs typeface="Times New Roman" panose="02020603050405020304" pitchFamily="18" charset="0"/>
                <a:sym typeface="+mn-lt"/>
              </a:rPr>
              <a:t>giải</a:t>
            </a:r>
            <a:r>
              <a:rPr lang="en-US" altLang="zh-CN" sz="3600" b="1" i="1" dirty="0">
                <a:solidFill>
                  <a:srgbClr val="7030A0"/>
                </a:solidFill>
                <a:latin typeface="#9Slide03 Cabin Condensed" panose="00000506000000000000" pitchFamily="2" charset="-93"/>
                <a:cs typeface="Times New Roman" panose="02020603050405020304" pitchFamily="18" charset="0"/>
                <a:sym typeface="+mn-lt"/>
              </a:rPr>
              <a:t>:</a:t>
            </a:r>
            <a:endParaRPr lang="zh-CN" altLang="en-US" sz="3600" b="1" i="1" dirty="0">
              <a:solidFill>
                <a:srgbClr val="7030A0"/>
              </a:solidFill>
              <a:latin typeface="#9Slide03 Cabin Condensed" panose="00000506000000000000" pitchFamily="2" charset="-93"/>
              <a:cs typeface="Times New Roman" panose="02020603050405020304" pitchFamily="18" charset="0"/>
              <a:sym typeface="+mn-lt"/>
            </a:endParaRPr>
          </a:p>
        </p:txBody>
      </p:sp>
      <p:sp>
        <p:nvSpPr>
          <p:cNvPr id="40" name="ïṥ1ïde">
            <a:extLst>
              <a:ext uri="{FF2B5EF4-FFF2-40B4-BE49-F238E27FC236}">
                <a16:creationId xmlns:a16="http://schemas.microsoft.com/office/drawing/2014/main" id="{DA5B2120-B0FF-ED72-B03D-EB3A9CD78976}"/>
              </a:ext>
            </a:extLst>
          </p:cNvPr>
          <p:cNvSpPr txBox="1"/>
          <p:nvPr/>
        </p:nvSpPr>
        <p:spPr>
          <a:xfrm>
            <a:off x="523713" y="2749893"/>
            <a:ext cx="3924364" cy="1004699"/>
          </a:xfrm>
          <a:prstGeom prst="rect">
            <a:avLst/>
          </a:prstGeom>
        </p:spPr>
        <p:txBody>
          <a:bodyPr wrap="square" rtlCol="0">
            <a:spAutoFit/>
          </a:bodyPr>
          <a:lstStyle>
            <a:defPPr>
              <a:defRPr lang="zh-CN"/>
            </a:defPPr>
            <a:lvl1pPr>
              <a:lnSpc>
                <a:spcPts val="1500"/>
              </a:lnSpc>
              <a:defRPr sz="900"/>
            </a:lvl1pPr>
          </a:lstStyle>
          <a:p>
            <a:pPr algn="ctr">
              <a:lnSpc>
                <a:spcPct val="130000"/>
              </a:lnSpc>
            </a:pPr>
            <a:r>
              <a:rPr lang="en-US" sz="2400" b="0" i="0">
                <a:solidFill>
                  <a:srgbClr val="333333"/>
                </a:solidFill>
                <a:effectLst/>
                <a:latin typeface="#9Slide03 Cabin Condensed" panose="00000506000000000000" pitchFamily="2" charset="-93"/>
                <a:cs typeface="Times New Roman" panose="02020603050405020304" pitchFamily="18" charset="0"/>
              </a:rPr>
              <a:t>+ Tính kim loại giảm dần, tính phi kim tăng dần.</a:t>
            </a:r>
            <a:endParaRPr lang="zh-CN" altLang="en-US" sz="1050" dirty="0">
              <a:solidFill>
                <a:schemeClr val="tx1">
                  <a:lumMod val="50000"/>
                  <a:lumOff val="50000"/>
                </a:schemeClr>
              </a:solidFill>
              <a:latin typeface="#9Slide03 Cabin Condensed" panose="00000506000000000000" pitchFamily="2" charset="-93"/>
              <a:cs typeface="Times New Roman" panose="02020603050405020304" pitchFamily="18" charset="0"/>
              <a:sym typeface="+mn-lt"/>
            </a:endParaRPr>
          </a:p>
        </p:txBody>
      </p:sp>
      <p:sp>
        <p:nvSpPr>
          <p:cNvPr id="41" name="ïṥ1ïde">
            <a:extLst>
              <a:ext uri="{FF2B5EF4-FFF2-40B4-BE49-F238E27FC236}">
                <a16:creationId xmlns:a16="http://schemas.microsoft.com/office/drawing/2014/main" id="{C4391674-EE47-94BC-92A8-D04CD927B7EA}"/>
              </a:ext>
            </a:extLst>
          </p:cNvPr>
          <p:cNvSpPr txBox="1"/>
          <p:nvPr/>
        </p:nvSpPr>
        <p:spPr>
          <a:xfrm>
            <a:off x="7363622" y="4067652"/>
            <a:ext cx="4377803" cy="1484830"/>
          </a:xfrm>
          <a:prstGeom prst="rect">
            <a:avLst/>
          </a:prstGeom>
        </p:spPr>
        <p:txBody>
          <a:bodyPr wrap="square" rtlCol="0">
            <a:spAutoFit/>
          </a:bodyPr>
          <a:lstStyle>
            <a:defPPr>
              <a:defRPr lang="zh-CN"/>
            </a:defPPr>
            <a:lvl1pPr>
              <a:lnSpc>
                <a:spcPts val="1500"/>
              </a:lnSpc>
              <a:defRPr sz="900"/>
            </a:lvl1pPr>
          </a:lstStyle>
          <a:p>
            <a:pPr algn="ctr">
              <a:lnSpc>
                <a:spcPct val="130000"/>
              </a:lnSpc>
            </a:pPr>
            <a:r>
              <a:rPr lang="en-US" sz="2400" b="0" i="0">
                <a:solidFill>
                  <a:srgbClr val="333333"/>
                </a:solidFill>
                <a:effectLst/>
                <a:latin typeface="#9Slide03 Cabin Condensed" panose="00000506000000000000" pitchFamily="2" charset="-93"/>
                <a:cs typeface="Times New Roman" panose="02020603050405020304" pitchFamily="18" charset="0"/>
              </a:rPr>
              <a:t>+ Tính base của oxide, hydroxide giảm dần; tính acid của oxide, hydroxide tăng dần</a:t>
            </a:r>
            <a:endParaRPr lang="zh-CN" altLang="en-US" sz="1050" dirty="0">
              <a:solidFill>
                <a:schemeClr val="tx1">
                  <a:lumMod val="50000"/>
                  <a:lumOff val="50000"/>
                </a:schemeClr>
              </a:solidFill>
              <a:latin typeface="#9Slide03 Cabin Condensed" panose="00000506000000000000" pitchFamily="2" charset="-93"/>
              <a:cs typeface="Times New Roman" panose="02020603050405020304" pitchFamily="18" charset="0"/>
              <a:sym typeface="+mn-lt"/>
            </a:endParaRPr>
          </a:p>
        </p:txBody>
      </p:sp>
    </p:spTree>
    <p:extLst>
      <p:ext uri="{BB962C8B-B14F-4D97-AF65-F5344CB8AC3E}">
        <p14:creationId xmlns:p14="http://schemas.microsoft.com/office/powerpoint/2010/main" val="218608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circle(in)">
                                      <p:cBhvr>
                                        <p:cTn id="15" dur="20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circle(in)">
                                      <p:cBhvr>
                                        <p:cTn id="20" dur="2000"/>
                                        <p:tgtEl>
                                          <p:spTgt spid="19"/>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circle(in)">
                                      <p:cBhvr>
                                        <p:cTn id="23"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03215F5-6D56-4738-074B-971E896D9E46}"/>
              </a:ext>
            </a:extLst>
          </p:cNvPr>
          <p:cNvSpPr/>
          <p:nvPr/>
        </p:nvSpPr>
        <p:spPr>
          <a:xfrm>
            <a:off x="1432110" y="2151961"/>
            <a:ext cx="9000742" cy="2592317"/>
          </a:xfrm>
          <a:prstGeom prst="roundRect">
            <a:avLst/>
          </a:prstGeom>
          <a:solidFill>
            <a:srgbClr val="FFE082">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921DDE9-73C0-B1F7-8995-CF0C1E421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7400" y="619074"/>
            <a:ext cx="2297373" cy="2297373"/>
          </a:xfrm>
          <a:prstGeom prst="rect">
            <a:avLst/>
          </a:prstGeom>
        </p:spPr>
      </p:pic>
      <p:sp>
        <p:nvSpPr>
          <p:cNvPr id="5" name="TextBox 4">
            <a:extLst>
              <a:ext uri="{FF2B5EF4-FFF2-40B4-BE49-F238E27FC236}">
                <a16:creationId xmlns:a16="http://schemas.microsoft.com/office/drawing/2014/main" id="{40646FA6-64A8-C6CF-023C-C95912F5E251}"/>
              </a:ext>
            </a:extLst>
          </p:cNvPr>
          <p:cNvSpPr txBox="1"/>
          <p:nvPr/>
        </p:nvSpPr>
        <p:spPr>
          <a:xfrm>
            <a:off x="2128311" y="2791564"/>
            <a:ext cx="7935378" cy="1383264"/>
          </a:xfrm>
          <a:prstGeom prst="rect">
            <a:avLst/>
          </a:prstGeom>
          <a:noFill/>
        </p:spPr>
        <p:txBody>
          <a:bodyPr wrap="square" rtlCol="0">
            <a:spAutoFit/>
          </a:bodyPr>
          <a:lstStyle/>
          <a:p>
            <a:pPr algn="just">
              <a:lnSpc>
                <a:spcPct val="120000"/>
              </a:lnSpc>
            </a:pPr>
            <a:r>
              <a:rPr lang="en-US" sz="2400" b="1" dirty="0">
                <a:solidFill>
                  <a:srgbClr val="FF0000"/>
                </a:solidFill>
                <a:latin typeface="#9Slide03 Cabin Condensed" panose="00000506000000000000" pitchFamily="2" charset="-93"/>
                <a:cs typeface="Times New Roman" panose="02020603050405020304" pitchFamily="18" charset="0"/>
              </a:rPr>
              <a:t> </a:t>
            </a:r>
            <a:r>
              <a:rPr lang="vi-VN" sz="2400" dirty="0">
                <a:latin typeface="#9Slide03 Cabin Condensed" panose="00000506000000000000" pitchFamily="2" charset="-93"/>
                <a:cs typeface="Times New Roman" panose="02020603050405020304" pitchFamily="18" charset="0"/>
              </a:rPr>
              <a:t>Trong một </a:t>
            </a:r>
            <a:r>
              <a:rPr lang="vi-VN" sz="2400" i="1" dirty="0">
                <a:solidFill>
                  <a:srgbClr val="C00000"/>
                </a:solidFill>
                <a:latin typeface="#9Slide03 Cabin Condensed" panose="00000506000000000000" pitchFamily="2" charset="-93"/>
                <a:cs typeface="Times New Roman" panose="02020603050405020304" pitchFamily="18" charset="0"/>
              </a:rPr>
              <a:t>chu kì</a:t>
            </a:r>
            <a:r>
              <a:rPr lang="vi-VN" sz="2400" dirty="0">
                <a:latin typeface="#9Slide03 Cabin Condensed" panose="00000506000000000000" pitchFamily="2" charset="-93"/>
                <a:cs typeface="Times New Roman" panose="02020603050405020304" pitchFamily="18" charset="0"/>
              </a:rPr>
              <a:t>, theo </a:t>
            </a:r>
            <a:r>
              <a:rPr lang="vi-VN" sz="2400" i="1" dirty="0">
                <a:solidFill>
                  <a:srgbClr val="C00000"/>
                </a:solidFill>
                <a:latin typeface="#9Slide03 Cabin Condensed" panose="00000506000000000000" pitchFamily="2" charset="-93"/>
                <a:cs typeface="Times New Roman" panose="02020603050405020304" pitchFamily="18" charset="0"/>
              </a:rPr>
              <a:t>chiều tăng dần của điện tích hạt nhân</a:t>
            </a:r>
            <a:r>
              <a:rPr lang="vi-VN" sz="2400" dirty="0">
                <a:latin typeface="#9Slide03 Cabin Condensed" panose="00000506000000000000" pitchFamily="2" charset="-93"/>
                <a:cs typeface="Times New Roman" panose="02020603050405020304" pitchFamily="18" charset="0"/>
              </a:rPr>
              <a:t>, tính </a:t>
            </a:r>
            <a:r>
              <a:rPr lang="vi-VN" sz="2400" i="1" dirty="0">
                <a:solidFill>
                  <a:srgbClr val="C00000"/>
                </a:solidFill>
                <a:latin typeface="#9Slide03 Cabin Condensed" panose="00000506000000000000" pitchFamily="2" charset="-93"/>
                <a:cs typeface="Times New Roman" panose="02020603050405020304" pitchFamily="18" charset="0"/>
              </a:rPr>
              <a:t>base</a:t>
            </a:r>
            <a:r>
              <a:rPr lang="vi-VN" sz="2400" dirty="0">
                <a:latin typeface="#9Slide03 Cabin Condensed" panose="00000506000000000000" pitchFamily="2" charset="-93"/>
                <a:cs typeface="Times New Roman" panose="02020603050405020304" pitchFamily="18" charset="0"/>
              </a:rPr>
              <a:t> của </a:t>
            </a:r>
            <a:r>
              <a:rPr lang="vi-VN" sz="2400" i="1" dirty="0">
                <a:solidFill>
                  <a:srgbClr val="C00000"/>
                </a:solidFill>
                <a:latin typeface="#9Slide03 Cabin Condensed" panose="00000506000000000000" pitchFamily="2" charset="-93"/>
                <a:cs typeface="Times New Roman" panose="02020603050405020304" pitchFamily="18" charset="0"/>
              </a:rPr>
              <a:t>oxide và hydroxide </a:t>
            </a:r>
            <a:r>
              <a:rPr lang="vi-VN" sz="2400" dirty="0">
                <a:latin typeface="#9Slide03 Cabin Condensed" panose="00000506000000000000" pitchFamily="2" charset="-93"/>
                <a:cs typeface="Times New Roman" panose="02020603050405020304" pitchFamily="18" charset="0"/>
              </a:rPr>
              <a:t>tương ứng </a:t>
            </a:r>
            <a:r>
              <a:rPr lang="vi-VN" sz="2400" i="1" dirty="0">
                <a:solidFill>
                  <a:srgbClr val="C00000"/>
                </a:solidFill>
                <a:latin typeface="#9Slide03 Cabin Condensed" panose="00000506000000000000" pitchFamily="2" charset="-93"/>
                <a:cs typeface="Times New Roman" panose="02020603050405020304" pitchFamily="18" charset="0"/>
              </a:rPr>
              <a:t>giảm dần</a:t>
            </a:r>
            <a:r>
              <a:rPr lang="vi-VN" sz="2400" dirty="0">
                <a:latin typeface="#9Slide03 Cabin Condensed" panose="00000506000000000000" pitchFamily="2" charset="-93"/>
                <a:cs typeface="Times New Roman" panose="02020603050405020304" pitchFamily="18" charset="0"/>
              </a:rPr>
              <a:t>, tính </a:t>
            </a:r>
            <a:r>
              <a:rPr lang="vi-VN" sz="2400" i="1" dirty="0">
                <a:solidFill>
                  <a:srgbClr val="C00000"/>
                </a:solidFill>
                <a:latin typeface="#9Slide03 Cabin Condensed" panose="00000506000000000000" pitchFamily="2" charset="-93"/>
                <a:cs typeface="Times New Roman" panose="02020603050405020304" pitchFamily="18" charset="0"/>
              </a:rPr>
              <a:t>acid </a:t>
            </a:r>
            <a:r>
              <a:rPr lang="vi-VN" sz="2400" dirty="0">
                <a:latin typeface="#9Slide03 Cabin Condensed" panose="00000506000000000000" pitchFamily="2" charset="-93"/>
                <a:cs typeface="Times New Roman" panose="02020603050405020304" pitchFamily="18" charset="0"/>
              </a:rPr>
              <a:t>của chúng </a:t>
            </a:r>
            <a:r>
              <a:rPr lang="vi-VN" sz="2400" i="1" dirty="0">
                <a:solidFill>
                  <a:srgbClr val="C00000"/>
                </a:solidFill>
                <a:latin typeface="#9Slide03 Cabin Condensed" panose="00000506000000000000" pitchFamily="2" charset="-93"/>
                <a:cs typeface="Times New Roman" panose="02020603050405020304" pitchFamily="18" charset="0"/>
              </a:rPr>
              <a:t>tăng dần</a:t>
            </a:r>
            <a:r>
              <a:rPr lang="vi-VN" sz="2400" dirty="0">
                <a:latin typeface="#9Slide03 Cabin Condensed" panose="00000506000000000000" pitchFamily="2" charset="-93"/>
                <a:cs typeface="Times New Roman" panose="02020603050405020304" pitchFamily="18" charset="0"/>
              </a:rPr>
              <a:t>.</a:t>
            </a:r>
            <a:endParaRPr lang="en-US" sz="2400" dirty="0">
              <a:latin typeface="#9Slide03 Cabin Condensed" panose="00000506000000000000" pitchFamily="2" charset="-93"/>
              <a:cs typeface="Times New Roman" panose="02020603050405020304" pitchFamily="18" charset="0"/>
            </a:endParaRPr>
          </a:p>
        </p:txBody>
      </p:sp>
      <p:pic>
        <p:nvPicPr>
          <p:cNvPr id="6" name="Picture 2" descr="Kho sách">
            <a:extLst>
              <a:ext uri="{FF2B5EF4-FFF2-40B4-BE49-F238E27FC236}">
                <a16:creationId xmlns:a16="http://schemas.microsoft.com/office/drawing/2014/main" id="{DB835459-5D1A-BA47-27D5-ADD5BE1F2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773" y="2974565"/>
            <a:ext cx="400240" cy="40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38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矩形 149">
            <a:extLst>
              <a:ext uri="{FF2B5EF4-FFF2-40B4-BE49-F238E27FC236}">
                <a16:creationId xmlns:a16="http://schemas.microsoft.com/office/drawing/2014/main" id="{681A9F78-3A7B-42A8-9ACF-762733D22340}"/>
              </a:ext>
            </a:extLst>
          </p:cNvPr>
          <p:cNvSpPr/>
          <p:nvPr/>
        </p:nvSpPr>
        <p:spPr>
          <a:xfrm>
            <a:off x="510742" y="2267433"/>
            <a:ext cx="3296983" cy="3601199"/>
          </a:xfrm>
          <a:prstGeom prst="rect">
            <a:avLst/>
          </a:prstGeom>
        </p:spPr>
        <p:txBody>
          <a:bodyPr vert="horz" lIns="91440" tIns="45720" rIns="91440" bIns="45720" rtlCol="0" anchor="b">
            <a:noAutofit/>
          </a:bodyPr>
          <a:lstStyle/>
          <a:p>
            <a:pPr algn="just">
              <a:spcBef>
                <a:spcPct val="0"/>
              </a:spcBef>
            </a:pPr>
            <a:r>
              <a:rPr lang="en-US" altLang="zh-CN" sz="2400" i="1" dirty="0">
                <a:solidFill>
                  <a:srgbClr val="CC6600"/>
                </a:solidFill>
                <a:latin typeface="#9Slide03 Cabin Condensed" panose="00000506000000000000" pitchFamily="2" charset="-93"/>
                <a:cs typeface="Times New Roman" panose="02020603050405020304" pitchFamily="18" charset="0"/>
                <a:sym typeface="+mn-lt"/>
              </a:rPr>
              <a:t>         </a:t>
            </a:r>
            <a:r>
              <a:rPr lang="vi-VN" altLang="zh-CN" sz="2400" i="1" dirty="0">
                <a:solidFill>
                  <a:srgbClr val="CC6600"/>
                </a:solidFill>
                <a:latin typeface="#9Slide03 Cabin Condensed" panose="00000506000000000000" pitchFamily="2" charset="-93"/>
                <a:cs typeface="Times New Roman" panose="02020603050405020304" pitchFamily="18" charset="0"/>
                <a:sym typeface="+mn-lt"/>
              </a:rPr>
              <a:t>Dựa vào xu hướng biến đổi tính acid -  base của oxide và hydroxide tương ứng của các nguyên tố trong bảng tuần hoàn, hãy sắp xếp các hợp chất sau đây theo chiều giảm dần tính acid của chúng: H</a:t>
            </a:r>
            <a:r>
              <a:rPr lang="vi-VN" altLang="zh-CN" sz="2400" i="1" baseline="-25000" dirty="0">
                <a:solidFill>
                  <a:srgbClr val="CC6600"/>
                </a:solidFill>
                <a:latin typeface="#9Slide03 Cabin Condensed" panose="00000506000000000000" pitchFamily="2" charset="-93"/>
                <a:cs typeface="Times New Roman" panose="02020603050405020304" pitchFamily="18" charset="0"/>
                <a:sym typeface="+mn-lt"/>
              </a:rPr>
              <a:t>2</a:t>
            </a:r>
            <a:r>
              <a:rPr lang="vi-VN" altLang="zh-CN" sz="2400" i="1" dirty="0">
                <a:solidFill>
                  <a:srgbClr val="CC6600"/>
                </a:solidFill>
                <a:latin typeface="#9Slide03 Cabin Condensed" panose="00000506000000000000" pitchFamily="2" charset="-93"/>
                <a:cs typeface="Times New Roman" panose="02020603050405020304" pitchFamily="18" charset="0"/>
                <a:sym typeface="+mn-lt"/>
              </a:rPr>
              <a:t>SiO</a:t>
            </a:r>
            <a:r>
              <a:rPr lang="vi-VN" altLang="zh-CN" sz="2400" i="1" baseline="-25000" dirty="0">
                <a:solidFill>
                  <a:srgbClr val="CC6600"/>
                </a:solidFill>
                <a:latin typeface="#9Slide03 Cabin Condensed" panose="00000506000000000000" pitchFamily="2" charset="-93"/>
                <a:cs typeface="Times New Roman" panose="02020603050405020304" pitchFamily="18" charset="0"/>
                <a:sym typeface="+mn-lt"/>
              </a:rPr>
              <a:t>3</a:t>
            </a:r>
            <a:r>
              <a:rPr lang="vi-VN" altLang="zh-CN" sz="2400" i="1" dirty="0">
                <a:solidFill>
                  <a:srgbClr val="CC6600"/>
                </a:solidFill>
                <a:latin typeface="#9Slide03 Cabin Condensed" panose="00000506000000000000" pitchFamily="2" charset="-93"/>
                <a:cs typeface="Times New Roman" panose="02020603050405020304" pitchFamily="18" charset="0"/>
                <a:sym typeface="+mn-lt"/>
              </a:rPr>
              <a:t>, HClO</a:t>
            </a:r>
            <a:r>
              <a:rPr lang="vi-VN" altLang="zh-CN" sz="2400" i="1" baseline="-25000" dirty="0">
                <a:solidFill>
                  <a:srgbClr val="CC6600"/>
                </a:solidFill>
                <a:latin typeface="#9Slide03 Cabin Condensed" panose="00000506000000000000" pitchFamily="2" charset="-93"/>
                <a:cs typeface="Times New Roman" panose="02020603050405020304" pitchFamily="18" charset="0"/>
                <a:sym typeface="+mn-lt"/>
              </a:rPr>
              <a:t>4</a:t>
            </a:r>
            <a:r>
              <a:rPr lang="vi-VN" altLang="zh-CN" sz="2400" i="1" dirty="0">
                <a:solidFill>
                  <a:srgbClr val="CC6600"/>
                </a:solidFill>
                <a:latin typeface="#9Slide03 Cabin Condensed" panose="00000506000000000000" pitchFamily="2" charset="-93"/>
                <a:cs typeface="Times New Roman" panose="02020603050405020304" pitchFamily="18" charset="0"/>
                <a:sym typeface="+mn-lt"/>
              </a:rPr>
              <a:t>, H</a:t>
            </a:r>
            <a:r>
              <a:rPr lang="vi-VN" altLang="zh-CN" sz="2400" i="1" baseline="-25000" dirty="0">
                <a:solidFill>
                  <a:srgbClr val="CC6600"/>
                </a:solidFill>
                <a:latin typeface="#9Slide03 Cabin Condensed" panose="00000506000000000000" pitchFamily="2" charset="-93"/>
                <a:cs typeface="Times New Roman" panose="02020603050405020304" pitchFamily="18" charset="0"/>
                <a:sym typeface="+mn-lt"/>
              </a:rPr>
              <a:t>2</a:t>
            </a:r>
            <a:r>
              <a:rPr lang="vi-VN" altLang="zh-CN" sz="2400" i="1" dirty="0">
                <a:solidFill>
                  <a:srgbClr val="CC6600"/>
                </a:solidFill>
                <a:latin typeface="#9Slide03 Cabin Condensed" panose="00000506000000000000" pitchFamily="2" charset="-93"/>
                <a:cs typeface="Times New Roman" panose="02020603050405020304" pitchFamily="18" charset="0"/>
                <a:sym typeface="+mn-lt"/>
              </a:rPr>
              <a:t>SO</a:t>
            </a:r>
            <a:r>
              <a:rPr lang="vi-VN" altLang="zh-CN" sz="2400" i="1" baseline="-25000" dirty="0">
                <a:solidFill>
                  <a:srgbClr val="CC6600"/>
                </a:solidFill>
                <a:latin typeface="#9Slide03 Cabin Condensed" panose="00000506000000000000" pitchFamily="2" charset="-93"/>
                <a:cs typeface="Times New Roman" panose="02020603050405020304" pitchFamily="18" charset="0"/>
                <a:sym typeface="+mn-lt"/>
              </a:rPr>
              <a:t>4</a:t>
            </a:r>
            <a:r>
              <a:rPr lang="vi-VN" altLang="zh-CN" sz="2400" i="1" dirty="0">
                <a:solidFill>
                  <a:srgbClr val="CC6600"/>
                </a:solidFill>
                <a:latin typeface="#9Slide03 Cabin Condensed" panose="00000506000000000000" pitchFamily="2" charset="-93"/>
                <a:cs typeface="Times New Roman" panose="02020603050405020304" pitchFamily="18" charset="0"/>
                <a:sym typeface="+mn-lt"/>
              </a:rPr>
              <a:t>, H</a:t>
            </a:r>
            <a:r>
              <a:rPr lang="vi-VN" altLang="zh-CN" sz="2400" i="1" baseline="-25000" dirty="0">
                <a:solidFill>
                  <a:srgbClr val="CC6600"/>
                </a:solidFill>
                <a:latin typeface="#9Slide03 Cabin Condensed" panose="00000506000000000000" pitchFamily="2" charset="-93"/>
                <a:cs typeface="Times New Roman" panose="02020603050405020304" pitchFamily="18" charset="0"/>
                <a:sym typeface="+mn-lt"/>
              </a:rPr>
              <a:t>3</a:t>
            </a:r>
            <a:r>
              <a:rPr lang="vi-VN" altLang="zh-CN" sz="2400" i="1" dirty="0">
                <a:solidFill>
                  <a:srgbClr val="CC6600"/>
                </a:solidFill>
                <a:latin typeface="#9Slide03 Cabin Condensed" panose="00000506000000000000" pitchFamily="2" charset="-93"/>
                <a:cs typeface="Times New Roman" panose="02020603050405020304" pitchFamily="18" charset="0"/>
                <a:sym typeface="+mn-lt"/>
              </a:rPr>
              <a:t>PO</a:t>
            </a:r>
            <a:r>
              <a:rPr lang="vi-VN" altLang="zh-CN" sz="2400" i="1" baseline="-25000" dirty="0">
                <a:solidFill>
                  <a:srgbClr val="CC6600"/>
                </a:solidFill>
                <a:latin typeface="#9Slide03 Cabin Condensed" panose="00000506000000000000" pitchFamily="2" charset="-93"/>
                <a:cs typeface="Times New Roman" panose="02020603050405020304" pitchFamily="18" charset="0"/>
                <a:sym typeface="+mn-lt"/>
              </a:rPr>
              <a:t>4</a:t>
            </a:r>
            <a:endParaRPr lang="zh-CN" altLang="en-US" sz="2400" i="1" baseline="-25000" dirty="0">
              <a:solidFill>
                <a:srgbClr val="CC6600"/>
              </a:solidFill>
              <a:latin typeface="#9Slide03 Cabin Condensed" panose="00000506000000000000" pitchFamily="2" charset="-93"/>
              <a:cs typeface="Times New Roman" panose="02020603050405020304" pitchFamily="18" charset="0"/>
              <a:sym typeface="+mn-lt"/>
            </a:endParaRPr>
          </a:p>
        </p:txBody>
      </p:sp>
      <p:sp>
        <p:nvSpPr>
          <p:cNvPr id="34" name="TextBox 33"/>
          <p:cNvSpPr txBox="1"/>
          <p:nvPr/>
        </p:nvSpPr>
        <p:spPr>
          <a:xfrm>
            <a:off x="179218" y="656876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solidFill>
                <a:effectLst/>
                <a:uLnTx/>
                <a:uFillTx/>
              </a:rPr>
              <a:t>行业</a:t>
            </a: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a:t>
            </a:r>
            <a:r>
              <a:rPr kumimoji="0" lang="en-US" altLang="zh-CN" sz="100" b="0" i="0" u="none" strike="noStrike" kern="0" cap="none" spc="0" normalizeH="0" baseline="0" noProof="0" dirty="0">
                <a:ln>
                  <a:noFill/>
                </a:ln>
                <a:solidFill>
                  <a:schemeClr val="bg1"/>
                </a:solidFill>
                <a:effectLst/>
                <a:uLnTx/>
                <a:uFillTx/>
              </a:rPr>
              <a:t>http://www.1ppt.com/hangye/</a:t>
            </a:r>
          </a:p>
        </p:txBody>
      </p:sp>
      <p:pic>
        <p:nvPicPr>
          <p:cNvPr id="33" name="Picture 32">
            <a:extLst>
              <a:ext uri="{FF2B5EF4-FFF2-40B4-BE49-F238E27FC236}">
                <a16:creationId xmlns:a16="http://schemas.microsoft.com/office/drawing/2014/main" id="{795658A2-B0B5-979C-EE0B-ECE2BE484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523" y="512793"/>
            <a:ext cx="1539917" cy="1539917"/>
          </a:xfrm>
          <a:prstGeom prst="rect">
            <a:avLst/>
          </a:prstGeom>
        </p:spPr>
      </p:pic>
      <p:sp>
        <p:nvSpPr>
          <p:cNvPr id="35" name="文本框 43">
            <a:extLst>
              <a:ext uri="{FF2B5EF4-FFF2-40B4-BE49-F238E27FC236}">
                <a16:creationId xmlns:a16="http://schemas.microsoft.com/office/drawing/2014/main" id="{0D46DE1D-518F-9101-E687-F4F4608C7AE3}"/>
              </a:ext>
            </a:extLst>
          </p:cNvPr>
          <p:cNvSpPr txBox="1"/>
          <p:nvPr/>
        </p:nvSpPr>
        <p:spPr>
          <a:xfrm>
            <a:off x="4678017" y="746455"/>
            <a:ext cx="3450150" cy="822854"/>
          </a:xfrm>
          <a:prstGeom prst="rect">
            <a:avLst/>
          </a:prstGeom>
          <a:noFill/>
        </p:spPr>
        <p:txBody>
          <a:bodyPr wrap="square" rtlCol="0">
            <a:spAutoFit/>
          </a:bodyPr>
          <a:lstStyle/>
          <a:p>
            <a:pPr lvl="0">
              <a:lnSpc>
                <a:spcPct val="130000"/>
              </a:lnSpc>
              <a:defRPr/>
            </a:pPr>
            <a:r>
              <a:rPr lang="en-US" altLang="zh-CN" sz="4000" b="1" i="1" dirty="0">
                <a:solidFill>
                  <a:srgbClr val="7030A0"/>
                </a:solidFill>
                <a:latin typeface="#9Slide03 Cabin Condensed" panose="00000506000000000000" pitchFamily="2" charset="-93"/>
                <a:cs typeface="Times New Roman" panose="02020603050405020304" pitchFamily="18" charset="0"/>
                <a:sym typeface="+mn-lt"/>
              </a:rPr>
              <a:t>LUYỆN TẬP:</a:t>
            </a:r>
            <a:endParaRPr lang="zh-CN" altLang="en-US" sz="4000" b="1" i="1" dirty="0">
              <a:solidFill>
                <a:srgbClr val="7030A0"/>
              </a:solidFill>
              <a:latin typeface="#9Slide03 Cabin Condensed" panose="00000506000000000000" pitchFamily="2" charset="-93"/>
              <a:cs typeface="Times New Roman" panose="02020603050405020304" pitchFamily="18" charset="0"/>
              <a:sym typeface="+mn-lt"/>
            </a:endParaRPr>
          </a:p>
        </p:txBody>
      </p:sp>
      <p:pic>
        <p:nvPicPr>
          <p:cNvPr id="36" name="Picture 12">
            <a:extLst>
              <a:ext uri="{FF2B5EF4-FFF2-40B4-BE49-F238E27FC236}">
                <a16:creationId xmlns:a16="http://schemas.microsoft.com/office/drawing/2014/main" id="{04FF0291-4F8D-5B41-18F9-C135F51BEA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5440" y="1578118"/>
            <a:ext cx="735762" cy="977757"/>
          </a:xfrm>
          <a:prstGeom prst="rect">
            <a:avLst/>
          </a:prstGeom>
        </p:spPr>
      </p:pic>
      <p:sp>
        <p:nvSpPr>
          <p:cNvPr id="31" name="TextBox 30">
            <a:extLst>
              <a:ext uri="{FF2B5EF4-FFF2-40B4-BE49-F238E27FC236}">
                <a16:creationId xmlns:a16="http://schemas.microsoft.com/office/drawing/2014/main" id="{791C91AC-5FE9-3C38-91C2-272DCAAB24C5}"/>
              </a:ext>
            </a:extLst>
          </p:cNvPr>
          <p:cNvSpPr txBox="1"/>
          <p:nvPr/>
        </p:nvSpPr>
        <p:spPr>
          <a:xfrm>
            <a:off x="7104708" y="3094990"/>
            <a:ext cx="5052589" cy="1200329"/>
          </a:xfrm>
          <a:prstGeom prst="rect">
            <a:avLst/>
          </a:prstGeom>
          <a:noFill/>
        </p:spPr>
        <p:txBody>
          <a:bodyPr wrap="square">
            <a:spAutoFit/>
          </a:bodyPr>
          <a:lstStyle/>
          <a:p>
            <a:r>
              <a:rPr lang="vi-VN" sz="2400" dirty="0">
                <a:latin typeface="#9Slide03 Cabin Condensed" panose="00000506000000000000" pitchFamily="2" charset="-93"/>
                <a:cs typeface="Times New Roman" panose="02020603050405020304" pitchFamily="18" charset="0"/>
              </a:rPr>
              <a:t>- Trong cùng 1 chu kì, tính từ trái trang phải, tính acid của hydroxide tương ứng của các nguyên tố trong bảng tuần hoàn tăng dần</a:t>
            </a:r>
            <a:endParaRPr lang="en-US" sz="2400" dirty="0">
              <a:latin typeface="#9Slide03 Cabin Condensed" panose="00000506000000000000" pitchFamily="2" charset="-93"/>
              <a:cs typeface="Times New Roman" panose="02020603050405020304" pitchFamily="18" charset="0"/>
            </a:endParaRPr>
          </a:p>
        </p:txBody>
      </p:sp>
      <p:sp>
        <p:nvSpPr>
          <p:cNvPr id="39" name="文本框 43">
            <a:extLst>
              <a:ext uri="{FF2B5EF4-FFF2-40B4-BE49-F238E27FC236}">
                <a16:creationId xmlns:a16="http://schemas.microsoft.com/office/drawing/2014/main" id="{D2AEB43F-E98B-8263-7832-1CB14807D5F0}"/>
              </a:ext>
            </a:extLst>
          </p:cNvPr>
          <p:cNvSpPr txBox="1"/>
          <p:nvPr/>
        </p:nvSpPr>
        <p:spPr>
          <a:xfrm>
            <a:off x="8573590" y="2066996"/>
            <a:ext cx="1698625" cy="676724"/>
          </a:xfrm>
          <a:prstGeom prst="rect">
            <a:avLst/>
          </a:prstGeom>
          <a:noFill/>
        </p:spPr>
        <p:txBody>
          <a:bodyPr wrap="square" rtlCol="0">
            <a:spAutoFit/>
          </a:bodyPr>
          <a:lstStyle/>
          <a:p>
            <a:pPr lvl="0">
              <a:lnSpc>
                <a:spcPct val="130000"/>
              </a:lnSpc>
              <a:defRPr/>
            </a:pPr>
            <a:r>
              <a:rPr lang="en-US" altLang="zh-CN" sz="3200" b="1" i="1" dirty="0" err="1">
                <a:solidFill>
                  <a:srgbClr val="FF0000"/>
                </a:solidFill>
                <a:latin typeface="#9Slide03 Cabin Condensed" panose="00000506000000000000" pitchFamily="2" charset="-93"/>
                <a:cs typeface="Times New Roman" panose="02020603050405020304" pitchFamily="18" charset="0"/>
                <a:sym typeface="+mn-lt"/>
              </a:rPr>
              <a:t>Lời</a:t>
            </a:r>
            <a:r>
              <a:rPr lang="en-US" altLang="zh-CN" sz="3200" b="1" i="1" dirty="0">
                <a:solidFill>
                  <a:srgbClr val="FF0000"/>
                </a:solidFill>
                <a:latin typeface="#9Slide03 Cabin Condensed" panose="00000506000000000000" pitchFamily="2" charset="-93"/>
                <a:cs typeface="Times New Roman" panose="02020603050405020304" pitchFamily="18" charset="0"/>
                <a:sym typeface="+mn-lt"/>
              </a:rPr>
              <a:t> </a:t>
            </a:r>
            <a:r>
              <a:rPr lang="en-US" altLang="zh-CN" sz="3200" b="1" i="1" dirty="0" err="1">
                <a:solidFill>
                  <a:srgbClr val="FF0000"/>
                </a:solidFill>
                <a:latin typeface="#9Slide03 Cabin Condensed" panose="00000506000000000000" pitchFamily="2" charset="-93"/>
                <a:cs typeface="Times New Roman" panose="02020603050405020304" pitchFamily="18" charset="0"/>
                <a:sym typeface="+mn-lt"/>
              </a:rPr>
              <a:t>giải</a:t>
            </a:r>
            <a:r>
              <a:rPr lang="en-US" altLang="zh-CN" sz="3200" b="1" i="1" dirty="0">
                <a:solidFill>
                  <a:srgbClr val="FF0000"/>
                </a:solidFill>
                <a:latin typeface="#9Slide03 Cabin Condensed" panose="00000506000000000000" pitchFamily="2" charset="-93"/>
                <a:cs typeface="Times New Roman" panose="02020603050405020304" pitchFamily="18" charset="0"/>
                <a:sym typeface="+mn-lt"/>
              </a:rPr>
              <a:t>:</a:t>
            </a:r>
            <a:endParaRPr lang="zh-CN" altLang="en-US" sz="3200" b="1" i="1" dirty="0">
              <a:solidFill>
                <a:srgbClr val="FF0000"/>
              </a:solidFill>
              <a:latin typeface="#9Slide03 Cabin Condensed" panose="00000506000000000000" pitchFamily="2" charset="-93"/>
              <a:cs typeface="Times New Roman" panose="02020603050405020304" pitchFamily="18" charset="0"/>
              <a:sym typeface="+mn-lt"/>
            </a:endParaRPr>
          </a:p>
        </p:txBody>
      </p:sp>
      <p:pic>
        <p:nvPicPr>
          <p:cNvPr id="4" name="Picture 3">
            <a:extLst>
              <a:ext uri="{FF2B5EF4-FFF2-40B4-BE49-F238E27FC236}">
                <a16:creationId xmlns:a16="http://schemas.microsoft.com/office/drawing/2014/main" id="{8D0220C9-A7B6-5E7F-612D-309A2AB444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7725" y="2321731"/>
            <a:ext cx="3197347" cy="3197347"/>
          </a:xfrm>
          <a:prstGeom prst="rect">
            <a:avLst/>
          </a:prstGeom>
        </p:spPr>
      </p:pic>
      <p:sp>
        <p:nvSpPr>
          <p:cNvPr id="17" name="TextBox 16">
            <a:extLst>
              <a:ext uri="{FF2B5EF4-FFF2-40B4-BE49-F238E27FC236}">
                <a16:creationId xmlns:a16="http://schemas.microsoft.com/office/drawing/2014/main" id="{BBD0D8BF-994A-EA98-B609-882077FBB158}"/>
              </a:ext>
            </a:extLst>
          </p:cNvPr>
          <p:cNvSpPr txBox="1"/>
          <p:nvPr/>
        </p:nvSpPr>
        <p:spPr>
          <a:xfrm>
            <a:off x="6959410" y="4775057"/>
            <a:ext cx="5232590" cy="830997"/>
          </a:xfrm>
          <a:prstGeom prst="rect">
            <a:avLst/>
          </a:prstGeom>
          <a:noFill/>
        </p:spPr>
        <p:txBody>
          <a:bodyPr wrap="square">
            <a:spAutoFit/>
          </a:bodyPr>
          <a:lstStyle/>
          <a:p>
            <a:r>
              <a:rPr lang="en-US" sz="2400" dirty="0">
                <a:latin typeface="#9Slide03 Cabin Condensed" panose="00000506000000000000" pitchFamily="2" charset="-93"/>
                <a:cs typeface="Times New Roman" panose="02020603050405020304" pitchFamily="18" charset="0"/>
              </a:rPr>
              <a:t>⇒ </a:t>
            </a:r>
            <a:r>
              <a:rPr lang="vi-VN" sz="2400" dirty="0">
                <a:latin typeface="#9Slide03 Cabin Condensed" panose="00000506000000000000" pitchFamily="2" charset="-93"/>
                <a:cs typeface="Times New Roman" panose="02020603050405020304" pitchFamily="18" charset="0"/>
              </a:rPr>
              <a:t>Sắp xếp theo chiều giảm dần tính acid: HClO</a:t>
            </a:r>
            <a:r>
              <a:rPr lang="vi-VN" sz="2400" baseline="-25000" dirty="0">
                <a:latin typeface="#9Slide03 Cabin Condensed" panose="00000506000000000000" pitchFamily="2" charset="-93"/>
                <a:cs typeface="Times New Roman" panose="02020603050405020304" pitchFamily="18" charset="0"/>
              </a:rPr>
              <a:t>4</a:t>
            </a:r>
            <a:r>
              <a:rPr lang="vi-VN" sz="2400" dirty="0">
                <a:latin typeface="#9Slide03 Cabin Condensed" panose="00000506000000000000" pitchFamily="2" charset="-93"/>
                <a:cs typeface="Times New Roman" panose="02020603050405020304" pitchFamily="18" charset="0"/>
              </a:rPr>
              <a:t> &gt; H</a:t>
            </a:r>
            <a:r>
              <a:rPr lang="vi-VN" sz="2400" baseline="-25000" dirty="0">
                <a:latin typeface="#9Slide03 Cabin Condensed" panose="00000506000000000000" pitchFamily="2" charset="-93"/>
                <a:cs typeface="Times New Roman" panose="02020603050405020304" pitchFamily="18" charset="0"/>
              </a:rPr>
              <a:t>2</a:t>
            </a:r>
            <a:r>
              <a:rPr lang="vi-VN" sz="2400" dirty="0">
                <a:latin typeface="#9Slide03 Cabin Condensed" panose="00000506000000000000" pitchFamily="2" charset="-93"/>
                <a:cs typeface="Times New Roman" panose="02020603050405020304" pitchFamily="18" charset="0"/>
              </a:rPr>
              <a:t>SO</a:t>
            </a:r>
            <a:r>
              <a:rPr lang="vi-VN" sz="2400" baseline="-25000" dirty="0">
                <a:latin typeface="#9Slide03 Cabin Condensed" panose="00000506000000000000" pitchFamily="2" charset="-93"/>
                <a:cs typeface="Times New Roman" panose="02020603050405020304" pitchFamily="18" charset="0"/>
              </a:rPr>
              <a:t>4</a:t>
            </a:r>
            <a:r>
              <a:rPr lang="vi-VN" sz="2400" dirty="0">
                <a:latin typeface="#9Slide03 Cabin Condensed" panose="00000506000000000000" pitchFamily="2" charset="-93"/>
                <a:cs typeface="Times New Roman" panose="02020603050405020304" pitchFamily="18" charset="0"/>
              </a:rPr>
              <a:t> &gt; H</a:t>
            </a:r>
            <a:r>
              <a:rPr lang="vi-VN" sz="2400" baseline="-25000" dirty="0">
                <a:latin typeface="#9Slide03 Cabin Condensed" panose="00000506000000000000" pitchFamily="2" charset="-93"/>
                <a:cs typeface="Times New Roman" panose="02020603050405020304" pitchFamily="18" charset="0"/>
              </a:rPr>
              <a:t>3</a:t>
            </a:r>
            <a:r>
              <a:rPr lang="vi-VN" sz="2400" dirty="0">
                <a:latin typeface="#9Slide03 Cabin Condensed" panose="00000506000000000000" pitchFamily="2" charset="-93"/>
                <a:cs typeface="Times New Roman" panose="02020603050405020304" pitchFamily="18" charset="0"/>
              </a:rPr>
              <a:t>PO</a:t>
            </a:r>
            <a:r>
              <a:rPr lang="vi-VN" sz="2400" baseline="-25000" dirty="0">
                <a:latin typeface="#9Slide03 Cabin Condensed" panose="00000506000000000000" pitchFamily="2" charset="-93"/>
                <a:cs typeface="Times New Roman" panose="02020603050405020304" pitchFamily="18" charset="0"/>
              </a:rPr>
              <a:t>4</a:t>
            </a:r>
            <a:r>
              <a:rPr lang="vi-VN" sz="2400" dirty="0">
                <a:latin typeface="#9Slide03 Cabin Condensed" panose="00000506000000000000" pitchFamily="2" charset="-93"/>
                <a:cs typeface="Times New Roman" panose="02020603050405020304" pitchFamily="18" charset="0"/>
              </a:rPr>
              <a:t> &gt; H</a:t>
            </a:r>
            <a:r>
              <a:rPr lang="vi-VN" sz="2400" baseline="-25000" dirty="0">
                <a:latin typeface="#9Slide03 Cabin Condensed" panose="00000506000000000000" pitchFamily="2" charset="-93"/>
                <a:cs typeface="Times New Roman" panose="02020603050405020304" pitchFamily="18" charset="0"/>
              </a:rPr>
              <a:t>2</a:t>
            </a:r>
            <a:r>
              <a:rPr lang="vi-VN" sz="2400" dirty="0">
                <a:latin typeface="#9Slide03 Cabin Condensed" panose="00000506000000000000" pitchFamily="2" charset="-93"/>
                <a:cs typeface="Times New Roman" panose="02020603050405020304" pitchFamily="18" charset="0"/>
              </a:rPr>
              <a:t>SiO</a:t>
            </a:r>
            <a:r>
              <a:rPr lang="vi-VN" sz="2400" baseline="-25000" dirty="0">
                <a:latin typeface="#9Slide03 Cabin Condensed" panose="00000506000000000000" pitchFamily="2" charset="-93"/>
                <a:cs typeface="Times New Roman" panose="02020603050405020304" pitchFamily="18" charset="0"/>
              </a:rPr>
              <a:t>4</a:t>
            </a:r>
            <a:endParaRPr lang="en-US" sz="2400" baseline="-25000" dirty="0">
              <a:latin typeface="#9Slide03 Cabin Condensed" panose="00000506000000000000" pitchFamily="2" charset="-93"/>
              <a:cs typeface="Times New Roman" panose="02020603050405020304" pitchFamily="18" charset="0"/>
            </a:endParaRPr>
          </a:p>
        </p:txBody>
      </p:sp>
    </p:spTree>
    <p:custDataLst>
      <p:tags r:id="rId1"/>
    </p:custDataLst>
    <p:extLst>
      <p:ext uri="{BB962C8B-B14F-4D97-AF65-F5344CB8AC3E}">
        <p14:creationId xmlns:p14="http://schemas.microsoft.com/office/powerpoint/2010/main" val="253794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p:cTn id="7" dur="750" fill="hold"/>
                                        <p:tgtEl>
                                          <p:spTgt spid="150"/>
                                        </p:tgtEl>
                                        <p:attrNameLst>
                                          <p:attrName>ppt_w</p:attrName>
                                        </p:attrNameLst>
                                      </p:cBhvr>
                                      <p:tavLst>
                                        <p:tav tm="0">
                                          <p:val>
                                            <p:fltVal val="0"/>
                                          </p:val>
                                        </p:tav>
                                        <p:tav tm="100000">
                                          <p:val>
                                            <p:strVal val="#ppt_w"/>
                                          </p:val>
                                        </p:tav>
                                      </p:tavLst>
                                    </p:anim>
                                    <p:anim calcmode="lin" valueType="num">
                                      <p:cBhvr>
                                        <p:cTn id="8" dur="750" fill="hold"/>
                                        <p:tgtEl>
                                          <p:spTgt spid="150"/>
                                        </p:tgtEl>
                                        <p:attrNameLst>
                                          <p:attrName>ppt_h</p:attrName>
                                        </p:attrNameLst>
                                      </p:cBhvr>
                                      <p:tavLst>
                                        <p:tav tm="0">
                                          <p:val>
                                            <p:fltVal val="0"/>
                                          </p:val>
                                        </p:tav>
                                        <p:tav tm="100000">
                                          <p:val>
                                            <p:strVal val="#ppt_h"/>
                                          </p:val>
                                        </p:tav>
                                      </p:tavLst>
                                    </p:anim>
                                    <p:animEffect transition="in" filter="fade">
                                      <p:cBhvr>
                                        <p:cTn id="9" dur="750"/>
                                        <p:tgtEl>
                                          <p:spTgt spid="150"/>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barn(inVertical)">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31" grpId="0"/>
      <p:bldP spid="39"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任意多边形: 形状 41">
            <a:extLst>
              <a:ext uri="{FF2B5EF4-FFF2-40B4-BE49-F238E27FC236}">
                <a16:creationId xmlns:a16="http://schemas.microsoft.com/office/drawing/2014/main" id="{B582FC90-36F1-4C89-A6D4-6574A64B5980}"/>
              </a:ext>
            </a:extLst>
          </p:cNvPr>
          <p:cNvSpPr/>
          <p:nvPr/>
        </p:nvSpPr>
        <p:spPr>
          <a:xfrm>
            <a:off x="0" y="5147175"/>
            <a:ext cx="12192000" cy="1710825"/>
          </a:xfrm>
          <a:custGeom>
            <a:avLst/>
            <a:gdLst>
              <a:gd name="connsiteX0" fmla="*/ 0 w 12192000"/>
              <a:gd name="connsiteY0" fmla="*/ 0 h 1710825"/>
              <a:gd name="connsiteX1" fmla="*/ 159427 w 12192000"/>
              <a:gd name="connsiteY1" fmla="*/ 108736 h 1710825"/>
              <a:gd name="connsiteX2" fmla="*/ 6096000 w 12192000"/>
              <a:gd name="connsiteY2" fmla="*/ 1548601 h 1710825"/>
              <a:gd name="connsiteX3" fmla="*/ 12032574 w 12192000"/>
              <a:gd name="connsiteY3" fmla="*/ 108736 h 1710825"/>
              <a:gd name="connsiteX4" fmla="*/ 12192000 w 12192000"/>
              <a:gd name="connsiteY4" fmla="*/ 0 h 1710825"/>
              <a:gd name="connsiteX5" fmla="*/ 12192000 w 12192000"/>
              <a:gd name="connsiteY5" fmla="*/ 1710825 h 1710825"/>
              <a:gd name="connsiteX6" fmla="*/ 0 w 12192000"/>
              <a:gd name="connsiteY6" fmla="*/ 1710825 h 171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710825">
                <a:moveTo>
                  <a:pt x="0" y="0"/>
                </a:moveTo>
                <a:lnTo>
                  <a:pt x="159427" y="108736"/>
                </a:lnTo>
                <a:cubicBezTo>
                  <a:pt x="1525844" y="984151"/>
                  <a:pt x="3676723" y="1548601"/>
                  <a:pt x="6096000" y="1548601"/>
                </a:cubicBezTo>
                <a:cubicBezTo>
                  <a:pt x="8515278" y="1548601"/>
                  <a:pt x="10666157" y="984151"/>
                  <a:pt x="12032574" y="108736"/>
                </a:cubicBezTo>
                <a:lnTo>
                  <a:pt x="12192000" y="0"/>
                </a:lnTo>
                <a:lnTo>
                  <a:pt x="12192000" y="1710825"/>
                </a:lnTo>
                <a:lnTo>
                  <a:pt x="0" y="1710825"/>
                </a:ln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cs typeface="+mn-ea"/>
              <a:sym typeface="+mn-lt"/>
            </a:endParaRPr>
          </a:p>
        </p:txBody>
      </p:sp>
      <p:sp>
        <p:nvSpPr>
          <p:cNvPr id="49" name="矩形 48">
            <a:extLst>
              <a:ext uri="{FF2B5EF4-FFF2-40B4-BE49-F238E27FC236}">
                <a16:creationId xmlns:a16="http://schemas.microsoft.com/office/drawing/2014/main" id="{D910C2C8-0886-42AC-9246-B46D24FE5E49}"/>
              </a:ext>
            </a:extLst>
          </p:cNvPr>
          <p:cNvSpPr/>
          <p:nvPr/>
        </p:nvSpPr>
        <p:spPr>
          <a:xfrm>
            <a:off x="421335" y="2157701"/>
            <a:ext cx="8457711" cy="940468"/>
          </a:xfrm>
          <a:prstGeom prst="rect">
            <a:avLst/>
          </a:prstGeom>
          <a:solidFill>
            <a:srgbClr val="FBDEAA"/>
          </a:solidFill>
        </p:spPr>
        <p:txBody>
          <a:bodyPr vert="horz" lIns="91440" tIns="45720" rIns="91440" bIns="45720" rtlCol="0" anchor="b">
            <a:noAutofit/>
          </a:bodyPr>
          <a:lstStyle/>
          <a:p>
            <a:pPr algn="ctr">
              <a:lnSpc>
                <a:spcPct val="120000"/>
              </a:lnSpc>
              <a:spcBef>
                <a:spcPct val="0"/>
              </a:spcBef>
            </a:pPr>
            <a:r>
              <a:rPr lang="vi-VN" altLang="zh-CN" sz="2400" dirty="0">
                <a:latin typeface="#9Slide03 Cabin Condensed" panose="00000506000000000000" pitchFamily="2" charset="-93"/>
                <a:cs typeface="Times New Roman" panose="02020603050405020304" pitchFamily="18" charset="0"/>
                <a:sym typeface="+mn-lt"/>
              </a:rPr>
              <a:t>- Các kim loại nhóm IA: Khả năng phản ứng với nước của các kim loại không giống nhau, khả năng phản ứng với nước giảm dần</a:t>
            </a:r>
            <a:endParaRPr lang="zh-CN" altLang="en-US" sz="2400" dirty="0">
              <a:latin typeface="#9Slide03 Cabin Condensed" panose="00000506000000000000" pitchFamily="2" charset="-93"/>
              <a:cs typeface="Times New Roman" panose="02020603050405020304" pitchFamily="18" charset="0"/>
              <a:sym typeface="+mn-lt"/>
            </a:endParaRPr>
          </a:p>
        </p:txBody>
      </p:sp>
      <p:grpSp>
        <p:nvGrpSpPr>
          <p:cNvPr id="43" name="组合 42">
            <a:extLst>
              <a:ext uri="{FF2B5EF4-FFF2-40B4-BE49-F238E27FC236}">
                <a16:creationId xmlns:a16="http://schemas.microsoft.com/office/drawing/2014/main" id="{E88866B6-D913-49CE-A48E-37B4508A34C4}"/>
              </a:ext>
            </a:extLst>
          </p:cNvPr>
          <p:cNvGrpSpPr/>
          <p:nvPr/>
        </p:nvGrpSpPr>
        <p:grpSpPr>
          <a:xfrm>
            <a:off x="2714751" y="885444"/>
            <a:ext cx="796279" cy="767997"/>
            <a:chOff x="182192" y="601610"/>
            <a:chExt cx="796279" cy="767997"/>
          </a:xfrm>
        </p:grpSpPr>
        <p:sp>
          <p:nvSpPr>
            <p:cNvPr id="45" name="椭圆 44">
              <a:extLst>
                <a:ext uri="{FF2B5EF4-FFF2-40B4-BE49-F238E27FC236}">
                  <a16:creationId xmlns:a16="http://schemas.microsoft.com/office/drawing/2014/main" id="{2B7E6626-006E-4BF4-90D4-52EBE503ACBF}"/>
                </a:ext>
              </a:extLst>
            </p:cNvPr>
            <p:cNvSpPr/>
            <p:nvPr/>
          </p:nvSpPr>
          <p:spPr>
            <a:xfrm>
              <a:off x="499286" y="601610"/>
              <a:ext cx="479185" cy="4791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a:extLst>
                <a:ext uri="{FF2B5EF4-FFF2-40B4-BE49-F238E27FC236}">
                  <a16:creationId xmlns:a16="http://schemas.microsoft.com/office/drawing/2014/main" id="{C637357D-E484-4409-9242-D6BC37F1F0F9}"/>
                </a:ext>
              </a:extLst>
            </p:cNvPr>
            <p:cNvSpPr/>
            <p:nvPr/>
          </p:nvSpPr>
          <p:spPr>
            <a:xfrm>
              <a:off x="182192" y="735418"/>
              <a:ext cx="634189" cy="63418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6" name="文本框 43">
            <a:extLst>
              <a:ext uri="{FF2B5EF4-FFF2-40B4-BE49-F238E27FC236}">
                <a16:creationId xmlns:a16="http://schemas.microsoft.com/office/drawing/2014/main" id="{0C063837-292F-D6E0-83DB-4A5FC47FA652}"/>
              </a:ext>
            </a:extLst>
          </p:cNvPr>
          <p:cNvSpPr txBox="1"/>
          <p:nvPr/>
        </p:nvSpPr>
        <p:spPr>
          <a:xfrm>
            <a:off x="3666034" y="773876"/>
            <a:ext cx="3450150" cy="822854"/>
          </a:xfrm>
          <a:prstGeom prst="rect">
            <a:avLst/>
          </a:prstGeom>
          <a:noFill/>
        </p:spPr>
        <p:txBody>
          <a:bodyPr wrap="square" rtlCol="0">
            <a:spAutoFit/>
          </a:bodyPr>
          <a:lstStyle/>
          <a:p>
            <a:pPr lvl="0">
              <a:lnSpc>
                <a:spcPct val="130000"/>
              </a:lnSpc>
              <a:defRPr/>
            </a:pPr>
            <a:r>
              <a:rPr lang="en-US" altLang="zh-CN" sz="4000" b="1" i="1" dirty="0" err="1">
                <a:solidFill>
                  <a:srgbClr val="7030A0"/>
                </a:solidFill>
                <a:latin typeface="#9Slide03 Cabin Condensed" panose="00000506000000000000" pitchFamily="2" charset="-93"/>
                <a:cs typeface="Times New Roman" panose="02020603050405020304" pitchFamily="18" charset="0"/>
                <a:sym typeface="+mn-lt"/>
              </a:rPr>
              <a:t>Lời</a:t>
            </a:r>
            <a:r>
              <a:rPr lang="en-US" altLang="zh-CN" sz="4000" b="1" i="1" dirty="0">
                <a:solidFill>
                  <a:srgbClr val="7030A0"/>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7030A0"/>
                </a:solidFill>
                <a:latin typeface="#9Slide03 Cabin Condensed" panose="00000506000000000000" pitchFamily="2" charset="-93"/>
                <a:cs typeface="Times New Roman" panose="02020603050405020304" pitchFamily="18" charset="0"/>
                <a:sym typeface="+mn-lt"/>
              </a:rPr>
              <a:t>giải</a:t>
            </a:r>
            <a:r>
              <a:rPr lang="en-US" altLang="zh-CN" sz="4000" b="1" i="1" dirty="0">
                <a:solidFill>
                  <a:srgbClr val="7030A0"/>
                </a:solidFill>
                <a:latin typeface="#9Slide03 Cabin Condensed" panose="00000506000000000000" pitchFamily="2" charset="-93"/>
                <a:cs typeface="Times New Roman" panose="02020603050405020304" pitchFamily="18" charset="0"/>
                <a:sym typeface="+mn-lt"/>
              </a:rPr>
              <a:t>:</a:t>
            </a:r>
            <a:endParaRPr lang="zh-CN" altLang="en-US" sz="4000" b="1" i="1" dirty="0">
              <a:solidFill>
                <a:srgbClr val="7030A0"/>
              </a:solidFill>
              <a:latin typeface="#9Slide03 Cabin Condensed" panose="00000506000000000000" pitchFamily="2" charset="-93"/>
              <a:cs typeface="Times New Roman" panose="02020603050405020304" pitchFamily="18" charset="0"/>
              <a:sym typeface="+mn-lt"/>
            </a:endParaRPr>
          </a:p>
        </p:txBody>
      </p:sp>
      <p:sp>
        <p:nvSpPr>
          <p:cNvPr id="12" name="矩形 48">
            <a:extLst>
              <a:ext uri="{FF2B5EF4-FFF2-40B4-BE49-F238E27FC236}">
                <a16:creationId xmlns:a16="http://schemas.microsoft.com/office/drawing/2014/main" id="{FF93C2EA-84C4-9CB2-9723-5F1F215C0D5F}"/>
              </a:ext>
            </a:extLst>
          </p:cNvPr>
          <p:cNvSpPr/>
          <p:nvPr/>
        </p:nvSpPr>
        <p:spPr>
          <a:xfrm>
            <a:off x="421334" y="3494039"/>
            <a:ext cx="8457711" cy="1257265"/>
          </a:xfrm>
          <a:prstGeom prst="rect">
            <a:avLst/>
          </a:prstGeom>
          <a:solidFill>
            <a:srgbClr val="FBDEAA"/>
          </a:solidFill>
        </p:spPr>
        <p:txBody>
          <a:bodyPr vert="horz" lIns="91440" tIns="45720" rIns="91440" bIns="45720" rtlCol="0" anchor="b">
            <a:noAutofit/>
          </a:bodyPr>
          <a:lstStyle/>
          <a:p>
            <a:pPr>
              <a:lnSpc>
                <a:spcPct val="120000"/>
              </a:lnSpc>
              <a:spcBef>
                <a:spcPct val="0"/>
              </a:spcBef>
            </a:pPr>
            <a:r>
              <a:rPr lang="vi-VN" altLang="zh-CN" sz="2400" dirty="0">
                <a:latin typeface="#9Slide03 Cabin Condensed" panose="00000506000000000000" pitchFamily="2" charset="-93"/>
                <a:cs typeface="Times New Roman" panose="02020603050405020304" pitchFamily="18" charset="0"/>
                <a:sym typeface="+mn-lt"/>
              </a:rPr>
              <a:t>- Dựa vào bảng tuần hoàn các nguyên tố hóa học, ta có thể giải thích được xu hướng biến đổi tính chất hóa học cơ bản của nguyên tử các nguyên tố</a:t>
            </a:r>
            <a:endParaRPr lang="zh-CN" altLang="en-US" sz="2400" dirty="0">
              <a:latin typeface="#9Slide03 Cabin Condensed" panose="00000506000000000000" pitchFamily="2" charset="-93"/>
              <a:cs typeface="Times New Roman" panose="02020603050405020304" pitchFamily="18" charset="0"/>
              <a:sym typeface="+mn-lt"/>
            </a:endParaRPr>
          </a:p>
        </p:txBody>
      </p:sp>
      <p:pic>
        <p:nvPicPr>
          <p:cNvPr id="13" name="图片 2">
            <a:extLst>
              <a:ext uri="{FF2B5EF4-FFF2-40B4-BE49-F238E27FC236}">
                <a16:creationId xmlns:a16="http://schemas.microsoft.com/office/drawing/2014/main" id="{CA93346C-580E-038E-A53B-47013234AC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6589" y="1895061"/>
            <a:ext cx="3745411" cy="4478285"/>
          </a:xfrm>
          <a:prstGeom prst="rect">
            <a:avLst/>
          </a:prstGeom>
        </p:spPr>
      </p:pic>
    </p:spTree>
    <p:extLst>
      <p:ext uri="{BB962C8B-B14F-4D97-AF65-F5344CB8AC3E}">
        <p14:creationId xmlns:p14="http://schemas.microsoft.com/office/powerpoint/2010/main" val="183271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750" fill="hold"/>
                                        <p:tgtEl>
                                          <p:spTgt spid="49"/>
                                        </p:tgtEl>
                                        <p:attrNameLst>
                                          <p:attrName>ppt_w</p:attrName>
                                        </p:attrNameLst>
                                      </p:cBhvr>
                                      <p:tavLst>
                                        <p:tav tm="0">
                                          <p:val>
                                            <p:fltVal val="0"/>
                                          </p:val>
                                        </p:tav>
                                        <p:tav tm="100000">
                                          <p:val>
                                            <p:strVal val="#ppt_w"/>
                                          </p:val>
                                        </p:tav>
                                      </p:tavLst>
                                    </p:anim>
                                    <p:anim calcmode="lin" valueType="num">
                                      <p:cBhvr>
                                        <p:cTn id="8" dur="750" fill="hold"/>
                                        <p:tgtEl>
                                          <p:spTgt spid="49"/>
                                        </p:tgtEl>
                                        <p:attrNameLst>
                                          <p:attrName>ppt_h</p:attrName>
                                        </p:attrNameLst>
                                      </p:cBhvr>
                                      <p:tavLst>
                                        <p:tav tm="0">
                                          <p:val>
                                            <p:fltVal val="0"/>
                                          </p:val>
                                        </p:tav>
                                        <p:tav tm="100000">
                                          <p:val>
                                            <p:strVal val="#ppt_h"/>
                                          </p:val>
                                        </p:tav>
                                      </p:tavLst>
                                    </p:anim>
                                    <p:animEffect transition="in" filter="fade">
                                      <p:cBhvr>
                                        <p:cTn id="9" dur="75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750" fill="hold"/>
                                        <p:tgtEl>
                                          <p:spTgt spid="12"/>
                                        </p:tgtEl>
                                        <p:attrNameLst>
                                          <p:attrName>ppt_w</p:attrName>
                                        </p:attrNameLst>
                                      </p:cBhvr>
                                      <p:tavLst>
                                        <p:tav tm="0">
                                          <p:val>
                                            <p:fltVal val="0"/>
                                          </p:val>
                                        </p:tav>
                                        <p:tav tm="100000">
                                          <p:val>
                                            <p:strVal val="#ppt_w"/>
                                          </p:val>
                                        </p:tav>
                                      </p:tavLst>
                                    </p:anim>
                                    <p:anim calcmode="lin" valueType="num">
                                      <p:cBhvr>
                                        <p:cTn id="15" dur="750" fill="hold"/>
                                        <p:tgtEl>
                                          <p:spTgt spid="12"/>
                                        </p:tgtEl>
                                        <p:attrNameLst>
                                          <p:attrName>ppt_h</p:attrName>
                                        </p:attrNameLst>
                                      </p:cBhvr>
                                      <p:tavLst>
                                        <p:tav tm="0">
                                          <p:val>
                                            <p:fltVal val="0"/>
                                          </p:val>
                                        </p:tav>
                                        <p:tav tm="100000">
                                          <p:val>
                                            <p:strVal val="#ppt_h"/>
                                          </p:val>
                                        </p:tav>
                                      </p:tavLst>
                                    </p:anim>
                                    <p:animEffect transition="in" filter="fade">
                                      <p:cBhvr>
                                        <p:cTn id="16"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26701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F3D123C0-6F31-4B46-B2AF-6A663147EFBD}"/>
              </a:ext>
            </a:extLst>
          </p:cNvPr>
          <p:cNvGrpSpPr>
            <a:grpSpLocks noChangeAspect="1"/>
          </p:cNvGrpSpPr>
          <p:nvPr/>
        </p:nvGrpSpPr>
        <p:grpSpPr>
          <a:xfrm>
            <a:off x="3609410" y="1400260"/>
            <a:ext cx="7817801" cy="4318994"/>
            <a:chOff x="3609410" y="1400260"/>
            <a:chExt cx="7817801" cy="4318994"/>
          </a:xfrm>
        </p:grpSpPr>
        <p:sp>
          <p:nvSpPr>
            <p:cNvPr id="6" name="iš1iḋé">
              <a:extLst>
                <a:ext uri="{FF2B5EF4-FFF2-40B4-BE49-F238E27FC236}">
                  <a16:creationId xmlns:a16="http://schemas.microsoft.com/office/drawing/2014/main" id="{CD85D1D7-5A31-4013-86AD-9B4CFDFC93A3}"/>
                </a:ext>
              </a:extLst>
            </p:cNvPr>
            <p:cNvSpPr/>
            <p:nvPr/>
          </p:nvSpPr>
          <p:spPr>
            <a:xfrm rot="20400000">
              <a:off x="3609410" y="2930818"/>
              <a:ext cx="7817801" cy="362785"/>
            </a:xfrm>
            <a:prstGeom prst="rightArrow">
              <a:avLst/>
            </a:prstGeom>
            <a:solidFill>
              <a:schemeClr val="accent2"/>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defTabSz="914354">
                <a:lnSpc>
                  <a:spcPct val="140000"/>
                </a:lnSpc>
              </a:pPr>
              <a:endParaRPr lang="zh-CN" altLang="en-US" sz="2000" b="1" dirty="0">
                <a:solidFill>
                  <a:schemeClr val="tx1"/>
                </a:solidFill>
                <a:cs typeface="+mn-ea"/>
                <a:sym typeface="+mn-lt"/>
              </a:endParaRPr>
            </a:p>
          </p:txBody>
        </p:sp>
        <p:sp>
          <p:nvSpPr>
            <p:cNvPr id="7" name="ïṡľîḋe">
              <a:extLst>
                <a:ext uri="{FF2B5EF4-FFF2-40B4-BE49-F238E27FC236}">
                  <a16:creationId xmlns:a16="http://schemas.microsoft.com/office/drawing/2014/main" id="{5482A040-4F5E-4018-BCE0-85F23ED1274B}"/>
                </a:ext>
              </a:extLst>
            </p:cNvPr>
            <p:cNvSpPr/>
            <p:nvPr/>
          </p:nvSpPr>
          <p:spPr>
            <a:xfrm>
              <a:off x="6033446" y="3575997"/>
              <a:ext cx="112406" cy="112406"/>
            </a:xfrm>
            <a:prstGeom prst="ellipse">
              <a:avLst/>
            </a:prstGeom>
            <a:solidFill>
              <a:schemeClr val="bg1">
                <a:lumMod val="65000"/>
              </a:schemeClr>
            </a:solidFill>
            <a:ln w="12700" cap="rnd">
              <a:solidFill>
                <a:schemeClr val="bg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defTabSz="914354">
                <a:lnSpc>
                  <a:spcPct val="140000"/>
                </a:lnSpc>
              </a:pPr>
              <a:endParaRPr lang="zh-CN" altLang="en-US" sz="2000" b="1" dirty="0">
                <a:solidFill>
                  <a:schemeClr val="tx1"/>
                </a:solidFill>
                <a:cs typeface="+mn-ea"/>
                <a:sym typeface="+mn-lt"/>
              </a:endParaRPr>
            </a:p>
          </p:txBody>
        </p:sp>
        <p:sp>
          <p:nvSpPr>
            <p:cNvPr id="9" name="iśḷîḑè">
              <a:extLst>
                <a:ext uri="{FF2B5EF4-FFF2-40B4-BE49-F238E27FC236}">
                  <a16:creationId xmlns:a16="http://schemas.microsoft.com/office/drawing/2014/main" id="{65B1E9D6-00F5-4A8F-8EFB-2FE08B627EC2}"/>
                </a:ext>
              </a:extLst>
            </p:cNvPr>
            <p:cNvSpPr/>
            <p:nvPr/>
          </p:nvSpPr>
          <p:spPr>
            <a:xfrm>
              <a:off x="4047218" y="4299710"/>
              <a:ext cx="112406" cy="112406"/>
            </a:xfrm>
            <a:prstGeom prst="ellipse">
              <a:avLst/>
            </a:prstGeom>
            <a:solidFill>
              <a:schemeClr val="bg1">
                <a:lumMod val="75000"/>
              </a:schemeClr>
            </a:solidFill>
            <a:ln w="12700" cap="rnd">
              <a:solidFill>
                <a:schemeClr val="bg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defTabSz="914354">
                <a:lnSpc>
                  <a:spcPct val="140000"/>
                </a:lnSpc>
              </a:pPr>
              <a:endParaRPr lang="zh-CN" altLang="en-US" sz="2000" b="1" dirty="0">
                <a:solidFill>
                  <a:schemeClr val="tx1"/>
                </a:solidFill>
                <a:cs typeface="+mn-ea"/>
                <a:sym typeface="+mn-lt"/>
              </a:endParaRPr>
            </a:p>
          </p:txBody>
        </p:sp>
        <p:sp>
          <p:nvSpPr>
            <p:cNvPr id="10" name="iSlíḋe">
              <a:extLst>
                <a:ext uri="{FF2B5EF4-FFF2-40B4-BE49-F238E27FC236}">
                  <a16:creationId xmlns:a16="http://schemas.microsoft.com/office/drawing/2014/main" id="{C1632CB5-6FB4-4A92-853D-70CF5EDEC587}"/>
                </a:ext>
              </a:extLst>
            </p:cNvPr>
            <p:cNvSpPr/>
            <p:nvPr/>
          </p:nvSpPr>
          <p:spPr>
            <a:xfrm>
              <a:off x="8019674" y="2852284"/>
              <a:ext cx="112406" cy="112406"/>
            </a:xfrm>
            <a:prstGeom prst="ellipse">
              <a:avLst/>
            </a:prstGeom>
            <a:solidFill>
              <a:schemeClr val="tx1">
                <a:lumMod val="50000"/>
                <a:lumOff val="50000"/>
              </a:schemeClr>
            </a:solidFill>
            <a:ln w="12700" cap="rnd">
              <a:solidFill>
                <a:schemeClr val="bg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defTabSz="914354">
                <a:lnSpc>
                  <a:spcPct val="140000"/>
                </a:lnSpc>
              </a:pPr>
              <a:endParaRPr lang="zh-CN" altLang="en-US" sz="2000" b="1" dirty="0">
                <a:solidFill>
                  <a:schemeClr val="tx1"/>
                </a:solidFill>
                <a:cs typeface="+mn-ea"/>
                <a:sym typeface="+mn-lt"/>
              </a:endParaRPr>
            </a:p>
          </p:txBody>
        </p:sp>
        <p:sp>
          <p:nvSpPr>
            <p:cNvPr id="11" name="ïṩľidè">
              <a:extLst>
                <a:ext uri="{FF2B5EF4-FFF2-40B4-BE49-F238E27FC236}">
                  <a16:creationId xmlns:a16="http://schemas.microsoft.com/office/drawing/2014/main" id="{C48E1721-4F97-4210-910F-1BF78FD0BE64}"/>
                </a:ext>
              </a:extLst>
            </p:cNvPr>
            <p:cNvSpPr/>
            <p:nvPr/>
          </p:nvSpPr>
          <p:spPr>
            <a:xfrm>
              <a:off x="10005902" y="2128571"/>
              <a:ext cx="112406" cy="112406"/>
            </a:xfrm>
            <a:prstGeom prst="ellipse">
              <a:avLst/>
            </a:prstGeom>
            <a:solidFill>
              <a:schemeClr val="accent1"/>
            </a:solidFill>
            <a:ln w="12700" cap="rnd">
              <a:solidFill>
                <a:schemeClr val="bg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defTabSz="914354">
                <a:lnSpc>
                  <a:spcPct val="140000"/>
                </a:lnSpc>
              </a:pPr>
              <a:endParaRPr lang="zh-CN" altLang="en-US" sz="2000" b="1" dirty="0">
                <a:solidFill>
                  <a:schemeClr val="tx1"/>
                </a:solidFill>
                <a:cs typeface="+mn-ea"/>
                <a:sym typeface="+mn-lt"/>
              </a:endParaRPr>
            </a:p>
          </p:txBody>
        </p:sp>
        <p:sp>
          <p:nvSpPr>
            <p:cNvPr id="13" name="iSľiḋé">
              <a:extLst>
                <a:ext uri="{FF2B5EF4-FFF2-40B4-BE49-F238E27FC236}">
                  <a16:creationId xmlns:a16="http://schemas.microsoft.com/office/drawing/2014/main" id="{D3C274E8-650D-41B8-94C7-A9B8B92B1E30}"/>
                </a:ext>
              </a:extLst>
            </p:cNvPr>
            <p:cNvSpPr/>
            <p:nvPr/>
          </p:nvSpPr>
          <p:spPr>
            <a:xfrm>
              <a:off x="3860146" y="3553567"/>
              <a:ext cx="486551" cy="555811"/>
            </a:xfrm>
            <a:custGeom>
              <a:avLst/>
              <a:gdLst>
                <a:gd name="connsiteX0" fmla="*/ 2258 w 532910"/>
                <a:gd name="connsiteY0" fmla="*/ 547870 h 608768"/>
                <a:gd name="connsiteX1" fmla="*/ 42904 w 532910"/>
                <a:gd name="connsiteY1" fmla="*/ 547870 h 608768"/>
                <a:gd name="connsiteX2" fmla="*/ 63227 w 532910"/>
                <a:gd name="connsiteY2" fmla="*/ 568169 h 608768"/>
                <a:gd name="connsiteX3" fmla="*/ 83549 w 532910"/>
                <a:gd name="connsiteY3" fmla="*/ 547870 h 608768"/>
                <a:gd name="connsiteX4" fmla="*/ 124195 w 532910"/>
                <a:gd name="connsiteY4" fmla="*/ 547870 h 608768"/>
                <a:gd name="connsiteX5" fmla="*/ 144518 w 532910"/>
                <a:gd name="connsiteY5" fmla="*/ 568169 h 608768"/>
                <a:gd name="connsiteX6" fmla="*/ 164841 w 532910"/>
                <a:gd name="connsiteY6" fmla="*/ 547870 h 608768"/>
                <a:gd name="connsiteX7" fmla="*/ 205486 w 532910"/>
                <a:gd name="connsiteY7" fmla="*/ 547870 h 608768"/>
                <a:gd name="connsiteX8" fmla="*/ 225809 w 532910"/>
                <a:gd name="connsiteY8" fmla="*/ 568169 h 608768"/>
                <a:gd name="connsiteX9" fmla="*/ 246132 w 532910"/>
                <a:gd name="connsiteY9" fmla="*/ 547870 h 608768"/>
                <a:gd name="connsiteX10" fmla="*/ 286778 w 532910"/>
                <a:gd name="connsiteY10" fmla="*/ 547870 h 608768"/>
                <a:gd name="connsiteX11" fmla="*/ 307101 w 532910"/>
                <a:gd name="connsiteY11" fmla="*/ 568169 h 608768"/>
                <a:gd name="connsiteX12" fmla="*/ 327424 w 532910"/>
                <a:gd name="connsiteY12" fmla="*/ 547870 h 608768"/>
                <a:gd name="connsiteX13" fmla="*/ 368069 w 532910"/>
                <a:gd name="connsiteY13" fmla="*/ 547870 h 608768"/>
                <a:gd name="connsiteX14" fmla="*/ 388392 w 532910"/>
                <a:gd name="connsiteY14" fmla="*/ 568169 h 608768"/>
                <a:gd name="connsiteX15" fmla="*/ 408715 w 532910"/>
                <a:gd name="connsiteY15" fmla="*/ 547870 h 608768"/>
                <a:gd name="connsiteX16" fmla="*/ 449361 w 532910"/>
                <a:gd name="connsiteY16" fmla="*/ 547870 h 608768"/>
                <a:gd name="connsiteX17" fmla="*/ 469683 w 532910"/>
                <a:gd name="connsiteY17" fmla="*/ 568169 h 608768"/>
                <a:gd name="connsiteX18" fmla="*/ 490006 w 532910"/>
                <a:gd name="connsiteY18" fmla="*/ 547870 h 608768"/>
                <a:gd name="connsiteX19" fmla="*/ 530652 w 532910"/>
                <a:gd name="connsiteY19" fmla="*/ 547870 h 608768"/>
                <a:gd name="connsiteX20" fmla="*/ 469683 w 532910"/>
                <a:gd name="connsiteY20" fmla="*/ 608768 h 608768"/>
                <a:gd name="connsiteX21" fmla="*/ 429038 w 532910"/>
                <a:gd name="connsiteY21" fmla="*/ 593239 h 608768"/>
                <a:gd name="connsiteX22" fmla="*/ 388392 w 532910"/>
                <a:gd name="connsiteY22" fmla="*/ 608768 h 608768"/>
                <a:gd name="connsiteX23" fmla="*/ 347746 w 532910"/>
                <a:gd name="connsiteY23" fmla="*/ 593239 h 608768"/>
                <a:gd name="connsiteX24" fmla="*/ 307101 w 532910"/>
                <a:gd name="connsiteY24" fmla="*/ 608768 h 608768"/>
                <a:gd name="connsiteX25" fmla="*/ 266455 w 532910"/>
                <a:gd name="connsiteY25" fmla="*/ 593239 h 608768"/>
                <a:gd name="connsiteX26" fmla="*/ 225809 w 532910"/>
                <a:gd name="connsiteY26" fmla="*/ 608768 h 608768"/>
                <a:gd name="connsiteX27" fmla="*/ 185164 w 532910"/>
                <a:gd name="connsiteY27" fmla="*/ 593239 h 608768"/>
                <a:gd name="connsiteX28" fmla="*/ 144518 w 532910"/>
                <a:gd name="connsiteY28" fmla="*/ 608768 h 608768"/>
                <a:gd name="connsiteX29" fmla="*/ 103872 w 532910"/>
                <a:gd name="connsiteY29" fmla="*/ 593239 h 608768"/>
                <a:gd name="connsiteX30" fmla="*/ 63227 w 532910"/>
                <a:gd name="connsiteY30" fmla="*/ 608768 h 608768"/>
                <a:gd name="connsiteX31" fmla="*/ 2258 w 532910"/>
                <a:gd name="connsiteY31" fmla="*/ 547870 h 608768"/>
                <a:gd name="connsiteX32" fmla="*/ 286778 w 532910"/>
                <a:gd name="connsiteY32" fmla="*/ 233995 h 608768"/>
                <a:gd name="connsiteX33" fmla="*/ 532910 w 532910"/>
                <a:gd name="connsiteY33" fmla="*/ 288673 h 608768"/>
                <a:gd name="connsiteX34" fmla="*/ 530471 w 532910"/>
                <a:gd name="connsiteY34" fmla="*/ 307034 h 608768"/>
                <a:gd name="connsiteX35" fmla="*/ 464619 w 532910"/>
                <a:gd name="connsiteY35" fmla="*/ 520773 h 608768"/>
                <a:gd name="connsiteX36" fmla="*/ 286778 w 532910"/>
                <a:gd name="connsiteY36" fmla="*/ 520773 h 608768"/>
                <a:gd name="connsiteX37" fmla="*/ 246132 w 532910"/>
                <a:gd name="connsiteY37" fmla="*/ 233995 h 608768"/>
                <a:gd name="connsiteX38" fmla="*/ 246132 w 532910"/>
                <a:gd name="connsiteY38" fmla="*/ 520773 h 608768"/>
                <a:gd name="connsiteX39" fmla="*/ 68291 w 532910"/>
                <a:gd name="connsiteY39" fmla="*/ 520773 h 608768"/>
                <a:gd name="connsiteX40" fmla="*/ 2439 w 532910"/>
                <a:gd name="connsiteY40" fmla="*/ 307034 h 608768"/>
                <a:gd name="connsiteX41" fmla="*/ 0 w 532910"/>
                <a:gd name="connsiteY41" fmla="*/ 288673 h 608768"/>
                <a:gd name="connsiteX42" fmla="*/ 368069 w 532910"/>
                <a:gd name="connsiteY42" fmla="*/ 121739 h 608768"/>
                <a:gd name="connsiteX43" fmla="*/ 368069 w 532910"/>
                <a:gd name="connsiteY43" fmla="*/ 162319 h 608768"/>
                <a:gd name="connsiteX44" fmla="*/ 408715 w 532910"/>
                <a:gd name="connsiteY44" fmla="*/ 162319 h 608768"/>
                <a:gd name="connsiteX45" fmla="*/ 408715 w 532910"/>
                <a:gd name="connsiteY45" fmla="*/ 121739 h 608768"/>
                <a:gd name="connsiteX46" fmla="*/ 286778 w 532910"/>
                <a:gd name="connsiteY46" fmla="*/ 121739 h 608768"/>
                <a:gd name="connsiteX47" fmla="*/ 286778 w 532910"/>
                <a:gd name="connsiteY47" fmla="*/ 162319 h 608768"/>
                <a:gd name="connsiteX48" fmla="*/ 327423 w 532910"/>
                <a:gd name="connsiteY48" fmla="*/ 162319 h 608768"/>
                <a:gd name="connsiteX49" fmla="*/ 327423 w 532910"/>
                <a:gd name="connsiteY49" fmla="*/ 121739 h 608768"/>
                <a:gd name="connsiteX50" fmla="*/ 205487 w 532910"/>
                <a:gd name="connsiteY50" fmla="*/ 121739 h 608768"/>
                <a:gd name="connsiteX51" fmla="*/ 205487 w 532910"/>
                <a:gd name="connsiteY51" fmla="*/ 162319 h 608768"/>
                <a:gd name="connsiteX52" fmla="*/ 246132 w 532910"/>
                <a:gd name="connsiteY52" fmla="*/ 162319 h 608768"/>
                <a:gd name="connsiteX53" fmla="*/ 246132 w 532910"/>
                <a:gd name="connsiteY53" fmla="*/ 121739 h 608768"/>
                <a:gd name="connsiteX54" fmla="*/ 124195 w 532910"/>
                <a:gd name="connsiteY54" fmla="*/ 121739 h 608768"/>
                <a:gd name="connsiteX55" fmla="*/ 124195 w 532910"/>
                <a:gd name="connsiteY55" fmla="*/ 162319 h 608768"/>
                <a:gd name="connsiteX56" fmla="*/ 164841 w 532910"/>
                <a:gd name="connsiteY56" fmla="*/ 162319 h 608768"/>
                <a:gd name="connsiteX57" fmla="*/ 164841 w 532910"/>
                <a:gd name="connsiteY57" fmla="*/ 121739 h 608768"/>
                <a:gd name="connsiteX58" fmla="*/ 266455 w 532910"/>
                <a:gd name="connsiteY58" fmla="*/ 0 h 608768"/>
                <a:gd name="connsiteX59" fmla="*/ 327423 w 532910"/>
                <a:gd name="connsiteY59" fmla="*/ 60870 h 608768"/>
                <a:gd name="connsiteX60" fmla="*/ 327423 w 532910"/>
                <a:gd name="connsiteY60" fmla="*/ 81159 h 608768"/>
                <a:gd name="connsiteX61" fmla="*/ 449360 w 532910"/>
                <a:gd name="connsiteY61" fmla="*/ 81159 h 608768"/>
                <a:gd name="connsiteX62" fmla="*/ 449360 w 532910"/>
                <a:gd name="connsiteY62" fmla="*/ 162319 h 608768"/>
                <a:gd name="connsiteX63" fmla="*/ 490006 w 532910"/>
                <a:gd name="connsiteY63" fmla="*/ 162319 h 608768"/>
                <a:gd name="connsiteX64" fmla="*/ 490006 w 532910"/>
                <a:gd name="connsiteY64" fmla="*/ 237594 h 608768"/>
                <a:gd name="connsiteX65" fmla="*/ 266455 w 532910"/>
                <a:gd name="connsiteY65" fmla="*/ 187985 h 608768"/>
                <a:gd name="connsiteX66" fmla="*/ 42904 w 532910"/>
                <a:gd name="connsiteY66" fmla="*/ 237594 h 608768"/>
                <a:gd name="connsiteX67" fmla="*/ 42904 w 532910"/>
                <a:gd name="connsiteY67" fmla="*/ 162319 h 608768"/>
                <a:gd name="connsiteX68" fmla="*/ 83550 w 532910"/>
                <a:gd name="connsiteY68" fmla="*/ 162319 h 608768"/>
                <a:gd name="connsiteX69" fmla="*/ 83550 w 532910"/>
                <a:gd name="connsiteY69" fmla="*/ 81159 h 608768"/>
                <a:gd name="connsiteX70" fmla="*/ 205487 w 532910"/>
                <a:gd name="connsiteY70" fmla="*/ 81159 h 608768"/>
                <a:gd name="connsiteX71" fmla="*/ 205487 w 532910"/>
                <a:gd name="connsiteY71" fmla="*/ 60870 h 608768"/>
                <a:gd name="connsiteX72" fmla="*/ 266455 w 532910"/>
                <a:gd name="connsiteY72" fmla="*/ 0 h 60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2910" h="608768">
                  <a:moveTo>
                    <a:pt x="2258" y="547870"/>
                  </a:moveTo>
                  <a:lnTo>
                    <a:pt x="42904" y="547870"/>
                  </a:lnTo>
                  <a:cubicBezTo>
                    <a:pt x="42904" y="559035"/>
                    <a:pt x="52049" y="568169"/>
                    <a:pt x="63227" y="568169"/>
                  </a:cubicBezTo>
                  <a:cubicBezTo>
                    <a:pt x="74404" y="568169"/>
                    <a:pt x="83549" y="559035"/>
                    <a:pt x="83549" y="547870"/>
                  </a:cubicBezTo>
                  <a:lnTo>
                    <a:pt x="124195" y="547870"/>
                  </a:lnTo>
                  <a:cubicBezTo>
                    <a:pt x="124195" y="559035"/>
                    <a:pt x="133340" y="568169"/>
                    <a:pt x="144518" y="568169"/>
                  </a:cubicBezTo>
                  <a:cubicBezTo>
                    <a:pt x="155695" y="568169"/>
                    <a:pt x="164841" y="559035"/>
                    <a:pt x="164841" y="547870"/>
                  </a:cubicBezTo>
                  <a:lnTo>
                    <a:pt x="205486" y="547870"/>
                  </a:lnTo>
                  <a:cubicBezTo>
                    <a:pt x="205486" y="559035"/>
                    <a:pt x="214632" y="568169"/>
                    <a:pt x="225809" y="568169"/>
                  </a:cubicBezTo>
                  <a:cubicBezTo>
                    <a:pt x="236987" y="568169"/>
                    <a:pt x="246132" y="559035"/>
                    <a:pt x="246132" y="547870"/>
                  </a:cubicBezTo>
                  <a:lnTo>
                    <a:pt x="286778" y="547870"/>
                  </a:lnTo>
                  <a:cubicBezTo>
                    <a:pt x="286778" y="559035"/>
                    <a:pt x="295923" y="568169"/>
                    <a:pt x="307101" y="568169"/>
                  </a:cubicBezTo>
                  <a:cubicBezTo>
                    <a:pt x="318278" y="568169"/>
                    <a:pt x="327424" y="559035"/>
                    <a:pt x="327424" y="547870"/>
                  </a:cubicBezTo>
                  <a:lnTo>
                    <a:pt x="368069" y="547870"/>
                  </a:lnTo>
                  <a:cubicBezTo>
                    <a:pt x="368069" y="559035"/>
                    <a:pt x="377215" y="568169"/>
                    <a:pt x="388392" y="568169"/>
                  </a:cubicBezTo>
                  <a:cubicBezTo>
                    <a:pt x="399570" y="568169"/>
                    <a:pt x="408715" y="559035"/>
                    <a:pt x="408715" y="547870"/>
                  </a:cubicBezTo>
                  <a:lnTo>
                    <a:pt x="449361" y="547870"/>
                  </a:lnTo>
                  <a:cubicBezTo>
                    <a:pt x="449361" y="559035"/>
                    <a:pt x="458506" y="568169"/>
                    <a:pt x="469683" y="568169"/>
                  </a:cubicBezTo>
                  <a:cubicBezTo>
                    <a:pt x="480861" y="568169"/>
                    <a:pt x="490006" y="559035"/>
                    <a:pt x="490006" y="547870"/>
                  </a:cubicBezTo>
                  <a:lnTo>
                    <a:pt x="530652" y="547870"/>
                  </a:lnTo>
                  <a:cubicBezTo>
                    <a:pt x="530652" y="581465"/>
                    <a:pt x="503318" y="608768"/>
                    <a:pt x="469683" y="608768"/>
                  </a:cubicBezTo>
                  <a:cubicBezTo>
                    <a:pt x="454035" y="608768"/>
                    <a:pt x="439809" y="602881"/>
                    <a:pt x="429038" y="593239"/>
                  </a:cubicBezTo>
                  <a:cubicBezTo>
                    <a:pt x="418267" y="602881"/>
                    <a:pt x="404041" y="608768"/>
                    <a:pt x="388392" y="608768"/>
                  </a:cubicBezTo>
                  <a:cubicBezTo>
                    <a:pt x="372744" y="608768"/>
                    <a:pt x="358518" y="602881"/>
                    <a:pt x="347746" y="593239"/>
                  </a:cubicBezTo>
                  <a:cubicBezTo>
                    <a:pt x="336975" y="602881"/>
                    <a:pt x="322749" y="608768"/>
                    <a:pt x="307101" y="608768"/>
                  </a:cubicBezTo>
                  <a:cubicBezTo>
                    <a:pt x="291452" y="608768"/>
                    <a:pt x="277226" y="602881"/>
                    <a:pt x="266455" y="593239"/>
                  </a:cubicBezTo>
                  <a:cubicBezTo>
                    <a:pt x="255684" y="602881"/>
                    <a:pt x="241458" y="608768"/>
                    <a:pt x="225809" y="608768"/>
                  </a:cubicBezTo>
                  <a:cubicBezTo>
                    <a:pt x="210161" y="608768"/>
                    <a:pt x="195935" y="602881"/>
                    <a:pt x="185164" y="593239"/>
                  </a:cubicBezTo>
                  <a:cubicBezTo>
                    <a:pt x="174392" y="602881"/>
                    <a:pt x="160167" y="608768"/>
                    <a:pt x="144518" y="608768"/>
                  </a:cubicBezTo>
                  <a:cubicBezTo>
                    <a:pt x="128869" y="608768"/>
                    <a:pt x="114643" y="602881"/>
                    <a:pt x="103872" y="593239"/>
                  </a:cubicBezTo>
                  <a:cubicBezTo>
                    <a:pt x="93101" y="602881"/>
                    <a:pt x="78875" y="608768"/>
                    <a:pt x="63227" y="608768"/>
                  </a:cubicBezTo>
                  <a:cubicBezTo>
                    <a:pt x="29592" y="608768"/>
                    <a:pt x="2258" y="581465"/>
                    <a:pt x="2258" y="547870"/>
                  </a:cubicBezTo>
                  <a:close/>
                  <a:moveTo>
                    <a:pt x="286778" y="233995"/>
                  </a:moveTo>
                  <a:lnTo>
                    <a:pt x="532910" y="288673"/>
                  </a:lnTo>
                  <a:lnTo>
                    <a:pt x="530471" y="307034"/>
                  </a:lnTo>
                  <a:cubicBezTo>
                    <a:pt x="529658" y="313526"/>
                    <a:pt x="513805" y="427750"/>
                    <a:pt x="464619" y="520773"/>
                  </a:cubicBezTo>
                  <a:lnTo>
                    <a:pt x="286778" y="520773"/>
                  </a:lnTo>
                  <a:close/>
                  <a:moveTo>
                    <a:pt x="246132" y="233995"/>
                  </a:moveTo>
                  <a:lnTo>
                    <a:pt x="246132" y="520773"/>
                  </a:lnTo>
                  <a:lnTo>
                    <a:pt x="68291" y="520773"/>
                  </a:lnTo>
                  <a:cubicBezTo>
                    <a:pt x="19105" y="427750"/>
                    <a:pt x="3252" y="313526"/>
                    <a:pt x="2439" y="307034"/>
                  </a:cubicBezTo>
                  <a:lnTo>
                    <a:pt x="0" y="288673"/>
                  </a:lnTo>
                  <a:close/>
                  <a:moveTo>
                    <a:pt x="368069" y="121739"/>
                  </a:moveTo>
                  <a:lnTo>
                    <a:pt x="368069" y="162319"/>
                  </a:lnTo>
                  <a:lnTo>
                    <a:pt x="408715" y="162319"/>
                  </a:lnTo>
                  <a:lnTo>
                    <a:pt x="408715" y="121739"/>
                  </a:lnTo>
                  <a:close/>
                  <a:moveTo>
                    <a:pt x="286778" y="121739"/>
                  </a:moveTo>
                  <a:lnTo>
                    <a:pt x="286778" y="162319"/>
                  </a:lnTo>
                  <a:lnTo>
                    <a:pt x="327423" y="162319"/>
                  </a:lnTo>
                  <a:lnTo>
                    <a:pt x="327423" y="121739"/>
                  </a:lnTo>
                  <a:close/>
                  <a:moveTo>
                    <a:pt x="205487" y="121739"/>
                  </a:moveTo>
                  <a:lnTo>
                    <a:pt x="205487" y="162319"/>
                  </a:lnTo>
                  <a:lnTo>
                    <a:pt x="246132" y="162319"/>
                  </a:lnTo>
                  <a:lnTo>
                    <a:pt x="246132" y="121739"/>
                  </a:lnTo>
                  <a:close/>
                  <a:moveTo>
                    <a:pt x="124195" y="121739"/>
                  </a:moveTo>
                  <a:lnTo>
                    <a:pt x="124195" y="162319"/>
                  </a:lnTo>
                  <a:lnTo>
                    <a:pt x="164841" y="162319"/>
                  </a:lnTo>
                  <a:lnTo>
                    <a:pt x="164841" y="121739"/>
                  </a:lnTo>
                  <a:close/>
                  <a:moveTo>
                    <a:pt x="266455" y="0"/>
                  </a:moveTo>
                  <a:cubicBezTo>
                    <a:pt x="300089" y="0"/>
                    <a:pt x="327423" y="27290"/>
                    <a:pt x="327423" y="60870"/>
                  </a:cubicBezTo>
                  <a:lnTo>
                    <a:pt x="327423" y="81159"/>
                  </a:lnTo>
                  <a:lnTo>
                    <a:pt x="449360" y="81159"/>
                  </a:lnTo>
                  <a:lnTo>
                    <a:pt x="449360" y="162319"/>
                  </a:lnTo>
                  <a:lnTo>
                    <a:pt x="490006" y="162319"/>
                  </a:lnTo>
                  <a:lnTo>
                    <a:pt x="490006" y="237594"/>
                  </a:lnTo>
                  <a:lnTo>
                    <a:pt x="266455" y="187985"/>
                  </a:lnTo>
                  <a:lnTo>
                    <a:pt x="42904" y="237594"/>
                  </a:lnTo>
                  <a:lnTo>
                    <a:pt x="42904" y="162319"/>
                  </a:lnTo>
                  <a:lnTo>
                    <a:pt x="83550" y="162319"/>
                  </a:lnTo>
                  <a:lnTo>
                    <a:pt x="83550" y="81159"/>
                  </a:lnTo>
                  <a:lnTo>
                    <a:pt x="205487" y="81159"/>
                  </a:lnTo>
                  <a:lnTo>
                    <a:pt x="205487" y="60870"/>
                  </a:lnTo>
                  <a:cubicBezTo>
                    <a:pt x="205487" y="27290"/>
                    <a:pt x="232821" y="0"/>
                    <a:pt x="266455" y="0"/>
                  </a:cubicBezTo>
                  <a:close/>
                </a:path>
              </a:pathLst>
            </a:custGeom>
            <a:solidFill>
              <a:schemeClr val="accent1">
                <a:lumMod val="40000"/>
                <a:lumOff val="60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20000"/>
                </a:lnSpc>
              </a:pPr>
              <a:endParaRPr lang="zh-CN" altLang="en-US" sz="2000" b="1" dirty="0">
                <a:solidFill>
                  <a:schemeClr val="tx1"/>
                </a:solidFill>
                <a:cs typeface="+mn-ea"/>
                <a:sym typeface="+mn-lt"/>
              </a:endParaRPr>
            </a:p>
          </p:txBody>
        </p:sp>
        <p:sp>
          <p:nvSpPr>
            <p:cNvPr id="14" name="ïṥlïďê">
              <a:extLst>
                <a:ext uri="{FF2B5EF4-FFF2-40B4-BE49-F238E27FC236}">
                  <a16:creationId xmlns:a16="http://schemas.microsoft.com/office/drawing/2014/main" id="{E4AEB026-C865-461E-932C-7D59A6780812}"/>
                </a:ext>
              </a:extLst>
            </p:cNvPr>
            <p:cNvSpPr/>
            <p:nvPr/>
          </p:nvSpPr>
          <p:spPr>
            <a:xfrm>
              <a:off x="5811744" y="2830225"/>
              <a:ext cx="555811" cy="555069"/>
            </a:xfrm>
            <a:custGeom>
              <a:avLst/>
              <a:gdLst>
                <a:gd name="T0" fmla="*/ 913 w 963"/>
                <a:gd name="T1" fmla="*/ 142 h 963"/>
                <a:gd name="T2" fmla="*/ 939 w 963"/>
                <a:gd name="T3" fmla="*/ 60 h 963"/>
                <a:gd name="T4" fmla="*/ 896 w 963"/>
                <a:gd name="T5" fmla="*/ 23 h 963"/>
                <a:gd name="T6" fmla="*/ 772 w 963"/>
                <a:gd name="T7" fmla="*/ 98 h 963"/>
                <a:gd name="T8" fmla="*/ 352 w 963"/>
                <a:gd name="T9" fmla="*/ 17 h 963"/>
                <a:gd name="T10" fmla="*/ 69 w 963"/>
                <a:gd name="T11" fmla="*/ 211 h 963"/>
                <a:gd name="T12" fmla="*/ 26 w 963"/>
                <a:gd name="T13" fmla="*/ 249 h 963"/>
                <a:gd name="T14" fmla="*/ 25 w 963"/>
                <a:gd name="T15" fmla="*/ 266 h 963"/>
                <a:gd name="T16" fmla="*/ 0 w 963"/>
                <a:gd name="T17" fmla="*/ 481 h 963"/>
                <a:gd name="T18" fmla="*/ 611 w 963"/>
                <a:gd name="T19" fmla="*/ 945 h 963"/>
                <a:gd name="T20" fmla="*/ 691 w 963"/>
                <a:gd name="T21" fmla="*/ 930 h 963"/>
                <a:gd name="T22" fmla="*/ 745 w 963"/>
                <a:gd name="T23" fmla="*/ 904 h 963"/>
                <a:gd name="T24" fmla="*/ 751 w 963"/>
                <a:gd name="T25" fmla="*/ 886 h 963"/>
                <a:gd name="T26" fmla="*/ 48 w 963"/>
                <a:gd name="T27" fmla="*/ 505 h 963"/>
                <a:gd name="T28" fmla="*/ 163 w 963"/>
                <a:gd name="T29" fmla="*/ 567 h 963"/>
                <a:gd name="T30" fmla="*/ 114 w 963"/>
                <a:gd name="T31" fmla="*/ 611 h 963"/>
                <a:gd name="T32" fmla="*/ 124 w 963"/>
                <a:gd name="T33" fmla="*/ 633 h 963"/>
                <a:gd name="T34" fmla="*/ 48 w 963"/>
                <a:gd name="T35" fmla="*/ 505 h 963"/>
                <a:gd name="T36" fmla="*/ 231 w 963"/>
                <a:gd name="T37" fmla="*/ 337 h 963"/>
                <a:gd name="T38" fmla="*/ 84 w 963"/>
                <a:gd name="T39" fmla="*/ 306 h 963"/>
                <a:gd name="T40" fmla="*/ 752 w 963"/>
                <a:gd name="T41" fmla="*/ 306 h 963"/>
                <a:gd name="T42" fmla="*/ 456 w 963"/>
                <a:gd name="T43" fmla="*/ 410 h 963"/>
                <a:gd name="T44" fmla="*/ 436 w 963"/>
                <a:gd name="T45" fmla="*/ 458 h 963"/>
                <a:gd name="T46" fmla="*/ 456 w 963"/>
                <a:gd name="T47" fmla="*/ 410 h 963"/>
                <a:gd name="T48" fmla="*/ 334 w 963"/>
                <a:gd name="T49" fmla="*/ 566 h 963"/>
                <a:gd name="T50" fmla="*/ 268 w 963"/>
                <a:gd name="T51" fmla="*/ 505 h 963"/>
                <a:gd name="T52" fmla="*/ 458 w 963"/>
                <a:gd name="T53" fmla="*/ 569 h 963"/>
                <a:gd name="T54" fmla="*/ 397 w 963"/>
                <a:gd name="T55" fmla="*/ 626 h 963"/>
                <a:gd name="T56" fmla="*/ 550 w 963"/>
                <a:gd name="T57" fmla="*/ 505 h 963"/>
                <a:gd name="T58" fmla="*/ 505 w 963"/>
                <a:gd name="T59" fmla="*/ 657 h 963"/>
                <a:gd name="T60" fmla="*/ 505 w 963"/>
                <a:gd name="T61" fmla="*/ 48 h 963"/>
                <a:gd name="T62" fmla="*/ 505 w 963"/>
                <a:gd name="T63" fmla="*/ 211 h 963"/>
                <a:gd name="T64" fmla="*/ 381 w 963"/>
                <a:gd name="T65" fmla="*/ 59 h 963"/>
                <a:gd name="T66" fmla="*/ 355 w 963"/>
                <a:gd name="T67" fmla="*/ 844 h 963"/>
                <a:gd name="T68" fmla="*/ 458 w 963"/>
                <a:gd name="T69" fmla="*/ 703 h 963"/>
                <a:gd name="T70" fmla="*/ 355 w 963"/>
                <a:gd name="T71" fmla="*/ 844 h 963"/>
                <a:gd name="T72" fmla="*/ 642 w 963"/>
                <a:gd name="T73" fmla="*/ 782 h 963"/>
                <a:gd name="T74" fmla="*/ 505 w 963"/>
                <a:gd name="T75" fmla="*/ 703 h 963"/>
                <a:gd name="T76" fmla="*/ 915 w 963"/>
                <a:gd name="T77" fmla="*/ 505 h 963"/>
                <a:gd name="T78" fmla="*/ 752 w 963"/>
                <a:gd name="T79" fmla="*/ 505 h 963"/>
                <a:gd name="T80" fmla="*/ 830 w 963"/>
                <a:gd name="T81" fmla="*/ 222 h 963"/>
                <a:gd name="T82" fmla="*/ 638 w 963"/>
                <a:gd name="T83" fmla="*/ 76 h 963"/>
                <a:gd name="T84" fmla="*/ 316 w 963"/>
                <a:gd name="T85" fmla="*/ 80 h 963"/>
                <a:gd name="T86" fmla="*/ 316 w 963"/>
                <a:gd name="T87" fmla="*/ 80 h 963"/>
                <a:gd name="T88" fmla="*/ 207 w 963"/>
                <a:gd name="T89" fmla="*/ 716 h 963"/>
                <a:gd name="T90" fmla="*/ 264 w 963"/>
                <a:gd name="T91" fmla="*/ 746 h 963"/>
                <a:gd name="T92" fmla="*/ 647 w 963"/>
                <a:gd name="T93" fmla="*/ 883 h 963"/>
                <a:gd name="T94" fmla="*/ 647 w 963"/>
                <a:gd name="T95" fmla="*/ 883 h 963"/>
                <a:gd name="T96" fmla="*/ 854 w 963"/>
                <a:gd name="T97" fmla="*/ 703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3" h="963">
                  <a:moveTo>
                    <a:pt x="963" y="481"/>
                  </a:moveTo>
                  <a:cubicBezTo>
                    <a:pt x="963" y="372"/>
                    <a:pt x="926" y="271"/>
                    <a:pt x="864" y="190"/>
                  </a:cubicBezTo>
                  <a:lnTo>
                    <a:pt x="913" y="142"/>
                  </a:lnTo>
                  <a:cubicBezTo>
                    <a:pt x="923" y="134"/>
                    <a:pt x="929" y="123"/>
                    <a:pt x="933" y="108"/>
                  </a:cubicBezTo>
                  <a:cubicBezTo>
                    <a:pt x="937" y="93"/>
                    <a:pt x="939" y="80"/>
                    <a:pt x="939" y="68"/>
                  </a:cubicBezTo>
                  <a:lnTo>
                    <a:pt x="939" y="60"/>
                  </a:lnTo>
                  <a:lnTo>
                    <a:pt x="939" y="52"/>
                  </a:lnTo>
                  <a:cubicBezTo>
                    <a:pt x="936" y="41"/>
                    <a:pt x="930" y="33"/>
                    <a:pt x="922" y="29"/>
                  </a:cubicBezTo>
                  <a:cubicBezTo>
                    <a:pt x="914" y="25"/>
                    <a:pt x="905" y="23"/>
                    <a:pt x="896" y="23"/>
                  </a:cubicBezTo>
                  <a:cubicBezTo>
                    <a:pt x="881" y="23"/>
                    <a:pt x="866" y="25"/>
                    <a:pt x="850" y="31"/>
                  </a:cubicBezTo>
                  <a:cubicBezTo>
                    <a:pt x="834" y="37"/>
                    <a:pt x="822" y="45"/>
                    <a:pt x="811" y="56"/>
                  </a:cubicBezTo>
                  <a:lnTo>
                    <a:pt x="772" y="98"/>
                  </a:lnTo>
                  <a:cubicBezTo>
                    <a:pt x="691" y="37"/>
                    <a:pt x="591" y="0"/>
                    <a:pt x="481" y="0"/>
                  </a:cubicBezTo>
                  <a:cubicBezTo>
                    <a:pt x="437" y="0"/>
                    <a:pt x="394" y="7"/>
                    <a:pt x="353" y="18"/>
                  </a:cubicBezTo>
                  <a:lnTo>
                    <a:pt x="352" y="17"/>
                  </a:lnTo>
                  <a:cubicBezTo>
                    <a:pt x="351" y="18"/>
                    <a:pt x="351" y="18"/>
                    <a:pt x="351" y="18"/>
                  </a:cubicBezTo>
                  <a:cubicBezTo>
                    <a:pt x="241" y="49"/>
                    <a:pt x="147" y="118"/>
                    <a:pt x="84" y="211"/>
                  </a:cubicBezTo>
                  <a:lnTo>
                    <a:pt x="69" y="211"/>
                  </a:lnTo>
                  <a:cubicBezTo>
                    <a:pt x="68" y="211"/>
                    <a:pt x="66" y="211"/>
                    <a:pt x="64" y="212"/>
                  </a:cubicBezTo>
                  <a:cubicBezTo>
                    <a:pt x="62" y="214"/>
                    <a:pt x="60" y="215"/>
                    <a:pt x="60" y="216"/>
                  </a:cubicBezTo>
                  <a:lnTo>
                    <a:pt x="26" y="249"/>
                  </a:lnTo>
                  <a:cubicBezTo>
                    <a:pt x="25" y="250"/>
                    <a:pt x="24" y="252"/>
                    <a:pt x="24" y="254"/>
                  </a:cubicBezTo>
                  <a:lnTo>
                    <a:pt x="24" y="258"/>
                  </a:lnTo>
                  <a:cubicBezTo>
                    <a:pt x="24" y="260"/>
                    <a:pt x="24" y="263"/>
                    <a:pt x="25" y="266"/>
                  </a:cubicBezTo>
                  <a:cubicBezTo>
                    <a:pt x="25" y="269"/>
                    <a:pt x="27" y="270"/>
                    <a:pt x="30" y="271"/>
                  </a:cubicBezTo>
                  <a:lnTo>
                    <a:pt x="47" y="276"/>
                  </a:lnTo>
                  <a:cubicBezTo>
                    <a:pt x="17" y="339"/>
                    <a:pt x="0" y="408"/>
                    <a:pt x="0" y="481"/>
                  </a:cubicBezTo>
                  <a:cubicBezTo>
                    <a:pt x="0" y="747"/>
                    <a:pt x="216" y="963"/>
                    <a:pt x="481" y="963"/>
                  </a:cubicBezTo>
                  <a:cubicBezTo>
                    <a:pt x="526" y="963"/>
                    <a:pt x="569" y="956"/>
                    <a:pt x="610" y="945"/>
                  </a:cubicBezTo>
                  <a:lnTo>
                    <a:pt x="611" y="945"/>
                  </a:lnTo>
                  <a:cubicBezTo>
                    <a:pt x="611" y="945"/>
                    <a:pt x="612" y="945"/>
                    <a:pt x="612" y="944"/>
                  </a:cubicBezTo>
                  <a:cubicBezTo>
                    <a:pt x="638" y="937"/>
                    <a:pt x="662" y="928"/>
                    <a:pt x="686" y="917"/>
                  </a:cubicBezTo>
                  <a:lnTo>
                    <a:pt x="691" y="930"/>
                  </a:lnTo>
                  <a:cubicBezTo>
                    <a:pt x="693" y="937"/>
                    <a:pt x="698" y="940"/>
                    <a:pt x="704" y="940"/>
                  </a:cubicBezTo>
                  <a:cubicBezTo>
                    <a:pt x="707" y="940"/>
                    <a:pt x="710" y="939"/>
                    <a:pt x="715" y="936"/>
                  </a:cubicBezTo>
                  <a:lnTo>
                    <a:pt x="745" y="904"/>
                  </a:lnTo>
                  <a:cubicBezTo>
                    <a:pt x="747" y="903"/>
                    <a:pt x="748" y="902"/>
                    <a:pt x="749" y="901"/>
                  </a:cubicBezTo>
                  <a:cubicBezTo>
                    <a:pt x="749" y="899"/>
                    <a:pt x="750" y="897"/>
                    <a:pt x="750" y="896"/>
                  </a:cubicBezTo>
                  <a:cubicBezTo>
                    <a:pt x="750" y="895"/>
                    <a:pt x="750" y="891"/>
                    <a:pt x="751" y="886"/>
                  </a:cubicBezTo>
                  <a:cubicBezTo>
                    <a:pt x="751" y="883"/>
                    <a:pt x="751" y="881"/>
                    <a:pt x="752" y="880"/>
                  </a:cubicBezTo>
                  <a:cubicBezTo>
                    <a:pt x="879" y="793"/>
                    <a:pt x="963" y="647"/>
                    <a:pt x="963" y="481"/>
                  </a:cubicBezTo>
                  <a:close/>
                  <a:moveTo>
                    <a:pt x="48" y="505"/>
                  </a:moveTo>
                  <a:lnTo>
                    <a:pt x="221" y="505"/>
                  </a:lnTo>
                  <a:cubicBezTo>
                    <a:pt x="222" y="526"/>
                    <a:pt x="224" y="547"/>
                    <a:pt x="226" y="567"/>
                  </a:cubicBezTo>
                  <a:lnTo>
                    <a:pt x="163" y="567"/>
                  </a:lnTo>
                  <a:cubicBezTo>
                    <a:pt x="162" y="567"/>
                    <a:pt x="161" y="568"/>
                    <a:pt x="159" y="569"/>
                  </a:cubicBezTo>
                  <a:cubicBezTo>
                    <a:pt x="156" y="571"/>
                    <a:pt x="155" y="571"/>
                    <a:pt x="153" y="572"/>
                  </a:cubicBezTo>
                  <a:lnTo>
                    <a:pt x="114" y="611"/>
                  </a:lnTo>
                  <a:cubicBezTo>
                    <a:pt x="113" y="614"/>
                    <a:pt x="113" y="616"/>
                    <a:pt x="113" y="616"/>
                  </a:cubicBezTo>
                  <a:lnTo>
                    <a:pt x="113" y="617"/>
                  </a:lnTo>
                  <a:cubicBezTo>
                    <a:pt x="113" y="625"/>
                    <a:pt x="117" y="631"/>
                    <a:pt x="124" y="633"/>
                  </a:cubicBezTo>
                  <a:lnTo>
                    <a:pt x="220" y="657"/>
                  </a:lnTo>
                  <a:lnTo>
                    <a:pt x="84" y="657"/>
                  </a:lnTo>
                  <a:cubicBezTo>
                    <a:pt x="63" y="610"/>
                    <a:pt x="51" y="559"/>
                    <a:pt x="48" y="505"/>
                  </a:cubicBezTo>
                  <a:close/>
                  <a:moveTo>
                    <a:pt x="84" y="306"/>
                  </a:moveTo>
                  <a:lnTo>
                    <a:pt x="138" y="306"/>
                  </a:lnTo>
                  <a:lnTo>
                    <a:pt x="231" y="337"/>
                  </a:lnTo>
                  <a:cubicBezTo>
                    <a:pt x="225" y="376"/>
                    <a:pt x="222" y="417"/>
                    <a:pt x="221" y="458"/>
                  </a:cubicBezTo>
                  <a:lnTo>
                    <a:pt x="48" y="458"/>
                  </a:lnTo>
                  <a:cubicBezTo>
                    <a:pt x="51" y="404"/>
                    <a:pt x="63" y="353"/>
                    <a:pt x="84" y="306"/>
                  </a:cubicBezTo>
                  <a:close/>
                  <a:moveTo>
                    <a:pt x="915" y="458"/>
                  </a:moveTo>
                  <a:lnTo>
                    <a:pt x="752" y="458"/>
                  </a:lnTo>
                  <a:lnTo>
                    <a:pt x="752" y="306"/>
                  </a:lnTo>
                  <a:lnTo>
                    <a:pt x="879" y="306"/>
                  </a:lnTo>
                  <a:cubicBezTo>
                    <a:pt x="900" y="353"/>
                    <a:pt x="912" y="404"/>
                    <a:pt x="915" y="458"/>
                  </a:cubicBezTo>
                  <a:close/>
                  <a:moveTo>
                    <a:pt x="456" y="410"/>
                  </a:moveTo>
                  <a:cubicBezTo>
                    <a:pt x="457" y="410"/>
                    <a:pt x="457" y="411"/>
                    <a:pt x="458" y="411"/>
                  </a:cubicBezTo>
                  <a:lnTo>
                    <a:pt x="458" y="435"/>
                  </a:lnTo>
                  <a:lnTo>
                    <a:pt x="436" y="458"/>
                  </a:lnTo>
                  <a:lnTo>
                    <a:pt x="268" y="458"/>
                  </a:lnTo>
                  <a:cubicBezTo>
                    <a:pt x="268" y="422"/>
                    <a:pt x="271" y="386"/>
                    <a:pt x="276" y="351"/>
                  </a:cubicBezTo>
                  <a:lnTo>
                    <a:pt x="456" y="410"/>
                  </a:lnTo>
                  <a:close/>
                  <a:moveTo>
                    <a:pt x="392" y="505"/>
                  </a:moveTo>
                  <a:lnTo>
                    <a:pt x="339" y="562"/>
                  </a:lnTo>
                  <a:cubicBezTo>
                    <a:pt x="338" y="564"/>
                    <a:pt x="337" y="565"/>
                    <a:pt x="334" y="566"/>
                  </a:cubicBezTo>
                  <a:cubicBezTo>
                    <a:pt x="332" y="567"/>
                    <a:pt x="331" y="567"/>
                    <a:pt x="330" y="567"/>
                  </a:cubicBezTo>
                  <a:lnTo>
                    <a:pt x="273" y="567"/>
                  </a:lnTo>
                  <a:cubicBezTo>
                    <a:pt x="270" y="547"/>
                    <a:pt x="269" y="526"/>
                    <a:pt x="268" y="505"/>
                  </a:cubicBezTo>
                  <a:lnTo>
                    <a:pt x="392" y="505"/>
                  </a:lnTo>
                  <a:close/>
                  <a:moveTo>
                    <a:pt x="397" y="626"/>
                  </a:moveTo>
                  <a:lnTo>
                    <a:pt x="458" y="569"/>
                  </a:lnTo>
                  <a:lnTo>
                    <a:pt x="458" y="657"/>
                  </a:lnTo>
                  <a:lnTo>
                    <a:pt x="396" y="657"/>
                  </a:lnTo>
                  <a:lnTo>
                    <a:pt x="397" y="626"/>
                  </a:lnTo>
                  <a:close/>
                  <a:moveTo>
                    <a:pt x="505" y="525"/>
                  </a:moveTo>
                  <a:lnTo>
                    <a:pt x="526" y="505"/>
                  </a:lnTo>
                  <a:lnTo>
                    <a:pt x="550" y="505"/>
                  </a:lnTo>
                  <a:cubicBezTo>
                    <a:pt x="551" y="506"/>
                    <a:pt x="552" y="508"/>
                    <a:pt x="552" y="510"/>
                  </a:cubicBezTo>
                  <a:lnTo>
                    <a:pt x="601" y="657"/>
                  </a:lnTo>
                  <a:lnTo>
                    <a:pt x="505" y="657"/>
                  </a:lnTo>
                  <a:lnTo>
                    <a:pt x="505" y="525"/>
                  </a:lnTo>
                  <a:close/>
                  <a:moveTo>
                    <a:pt x="505" y="211"/>
                  </a:moveTo>
                  <a:lnTo>
                    <a:pt x="505" y="48"/>
                  </a:lnTo>
                  <a:cubicBezTo>
                    <a:pt x="527" y="49"/>
                    <a:pt x="550" y="52"/>
                    <a:pt x="571" y="56"/>
                  </a:cubicBezTo>
                  <a:cubicBezTo>
                    <a:pt x="603" y="104"/>
                    <a:pt x="628" y="156"/>
                    <a:pt x="648" y="211"/>
                  </a:cubicBezTo>
                  <a:lnTo>
                    <a:pt x="505" y="211"/>
                  </a:lnTo>
                  <a:close/>
                  <a:moveTo>
                    <a:pt x="458" y="211"/>
                  </a:moveTo>
                  <a:lnTo>
                    <a:pt x="311" y="211"/>
                  </a:lnTo>
                  <a:cubicBezTo>
                    <a:pt x="329" y="157"/>
                    <a:pt x="352" y="106"/>
                    <a:pt x="381" y="59"/>
                  </a:cubicBezTo>
                  <a:cubicBezTo>
                    <a:pt x="406" y="53"/>
                    <a:pt x="432" y="49"/>
                    <a:pt x="458" y="48"/>
                  </a:cubicBezTo>
                  <a:lnTo>
                    <a:pt x="458" y="211"/>
                  </a:lnTo>
                  <a:close/>
                  <a:moveTo>
                    <a:pt x="355" y="844"/>
                  </a:moveTo>
                  <a:lnTo>
                    <a:pt x="393" y="806"/>
                  </a:lnTo>
                  <a:lnTo>
                    <a:pt x="395" y="703"/>
                  </a:lnTo>
                  <a:lnTo>
                    <a:pt x="458" y="703"/>
                  </a:lnTo>
                  <a:lnTo>
                    <a:pt x="458" y="915"/>
                  </a:lnTo>
                  <a:cubicBezTo>
                    <a:pt x="435" y="914"/>
                    <a:pt x="413" y="911"/>
                    <a:pt x="391" y="907"/>
                  </a:cubicBezTo>
                  <a:cubicBezTo>
                    <a:pt x="378" y="886"/>
                    <a:pt x="366" y="865"/>
                    <a:pt x="355" y="844"/>
                  </a:cubicBezTo>
                  <a:close/>
                  <a:moveTo>
                    <a:pt x="505" y="703"/>
                  </a:moveTo>
                  <a:lnTo>
                    <a:pt x="616" y="703"/>
                  </a:lnTo>
                  <a:lnTo>
                    <a:pt x="642" y="782"/>
                  </a:lnTo>
                  <a:cubicBezTo>
                    <a:pt x="625" y="824"/>
                    <a:pt x="605" y="865"/>
                    <a:pt x="581" y="904"/>
                  </a:cubicBezTo>
                  <a:cubicBezTo>
                    <a:pt x="557" y="910"/>
                    <a:pt x="531" y="914"/>
                    <a:pt x="505" y="915"/>
                  </a:cubicBezTo>
                  <a:lnTo>
                    <a:pt x="505" y="703"/>
                  </a:lnTo>
                  <a:lnTo>
                    <a:pt x="505" y="703"/>
                  </a:lnTo>
                  <a:close/>
                  <a:moveTo>
                    <a:pt x="752" y="505"/>
                  </a:moveTo>
                  <a:lnTo>
                    <a:pt x="915" y="505"/>
                  </a:lnTo>
                  <a:cubicBezTo>
                    <a:pt x="912" y="559"/>
                    <a:pt x="900" y="610"/>
                    <a:pt x="879" y="657"/>
                  </a:cubicBezTo>
                  <a:lnTo>
                    <a:pt x="752" y="657"/>
                  </a:lnTo>
                  <a:lnTo>
                    <a:pt x="752" y="505"/>
                  </a:lnTo>
                  <a:close/>
                  <a:moveTo>
                    <a:pt x="854" y="259"/>
                  </a:moveTo>
                  <a:lnTo>
                    <a:pt x="791" y="259"/>
                  </a:lnTo>
                  <a:lnTo>
                    <a:pt x="830" y="222"/>
                  </a:lnTo>
                  <a:cubicBezTo>
                    <a:pt x="838" y="234"/>
                    <a:pt x="847" y="247"/>
                    <a:pt x="854" y="259"/>
                  </a:cubicBezTo>
                  <a:close/>
                  <a:moveTo>
                    <a:pt x="689" y="186"/>
                  </a:moveTo>
                  <a:cubicBezTo>
                    <a:pt x="675" y="148"/>
                    <a:pt x="658" y="112"/>
                    <a:pt x="638" y="76"/>
                  </a:cubicBezTo>
                  <a:cubicBezTo>
                    <a:pt x="674" y="91"/>
                    <a:pt x="708" y="109"/>
                    <a:pt x="739" y="132"/>
                  </a:cubicBezTo>
                  <a:lnTo>
                    <a:pt x="689" y="186"/>
                  </a:lnTo>
                  <a:close/>
                  <a:moveTo>
                    <a:pt x="316" y="80"/>
                  </a:moveTo>
                  <a:cubicBezTo>
                    <a:pt x="294" y="121"/>
                    <a:pt x="276" y="165"/>
                    <a:pt x="261" y="210"/>
                  </a:cubicBezTo>
                  <a:lnTo>
                    <a:pt x="142" y="210"/>
                  </a:lnTo>
                  <a:cubicBezTo>
                    <a:pt x="188" y="153"/>
                    <a:pt x="247" y="108"/>
                    <a:pt x="316" y="80"/>
                  </a:cubicBezTo>
                  <a:close/>
                  <a:moveTo>
                    <a:pt x="108" y="703"/>
                  </a:moveTo>
                  <a:lnTo>
                    <a:pt x="213" y="703"/>
                  </a:lnTo>
                  <a:cubicBezTo>
                    <a:pt x="211" y="707"/>
                    <a:pt x="208" y="711"/>
                    <a:pt x="207" y="716"/>
                  </a:cubicBezTo>
                  <a:cubicBezTo>
                    <a:pt x="204" y="723"/>
                    <a:pt x="203" y="730"/>
                    <a:pt x="203" y="737"/>
                  </a:cubicBezTo>
                  <a:cubicBezTo>
                    <a:pt x="203" y="751"/>
                    <a:pt x="211" y="758"/>
                    <a:pt x="225" y="758"/>
                  </a:cubicBezTo>
                  <a:cubicBezTo>
                    <a:pt x="240" y="758"/>
                    <a:pt x="253" y="754"/>
                    <a:pt x="264" y="746"/>
                  </a:cubicBezTo>
                  <a:cubicBezTo>
                    <a:pt x="280" y="795"/>
                    <a:pt x="300" y="842"/>
                    <a:pt x="325" y="886"/>
                  </a:cubicBezTo>
                  <a:cubicBezTo>
                    <a:pt x="234" y="851"/>
                    <a:pt x="158" y="786"/>
                    <a:pt x="108" y="703"/>
                  </a:cubicBezTo>
                  <a:close/>
                  <a:moveTo>
                    <a:pt x="647" y="883"/>
                  </a:moveTo>
                  <a:cubicBezTo>
                    <a:pt x="653" y="872"/>
                    <a:pt x="659" y="861"/>
                    <a:pt x="664" y="849"/>
                  </a:cubicBezTo>
                  <a:lnTo>
                    <a:pt x="671" y="872"/>
                  </a:lnTo>
                  <a:cubicBezTo>
                    <a:pt x="663" y="876"/>
                    <a:pt x="655" y="880"/>
                    <a:pt x="647" y="883"/>
                  </a:cubicBezTo>
                  <a:close/>
                  <a:moveTo>
                    <a:pt x="752" y="821"/>
                  </a:moveTo>
                  <a:lnTo>
                    <a:pt x="752" y="703"/>
                  </a:lnTo>
                  <a:lnTo>
                    <a:pt x="854" y="703"/>
                  </a:lnTo>
                  <a:cubicBezTo>
                    <a:pt x="827" y="749"/>
                    <a:pt x="793" y="788"/>
                    <a:pt x="752" y="821"/>
                  </a:cubicBezTo>
                  <a:close/>
                </a:path>
              </a:pathLst>
            </a:custGeom>
            <a:solidFill>
              <a:schemeClr val="accent2"/>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20000"/>
                </a:lnSpc>
              </a:pPr>
              <a:endParaRPr lang="zh-CN" altLang="en-US" sz="2000" b="1" dirty="0">
                <a:solidFill>
                  <a:schemeClr val="tx1"/>
                </a:solidFill>
                <a:cs typeface="+mn-ea"/>
                <a:sym typeface="+mn-lt"/>
              </a:endParaRPr>
            </a:p>
          </p:txBody>
        </p:sp>
        <p:sp>
          <p:nvSpPr>
            <p:cNvPr id="15" name="îṥlîde">
              <a:extLst>
                <a:ext uri="{FF2B5EF4-FFF2-40B4-BE49-F238E27FC236}">
                  <a16:creationId xmlns:a16="http://schemas.microsoft.com/office/drawing/2014/main" id="{5E77C204-BFA2-46FC-AA88-00024A7BE35B}"/>
                </a:ext>
              </a:extLst>
            </p:cNvPr>
            <p:cNvSpPr/>
            <p:nvPr/>
          </p:nvSpPr>
          <p:spPr>
            <a:xfrm>
              <a:off x="7797972" y="2153685"/>
              <a:ext cx="555811" cy="460724"/>
            </a:xfrm>
            <a:custGeom>
              <a:avLst/>
              <a:gdLst>
                <a:gd name="T0" fmla="*/ 555 w 612"/>
                <a:gd name="T1" fmla="*/ 144 h 508"/>
                <a:gd name="T2" fmla="*/ 533 w 612"/>
                <a:gd name="T3" fmla="*/ 177 h 508"/>
                <a:gd name="T4" fmla="*/ 507 w 612"/>
                <a:gd name="T5" fmla="*/ 134 h 508"/>
                <a:gd name="T6" fmla="*/ 399 w 612"/>
                <a:gd name="T7" fmla="*/ 74 h 508"/>
                <a:gd name="T8" fmla="*/ 374 w 612"/>
                <a:gd name="T9" fmla="*/ 0 h 508"/>
                <a:gd name="T10" fmla="*/ 213 w 612"/>
                <a:gd name="T11" fmla="*/ 30 h 508"/>
                <a:gd name="T12" fmla="*/ 182 w 612"/>
                <a:gd name="T13" fmla="*/ 74 h 508"/>
                <a:gd name="T14" fmla="*/ 91 w 612"/>
                <a:gd name="T15" fmla="*/ 189 h 508"/>
                <a:gd name="T16" fmla="*/ 80 w 612"/>
                <a:gd name="T17" fmla="*/ 166 h 508"/>
                <a:gd name="T18" fmla="*/ 22 w 612"/>
                <a:gd name="T19" fmla="*/ 144 h 508"/>
                <a:gd name="T20" fmla="*/ 0 w 612"/>
                <a:gd name="T21" fmla="*/ 175 h 508"/>
                <a:gd name="T22" fmla="*/ 58 w 612"/>
                <a:gd name="T23" fmla="*/ 197 h 508"/>
                <a:gd name="T24" fmla="*/ 74 w 612"/>
                <a:gd name="T25" fmla="*/ 210 h 508"/>
                <a:gd name="T26" fmla="*/ 30 w 612"/>
                <a:gd name="T27" fmla="*/ 364 h 508"/>
                <a:gd name="T28" fmla="*/ 80 w 612"/>
                <a:gd name="T29" fmla="*/ 484 h 508"/>
                <a:gd name="T30" fmla="*/ 165 w 612"/>
                <a:gd name="T31" fmla="*/ 508 h 508"/>
                <a:gd name="T32" fmla="*/ 189 w 612"/>
                <a:gd name="T33" fmla="*/ 424 h 508"/>
                <a:gd name="T34" fmla="*/ 423 w 612"/>
                <a:gd name="T35" fmla="*/ 484 h 508"/>
                <a:gd name="T36" fmla="*/ 509 w 612"/>
                <a:gd name="T37" fmla="*/ 508 h 508"/>
                <a:gd name="T38" fmla="*/ 533 w 612"/>
                <a:gd name="T39" fmla="*/ 423 h 508"/>
                <a:gd name="T40" fmla="*/ 583 w 612"/>
                <a:gd name="T41" fmla="*/ 268 h 508"/>
                <a:gd name="T42" fmla="*/ 551 w 612"/>
                <a:gd name="T43" fmla="*/ 197 h 508"/>
                <a:gd name="T44" fmla="*/ 590 w 612"/>
                <a:gd name="T45" fmla="*/ 197 h 508"/>
                <a:gd name="T46" fmla="*/ 612 w 612"/>
                <a:gd name="T47" fmla="*/ 166 h 508"/>
                <a:gd name="T48" fmla="*/ 114 w 612"/>
                <a:gd name="T49" fmla="*/ 351 h 508"/>
                <a:gd name="T50" fmla="*/ 114 w 612"/>
                <a:gd name="T51" fmla="*/ 280 h 508"/>
                <a:gd name="T52" fmla="*/ 114 w 612"/>
                <a:gd name="T53" fmla="*/ 351 h 508"/>
                <a:gd name="T54" fmla="*/ 401 w 612"/>
                <a:gd name="T55" fmla="*/ 352 h 508"/>
                <a:gd name="T56" fmla="*/ 189 w 612"/>
                <a:gd name="T57" fmla="*/ 330 h 508"/>
                <a:gd name="T58" fmla="*/ 211 w 612"/>
                <a:gd name="T59" fmla="*/ 280 h 508"/>
                <a:gd name="T60" fmla="*/ 423 w 612"/>
                <a:gd name="T61" fmla="*/ 302 h 508"/>
                <a:gd name="T62" fmla="*/ 423 w 612"/>
                <a:gd name="T63" fmla="*/ 330 h 508"/>
                <a:gd name="T64" fmla="*/ 144 w 612"/>
                <a:gd name="T65" fmla="*/ 144 h 508"/>
                <a:gd name="T66" fmla="*/ 429 w 612"/>
                <a:gd name="T67" fmla="*/ 114 h 508"/>
                <a:gd name="T68" fmla="*/ 485 w 612"/>
                <a:gd name="T69" fmla="*/ 209 h 508"/>
                <a:gd name="T70" fmla="*/ 501 w 612"/>
                <a:gd name="T71" fmla="*/ 351 h 508"/>
                <a:gd name="T72" fmla="*/ 501 w 612"/>
                <a:gd name="T73" fmla="*/ 280 h 508"/>
                <a:gd name="T74" fmla="*/ 501 w 612"/>
                <a:gd name="T75" fmla="*/ 35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508">
                  <a:moveTo>
                    <a:pt x="590" y="144"/>
                  </a:moveTo>
                  <a:lnTo>
                    <a:pt x="555" y="144"/>
                  </a:lnTo>
                  <a:cubicBezTo>
                    <a:pt x="543" y="144"/>
                    <a:pt x="533" y="154"/>
                    <a:pt x="533" y="166"/>
                  </a:cubicBezTo>
                  <a:cubicBezTo>
                    <a:pt x="533" y="166"/>
                    <a:pt x="533" y="176"/>
                    <a:pt x="533" y="177"/>
                  </a:cubicBezTo>
                  <a:lnTo>
                    <a:pt x="521" y="190"/>
                  </a:lnTo>
                  <a:lnTo>
                    <a:pt x="507" y="134"/>
                  </a:lnTo>
                  <a:cubicBezTo>
                    <a:pt x="497" y="99"/>
                    <a:pt x="466" y="74"/>
                    <a:pt x="430" y="74"/>
                  </a:cubicBezTo>
                  <a:lnTo>
                    <a:pt x="399" y="74"/>
                  </a:lnTo>
                  <a:lnTo>
                    <a:pt x="399" y="30"/>
                  </a:lnTo>
                  <a:cubicBezTo>
                    <a:pt x="399" y="14"/>
                    <a:pt x="389" y="0"/>
                    <a:pt x="374" y="0"/>
                  </a:cubicBezTo>
                  <a:lnTo>
                    <a:pt x="238" y="0"/>
                  </a:lnTo>
                  <a:cubicBezTo>
                    <a:pt x="222" y="0"/>
                    <a:pt x="213" y="14"/>
                    <a:pt x="213" y="30"/>
                  </a:cubicBezTo>
                  <a:lnTo>
                    <a:pt x="213" y="74"/>
                  </a:lnTo>
                  <a:lnTo>
                    <a:pt x="182" y="74"/>
                  </a:lnTo>
                  <a:cubicBezTo>
                    <a:pt x="146" y="74"/>
                    <a:pt x="114" y="99"/>
                    <a:pt x="105" y="134"/>
                  </a:cubicBezTo>
                  <a:lnTo>
                    <a:pt x="91" y="189"/>
                  </a:lnTo>
                  <a:lnTo>
                    <a:pt x="79" y="177"/>
                  </a:lnTo>
                  <a:cubicBezTo>
                    <a:pt x="79" y="176"/>
                    <a:pt x="80" y="166"/>
                    <a:pt x="80" y="166"/>
                  </a:cubicBezTo>
                  <a:cubicBezTo>
                    <a:pt x="80" y="154"/>
                    <a:pt x="70" y="144"/>
                    <a:pt x="58" y="144"/>
                  </a:cubicBezTo>
                  <a:lnTo>
                    <a:pt x="22" y="144"/>
                  </a:lnTo>
                  <a:cubicBezTo>
                    <a:pt x="10" y="144"/>
                    <a:pt x="0" y="154"/>
                    <a:pt x="0" y="166"/>
                  </a:cubicBezTo>
                  <a:lnTo>
                    <a:pt x="0" y="175"/>
                  </a:lnTo>
                  <a:cubicBezTo>
                    <a:pt x="0" y="187"/>
                    <a:pt x="10" y="197"/>
                    <a:pt x="22" y="197"/>
                  </a:cubicBezTo>
                  <a:lnTo>
                    <a:pt x="58" y="197"/>
                  </a:lnTo>
                  <a:cubicBezTo>
                    <a:pt x="59" y="197"/>
                    <a:pt x="60" y="197"/>
                    <a:pt x="61" y="197"/>
                  </a:cubicBezTo>
                  <a:lnTo>
                    <a:pt x="74" y="210"/>
                  </a:lnTo>
                  <a:cubicBezTo>
                    <a:pt x="48" y="217"/>
                    <a:pt x="30" y="240"/>
                    <a:pt x="30" y="268"/>
                  </a:cubicBezTo>
                  <a:lnTo>
                    <a:pt x="30" y="364"/>
                  </a:lnTo>
                  <a:cubicBezTo>
                    <a:pt x="30" y="394"/>
                    <a:pt x="51" y="418"/>
                    <a:pt x="80" y="423"/>
                  </a:cubicBezTo>
                  <a:lnTo>
                    <a:pt x="80" y="484"/>
                  </a:lnTo>
                  <a:cubicBezTo>
                    <a:pt x="80" y="497"/>
                    <a:pt x="90" y="508"/>
                    <a:pt x="103" y="508"/>
                  </a:cubicBezTo>
                  <a:lnTo>
                    <a:pt x="165" y="508"/>
                  </a:lnTo>
                  <a:cubicBezTo>
                    <a:pt x="178" y="508"/>
                    <a:pt x="189" y="497"/>
                    <a:pt x="189" y="484"/>
                  </a:cubicBezTo>
                  <a:lnTo>
                    <a:pt x="189" y="424"/>
                  </a:lnTo>
                  <a:lnTo>
                    <a:pt x="423" y="424"/>
                  </a:lnTo>
                  <a:lnTo>
                    <a:pt x="423" y="484"/>
                  </a:lnTo>
                  <a:cubicBezTo>
                    <a:pt x="423" y="497"/>
                    <a:pt x="433" y="508"/>
                    <a:pt x="446" y="508"/>
                  </a:cubicBezTo>
                  <a:lnTo>
                    <a:pt x="509" y="508"/>
                  </a:lnTo>
                  <a:cubicBezTo>
                    <a:pt x="522" y="508"/>
                    <a:pt x="533" y="497"/>
                    <a:pt x="533" y="484"/>
                  </a:cubicBezTo>
                  <a:lnTo>
                    <a:pt x="533" y="423"/>
                  </a:lnTo>
                  <a:cubicBezTo>
                    <a:pt x="561" y="419"/>
                    <a:pt x="583" y="394"/>
                    <a:pt x="583" y="364"/>
                  </a:cubicBezTo>
                  <a:lnTo>
                    <a:pt x="583" y="268"/>
                  </a:lnTo>
                  <a:cubicBezTo>
                    <a:pt x="583" y="240"/>
                    <a:pt x="564" y="217"/>
                    <a:pt x="538" y="210"/>
                  </a:cubicBezTo>
                  <a:lnTo>
                    <a:pt x="551" y="197"/>
                  </a:lnTo>
                  <a:cubicBezTo>
                    <a:pt x="552" y="197"/>
                    <a:pt x="553" y="197"/>
                    <a:pt x="555" y="197"/>
                  </a:cubicBezTo>
                  <a:lnTo>
                    <a:pt x="590" y="197"/>
                  </a:lnTo>
                  <a:cubicBezTo>
                    <a:pt x="602" y="197"/>
                    <a:pt x="612" y="187"/>
                    <a:pt x="612" y="175"/>
                  </a:cubicBezTo>
                  <a:lnTo>
                    <a:pt x="612" y="166"/>
                  </a:lnTo>
                  <a:cubicBezTo>
                    <a:pt x="612" y="154"/>
                    <a:pt x="602" y="144"/>
                    <a:pt x="590" y="144"/>
                  </a:cubicBezTo>
                  <a:close/>
                  <a:moveTo>
                    <a:pt x="114" y="351"/>
                  </a:moveTo>
                  <a:cubicBezTo>
                    <a:pt x="95" y="351"/>
                    <a:pt x="79" y="335"/>
                    <a:pt x="79" y="316"/>
                  </a:cubicBezTo>
                  <a:cubicBezTo>
                    <a:pt x="79" y="296"/>
                    <a:pt x="95" y="280"/>
                    <a:pt x="114" y="280"/>
                  </a:cubicBezTo>
                  <a:cubicBezTo>
                    <a:pt x="134" y="280"/>
                    <a:pt x="150" y="296"/>
                    <a:pt x="150" y="316"/>
                  </a:cubicBezTo>
                  <a:cubicBezTo>
                    <a:pt x="150" y="335"/>
                    <a:pt x="134" y="351"/>
                    <a:pt x="114" y="351"/>
                  </a:cubicBezTo>
                  <a:close/>
                  <a:moveTo>
                    <a:pt x="423" y="330"/>
                  </a:moveTo>
                  <a:cubicBezTo>
                    <a:pt x="423" y="342"/>
                    <a:pt x="414" y="352"/>
                    <a:pt x="401" y="352"/>
                  </a:cubicBezTo>
                  <a:lnTo>
                    <a:pt x="211" y="352"/>
                  </a:lnTo>
                  <a:cubicBezTo>
                    <a:pt x="199" y="352"/>
                    <a:pt x="189" y="342"/>
                    <a:pt x="189" y="330"/>
                  </a:cubicBezTo>
                  <a:lnTo>
                    <a:pt x="189" y="302"/>
                  </a:lnTo>
                  <a:cubicBezTo>
                    <a:pt x="189" y="290"/>
                    <a:pt x="199" y="280"/>
                    <a:pt x="211" y="280"/>
                  </a:cubicBezTo>
                  <a:lnTo>
                    <a:pt x="401" y="280"/>
                  </a:lnTo>
                  <a:cubicBezTo>
                    <a:pt x="414" y="280"/>
                    <a:pt x="423" y="290"/>
                    <a:pt x="423" y="302"/>
                  </a:cubicBezTo>
                  <a:lnTo>
                    <a:pt x="423" y="330"/>
                  </a:lnTo>
                  <a:lnTo>
                    <a:pt x="423" y="330"/>
                  </a:lnTo>
                  <a:close/>
                  <a:moveTo>
                    <a:pt x="127" y="209"/>
                  </a:moveTo>
                  <a:lnTo>
                    <a:pt x="144" y="144"/>
                  </a:lnTo>
                  <a:cubicBezTo>
                    <a:pt x="148" y="127"/>
                    <a:pt x="164" y="114"/>
                    <a:pt x="182" y="114"/>
                  </a:cubicBezTo>
                  <a:lnTo>
                    <a:pt x="429" y="114"/>
                  </a:lnTo>
                  <a:cubicBezTo>
                    <a:pt x="448" y="114"/>
                    <a:pt x="463" y="127"/>
                    <a:pt x="468" y="144"/>
                  </a:cubicBezTo>
                  <a:lnTo>
                    <a:pt x="485" y="209"/>
                  </a:lnTo>
                  <a:lnTo>
                    <a:pt x="127" y="209"/>
                  </a:lnTo>
                  <a:close/>
                  <a:moveTo>
                    <a:pt x="501" y="351"/>
                  </a:moveTo>
                  <a:cubicBezTo>
                    <a:pt x="482" y="351"/>
                    <a:pt x="466" y="335"/>
                    <a:pt x="466" y="316"/>
                  </a:cubicBezTo>
                  <a:cubicBezTo>
                    <a:pt x="466" y="296"/>
                    <a:pt x="482" y="280"/>
                    <a:pt x="501" y="280"/>
                  </a:cubicBezTo>
                  <a:cubicBezTo>
                    <a:pt x="521" y="280"/>
                    <a:pt x="537" y="296"/>
                    <a:pt x="537" y="316"/>
                  </a:cubicBezTo>
                  <a:cubicBezTo>
                    <a:pt x="537" y="335"/>
                    <a:pt x="521" y="351"/>
                    <a:pt x="501" y="351"/>
                  </a:cubicBezTo>
                  <a:close/>
                </a:path>
              </a:pathLst>
            </a:custGeom>
            <a:solidFill>
              <a:schemeClr val="accent1">
                <a:lumMod val="40000"/>
                <a:lumOff val="60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20000"/>
                </a:lnSpc>
              </a:pPr>
              <a:endParaRPr lang="zh-CN" altLang="en-US" sz="2000" b="1" dirty="0">
                <a:solidFill>
                  <a:schemeClr val="tx1"/>
                </a:solidFill>
                <a:cs typeface="+mn-ea"/>
                <a:sym typeface="+mn-lt"/>
              </a:endParaRPr>
            </a:p>
          </p:txBody>
        </p:sp>
        <p:sp>
          <p:nvSpPr>
            <p:cNvPr id="16" name="íṩliḓé">
              <a:extLst>
                <a:ext uri="{FF2B5EF4-FFF2-40B4-BE49-F238E27FC236}">
                  <a16:creationId xmlns:a16="http://schemas.microsoft.com/office/drawing/2014/main" id="{9E377FAC-C0E4-47B4-BE0A-68998EB7D12E}"/>
                </a:ext>
              </a:extLst>
            </p:cNvPr>
            <p:cNvSpPr/>
            <p:nvPr/>
          </p:nvSpPr>
          <p:spPr>
            <a:xfrm>
              <a:off x="9784200" y="1400260"/>
              <a:ext cx="555811" cy="520147"/>
            </a:xfrm>
            <a:custGeom>
              <a:avLst/>
              <a:gdLst>
                <a:gd name="T0" fmla="*/ 32 w 1018"/>
                <a:gd name="T1" fmla="*/ 254 h 954"/>
                <a:gd name="T2" fmla="*/ 64 w 1018"/>
                <a:gd name="T3" fmla="*/ 254 h 954"/>
                <a:gd name="T4" fmla="*/ 64 w 1018"/>
                <a:gd name="T5" fmla="*/ 445 h 954"/>
                <a:gd name="T6" fmla="*/ 32 w 1018"/>
                <a:gd name="T7" fmla="*/ 445 h 954"/>
                <a:gd name="T8" fmla="*/ 0 w 1018"/>
                <a:gd name="T9" fmla="*/ 413 h 954"/>
                <a:gd name="T10" fmla="*/ 0 w 1018"/>
                <a:gd name="T11" fmla="*/ 286 h 954"/>
                <a:gd name="T12" fmla="*/ 32 w 1018"/>
                <a:gd name="T13" fmla="*/ 254 h 954"/>
                <a:gd name="T14" fmla="*/ 986 w 1018"/>
                <a:gd name="T15" fmla="*/ 254 h 954"/>
                <a:gd name="T16" fmla="*/ 954 w 1018"/>
                <a:gd name="T17" fmla="*/ 254 h 954"/>
                <a:gd name="T18" fmla="*/ 954 w 1018"/>
                <a:gd name="T19" fmla="*/ 445 h 954"/>
                <a:gd name="T20" fmla="*/ 986 w 1018"/>
                <a:gd name="T21" fmla="*/ 445 h 954"/>
                <a:gd name="T22" fmla="*/ 1018 w 1018"/>
                <a:gd name="T23" fmla="*/ 413 h 954"/>
                <a:gd name="T24" fmla="*/ 1018 w 1018"/>
                <a:gd name="T25" fmla="*/ 286 h 954"/>
                <a:gd name="T26" fmla="*/ 986 w 1018"/>
                <a:gd name="T27" fmla="*/ 254 h 954"/>
                <a:gd name="T28" fmla="*/ 891 w 1018"/>
                <a:gd name="T29" fmla="*/ 191 h 954"/>
                <a:gd name="T30" fmla="*/ 891 w 1018"/>
                <a:gd name="T31" fmla="*/ 763 h 954"/>
                <a:gd name="T32" fmla="*/ 827 w 1018"/>
                <a:gd name="T33" fmla="*/ 827 h 954"/>
                <a:gd name="T34" fmla="*/ 827 w 1018"/>
                <a:gd name="T35" fmla="*/ 890 h 954"/>
                <a:gd name="T36" fmla="*/ 763 w 1018"/>
                <a:gd name="T37" fmla="*/ 954 h 954"/>
                <a:gd name="T38" fmla="*/ 700 w 1018"/>
                <a:gd name="T39" fmla="*/ 954 h 954"/>
                <a:gd name="T40" fmla="*/ 636 w 1018"/>
                <a:gd name="T41" fmla="*/ 890 h 954"/>
                <a:gd name="T42" fmla="*/ 636 w 1018"/>
                <a:gd name="T43" fmla="*/ 827 h 954"/>
                <a:gd name="T44" fmla="*/ 382 w 1018"/>
                <a:gd name="T45" fmla="*/ 827 h 954"/>
                <a:gd name="T46" fmla="*/ 382 w 1018"/>
                <a:gd name="T47" fmla="*/ 890 h 954"/>
                <a:gd name="T48" fmla="*/ 318 w 1018"/>
                <a:gd name="T49" fmla="*/ 954 h 954"/>
                <a:gd name="T50" fmla="*/ 254 w 1018"/>
                <a:gd name="T51" fmla="*/ 954 h 954"/>
                <a:gd name="T52" fmla="*/ 191 w 1018"/>
                <a:gd name="T53" fmla="*/ 890 h 954"/>
                <a:gd name="T54" fmla="*/ 191 w 1018"/>
                <a:gd name="T55" fmla="*/ 827 h 954"/>
                <a:gd name="T56" fmla="*/ 127 w 1018"/>
                <a:gd name="T57" fmla="*/ 763 h 954"/>
                <a:gd name="T58" fmla="*/ 127 w 1018"/>
                <a:gd name="T59" fmla="*/ 191 h 954"/>
                <a:gd name="T60" fmla="*/ 318 w 1018"/>
                <a:gd name="T61" fmla="*/ 0 h 954"/>
                <a:gd name="T62" fmla="*/ 700 w 1018"/>
                <a:gd name="T63" fmla="*/ 0 h 954"/>
                <a:gd name="T64" fmla="*/ 891 w 1018"/>
                <a:gd name="T65" fmla="*/ 191 h 954"/>
                <a:gd name="T66" fmla="*/ 382 w 1018"/>
                <a:gd name="T67" fmla="*/ 127 h 954"/>
                <a:gd name="T68" fmla="*/ 636 w 1018"/>
                <a:gd name="T69" fmla="*/ 127 h 954"/>
                <a:gd name="T70" fmla="*/ 636 w 1018"/>
                <a:gd name="T71" fmla="*/ 63 h 954"/>
                <a:gd name="T72" fmla="*/ 382 w 1018"/>
                <a:gd name="T73" fmla="*/ 63 h 954"/>
                <a:gd name="T74" fmla="*/ 382 w 1018"/>
                <a:gd name="T75" fmla="*/ 127 h 954"/>
                <a:gd name="T76" fmla="*/ 318 w 1018"/>
                <a:gd name="T77" fmla="*/ 700 h 954"/>
                <a:gd name="T78" fmla="*/ 254 w 1018"/>
                <a:gd name="T79" fmla="*/ 636 h 954"/>
                <a:gd name="T80" fmla="*/ 191 w 1018"/>
                <a:gd name="T81" fmla="*/ 700 h 954"/>
                <a:gd name="T82" fmla="*/ 254 w 1018"/>
                <a:gd name="T83" fmla="*/ 763 h 954"/>
                <a:gd name="T84" fmla="*/ 318 w 1018"/>
                <a:gd name="T85" fmla="*/ 700 h 954"/>
                <a:gd name="T86" fmla="*/ 827 w 1018"/>
                <a:gd name="T87" fmla="*/ 700 h 954"/>
                <a:gd name="T88" fmla="*/ 763 w 1018"/>
                <a:gd name="T89" fmla="*/ 636 h 954"/>
                <a:gd name="T90" fmla="*/ 700 w 1018"/>
                <a:gd name="T91" fmla="*/ 700 h 954"/>
                <a:gd name="T92" fmla="*/ 763 w 1018"/>
                <a:gd name="T93" fmla="*/ 763 h 954"/>
                <a:gd name="T94" fmla="*/ 827 w 1018"/>
                <a:gd name="T95" fmla="*/ 700 h 954"/>
                <a:gd name="T96" fmla="*/ 827 w 1018"/>
                <a:gd name="T97" fmla="*/ 191 h 954"/>
                <a:gd name="T98" fmla="*/ 191 w 1018"/>
                <a:gd name="T99" fmla="*/ 191 h 954"/>
                <a:gd name="T100" fmla="*/ 191 w 1018"/>
                <a:gd name="T101" fmla="*/ 572 h 954"/>
                <a:gd name="T102" fmla="*/ 827 w 1018"/>
                <a:gd name="T103" fmla="*/ 572 h 954"/>
                <a:gd name="T104" fmla="*/ 827 w 1018"/>
                <a:gd name="T105" fmla="*/ 191 h 954"/>
                <a:gd name="T106" fmla="*/ 827 w 1018"/>
                <a:gd name="T107" fmla="*/ 191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8" h="954">
                  <a:moveTo>
                    <a:pt x="32" y="254"/>
                  </a:moveTo>
                  <a:lnTo>
                    <a:pt x="64" y="254"/>
                  </a:lnTo>
                  <a:lnTo>
                    <a:pt x="64" y="445"/>
                  </a:lnTo>
                  <a:lnTo>
                    <a:pt x="32" y="445"/>
                  </a:lnTo>
                  <a:cubicBezTo>
                    <a:pt x="14" y="445"/>
                    <a:pt x="0" y="431"/>
                    <a:pt x="0" y="413"/>
                  </a:cubicBezTo>
                  <a:lnTo>
                    <a:pt x="0" y="286"/>
                  </a:lnTo>
                  <a:cubicBezTo>
                    <a:pt x="0" y="269"/>
                    <a:pt x="14" y="254"/>
                    <a:pt x="32" y="254"/>
                  </a:cubicBezTo>
                  <a:close/>
                  <a:moveTo>
                    <a:pt x="986" y="254"/>
                  </a:moveTo>
                  <a:lnTo>
                    <a:pt x="954" y="254"/>
                  </a:lnTo>
                  <a:lnTo>
                    <a:pt x="954" y="445"/>
                  </a:lnTo>
                  <a:lnTo>
                    <a:pt x="986" y="445"/>
                  </a:lnTo>
                  <a:cubicBezTo>
                    <a:pt x="1004" y="445"/>
                    <a:pt x="1018" y="431"/>
                    <a:pt x="1018" y="413"/>
                  </a:cubicBezTo>
                  <a:lnTo>
                    <a:pt x="1018" y="286"/>
                  </a:lnTo>
                  <a:cubicBezTo>
                    <a:pt x="1018" y="269"/>
                    <a:pt x="1004" y="254"/>
                    <a:pt x="986" y="254"/>
                  </a:cubicBezTo>
                  <a:close/>
                  <a:moveTo>
                    <a:pt x="891" y="191"/>
                  </a:moveTo>
                  <a:lnTo>
                    <a:pt x="891" y="763"/>
                  </a:lnTo>
                  <a:cubicBezTo>
                    <a:pt x="891" y="798"/>
                    <a:pt x="862" y="827"/>
                    <a:pt x="827" y="827"/>
                  </a:cubicBezTo>
                  <a:lnTo>
                    <a:pt x="827" y="890"/>
                  </a:lnTo>
                  <a:cubicBezTo>
                    <a:pt x="827" y="926"/>
                    <a:pt x="799" y="954"/>
                    <a:pt x="763" y="954"/>
                  </a:cubicBezTo>
                  <a:lnTo>
                    <a:pt x="700" y="954"/>
                  </a:lnTo>
                  <a:cubicBezTo>
                    <a:pt x="665" y="954"/>
                    <a:pt x="636" y="925"/>
                    <a:pt x="636" y="890"/>
                  </a:cubicBezTo>
                  <a:lnTo>
                    <a:pt x="636" y="827"/>
                  </a:lnTo>
                  <a:lnTo>
                    <a:pt x="382" y="827"/>
                  </a:lnTo>
                  <a:lnTo>
                    <a:pt x="382" y="890"/>
                  </a:lnTo>
                  <a:cubicBezTo>
                    <a:pt x="382" y="926"/>
                    <a:pt x="353" y="954"/>
                    <a:pt x="318" y="954"/>
                  </a:cubicBezTo>
                  <a:lnTo>
                    <a:pt x="254" y="954"/>
                  </a:lnTo>
                  <a:cubicBezTo>
                    <a:pt x="219" y="954"/>
                    <a:pt x="191" y="925"/>
                    <a:pt x="191" y="890"/>
                  </a:cubicBezTo>
                  <a:lnTo>
                    <a:pt x="191" y="827"/>
                  </a:lnTo>
                  <a:cubicBezTo>
                    <a:pt x="156" y="827"/>
                    <a:pt x="127" y="798"/>
                    <a:pt x="127" y="763"/>
                  </a:cubicBezTo>
                  <a:lnTo>
                    <a:pt x="127" y="191"/>
                  </a:lnTo>
                  <a:cubicBezTo>
                    <a:pt x="127" y="85"/>
                    <a:pt x="213" y="0"/>
                    <a:pt x="318" y="0"/>
                  </a:cubicBezTo>
                  <a:lnTo>
                    <a:pt x="700" y="0"/>
                  </a:lnTo>
                  <a:cubicBezTo>
                    <a:pt x="805" y="0"/>
                    <a:pt x="891" y="85"/>
                    <a:pt x="891" y="191"/>
                  </a:cubicBezTo>
                  <a:close/>
                  <a:moveTo>
                    <a:pt x="382" y="127"/>
                  </a:moveTo>
                  <a:lnTo>
                    <a:pt x="636" y="127"/>
                  </a:lnTo>
                  <a:lnTo>
                    <a:pt x="636" y="63"/>
                  </a:lnTo>
                  <a:lnTo>
                    <a:pt x="382" y="63"/>
                  </a:lnTo>
                  <a:lnTo>
                    <a:pt x="382" y="127"/>
                  </a:lnTo>
                  <a:close/>
                  <a:moveTo>
                    <a:pt x="318" y="700"/>
                  </a:moveTo>
                  <a:cubicBezTo>
                    <a:pt x="318" y="664"/>
                    <a:pt x="290" y="636"/>
                    <a:pt x="254" y="636"/>
                  </a:cubicBezTo>
                  <a:cubicBezTo>
                    <a:pt x="219" y="636"/>
                    <a:pt x="191" y="664"/>
                    <a:pt x="191" y="700"/>
                  </a:cubicBezTo>
                  <a:cubicBezTo>
                    <a:pt x="191" y="735"/>
                    <a:pt x="219" y="763"/>
                    <a:pt x="254" y="763"/>
                  </a:cubicBezTo>
                  <a:cubicBezTo>
                    <a:pt x="290" y="763"/>
                    <a:pt x="318" y="735"/>
                    <a:pt x="318" y="700"/>
                  </a:cubicBezTo>
                  <a:close/>
                  <a:moveTo>
                    <a:pt x="827" y="700"/>
                  </a:moveTo>
                  <a:cubicBezTo>
                    <a:pt x="827" y="664"/>
                    <a:pt x="799" y="636"/>
                    <a:pt x="763" y="636"/>
                  </a:cubicBezTo>
                  <a:cubicBezTo>
                    <a:pt x="728" y="636"/>
                    <a:pt x="700" y="664"/>
                    <a:pt x="700" y="700"/>
                  </a:cubicBezTo>
                  <a:cubicBezTo>
                    <a:pt x="700" y="735"/>
                    <a:pt x="728" y="763"/>
                    <a:pt x="763" y="763"/>
                  </a:cubicBezTo>
                  <a:cubicBezTo>
                    <a:pt x="799" y="763"/>
                    <a:pt x="827" y="735"/>
                    <a:pt x="827" y="700"/>
                  </a:cubicBezTo>
                  <a:close/>
                  <a:moveTo>
                    <a:pt x="827" y="191"/>
                  </a:moveTo>
                  <a:lnTo>
                    <a:pt x="191" y="191"/>
                  </a:lnTo>
                  <a:lnTo>
                    <a:pt x="191" y="572"/>
                  </a:lnTo>
                  <a:lnTo>
                    <a:pt x="827" y="572"/>
                  </a:lnTo>
                  <a:lnTo>
                    <a:pt x="827" y="191"/>
                  </a:lnTo>
                  <a:lnTo>
                    <a:pt x="827" y="191"/>
                  </a:lnTo>
                  <a:close/>
                </a:path>
              </a:pathLst>
            </a:custGeom>
            <a:solidFill>
              <a:schemeClr val="accent2"/>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20000"/>
                </a:lnSpc>
              </a:pPr>
              <a:endParaRPr lang="zh-CN" altLang="en-US" sz="2000" b="1" dirty="0">
                <a:solidFill>
                  <a:schemeClr val="tx1"/>
                </a:solidFill>
                <a:cs typeface="+mn-ea"/>
                <a:sym typeface="+mn-lt"/>
              </a:endParaRPr>
            </a:p>
          </p:txBody>
        </p:sp>
        <p:cxnSp>
          <p:nvCxnSpPr>
            <p:cNvPr id="23" name="直接连接符 22">
              <a:extLst>
                <a:ext uri="{FF2B5EF4-FFF2-40B4-BE49-F238E27FC236}">
                  <a16:creationId xmlns:a16="http://schemas.microsoft.com/office/drawing/2014/main" id="{9AC04969-A4B8-492C-B520-00DC4AB27CBB}"/>
                </a:ext>
              </a:extLst>
            </p:cNvPr>
            <p:cNvCxnSpPr>
              <a:cxnSpLocks/>
              <a:stCxn id="11" idx="4"/>
            </p:cNvCxnSpPr>
            <p:nvPr/>
          </p:nvCxnSpPr>
          <p:spPr>
            <a:xfrm>
              <a:off x="10062105" y="2449141"/>
              <a:ext cx="0" cy="3270113"/>
            </a:xfrm>
            <a:prstGeom prst="line">
              <a:avLst/>
            </a:prstGeom>
            <a:ln w="31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1C2C5DAA-EC39-4048-8FCE-11728C1FE8EE}"/>
                </a:ext>
              </a:extLst>
            </p:cNvPr>
            <p:cNvCxnSpPr>
              <a:cxnSpLocks/>
              <a:stCxn id="10" idx="4"/>
            </p:cNvCxnSpPr>
            <p:nvPr/>
          </p:nvCxnSpPr>
          <p:spPr>
            <a:xfrm flipH="1">
              <a:off x="8075876" y="3129542"/>
              <a:ext cx="1" cy="2589712"/>
            </a:xfrm>
            <a:prstGeom prst="line">
              <a:avLst/>
            </a:prstGeom>
            <a:ln w="31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07C91C89-D28F-42B5-9C3A-2ADE6FF12F03}"/>
                </a:ext>
              </a:extLst>
            </p:cNvPr>
            <p:cNvCxnSpPr>
              <a:cxnSpLocks/>
              <a:stCxn id="7" idx="4"/>
            </p:cNvCxnSpPr>
            <p:nvPr/>
          </p:nvCxnSpPr>
          <p:spPr>
            <a:xfrm flipH="1">
              <a:off x="6089648" y="3809943"/>
              <a:ext cx="1" cy="1909311"/>
            </a:xfrm>
            <a:prstGeom prst="line">
              <a:avLst/>
            </a:prstGeom>
            <a:ln w="31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35D48279-6320-437A-9568-9157B3F84E3D}"/>
                </a:ext>
              </a:extLst>
            </p:cNvPr>
            <p:cNvCxnSpPr>
              <a:cxnSpLocks/>
              <a:stCxn id="9" idx="4"/>
            </p:cNvCxnSpPr>
            <p:nvPr/>
          </p:nvCxnSpPr>
          <p:spPr>
            <a:xfrm flipH="1">
              <a:off x="4103420" y="4490344"/>
              <a:ext cx="1" cy="1228910"/>
            </a:xfrm>
            <a:prstGeom prst="line">
              <a:avLst/>
            </a:prstGeom>
            <a:ln w="31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16BDBE2B-F502-6AEC-65F3-4E459DF32FEB}"/>
              </a:ext>
            </a:extLst>
          </p:cNvPr>
          <p:cNvGrpSpPr/>
          <p:nvPr/>
        </p:nvGrpSpPr>
        <p:grpSpPr>
          <a:xfrm>
            <a:off x="1450410" y="1340884"/>
            <a:ext cx="8397399" cy="1548304"/>
            <a:chOff x="1450410" y="1340884"/>
            <a:chExt cx="8397399" cy="1548304"/>
          </a:xfrm>
        </p:grpSpPr>
        <p:sp>
          <p:nvSpPr>
            <p:cNvPr id="2" name="Rectangle: Rounded Corners 1">
              <a:extLst>
                <a:ext uri="{FF2B5EF4-FFF2-40B4-BE49-F238E27FC236}">
                  <a16:creationId xmlns:a16="http://schemas.microsoft.com/office/drawing/2014/main" id="{87C13E63-E91B-C9B4-2A62-79BC81A78905}"/>
                </a:ext>
              </a:extLst>
            </p:cNvPr>
            <p:cNvSpPr/>
            <p:nvPr/>
          </p:nvSpPr>
          <p:spPr>
            <a:xfrm rot="20449596">
              <a:off x="1450410" y="1340884"/>
              <a:ext cx="8397399" cy="15483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矩形 29">
              <a:extLst>
                <a:ext uri="{FF2B5EF4-FFF2-40B4-BE49-F238E27FC236}">
                  <a16:creationId xmlns:a16="http://schemas.microsoft.com/office/drawing/2014/main" id="{CFDF4139-03FE-4844-968D-A5B53E7387AD}"/>
                </a:ext>
              </a:extLst>
            </p:cNvPr>
            <p:cNvSpPr/>
            <p:nvPr/>
          </p:nvSpPr>
          <p:spPr>
            <a:xfrm rot="20460815">
              <a:off x="1655622" y="1499266"/>
              <a:ext cx="8008148" cy="1378871"/>
            </a:xfrm>
            <a:prstGeom prst="rect">
              <a:avLst/>
            </a:prstGeom>
          </p:spPr>
          <p:txBody>
            <a:bodyPr vert="horz" lIns="91440" tIns="45720" rIns="91440" bIns="45720" rtlCol="0" anchor="b">
              <a:noAutofit/>
            </a:bodyPr>
            <a:lstStyle/>
            <a:p>
              <a:pPr algn="just">
                <a:lnSpc>
                  <a:spcPts val="2500"/>
                </a:lnSpc>
                <a:spcBef>
                  <a:spcPct val="0"/>
                </a:spcBef>
              </a:pPr>
              <a:r>
                <a:rPr lang="vi-VN" altLang="zh-CN" sz="2400" dirty="0">
                  <a:latin typeface="#9Slide03 Cabin Condensed" panose="00000506000000000000" pitchFamily="2" charset="-93"/>
                  <a:cs typeface="Times New Roman" panose="02020603050405020304" pitchFamily="18" charset="0"/>
                  <a:sym typeface="+mn-lt"/>
                </a:rPr>
                <a:t>Aspartame là một chất làm ngọt nhân tạo, được sử dụng trong một số loại soda dành cho người ăn kiêng. Xác định vị trí của các nguyên tố tạo nên aspartame trong bảng tuần hoàn. Trong số các nguyên tố đó, nguyên tố nào có tính phi kim mạnh nhất?</a:t>
              </a:r>
              <a:endParaRPr lang="zh-CN" altLang="en-US" sz="2400" dirty="0">
                <a:latin typeface="#9Slide03 Cabin Condensed" panose="00000506000000000000" pitchFamily="2" charset="-93"/>
                <a:cs typeface="Times New Roman" panose="02020603050405020304" pitchFamily="18" charset="0"/>
                <a:sym typeface="+mn-lt"/>
              </a:endParaRPr>
            </a:p>
          </p:txBody>
        </p:sp>
      </p:grpSp>
      <p:sp>
        <p:nvSpPr>
          <p:cNvPr id="43" name="ïṥ1ïde">
            <a:extLst>
              <a:ext uri="{FF2B5EF4-FFF2-40B4-BE49-F238E27FC236}">
                <a16:creationId xmlns:a16="http://schemas.microsoft.com/office/drawing/2014/main" id="{1B59E611-DAFF-46EE-90C0-2357853F8F8C}"/>
              </a:ext>
            </a:extLst>
          </p:cNvPr>
          <p:cNvSpPr txBox="1"/>
          <p:nvPr/>
        </p:nvSpPr>
        <p:spPr>
          <a:xfrm>
            <a:off x="4140052" y="4290793"/>
            <a:ext cx="2101919" cy="1652825"/>
          </a:xfrm>
          <a:prstGeom prst="rect">
            <a:avLst/>
          </a:prstGeom>
        </p:spPr>
        <p:txBody>
          <a:bodyPr wrap="square" rtlCol="0">
            <a:spAutoFit/>
          </a:bodyPr>
          <a:lstStyle>
            <a:defPPr>
              <a:defRPr lang="zh-CN"/>
            </a:defPPr>
            <a:lvl1pPr>
              <a:lnSpc>
                <a:spcPts val="1500"/>
              </a:lnSpc>
              <a:defRPr sz="900"/>
            </a:lvl1pPr>
          </a:lstStyle>
          <a:p>
            <a:pPr>
              <a:lnSpc>
                <a:spcPct val="130000"/>
              </a:lnSpc>
            </a:pPr>
            <a:r>
              <a:rPr lang="pt-BR" altLang="zh-CN" sz="2000" dirty="0">
                <a:solidFill>
                  <a:srgbClr val="C00000"/>
                </a:solidFill>
                <a:latin typeface="#9Slide03 Cabin Condensed" panose="00000506000000000000" pitchFamily="2" charset="-93"/>
                <a:cs typeface="Times New Roman" panose="02020603050405020304" pitchFamily="18" charset="0"/>
                <a:sym typeface="+mn-lt"/>
              </a:rPr>
              <a:t>- H: ô số 1, nhóm IA, chu kì 1</a:t>
            </a:r>
          </a:p>
          <a:p>
            <a:pPr>
              <a:lnSpc>
                <a:spcPct val="130000"/>
              </a:lnSpc>
            </a:pPr>
            <a:r>
              <a:rPr lang="pt-BR" altLang="zh-CN" sz="2000" dirty="0">
                <a:solidFill>
                  <a:srgbClr val="C00000"/>
                </a:solidFill>
                <a:latin typeface="#9Slide03 Cabin Condensed" panose="00000506000000000000" pitchFamily="2" charset="-93"/>
                <a:cs typeface="Times New Roman" panose="02020603050405020304" pitchFamily="18" charset="0"/>
                <a:sym typeface="+mn-lt"/>
              </a:rPr>
              <a:t>- C: ô số 6, nhóm IVA, chu kì 2</a:t>
            </a:r>
            <a:endParaRPr lang="zh-CN" altLang="en-US" sz="2000" dirty="0">
              <a:solidFill>
                <a:srgbClr val="C00000"/>
              </a:solidFill>
              <a:latin typeface="#9Slide03 Cabin Condensed" panose="00000506000000000000" pitchFamily="2" charset="-93"/>
              <a:cs typeface="Times New Roman" panose="02020603050405020304" pitchFamily="18" charset="0"/>
              <a:sym typeface="+mn-lt"/>
            </a:endParaRPr>
          </a:p>
        </p:txBody>
      </p:sp>
      <p:pic>
        <p:nvPicPr>
          <p:cNvPr id="33" name="Picture 32">
            <a:extLst>
              <a:ext uri="{FF2B5EF4-FFF2-40B4-BE49-F238E27FC236}">
                <a16:creationId xmlns:a16="http://schemas.microsoft.com/office/drawing/2014/main" id="{5E9F7638-ED27-028E-347E-37F4B6C09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4198" y="4688476"/>
            <a:ext cx="2351330" cy="2351330"/>
          </a:xfrm>
          <a:prstGeom prst="rect">
            <a:avLst/>
          </a:prstGeom>
        </p:spPr>
      </p:pic>
      <p:sp>
        <p:nvSpPr>
          <p:cNvPr id="34" name="文本框 43">
            <a:extLst>
              <a:ext uri="{FF2B5EF4-FFF2-40B4-BE49-F238E27FC236}">
                <a16:creationId xmlns:a16="http://schemas.microsoft.com/office/drawing/2014/main" id="{64D9176E-85BD-FA88-818E-A9FB6094C15C}"/>
              </a:ext>
            </a:extLst>
          </p:cNvPr>
          <p:cNvSpPr txBox="1"/>
          <p:nvPr/>
        </p:nvSpPr>
        <p:spPr>
          <a:xfrm rot="20643684">
            <a:off x="2660326" y="638271"/>
            <a:ext cx="3450150" cy="749757"/>
          </a:xfrm>
          <a:prstGeom prst="rect">
            <a:avLst/>
          </a:prstGeom>
          <a:noFill/>
        </p:spPr>
        <p:txBody>
          <a:bodyPr wrap="square" rtlCol="0">
            <a:spAutoFit/>
          </a:bodyPr>
          <a:lstStyle/>
          <a:p>
            <a:pPr lvl="0">
              <a:lnSpc>
                <a:spcPct val="130000"/>
              </a:lnSpc>
              <a:defRPr/>
            </a:pPr>
            <a:r>
              <a:rPr lang="en-US" altLang="zh-CN" sz="3600" b="1" i="1" dirty="0">
                <a:solidFill>
                  <a:srgbClr val="7030A0"/>
                </a:solidFill>
                <a:latin typeface="#9Slide03 Cabin Condensed" panose="00000506000000000000" pitchFamily="2" charset="-93"/>
                <a:cs typeface="Times New Roman" panose="02020603050405020304" pitchFamily="18" charset="0"/>
                <a:sym typeface="+mn-lt"/>
              </a:rPr>
              <a:t>VẬN DỤNG:</a:t>
            </a:r>
            <a:endParaRPr lang="zh-CN" altLang="en-US" sz="3600" b="1" i="1" dirty="0">
              <a:solidFill>
                <a:srgbClr val="7030A0"/>
              </a:solidFill>
              <a:latin typeface="#9Slide03 Cabin Condensed" panose="00000506000000000000" pitchFamily="2" charset="-93"/>
              <a:cs typeface="Times New Roman" panose="02020603050405020304" pitchFamily="18" charset="0"/>
              <a:sym typeface="+mn-lt"/>
            </a:endParaRPr>
          </a:p>
        </p:txBody>
      </p:sp>
      <p:pic>
        <p:nvPicPr>
          <p:cNvPr id="17" name="Picture 16">
            <a:extLst>
              <a:ext uri="{FF2B5EF4-FFF2-40B4-BE49-F238E27FC236}">
                <a16:creationId xmlns:a16="http://schemas.microsoft.com/office/drawing/2014/main" id="{49FD8596-060D-CEED-D54F-F3368F6C67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113" y="4435094"/>
            <a:ext cx="3197808" cy="2351330"/>
          </a:xfrm>
          <a:prstGeom prst="rect">
            <a:avLst/>
          </a:prstGeom>
        </p:spPr>
      </p:pic>
      <p:sp>
        <p:nvSpPr>
          <p:cNvPr id="46" name="ïṥ1ïde">
            <a:extLst>
              <a:ext uri="{FF2B5EF4-FFF2-40B4-BE49-F238E27FC236}">
                <a16:creationId xmlns:a16="http://schemas.microsoft.com/office/drawing/2014/main" id="{9362E0C7-108A-488A-2AFD-0B3D8EC40C78}"/>
              </a:ext>
            </a:extLst>
          </p:cNvPr>
          <p:cNvSpPr txBox="1"/>
          <p:nvPr/>
        </p:nvSpPr>
        <p:spPr>
          <a:xfrm>
            <a:off x="6102793" y="3579369"/>
            <a:ext cx="2101919" cy="1652825"/>
          </a:xfrm>
          <a:prstGeom prst="rect">
            <a:avLst/>
          </a:prstGeom>
        </p:spPr>
        <p:txBody>
          <a:bodyPr wrap="square" rtlCol="0">
            <a:spAutoFit/>
          </a:bodyPr>
          <a:lstStyle>
            <a:defPPr>
              <a:defRPr lang="zh-CN"/>
            </a:defPPr>
            <a:lvl1pPr>
              <a:lnSpc>
                <a:spcPts val="1500"/>
              </a:lnSpc>
              <a:defRPr sz="900"/>
            </a:lvl1pPr>
          </a:lstStyle>
          <a:p>
            <a:pPr>
              <a:lnSpc>
                <a:spcPct val="130000"/>
              </a:lnSpc>
            </a:pPr>
            <a:r>
              <a:rPr lang="pt-BR" altLang="zh-CN" sz="2000" dirty="0">
                <a:solidFill>
                  <a:srgbClr val="C00000"/>
                </a:solidFill>
                <a:latin typeface="#9Slide03 Cabin Condensed" panose="00000506000000000000" pitchFamily="2" charset="-93"/>
                <a:cs typeface="Times New Roman" panose="02020603050405020304" pitchFamily="18" charset="0"/>
                <a:sym typeface="+mn-lt"/>
              </a:rPr>
              <a:t>- N: ô số 7, nhóm VA, chu kì 2</a:t>
            </a:r>
          </a:p>
          <a:p>
            <a:pPr>
              <a:lnSpc>
                <a:spcPct val="130000"/>
              </a:lnSpc>
            </a:pPr>
            <a:r>
              <a:rPr lang="pt-BR" altLang="zh-CN" sz="2000" dirty="0">
                <a:solidFill>
                  <a:srgbClr val="C00000"/>
                </a:solidFill>
                <a:latin typeface="#9Slide03 Cabin Condensed" panose="00000506000000000000" pitchFamily="2" charset="-93"/>
                <a:cs typeface="Times New Roman" panose="02020603050405020304" pitchFamily="18" charset="0"/>
                <a:sym typeface="+mn-lt"/>
              </a:rPr>
              <a:t>- O: ô số 8, nhóm VIA, chu kì 2</a:t>
            </a:r>
            <a:endParaRPr lang="zh-CN" altLang="en-US" sz="2000" dirty="0">
              <a:solidFill>
                <a:srgbClr val="C00000"/>
              </a:solidFill>
              <a:latin typeface="#9Slide03 Cabin Condensed" panose="00000506000000000000" pitchFamily="2" charset="-93"/>
              <a:cs typeface="Times New Roman" panose="02020603050405020304" pitchFamily="18" charset="0"/>
              <a:sym typeface="+mn-lt"/>
            </a:endParaRPr>
          </a:p>
        </p:txBody>
      </p:sp>
      <p:sp>
        <p:nvSpPr>
          <p:cNvPr id="47" name="ïṥ1ïde">
            <a:extLst>
              <a:ext uri="{FF2B5EF4-FFF2-40B4-BE49-F238E27FC236}">
                <a16:creationId xmlns:a16="http://schemas.microsoft.com/office/drawing/2014/main" id="{23B80C32-0C5B-0213-1ABA-D9ACBA6F0E01}"/>
              </a:ext>
            </a:extLst>
          </p:cNvPr>
          <p:cNvSpPr txBox="1"/>
          <p:nvPr/>
        </p:nvSpPr>
        <p:spPr>
          <a:xfrm>
            <a:off x="8029092" y="2964523"/>
            <a:ext cx="2101919" cy="2853153"/>
          </a:xfrm>
          <a:prstGeom prst="rect">
            <a:avLst/>
          </a:prstGeom>
        </p:spPr>
        <p:txBody>
          <a:bodyPr wrap="square" rtlCol="0">
            <a:spAutoFit/>
          </a:bodyPr>
          <a:lstStyle>
            <a:defPPr>
              <a:defRPr lang="zh-CN"/>
            </a:defPPr>
            <a:lvl1pPr>
              <a:lnSpc>
                <a:spcPts val="1500"/>
              </a:lnSpc>
              <a:defRPr sz="900"/>
            </a:lvl1pPr>
          </a:lstStyle>
          <a:p>
            <a:pPr>
              <a:lnSpc>
                <a:spcPct val="130000"/>
              </a:lnSpc>
            </a:pPr>
            <a:r>
              <a:rPr lang="pt-BR" altLang="zh-CN" sz="2000" dirty="0">
                <a:solidFill>
                  <a:srgbClr val="C00000"/>
                </a:solidFill>
                <a:latin typeface="#9Slide03 Cabin Condensed" panose="00000506000000000000" pitchFamily="2" charset="-93"/>
                <a:cs typeface="Times New Roman" panose="02020603050405020304" pitchFamily="18" charset="0"/>
                <a:sym typeface="+mn-lt"/>
              </a:rPr>
              <a:t>- Trong cùng 1 chu kì, theo chiều tăng dần điện tích hạt nhân, tính phi kim tăng dần</a:t>
            </a:r>
          </a:p>
          <a:p>
            <a:pPr>
              <a:lnSpc>
                <a:spcPct val="130000"/>
              </a:lnSpc>
            </a:pPr>
            <a:r>
              <a:rPr lang="en-US" sz="2000" dirty="0">
                <a:latin typeface="#9Slide03 Cabin Condensed" panose="00000506000000000000" pitchFamily="2" charset="-93"/>
                <a:cs typeface="Times New Roman" panose="02020603050405020304" pitchFamily="18" charset="0"/>
              </a:rPr>
              <a:t>⇒</a:t>
            </a:r>
            <a:r>
              <a:rPr lang="pt-BR" altLang="zh-CN" sz="2000" dirty="0">
                <a:solidFill>
                  <a:srgbClr val="C00000"/>
                </a:solidFill>
                <a:latin typeface="#9Slide03 Cabin Condensed" panose="00000506000000000000" pitchFamily="2" charset="-93"/>
                <a:cs typeface="Times New Roman" panose="02020603050405020304" pitchFamily="18" charset="0"/>
                <a:sym typeface="+mn-lt"/>
              </a:rPr>
              <a:t> Tính phi kim: C &lt; N &lt; O</a:t>
            </a:r>
            <a:endParaRPr lang="zh-CN" altLang="en-US" sz="2000" dirty="0">
              <a:solidFill>
                <a:srgbClr val="C00000"/>
              </a:solidFill>
              <a:latin typeface="#9Slide03 Cabin Condensed" panose="00000506000000000000" pitchFamily="2" charset="-93"/>
              <a:cs typeface="Times New Roman" panose="02020603050405020304" pitchFamily="18" charset="0"/>
              <a:sym typeface="+mn-lt"/>
            </a:endParaRPr>
          </a:p>
        </p:txBody>
      </p:sp>
      <p:sp>
        <p:nvSpPr>
          <p:cNvPr id="52" name="ïṥ1ïde">
            <a:extLst>
              <a:ext uri="{FF2B5EF4-FFF2-40B4-BE49-F238E27FC236}">
                <a16:creationId xmlns:a16="http://schemas.microsoft.com/office/drawing/2014/main" id="{90CEC0F8-A137-6FCA-8CE1-AAEF761DD987}"/>
              </a:ext>
            </a:extLst>
          </p:cNvPr>
          <p:cNvSpPr txBox="1"/>
          <p:nvPr/>
        </p:nvSpPr>
        <p:spPr>
          <a:xfrm>
            <a:off x="10142533" y="2118351"/>
            <a:ext cx="1887225" cy="2052934"/>
          </a:xfrm>
          <a:prstGeom prst="rect">
            <a:avLst/>
          </a:prstGeom>
        </p:spPr>
        <p:txBody>
          <a:bodyPr wrap="square" rtlCol="0">
            <a:spAutoFit/>
          </a:bodyPr>
          <a:lstStyle>
            <a:defPPr>
              <a:defRPr lang="zh-CN"/>
            </a:defPPr>
            <a:lvl1pPr>
              <a:lnSpc>
                <a:spcPts val="1500"/>
              </a:lnSpc>
              <a:defRPr sz="900"/>
            </a:lvl1pPr>
          </a:lstStyle>
          <a:p>
            <a:pPr algn="just">
              <a:lnSpc>
                <a:spcPct val="130000"/>
              </a:lnSpc>
            </a:pPr>
            <a:r>
              <a:rPr lang="pt-BR" altLang="zh-CN" sz="2000" dirty="0">
                <a:solidFill>
                  <a:srgbClr val="C00000"/>
                </a:solidFill>
                <a:latin typeface="#9Slide03 Cabin Condensed" panose="00000506000000000000" pitchFamily="2" charset="-93"/>
                <a:cs typeface="Times New Roman" panose="02020603050405020304" pitchFamily="18" charset="0"/>
                <a:sym typeface="+mn-lt"/>
              </a:rPr>
              <a:t>- H có tính phi kim yếu</a:t>
            </a:r>
          </a:p>
          <a:p>
            <a:pPr algn="just">
              <a:lnSpc>
                <a:spcPct val="130000"/>
              </a:lnSpc>
            </a:pPr>
            <a:r>
              <a:rPr lang="en-US" sz="2000" dirty="0">
                <a:latin typeface="#9Slide03 Cabin Condensed" panose="00000506000000000000" pitchFamily="2" charset="-93"/>
                <a:cs typeface="Times New Roman" panose="02020603050405020304" pitchFamily="18" charset="0"/>
              </a:rPr>
              <a:t>⇒ </a:t>
            </a:r>
            <a:r>
              <a:rPr lang="pt-BR" altLang="zh-CN" sz="2000" dirty="0">
                <a:solidFill>
                  <a:srgbClr val="C00000"/>
                </a:solidFill>
                <a:latin typeface="#9Slide03 Cabin Condensed" panose="00000506000000000000" pitchFamily="2" charset="-93"/>
                <a:cs typeface="Times New Roman" panose="02020603050405020304" pitchFamily="18" charset="0"/>
                <a:sym typeface="+mn-lt"/>
              </a:rPr>
              <a:t>Nguyên tố O có tính phi kim mạnh nhất</a:t>
            </a:r>
            <a:endParaRPr lang="zh-CN" altLang="en-US" sz="2000" dirty="0">
              <a:solidFill>
                <a:srgbClr val="C00000"/>
              </a:solidFill>
              <a:latin typeface="#9Slide03 Cabin Condensed" panose="00000506000000000000" pitchFamily="2" charset="-93"/>
              <a:cs typeface="Times New Roman" panose="02020603050405020304" pitchFamily="18" charset="0"/>
              <a:sym typeface="+mn-lt"/>
            </a:endParaRPr>
          </a:p>
        </p:txBody>
      </p:sp>
      <p:pic>
        <p:nvPicPr>
          <p:cNvPr id="19" name="Picture 18">
            <a:extLst>
              <a:ext uri="{FF2B5EF4-FFF2-40B4-BE49-F238E27FC236}">
                <a16:creationId xmlns:a16="http://schemas.microsoft.com/office/drawing/2014/main" id="{FEEA52EC-324C-AE22-C08B-4ECF9D62B1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804" y="200018"/>
            <a:ext cx="2117386" cy="2117386"/>
          </a:xfrm>
          <a:prstGeom prst="rect">
            <a:avLst/>
          </a:prstGeom>
        </p:spPr>
      </p:pic>
      <p:sp>
        <p:nvSpPr>
          <p:cNvPr id="55" name="文本框 43">
            <a:extLst>
              <a:ext uri="{FF2B5EF4-FFF2-40B4-BE49-F238E27FC236}">
                <a16:creationId xmlns:a16="http://schemas.microsoft.com/office/drawing/2014/main" id="{6A184410-AB9A-4D33-E2BD-C72B476C529E}"/>
              </a:ext>
            </a:extLst>
          </p:cNvPr>
          <p:cNvSpPr txBox="1"/>
          <p:nvPr/>
        </p:nvSpPr>
        <p:spPr>
          <a:xfrm>
            <a:off x="6280835" y="2452954"/>
            <a:ext cx="1698625" cy="676724"/>
          </a:xfrm>
          <a:prstGeom prst="rect">
            <a:avLst/>
          </a:prstGeom>
          <a:noFill/>
        </p:spPr>
        <p:txBody>
          <a:bodyPr wrap="square" rtlCol="0">
            <a:spAutoFit/>
          </a:bodyPr>
          <a:lstStyle/>
          <a:p>
            <a:pPr lvl="0">
              <a:lnSpc>
                <a:spcPct val="130000"/>
              </a:lnSpc>
              <a:defRPr/>
            </a:pPr>
            <a:r>
              <a:rPr lang="en-US" altLang="zh-CN" sz="3200" b="1" i="1" dirty="0" err="1">
                <a:solidFill>
                  <a:srgbClr val="FF0000"/>
                </a:solidFill>
                <a:latin typeface="#9Slide03 Cabin Condensed" panose="00000506000000000000" pitchFamily="2" charset="-93"/>
                <a:cs typeface="Times New Roman" panose="02020603050405020304" pitchFamily="18" charset="0"/>
                <a:sym typeface="+mn-lt"/>
              </a:rPr>
              <a:t>Lời</a:t>
            </a:r>
            <a:r>
              <a:rPr lang="en-US" altLang="zh-CN" sz="3200" b="1" i="1" dirty="0">
                <a:solidFill>
                  <a:srgbClr val="FF0000"/>
                </a:solidFill>
                <a:latin typeface="#9Slide03 Cabin Condensed" panose="00000506000000000000" pitchFamily="2" charset="-93"/>
                <a:cs typeface="Times New Roman" panose="02020603050405020304" pitchFamily="18" charset="0"/>
                <a:sym typeface="+mn-lt"/>
              </a:rPr>
              <a:t> </a:t>
            </a:r>
            <a:r>
              <a:rPr lang="en-US" altLang="zh-CN" sz="3200" b="1" i="1" dirty="0" err="1">
                <a:solidFill>
                  <a:srgbClr val="FF0000"/>
                </a:solidFill>
                <a:latin typeface="#9Slide03 Cabin Condensed" panose="00000506000000000000" pitchFamily="2" charset="-93"/>
                <a:cs typeface="Times New Roman" panose="02020603050405020304" pitchFamily="18" charset="0"/>
                <a:sym typeface="+mn-lt"/>
              </a:rPr>
              <a:t>giải</a:t>
            </a:r>
            <a:r>
              <a:rPr lang="en-US" altLang="zh-CN" sz="3200" b="1" i="1" dirty="0">
                <a:solidFill>
                  <a:srgbClr val="FF0000"/>
                </a:solidFill>
                <a:latin typeface="#9Slide03 Cabin Condensed" panose="00000506000000000000" pitchFamily="2" charset="-93"/>
                <a:cs typeface="Times New Roman" panose="02020603050405020304" pitchFamily="18" charset="0"/>
                <a:sym typeface="+mn-lt"/>
              </a:rPr>
              <a:t>:</a:t>
            </a:r>
            <a:endParaRPr lang="zh-CN" altLang="en-US" sz="3200" b="1" i="1" dirty="0">
              <a:solidFill>
                <a:srgbClr val="FF0000"/>
              </a:solidFill>
              <a:latin typeface="#9Slide03 Cabin Condensed" panose="00000506000000000000" pitchFamily="2" charset="-93"/>
              <a:cs typeface="Times New Roman" panose="02020603050405020304" pitchFamily="18" charset="0"/>
              <a:sym typeface="+mn-lt"/>
            </a:endParaRPr>
          </a:p>
        </p:txBody>
      </p:sp>
    </p:spTree>
    <p:custDataLst>
      <p:tags r:id="rId1"/>
    </p:custDataLst>
    <p:extLst>
      <p:ext uri="{BB962C8B-B14F-4D97-AF65-F5344CB8AC3E}">
        <p14:creationId xmlns:p14="http://schemas.microsoft.com/office/powerpoint/2010/main" val="171933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barn(inVertical)">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anim calcmode="lin" valueType="num">
                                      <p:cBhvr>
                                        <p:cTn id="28" dur="1000" fill="hold"/>
                                        <p:tgtEl>
                                          <p:spTgt spid="43"/>
                                        </p:tgtEl>
                                        <p:attrNameLst>
                                          <p:attrName>ppt_x</p:attrName>
                                        </p:attrNameLst>
                                      </p:cBhvr>
                                      <p:tavLst>
                                        <p:tav tm="0">
                                          <p:val>
                                            <p:strVal val="#ppt_x"/>
                                          </p:val>
                                        </p:tav>
                                        <p:tav tm="100000">
                                          <p:val>
                                            <p:strVal val="#ppt_x"/>
                                          </p:val>
                                        </p:tav>
                                      </p:tavLst>
                                    </p:anim>
                                    <p:anim calcmode="lin" valueType="num">
                                      <p:cBhvr>
                                        <p:cTn id="2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1000"/>
                                        <p:tgtEl>
                                          <p:spTgt spid="46"/>
                                        </p:tgtEl>
                                      </p:cBhvr>
                                    </p:animEffect>
                                    <p:anim calcmode="lin" valueType="num">
                                      <p:cBhvr>
                                        <p:cTn id="35" dur="1000" fill="hold"/>
                                        <p:tgtEl>
                                          <p:spTgt spid="46"/>
                                        </p:tgtEl>
                                        <p:attrNameLst>
                                          <p:attrName>ppt_x</p:attrName>
                                        </p:attrNameLst>
                                      </p:cBhvr>
                                      <p:tavLst>
                                        <p:tav tm="0">
                                          <p:val>
                                            <p:strVal val="#ppt_x"/>
                                          </p:val>
                                        </p:tav>
                                        <p:tav tm="100000">
                                          <p:val>
                                            <p:strVal val="#ppt_x"/>
                                          </p:val>
                                        </p:tav>
                                      </p:tavLst>
                                    </p:anim>
                                    <p:anim calcmode="lin" valueType="num">
                                      <p:cBhvr>
                                        <p:cTn id="3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1000"/>
                                        <p:tgtEl>
                                          <p:spTgt spid="47"/>
                                        </p:tgtEl>
                                      </p:cBhvr>
                                    </p:animEffect>
                                    <p:anim calcmode="lin" valueType="num">
                                      <p:cBhvr>
                                        <p:cTn id="42" dur="1000" fill="hold"/>
                                        <p:tgtEl>
                                          <p:spTgt spid="47"/>
                                        </p:tgtEl>
                                        <p:attrNameLst>
                                          <p:attrName>ppt_x</p:attrName>
                                        </p:attrNameLst>
                                      </p:cBhvr>
                                      <p:tavLst>
                                        <p:tav tm="0">
                                          <p:val>
                                            <p:strVal val="#ppt_x"/>
                                          </p:val>
                                        </p:tav>
                                        <p:tav tm="100000">
                                          <p:val>
                                            <p:strVal val="#ppt_x"/>
                                          </p:val>
                                        </p:tav>
                                      </p:tavLst>
                                    </p:anim>
                                    <p:anim calcmode="lin" valueType="num">
                                      <p:cBhvr>
                                        <p:cTn id="4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1000"/>
                                        <p:tgtEl>
                                          <p:spTgt spid="52"/>
                                        </p:tgtEl>
                                      </p:cBhvr>
                                    </p:animEffect>
                                    <p:anim calcmode="lin" valueType="num">
                                      <p:cBhvr>
                                        <p:cTn id="49" dur="1000" fill="hold"/>
                                        <p:tgtEl>
                                          <p:spTgt spid="52"/>
                                        </p:tgtEl>
                                        <p:attrNameLst>
                                          <p:attrName>ppt_x</p:attrName>
                                        </p:attrNameLst>
                                      </p:cBhvr>
                                      <p:tavLst>
                                        <p:tav tm="0">
                                          <p:val>
                                            <p:strVal val="#ppt_x"/>
                                          </p:val>
                                        </p:tav>
                                        <p:tav tm="100000">
                                          <p:val>
                                            <p:strVal val="#ppt_x"/>
                                          </p:val>
                                        </p:tav>
                                      </p:tavLst>
                                    </p:anim>
                                    <p:anim calcmode="lin" valueType="num">
                                      <p:cBhvr>
                                        <p:cTn id="50"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6" grpId="0"/>
      <p:bldP spid="47" grpId="0"/>
      <p:bldP spid="52"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a:extLst>
              <a:ext uri="{FF2B5EF4-FFF2-40B4-BE49-F238E27FC236}">
                <a16:creationId xmlns:a16="http://schemas.microsoft.com/office/drawing/2014/main" id="{3051CA0C-A16A-4B28-A72E-B0B7E6F919F8}"/>
              </a:ext>
            </a:extLst>
          </p:cNvPr>
          <p:cNvSpPr/>
          <p:nvPr/>
        </p:nvSpPr>
        <p:spPr>
          <a:xfrm>
            <a:off x="6643584" y="865030"/>
            <a:ext cx="2315797" cy="231579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椭圆 1">
            <a:extLst>
              <a:ext uri="{FF2B5EF4-FFF2-40B4-BE49-F238E27FC236}">
                <a16:creationId xmlns:a16="http://schemas.microsoft.com/office/drawing/2014/main" id="{1197D603-647B-4499-9190-EB6BAA2E9290}"/>
              </a:ext>
            </a:extLst>
          </p:cNvPr>
          <p:cNvSpPr/>
          <p:nvPr/>
        </p:nvSpPr>
        <p:spPr>
          <a:xfrm>
            <a:off x="3265716" y="1036506"/>
            <a:ext cx="5233346" cy="523334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圆: 空心 8">
            <a:extLst>
              <a:ext uri="{FF2B5EF4-FFF2-40B4-BE49-F238E27FC236}">
                <a16:creationId xmlns:a16="http://schemas.microsoft.com/office/drawing/2014/main" id="{2C13BB8A-EDC8-406B-BC46-DDC1C6205F80}"/>
              </a:ext>
            </a:extLst>
          </p:cNvPr>
          <p:cNvSpPr/>
          <p:nvPr/>
        </p:nvSpPr>
        <p:spPr>
          <a:xfrm>
            <a:off x="10826260" y="-1172131"/>
            <a:ext cx="2281655" cy="2281655"/>
          </a:xfrm>
          <a:prstGeom prst="donut">
            <a:avLst>
              <a:gd name="adj" fmla="val 239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椭圆 19">
            <a:extLst>
              <a:ext uri="{FF2B5EF4-FFF2-40B4-BE49-F238E27FC236}">
                <a16:creationId xmlns:a16="http://schemas.microsoft.com/office/drawing/2014/main" id="{C33C904E-6B59-4D54-81A2-FAF9814C7621}"/>
              </a:ext>
            </a:extLst>
          </p:cNvPr>
          <p:cNvSpPr/>
          <p:nvPr/>
        </p:nvSpPr>
        <p:spPr>
          <a:xfrm>
            <a:off x="2571087" y="1449488"/>
            <a:ext cx="672970" cy="6729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47" name="组合 46">
            <a:extLst>
              <a:ext uri="{FF2B5EF4-FFF2-40B4-BE49-F238E27FC236}">
                <a16:creationId xmlns:a16="http://schemas.microsoft.com/office/drawing/2014/main" id="{D6BA148C-B14C-4E63-9807-FCACB5471DF7}"/>
              </a:ext>
            </a:extLst>
          </p:cNvPr>
          <p:cNvGrpSpPr/>
          <p:nvPr/>
        </p:nvGrpSpPr>
        <p:grpSpPr>
          <a:xfrm rot="16200000" flipH="1">
            <a:off x="8750920" y="1589471"/>
            <a:ext cx="277014" cy="1274942"/>
            <a:chOff x="1724433" y="1612606"/>
            <a:chExt cx="241950" cy="1113561"/>
          </a:xfrm>
          <a:solidFill>
            <a:schemeClr val="accent1"/>
          </a:solidFill>
        </p:grpSpPr>
        <p:grpSp>
          <p:nvGrpSpPr>
            <p:cNvPr id="49" name="组合 48">
              <a:extLst>
                <a:ext uri="{FF2B5EF4-FFF2-40B4-BE49-F238E27FC236}">
                  <a16:creationId xmlns:a16="http://schemas.microsoft.com/office/drawing/2014/main" id="{FEAC451F-AC47-4C9E-BBF0-2DA7F26C4456}"/>
                </a:ext>
              </a:extLst>
            </p:cNvPr>
            <p:cNvGrpSpPr/>
            <p:nvPr/>
          </p:nvGrpSpPr>
          <p:grpSpPr>
            <a:xfrm>
              <a:off x="1898681" y="1612606"/>
              <a:ext cx="67702" cy="1113561"/>
              <a:chOff x="2041334" y="1597820"/>
              <a:chExt cx="67702" cy="1113561"/>
            </a:xfrm>
            <a:grpFill/>
          </p:grpSpPr>
          <p:sp>
            <p:nvSpPr>
              <p:cNvPr id="59" name="椭圆 58">
                <a:extLst>
                  <a:ext uri="{FF2B5EF4-FFF2-40B4-BE49-F238E27FC236}">
                    <a16:creationId xmlns:a16="http://schemas.microsoft.com/office/drawing/2014/main" id="{D9C97C3F-DA07-41C0-AA5C-C941771873C7}"/>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0" name="椭圆 59">
                <a:extLst>
                  <a:ext uri="{FF2B5EF4-FFF2-40B4-BE49-F238E27FC236}">
                    <a16:creationId xmlns:a16="http://schemas.microsoft.com/office/drawing/2014/main" id="{8BE526B5-9E4E-4D75-99A3-DAAC8168FE61}"/>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1" name="椭圆 60">
                <a:extLst>
                  <a:ext uri="{FF2B5EF4-FFF2-40B4-BE49-F238E27FC236}">
                    <a16:creationId xmlns:a16="http://schemas.microsoft.com/office/drawing/2014/main" id="{F0E5E836-4FE6-4AD0-BAC8-6C3C3EA49288}"/>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2" name="椭圆 61">
                <a:extLst>
                  <a:ext uri="{FF2B5EF4-FFF2-40B4-BE49-F238E27FC236}">
                    <a16:creationId xmlns:a16="http://schemas.microsoft.com/office/drawing/2014/main" id="{270E8249-6799-41C5-8CE2-A3C80496DA03}"/>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3" name="椭圆 62">
                <a:extLst>
                  <a:ext uri="{FF2B5EF4-FFF2-40B4-BE49-F238E27FC236}">
                    <a16:creationId xmlns:a16="http://schemas.microsoft.com/office/drawing/2014/main" id="{18DF2345-475A-4966-A2F8-7998CDC2DDCD}"/>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64" name="椭圆 63">
                <a:extLst>
                  <a:ext uri="{FF2B5EF4-FFF2-40B4-BE49-F238E27FC236}">
                    <a16:creationId xmlns:a16="http://schemas.microsoft.com/office/drawing/2014/main" id="{D3F0B56F-8F68-4EA8-AFCF-280299FB538D}"/>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5" name="椭圆 64">
                <a:extLst>
                  <a:ext uri="{FF2B5EF4-FFF2-40B4-BE49-F238E27FC236}">
                    <a16:creationId xmlns:a16="http://schemas.microsoft.com/office/drawing/2014/main" id="{EDD4B084-D069-4748-BE32-AAAD0340259E}"/>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6" name="椭圆 65">
                <a:extLst>
                  <a:ext uri="{FF2B5EF4-FFF2-40B4-BE49-F238E27FC236}">
                    <a16:creationId xmlns:a16="http://schemas.microsoft.com/office/drawing/2014/main" id="{033AF2E3-9781-449D-B210-9408EC374639}"/>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50" name="组合 49">
              <a:extLst>
                <a:ext uri="{FF2B5EF4-FFF2-40B4-BE49-F238E27FC236}">
                  <a16:creationId xmlns:a16="http://schemas.microsoft.com/office/drawing/2014/main" id="{19B21A57-85F6-4F1C-B6BA-0932A258B216}"/>
                </a:ext>
              </a:extLst>
            </p:cNvPr>
            <p:cNvGrpSpPr/>
            <p:nvPr/>
          </p:nvGrpSpPr>
          <p:grpSpPr>
            <a:xfrm>
              <a:off x="1724433" y="1612606"/>
              <a:ext cx="67702" cy="1113561"/>
              <a:chOff x="2041334" y="1597820"/>
              <a:chExt cx="67702" cy="1113561"/>
            </a:xfrm>
            <a:grpFill/>
          </p:grpSpPr>
          <p:sp>
            <p:nvSpPr>
              <p:cNvPr id="51" name="椭圆 50">
                <a:extLst>
                  <a:ext uri="{FF2B5EF4-FFF2-40B4-BE49-F238E27FC236}">
                    <a16:creationId xmlns:a16="http://schemas.microsoft.com/office/drawing/2014/main" id="{D17397D1-53A9-4B02-BC2F-E06E2DA609D6}"/>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2" name="椭圆 51">
                <a:extLst>
                  <a:ext uri="{FF2B5EF4-FFF2-40B4-BE49-F238E27FC236}">
                    <a16:creationId xmlns:a16="http://schemas.microsoft.com/office/drawing/2014/main" id="{11999141-895C-43F9-A0F0-0E6B08C9B1D7}"/>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3" name="椭圆 52">
                <a:extLst>
                  <a:ext uri="{FF2B5EF4-FFF2-40B4-BE49-F238E27FC236}">
                    <a16:creationId xmlns:a16="http://schemas.microsoft.com/office/drawing/2014/main" id="{78E8CD96-61AA-4FF0-8972-4309BC400388}"/>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4" name="椭圆 53">
                <a:extLst>
                  <a:ext uri="{FF2B5EF4-FFF2-40B4-BE49-F238E27FC236}">
                    <a16:creationId xmlns:a16="http://schemas.microsoft.com/office/drawing/2014/main" id="{F00C7127-3280-4116-88DF-29C5361B0BE3}"/>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5" name="椭圆 54">
                <a:extLst>
                  <a:ext uri="{FF2B5EF4-FFF2-40B4-BE49-F238E27FC236}">
                    <a16:creationId xmlns:a16="http://schemas.microsoft.com/office/drawing/2014/main" id="{EDF4FB33-760A-446D-9D83-4BA9B415A36F}"/>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6" name="椭圆 55">
                <a:extLst>
                  <a:ext uri="{FF2B5EF4-FFF2-40B4-BE49-F238E27FC236}">
                    <a16:creationId xmlns:a16="http://schemas.microsoft.com/office/drawing/2014/main" id="{C6C9A7E2-1A21-4349-8376-5C51A472F5B4}"/>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7" name="椭圆 56">
                <a:extLst>
                  <a:ext uri="{FF2B5EF4-FFF2-40B4-BE49-F238E27FC236}">
                    <a16:creationId xmlns:a16="http://schemas.microsoft.com/office/drawing/2014/main" id="{60AED9FC-7DB3-4131-811A-C7E0C1F1D5CF}"/>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8" name="椭圆 57">
                <a:extLst>
                  <a:ext uri="{FF2B5EF4-FFF2-40B4-BE49-F238E27FC236}">
                    <a16:creationId xmlns:a16="http://schemas.microsoft.com/office/drawing/2014/main" id="{5DE58586-E34C-49FD-A464-92F813CE49E5}"/>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grpSp>
        <p:nvGrpSpPr>
          <p:cNvPr id="7" name="组合 6">
            <a:extLst>
              <a:ext uri="{FF2B5EF4-FFF2-40B4-BE49-F238E27FC236}">
                <a16:creationId xmlns:a16="http://schemas.microsoft.com/office/drawing/2014/main" id="{3E9EFAC4-B012-4AE3-B0D3-8379A4E2E750}"/>
              </a:ext>
            </a:extLst>
          </p:cNvPr>
          <p:cNvGrpSpPr/>
          <p:nvPr/>
        </p:nvGrpSpPr>
        <p:grpSpPr>
          <a:xfrm>
            <a:off x="677008" y="5846174"/>
            <a:ext cx="725493" cy="428693"/>
            <a:chOff x="716513" y="5833241"/>
            <a:chExt cx="725493" cy="428693"/>
          </a:xfrm>
        </p:grpSpPr>
        <p:sp>
          <p:nvSpPr>
            <p:cNvPr id="6" name="等腰三角形 5">
              <a:extLst>
                <a:ext uri="{FF2B5EF4-FFF2-40B4-BE49-F238E27FC236}">
                  <a16:creationId xmlns:a16="http://schemas.microsoft.com/office/drawing/2014/main" id="{FBF5E6FF-AF40-4036-9783-27BC795530B2}"/>
                </a:ext>
              </a:extLst>
            </p:cNvPr>
            <p:cNvSpPr/>
            <p:nvPr/>
          </p:nvSpPr>
          <p:spPr>
            <a:xfrm rot="5400000">
              <a:off x="660400" y="5889354"/>
              <a:ext cx="417458" cy="3052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等腰三角形 66">
              <a:extLst>
                <a:ext uri="{FF2B5EF4-FFF2-40B4-BE49-F238E27FC236}">
                  <a16:creationId xmlns:a16="http://schemas.microsoft.com/office/drawing/2014/main" id="{C086E5B9-C445-4AA8-AA20-E074C5C81547}"/>
                </a:ext>
              </a:extLst>
            </p:cNvPr>
            <p:cNvSpPr/>
            <p:nvPr/>
          </p:nvSpPr>
          <p:spPr>
            <a:xfrm rot="5400000">
              <a:off x="1080661" y="5900589"/>
              <a:ext cx="417458" cy="3052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8" name="椭圆 67">
            <a:extLst>
              <a:ext uri="{FF2B5EF4-FFF2-40B4-BE49-F238E27FC236}">
                <a16:creationId xmlns:a16="http://schemas.microsoft.com/office/drawing/2014/main" id="{0327F187-60DD-453C-BFCE-F637491B2BE0}"/>
              </a:ext>
            </a:extLst>
          </p:cNvPr>
          <p:cNvSpPr/>
          <p:nvPr/>
        </p:nvSpPr>
        <p:spPr>
          <a:xfrm>
            <a:off x="10679117" y="2448070"/>
            <a:ext cx="540667" cy="540667"/>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9" name="文本框 68">
            <a:extLst>
              <a:ext uri="{FF2B5EF4-FFF2-40B4-BE49-F238E27FC236}">
                <a16:creationId xmlns:a16="http://schemas.microsoft.com/office/drawing/2014/main" id="{A684557A-316B-405F-8249-2DFAA9810ACF}"/>
              </a:ext>
            </a:extLst>
          </p:cNvPr>
          <p:cNvSpPr txBox="1"/>
          <p:nvPr/>
        </p:nvSpPr>
        <p:spPr>
          <a:xfrm>
            <a:off x="3571692" y="1918613"/>
            <a:ext cx="4703443"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1" u="none" strike="noStrike" kern="1200" cap="none" spc="0" normalizeH="0" baseline="0" noProof="0" dirty="0">
                <a:ln>
                  <a:noFill/>
                </a:ln>
                <a:solidFill>
                  <a:schemeClr val="bg1"/>
                </a:solidFill>
                <a:effectLst/>
                <a:uLnTx/>
                <a:uFillTx/>
                <a:latin typeface="#9Slide03 Cabin Condensed" panose="00000506000000000000" pitchFamily="2" charset="-93"/>
                <a:cs typeface="Times New Roman" panose="02020603050405020304" pitchFamily="18" charset="0"/>
                <a:sym typeface="+mn-lt"/>
              </a:rPr>
              <a:t>CỦNG CỐ</a:t>
            </a:r>
          </a:p>
        </p:txBody>
      </p:sp>
      <p:sp>
        <p:nvSpPr>
          <p:cNvPr id="72" name="圆: 空心 71">
            <a:extLst>
              <a:ext uri="{FF2B5EF4-FFF2-40B4-BE49-F238E27FC236}">
                <a16:creationId xmlns:a16="http://schemas.microsoft.com/office/drawing/2014/main" id="{4521D3BE-CFA0-4668-9956-2248EA69FB1F}"/>
              </a:ext>
            </a:extLst>
          </p:cNvPr>
          <p:cNvSpPr/>
          <p:nvPr/>
        </p:nvSpPr>
        <p:spPr>
          <a:xfrm>
            <a:off x="670706" y="629439"/>
            <a:ext cx="339706" cy="339706"/>
          </a:xfrm>
          <a:prstGeom prst="donut">
            <a:avLst>
              <a:gd name="adj" fmla="val 273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dirty="0">
              <a:solidFill>
                <a:schemeClr val="tx1"/>
              </a:solidFill>
              <a:cs typeface="+mn-ea"/>
              <a:sym typeface="+mn-lt"/>
            </a:endParaRPr>
          </a:p>
        </p:txBody>
      </p:sp>
      <p:pic>
        <p:nvPicPr>
          <p:cNvPr id="10" name="图片 9">
            <a:extLst>
              <a:ext uri="{FF2B5EF4-FFF2-40B4-BE49-F238E27FC236}">
                <a16:creationId xmlns:a16="http://schemas.microsoft.com/office/drawing/2014/main" id="{53A0E8BE-0E34-4662-A5E5-0A81DC10BC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193" t="8328" r="9566" b="10302"/>
          <a:stretch/>
        </p:blipFill>
        <p:spPr>
          <a:xfrm>
            <a:off x="965715" y="1967757"/>
            <a:ext cx="1743070" cy="1325696"/>
          </a:xfrm>
          <a:prstGeom prst="rect">
            <a:avLst/>
          </a:prstGeom>
        </p:spPr>
      </p:pic>
      <p:grpSp>
        <p:nvGrpSpPr>
          <p:cNvPr id="74" name="组合 73">
            <a:extLst>
              <a:ext uri="{FF2B5EF4-FFF2-40B4-BE49-F238E27FC236}">
                <a16:creationId xmlns:a16="http://schemas.microsoft.com/office/drawing/2014/main" id="{799DD5EC-D687-4BD2-8180-6CAFD87BF6E2}"/>
              </a:ext>
            </a:extLst>
          </p:cNvPr>
          <p:cNvGrpSpPr/>
          <p:nvPr/>
        </p:nvGrpSpPr>
        <p:grpSpPr>
          <a:xfrm rot="5400000">
            <a:off x="1783064" y="4573892"/>
            <a:ext cx="1271011" cy="686142"/>
            <a:chOff x="5448929" y="3875407"/>
            <a:chExt cx="1277044" cy="689399"/>
          </a:xfrm>
          <a:solidFill>
            <a:schemeClr val="accent1">
              <a:lumMod val="60000"/>
              <a:lumOff val="40000"/>
            </a:schemeClr>
          </a:solidFill>
        </p:grpSpPr>
        <p:grpSp>
          <p:nvGrpSpPr>
            <p:cNvPr id="75" name="组合 74">
              <a:extLst>
                <a:ext uri="{FF2B5EF4-FFF2-40B4-BE49-F238E27FC236}">
                  <a16:creationId xmlns:a16="http://schemas.microsoft.com/office/drawing/2014/main" id="{8450467B-1EF0-4F4B-B0CF-36CF8D84EEFA}"/>
                </a:ext>
              </a:extLst>
            </p:cNvPr>
            <p:cNvGrpSpPr/>
            <p:nvPr/>
          </p:nvGrpSpPr>
          <p:grpSpPr>
            <a:xfrm rot="16200000" flipH="1">
              <a:off x="5949995" y="3376443"/>
              <a:ext cx="277014" cy="1274942"/>
              <a:chOff x="1724433" y="1612606"/>
              <a:chExt cx="241950" cy="1113561"/>
            </a:xfrm>
            <a:grpFill/>
          </p:grpSpPr>
          <p:grpSp>
            <p:nvGrpSpPr>
              <p:cNvPr id="95" name="组合 94">
                <a:extLst>
                  <a:ext uri="{FF2B5EF4-FFF2-40B4-BE49-F238E27FC236}">
                    <a16:creationId xmlns:a16="http://schemas.microsoft.com/office/drawing/2014/main" id="{59B028FF-85CD-49DE-9A2D-8FB59C094869}"/>
                  </a:ext>
                </a:extLst>
              </p:cNvPr>
              <p:cNvGrpSpPr/>
              <p:nvPr/>
            </p:nvGrpSpPr>
            <p:grpSpPr>
              <a:xfrm>
                <a:off x="1898681" y="1612606"/>
                <a:ext cx="67702" cy="1113561"/>
                <a:chOff x="2041334" y="1597820"/>
                <a:chExt cx="67702" cy="1113561"/>
              </a:xfrm>
              <a:grpFill/>
            </p:grpSpPr>
            <p:sp>
              <p:nvSpPr>
                <p:cNvPr id="105" name="椭圆 104">
                  <a:extLst>
                    <a:ext uri="{FF2B5EF4-FFF2-40B4-BE49-F238E27FC236}">
                      <a16:creationId xmlns:a16="http://schemas.microsoft.com/office/drawing/2014/main" id="{544028DA-5532-4663-960D-1C7B5B3CB95C}"/>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6" name="椭圆 105">
                  <a:extLst>
                    <a:ext uri="{FF2B5EF4-FFF2-40B4-BE49-F238E27FC236}">
                      <a16:creationId xmlns:a16="http://schemas.microsoft.com/office/drawing/2014/main" id="{1D4F38A8-74D9-4B81-A5DD-EEAFEE7E5207}"/>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7" name="椭圆 106">
                  <a:extLst>
                    <a:ext uri="{FF2B5EF4-FFF2-40B4-BE49-F238E27FC236}">
                      <a16:creationId xmlns:a16="http://schemas.microsoft.com/office/drawing/2014/main" id="{63716192-69FB-4472-9A1E-FE2211878660}"/>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8" name="椭圆 107">
                  <a:extLst>
                    <a:ext uri="{FF2B5EF4-FFF2-40B4-BE49-F238E27FC236}">
                      <a16:creationId xmlns:a16="http://schemas.microsoft.com/office/drawing/2014/main" id="{76A65F59-FF66-4C05-A197-BC9A6C2BFFF0}"/>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9" name="椭圆 108">
                  <a:extLst>
                    <a:ext uri="{FF2B5EF4-FFF2-40B4-BE49-F238E27FC236}">
                      <a16:creationId xmlns:a16="http://schemas.microsoft.com/office/drawing/2014/main" id="{8AAFA409-ACF7-4876-BB82-438E3A159265}"/>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10" name="椭圆 109">
                  <a:extLst>
                    <a:ext uri="{FF2B5EF4-FFF2-40B4-BE49-F238E27FC236}">
                      <a16:creationId xmlns:a16="http://schemas.microsoft.com/office/drawing/2014/main" id="{4F13BA7B-7EF6-4946-B822-557EE6A5D792}"/>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1" name="椭圆 110">
                  <a:extLst>
                    <a:ext uri="{FF2B5EF4-FFF2-40B4-BE49-F238E27FC236}">
                      <a16:creationId xmlns:a16="http://schemas.microsoft.com/office/drawing/2014/main" id="{89BC55A6-A31C-44BD-88C1-E78A1B71BEE4}"/>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2" name="椭圆 111">
                  <a:extLst>
                    <a:ext uri="{FF2B5EF4-FFF2-40B4-BE49-F238E27FC236}">
                      <a16:creationId xmlns:a16="http://schemas.microsoft.com/office/drawing/2014/main" id="{73586583-E361-4541-A4D7-585834E26010}"/>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6" name="组合 95">
                <a:extLst>
                  <a:ext uri="{FF2B5EF4-FFF2-40B4-BE49-F238E27FC236}">
                    <a16:creationId xmlns:a16="http://schemas.microsoft.com/office/drawing/2014/main" id="{6C50FA3B-CC92-45CE-ABD3-3D898DB0A08D}"/>
                  </a:ext>
                </a:extLst>
              </p:cNvPr>
              <p:cNvGrpSpPr/>
              <p:nvPr/>
            </p:nvGrpSpPr>
            <p:grpSpPr>
              <a:xfrm>
                <a:off x="1724433" y="1612606"/>
                <a:ext cx="67702" cy="1113561"/>
                <a:chOff x="2041334" y="1597820"/>
                <a:chExt cx="67702" cy="1113561"/>
              </a:xfrm>
              <a:grpFill/>
            </p:grpSpPr>
            <p:sp>
              <p:nvSpPr>
                <p:cNvPr id="97" name="椭圆 96">
                  <a:extLst>
                    <a:ext uri="{FF2B5EF4-FFF2-40B4-BE49-F238E27FC236}">
                      <a16:creationId xmlns:a16="http://schemas.microsoft.com/office/drawing/2014/main" id="{D3D0BACA-B5E7-4B7A-8861-2719C1FB79B7}"/>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8" name="椭圆 97">
                  <a:extLst>
                    <a:ext uri="{FF2B5EF4-FFF2-40B4-BE49-F238E27FC236}">
                      <a16:creationId xmlns:a16="http://schemas.microsoft.com/office/drawing/2014/main" id="{49FEB676-423C-4F1E-9190-562D1049FAFF}"/>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9" name="椭圆 98">
                  <a:extLst>
                    <a:ext uri="{FF2B5EF4-FFF2-40B4-BE49-F238E27FC236}">
                      <a16:creationId xmlns:a16="http://schemas.microsoft.com/office/drawing/2014/main" id="{6F701273-7E14-4817-A544-20D1FAF92B7C}"/>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0" name="椭圆 99">
                  <a:extLst>
                    <a:ext uri="{FF2B5EF4-FFF2-40B4-BE49-F238E27FC236}">
                      <a16:creationId xmlns:a16="http://schemas.microsoft.com/office/drawing/2014/main" id="{D8C8793A-5DD0-4995-AC80-531A51C828E7}"/>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1" name="椭圆 100">
                  <a:extLst>
                    <a:ext uri="{FF2B5EF4-FFF2-40B4-BE49-F238E27FC236}">
                      <a16:creationId xmlns:a16="http://schemas.microsoft.com/office/drawing/2014/main" id="{E27F51A3-8569-4980-9ACA-4A9AEFEFA48C}"/>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2" name="椭圆 101">
                  <a:extLst>
                    <a:ext uri="{FF2B5EF4-FFF2-40B4-BE49-F238E27FC236}">
                      <a16:creationId xmlns:a16="http://schemas.microsoft.com/office/drawing/2014/main" id="{B93890A7-BB63-49F2-AFE8-FA20484F4737}"/>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3" name="椭圆 102">
                  <a:extLst>
                    <a:ext uri="{FF2B5EF4-FFF2-40B4-BE49-F238E27FC236}">
                      <a16:creationId xmlns:a16="http://schemas.microsoft.com/office/drawing/2014/main" id="{609CA15C-1E51-488B-B2AA-E8083C452B75}"/>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4" name="椭圆 103">
                  <a:extLst>
                    <a:ext uri="{FF2B5EF4-FFF2-40B4-BE49-F238E27FC236}">
                      <a16:creationId xmlns:a16="http://schemas.microsoft.com/office/drawing/2014/main" id="{781409E6-4AD1-4AD7-80E1-0E895D51B7F4}"/>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grpSp>
          <p:nvGrpSpPr>
            <p:cNvPr id="76" name="组合 75">
              <a:extLst>
                <a:ext uri="{FF2B5EF4-FFF2-40B4-BE49-F238E27FC236}">
                  <a16:creationId xmlns:a16="http://schemas.microsoft.com/office/drawing/2014/main" id="{E0CA4EB7-ABC6-4ED2-8CFA-6C0D538A46D3}"/>
                </a:ext>
              </a:extLst>
            </p:cNvPr>
            <p:cNvGrpSpPr/>
            <p:nvPr/>
          </p:nvGrpSpPr>
          <p:grpSpPr>
            <a:xfrm rot="16200000" flipH="1">
              <a:off x="5947893" y="3788828"/>
              <a:ext cx="277014" cy="1274942"/>
              <a:chOff x="1724433" y="1612606"/>
              <a:chExt cx="241950" cy="1113561"/>
            </a:xfrm>
            <a:grpFill/>
          </p:grpSpPr>
          <p:grpSp>
            <p:nvGrpSpPr>
              <p:cNvPr id="77" name="组合 76">
                <a:extLst>
                  <a:ext uri="{FF2B5EF4-FFF2-40B4-BE49-F238E27FC236}">
                    <a16:creationId xmlns:a16="http://schemas.microsoft.com/office/drawing/2014/main" id="{A1CB3536-CA87-41E2-A353-5926DF4E45DE}"/>
                  </a:ext>
                </a:extLst>
              </p:cNvPr>
              <p:cNvGrpSpPr/>
              <p:nvPr/>
            </p:nvGrpSpPr>
            <p:grpSpPr>
              <a:xfrm>
                <a:off x="1898681" y="1612606"/>
                <a:ext cx="67702" cy="1113561"/>
                <a:chOff x="2041334" y="1597820"/>
                <a:chExt cx="67702" cy="1113561"/>
              </a:xfrm>
              <a:grpFill/>
            </p:grpSpPr>
            <p:sp>
              <p:nvSpPr>
                <p:cNvPr id="87" name="椭圆 86">
                  <a:extLst>
                    <a:ext uri="{FF2B5EF4-FFF2-40B4-BE49-F238E27FC236}">
                      <a16:creationId xmlns:a16="http://schemas.microsoft.com/office/drawing/2014/main" id="{28CB52BC-0151-4FF5-B1F5-83EAEC666D57}"/>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8" name="椭圆 87">
                  <a:extLst>
                    <a:ext uri="{FF2B5EF4-FFF2-40B4-BE49-F238E27FC236}">
                      <a16:creationId xmlns:a16="http://schemas.microsoft.com/office/drawing/2014/main" id="{151E1D53-951F-458D-9DA1-B928AAD414BD}"/>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9" name="椭圆 88">
                  <a:extLst>
                    <a:ext uri="{FF2B5EF4-FFF2-40B4-BE49-F238E27FC236}">
                      <a16:creationId xmlns:a16="http://schemas.microsoft.com/office/drawing/2014/main" id="{2561A78A-D67B-4FF4-9E2C-B6E2A6859727}"/>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0" name="椭圆 89">
                  <a:extLst>
                    <a:ext uri="{FF2B5EF4-FFF2-40B4-BE49-F238E27FC236}">
                      <a16:creationId xmlns:a16="http://schemas.microsoft.com/office/drawing/2014/main" id="{A4397B71-7429-4AEE-A4F4-D2B6C7BCC9B4}"/>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1" name="椭圆 90">
                  <a:extLst>
                    <a:ext uri="{FF2B5EF4-FFF2-40B4-BE49-F238E27FC236}">
                      <a16:creationId xmlns:a16="http://schemas.microsoft.com/office/drawing/2014/main" id="{2F2B4CCC-F3A1-4DAD-99A4-EC006979CB33}"/>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92" name="椭圆 91">
                  <a:extLst>
                    <a:ext uri="{FF2B5EF4-FFF2-40B4-BE49-F238E27FC236}">
                      <a16:creationId xmlns:a16="http://schemas.microsoft.com/office/drawing/2014/main" id="{4FB3824B-E955-4CFB-AF63-6D16B9F274A7}"/>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3" name="椭圆 92">
                  <a:extLst>
                    <a:ext uri="{FF2B5EF4-FFF2-40B4-BE49-F238E27FC236}">
                      <a16:creationId xmlns:a16="http://schemas.microsoft.com/office/drawing/2014/main" id="{E5BB963C-6742-41D9-B6A6-4AADF3CD474A}"/>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4" name="椭圆 93">
                  <a:extLst>
                    <a:ext uri="{FF2B5EF4-FFF2-40B4-BE49-F238E27FC236}">
                      <a16:creationId xmlns:a16="http://schemas.microsoft.com/office/drawing/2014/main" id="{4318A40C-4FF5-485A-968C-D31C5D2AADC0}"/>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78" name="组合 77">
                <a:extLst>
                  <a:ext uri="{FF2B5EF4-FFF2-40B4-BE49-F238E27FC236}">
                    <a16:creationId xmlns:a16="http://schemas.microsoft.com/office/drawing/2014/main" id="{D5BABAA6-1EF6-4570-A9C4-0C067044FC5E}"/>
                  </a:ext>
                </a:extLst>
              </p:cNvPr>
              <p:cNvGrpSpPr/>
              <p:nvPr/>
            </p:nvGrpSpPr>
            <p:grpSpPr>
              <a:xfrm>
                <a:off x="1724433" y="1612606"/>
                <a:ext cx="67702" cy="1113561"/>
                <a:chOff x="2041334" y="1597820"/>
                <a:chExt cx="67702" cy="1113561"/>
              </a:xfrm>
              <a:grpFill/>
            </p:grpSpPr>
            <p:sp>
              <p:nvSpPr>
                <p:cNvPr id="79" name="椭圆 78">
                  <a:extLst>
                    <a:ext uri="{FF2B5EF4-FFF2-40B4-BE49-F238E27FC236}">
                      <a16:creationId xmlns:a16="http://schemas.microsoft.com/office/drawing/2014/main" id="{73457446-5168-4C9C-8506-FA486AB5468E}"/>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0" name="椭圆 79">
                  <a:extLst>
                    <a:ext uri="{FF2B5EF4-FFF2-40B4-BE49-F238E27FC236}">
                      <a16:creationId xmlns:a16="http://schemas.microsoft.com/office/drawing/2014/main" id="{36A4113F-43C7-42EF-9781-70F4854C31AA}"/>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1" name="椭圆 80">
                  <a:extLst>
                    <a:ext uri="{FF2B5EF4-FFF2-40B4-BE49-F238E27FC236}">
                      <a16:creationId xmlns:a16="http://schemas.microsoft.com/office/drawing/2014/main" id="{7C384AAF-D200-423D-9C62-B2A357EDD501}"/>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2" name="椭圆 81">
                  <a:extLst>
                    <a:ext uri="{FF2B5EF4-FFF2-40B4-BE49-F238E27FC236}">
                      <a16:creationId xmlns:a16="http://schemas.microsoft.com/office/drawing/2014/main" id="{CA8C7FA8-1A13-433A-AF9F-670FE54E90A4}"/>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83" name="椭圆 82">
                  <a:extLst>
                    <a:ext uri="{FF2B5EF4-FFF2-40B4-BE49-F238E27FC236}">
                      <a16:creationId xmlns:a16="http://schemas.microsoft.com/office/drawing/2014/main" id="{E11E5637-3E7A-4EBD-A711-59760546DEDE}"/>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4" name="椭圆 83">
                  <a:extLst>
                    <a:ext uri="{FF2B5EF4-FFF2-40B4-BE49-F238E27FC236}">
                      <a16:creationId xmlns:a16="http://schemas.microsoft.com/office/drawing/2014/main" id="{37061D7A-A5FD-45DB-A861-120A10EFC43D}"/>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5" name="椭圆 84">
                  <a:extLst>
                    <a:ext uri="{FF2B5EF4-FFF2-40B4-BE49-F238E27FC236}">
                      <a16:creationId xmlns:a16="http://schemas.microsoft.com/office/drawing/2014/main" id="{27BE153C-E60E-4B65-99C6-F9EBD8499C01}"/>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6" name="椭圆 85">
                  <a:extLst>
                    <a:ext uri="{FF2B5EF4-FFF2-40B4-BE49-F238E27FC236}">
                      <a16:creationId xmlns:a16="http://schemas.microsoft.com/office/drawing/2014/main" id="{BCC54A1E-4F79-406F-9A99-6A030F6B3BFA}"/>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grpSp>
      <p:pic>
        <p:nvPicPr>
          <p:cNvPr id="113" name="图片 112">
            <a:extLst>
              <a:ext uri="{FF2B5EF4-FFF2-40B4-BE49-F238E27FC236}">
                <a16:creationId xmlns:a16="http://schemas.microsoft.com/office/drawing/2014/main" id="{9ADFD5CF-C43D-45E7-9195-16E5654E6C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092" t="9379" r="21475" b="4269"/>
          <a:stretch/>
        </p:blipFill>
        <p:spPr>
          <a:xfrm rot="351972">
            <a:off x="8436645" y="3381783"/>
            <a:ext cx="3596361" cy="3559589"/>
          </a:xfrm>
          <a:prstGeom prst="rect">
            <a:avLst/>
          </a:prstGeom>
        </p:spPr>
      </p:pic>
    </p:spTree>
    <p:extLst>
      <p:ext uri="{BB962C8B-B14F-4D97-AF65-F5344CB8AC3E}">
        <p14:creationId xmlns:p14="http://schemas.microsoft.com/office/powerpoint/2010/main" val="3283432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500" fill="hold"/>
                                        <p:tgtEl>
                                          <p:spTgt spid="47"/>
                                        </p:tgtEl>
                                        <p:attrNameLst>
                                          <p:attrName>ppt_w</p:attrName>
                                        </p:attrNameLst>
                                      </p:cBhvr>
                                      <p:tavLst>
                                        <p:tav tm="0">
                                          <p:val>
                                            <p:fltVal val="0"/>
                                          </p:val>
                                        </p:tav>
                                        <p:tav tm="100000">
                                          <p:val>
                                            <p:strVal val="#ppt_w"/>
                                          </p:val>
                                        </p:tav>
                                      </p:tavLst>
                                    </p:anim>
                                    <p:anim calcmode="lin" valueType="num">
                                      <p:cBhvr>
                                        <p:cTn id="28" dur="500" fill="hold"/>
                                        <p:tgtEl>
                                          <p:spTgt spid="47"/>
                                        </p:tgtEl>
                                        <p:attrNameLst>
                                          <p:attrName>ppt_h</p:attrName>
                                        </p:attrNameLst>
                                      </p:cBhvr>
                                      <p:tavLst>
                                        <p:tav tm="0">
                                          <p:val>
                                            <p:fltVal val="0"/>
                                          </p:val>
                                        </p:tav>
                                        <p:tav tm="100000">
                                          <p:val>
                                            <p:strVal val="#ppt_h"/>
                                          </p:val>
                                        </p:tav>
                                      </p:tavLst>
                                    </p:anim>
                                    <p:animEffect transition="in" filter="fade">
                                      <p:cBhvr>
                                        <p:cTn id="29" dur="500"/>
                                        <p:tgtEl>
                                          <p:spTgt spid="4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8"/>
                                        </p:tgtEl>
                                        <p:attrNameLst>
                                          <p:attrName>style.visibility</p:attrName>
                                        </p:attrNameLst>
                                      </p:cBhvr>
                                      <p:to>
                                        <p:strVal val="visible"/>
                                      </p:to>
                                    </p:set>
                                    <p:anim calcmode="lin" valueType="num">
                                      <p:cBhvr>
                                        <p:cTn id="32" dur="500" fill="hold"/>
                                        <p:tgtEl>
                                          <p:spTgt spid="68"/>
                                        </p:tgtEl>
                                        <p:attrNameLst>
                                          <p:attrName>ppt_w</p:attrName>
                                        </p:attrNameLst>
                                      </p:cBhvr>
                                      <p:tavLst>
                                        <p:tav tm="0">
                                          <p:val>
                                            <p:fltVal val="0"/>
                                          </p:val>
                                        </p:tav>
                                        <p:tav tm="100000">
                                          <p:val>
                                            <p:strVal val="#ppt_w"/>
                                          </p:val>
                                        </p:tav>
                                      </p:tavLst>
                                    </p:anim>
                                    <p:anim calcmode="lin" valueType="num">
                                      <p:cBhvr>
                                        <p:cTn id="33" dur="500" fill="hold"/>
                                        <p:tgtEl>
                                          <p:spTgt spid="68"/>
                                        </p:tgtEl>
                                        <p:attrNameLst>
                                          <p:attrName>ppt_h</p:attrName>
                                        </p:attrNameLst>
                                      </p:cBhvr>
                                      <p:tavLst>
                                        <p:tav tm="0">
                                          <p:val>
                                            <p:fltVal val="0"/>
                                          </p:val>
                                        </p:tav>
                                        <p:tav tm="100000">
                                          <p:val>
                                            <p:strVal val="#ppt_h"/>
                                          </p:val>
                                        </p:tav>
                                      </p:tavLst>
                                    </p:anim>
                                    <p:animEffect transition="in" filter="fade">
                                      <p:cBhvr>
                                        <p:cTn id="34" dur="500"/>
                                        <p:tgtEl>
                                          <p:spTgt spid="68"/>
                                        </p:tgtEl>
                                      </p:cBhvr>
                                    </p:animEffect>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fade">
                                      <p:cBhvr>
                                        <p:cTn id="38" dur="1000"/>
                                        <p:tgtEl>
                                          <p:spTgt spid="69"/>
                                        </p:tgtEl>
                                      </p:cBhvr>
                                    </p:animEffect>
                                    <p:anim calcmode="lin" valueType="num">
                                      <p:cBhvr>
                                        <p:cTn id="39" dur="1000" fill="hold"/>
                                        <p:tgtEl>
                                          <p:spTgt spid="69"/>
                                        </p:tgtEl>
                                        <p:attrNameLst>
                                          <p:attrName>ppt_x</p:attrName>
                                        </p:attrNameLst>
                                      </p:cBhvr>
                                      <p:tavLst>
                                        <p:tav tm="0">
                                          <p:val>
                                            <p:strVal val="#ppt_x"/>
                                          </p:val>
                                        </p:tav>
                                        <p:tav tm="100000">
                                          <p:val>
                                            <p:strVal val="#ppt_x"/>
                                          </p:val>
                                        </p:tav>
                                      </p:tavLst>
                                    </p:anim>
                                    <p:anim calcmode="lin" valueType="num">
                                      <p:cBhvr>
                                        <p:cTn id="40" dur="1000" fill="hold"/>
                                        <p:tgtEl>
                                          <p:spTgt spid="69"/>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22" presetClass="entr" presetSubtype="4"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down)">
                                      <p:cBhvr>
                                        <p:cTn id="44" dur="500"/>
                                        <p:tgtEl>
                                          <p:spTgt spid="72"/>
                                        </p:tgtEl>
                                      </p:cBhvr>
                                    </p:animEffect>
                                  </p:childTnLst>
                                </p:cTn>
                              </p:par>
                              <p:par>
                                <p:cTn id="45" presetID="22" presetClass="entr" presetSubtype="8" fill="hold"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9" grpId="0" animBg="1"/>
      <p:bldP spid="20" grpId="0" animBg="1"/>
      <p:bldP spid="68" grpId="0" animBg="1"/>
      <p:bldP spid="69" grpId="0"/>
      <p:bldP spid="69" grpId="1"/>
      <p:bldP spid="7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a:off x="0" y="0"/>
            <a:ext cx="12192000" cy="6858001"/>
          </a:xfrm>
          <a:custGeom>
            <a:avLst/>
            <a:gdLst>
              <a:gd name="connsiteX0" fmla="*/ 0 w 12192000"/>
              <a:gd name="connsiteY0" fmla="*/ 0 h 3747537"/>
              <a:gd name="connsiteX1" fmla="*/ 383614 w 12192000"/>
              <a:gd name="connsiteY1" fmla="*/ 3009 h 3747537"/>
              <a:gd name="connsiteX2" fmla="*/ 12174634 w 12192000"/>
              <a:gd name="connsiteY2" fmla="*/ 1844727 h 3747537"/>
              <a:gd name="connsiteX3" fmla="*/ 12192000 w 12192000"/>
              <a:gd name="connsiteY3" fmla="*/ 1851583 h 3747537"/>
              <a:gd name="connsiteX4" fmla="*/ 12192000 w 12192000"/>
              <a:gd name="connsiteY4" fmla="*/ 3747537 h 3747537"/>
              <a:gd name="connsiteX5" fmla="*/ 0 w 12192000"/>
              <a:gd name="connsiteY5" fmla="*/ 3747537 h 3747537"/>
              <a:gd name="connsiteX6" fmla="*/ 0 w 12192000"/>
              <a:gd name="connsiteY6" fmla="*/ 0 h 374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747537">
                <a:moveTo>
                  <a:pt x="0" y="0"/>
                </a:moveTo>
                <a:lnTo>
                  <a:pt x="383614" y="3009"/>
                </a:lnTo>
                <a:cubicBezTo>
                  <a:pt x="5127457" y="77609"/>
                  <a:pt x="9338572" y="778620"/>
                  <a:pt x="12174634" y="1844727"/>
                </a:cubicBezTo>
                <a:lnTo>
                  <a:pt x="12192000" y="1851583"/>
                </a:lnTo>
                <a:lnTo>
                  <a:pt x="12192000" y="3747537"/>
                </a:lnTo>
                <a:lnTo>
                  <a:pt x="0" y="3747537"/>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9" name="任意多边形 18"/>
          <p:cNvSpPr/>
          <p:nvPr/>
        </p:nvSpPr>
        <p:spPr>
          <a:xfrm>
            <a:off x="-1" y="-263847"/>
            <a:ext cx="13571622" cy="5769298"/>
          </a:xfrm>
          <a:custGeom>
            <a:avLst/>
            <a:gdLst>
              <a:gd name="connsiteX0" fmla="*/ 0 w 9413333"/>
              <a:gd name="connsiteY0" fmla="*/ 0 h 4895022"/>
              <a:gd name="connsiteX1" fmla="*/ 9413333 w 9413333"/>
              <a:gd name="connsiteY1" fmla="*/ 0 h 4895022"/>
              <a:gd name="connsiteX2" fmla="*/ 9411379 w 9413333"/>
              <a:gd name="connsiteY2" fmla="*/ 77275 h 4895022"/>
              <a:gd name="connsiteX3" fmla="*/ 4338870 w 9413333"/>
              <a:gd name="connsiteY3" fmla="*/ 4895022 h 4895022"/>
              <a:gd name="connsiteX4" fmla="*/ 127186 w 9413333"/>
              <a:gd name="connsiteY4" fmla="*/ 2655687 h 4895022"/>
              <a:gd name="connsiteX5" fmla="*/ 0 w 9413333"/>
              <a:gd name="connsiteY5" fmla="*/ 2457296 h 4895022"/>
              <a:gd name="connsiteX6" fmla="*/ 0 w 9413333"/>
              <a:gd name="connsiteY6" fmla="*/ 0 h 489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3333" h="4895022">
                <a:moveTo>
                  <a:pt x="0" y="0"/>
                </a:moveTo>
                <a:lnTo>
                  <a:pt x="9413333" y="0"/>
                </a:lnTo>
                <a:lnTo>
                  <a:pt x="9411379" y="77275"/>
                </a:lnTo>
                <a:cubicBezTo>
                  <a:pt x="9275344" y="2760927"/>
                  <a:pt x="7056329" y="4895022"/>
                  <a:pt x="4338870" y="4895022"/>
                </a:cubicBezTo>
                <a:cubicBezTo>
                  <a:pt x="2585671" y="4895022"/>
                  <a:pt x="1039940" y="4006741"/>
                  <a:pt x="127186" y="2655687"/>
                </a:cubicBezTo>
                <a:lnTo>
                  <a:pt x="0" y="2457296"/>
                </a:lnTo>
                <a:lnTo>
                  <a:pt x="0" y="0"/>
                </a:lnTo>
                <a:close/>
              </a:path>
            </a:pathLst>
          </a:custGeom>
          <a:solidFill>
            <a:srgbClr val="A8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6" name="组合 5">
            <a:extLst>
              <a:ext uri="{FF2B5EF4-FFF2-40B4-BE49-F238E27FC236}">
                <a16:creationId xmlns:a16="http://schemas.microsoft.com/office/drawing/2014/main" id="{8A3BAB88-863E-4BC9-9300-508CD64219A1}"/>
              </a:ext>
            </a:extLst>
          </p:cNvPr>
          <p:cNvGrpSpPr/>
          <p:nvPr/>
        </p:nvGrpSpPr>
        <p:grpSpPr>
          <a:xfrm>
            <a:off x="775766" y="1660737"/>
            <a:ext cx="10706639" cy="4306924"/>
            <a:chOff x="775766" y="1660737"/>
            <a:chExt cx="10706639" cy="4306924"/>
          </a:xfrm>
        </p:grpSpPr>
        <p:sp>
          <p:nvSpPr>
            <p:cNvPr id="25" name="平行四边形 23">
              <a:extLst>
                <a:ext uri="{FF2B5EF4-FFF2-40B4-BE49-F238E27FC236}">
                  <a16:creationId xmlns:a16="http://schemas.microsoft.com/office/drawing/2014/main" id="{29C37BD1-4437-442E-BE6F-2317AB0175A8}"/>
                </a:ext>
              </a:extLst>
            </p:cNvPr>
            <p:cNvSpPr/>
            <p:nvPr/>
          </p:nvSpPr>
          <p:spPr>
            <a:xfrm>
              <a:off x="7940824" y="2213810"/>
              <a:ext cx="3541581" cy="3753851"/>
            </a:xfrm>
            <a:custGeom>
              <a:avLst/>
              <a:gdLst>
                <a:gd name="connsiteX0" fmla="*/ 5457 w 3150371"/>
                <a:gd name="connsiteY0" fmla="*/ 3115563 h 3339193"/>
                <a:gd name="connsiteX1" fmla="*/ 749774 w 3150371"/>
                <a:gd name="connsiteY1" fmla="*/ 136370 h 3339193"/>
                <a:gd name="connsiteX2" fmla="*/ 924406 w 3150371"/>
                <a:gd name="connsiteY2" fmla="*/ 0 h 3339193"/>
                <a:gd name="connsiteX3" fmla="*/ 2970282 w 3150371"/>
                <a:gd name="connsiteY3" fmla="*/ 0 h 3339193"/>
                <a:gd name="connsiteX4" fmla="*/ 3144915 w 3150371"/>
                <a:gd name="connsiteY4" fmla="*/ 223630 h 3339193"/>
                <a:gd name="connsiteX5" fmla="*/ 2400599 w 3150371"/>
                <a:gd name="connsiteY5" fmla="*/ 3202823 h 3339193"/>
                <a:gd name="connsiteX6" fmla="*/ 2225966 w 3150371"/>
                <a:gd name="connsiteY6" fmla="*/ 3339193 h 3339193"/>
                <a:gd name="connsiteX7" fmla="*/ 180090 w 3150371"/>
                <a:gd name="connsiteY7" fmla="*/ 3339193 h 3339193"/>
                <a:gd name="connsiteX8" fmla="*/ 5457 w 3150371"/>
                <a:gd name="connsiteY8" fmla="*/ 3115563 h 333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0371" h="3339193">
                  <a:moveTo>
                    <a:pt x="5457" y="3115563"/>
                  </a:moveTo>
                  <a:lnTo>
                    <a:pt x="749774" y="136370"/>
                  </a:lnTo>
                  <a:cubicBezTo>
                    <a:pt x="769807" y="56185"/>
                    <a:pt x="841755" y="0"/>
                    <a:pt x="924406" y="0"/>
                  </a:cubicBezTo>
                  <a:lnTo>
                    <a:pt x="2970282" y="0"/>
                  </a:lnTo>
                  <a:cubicBezTo>
                    <a:pt x="3087378" y="0"/>
                    <a:pt x="3173297" y="110026"/>
                    <a:pt x="3144915" y="223630"/>
                  </a:cubicBezTo>
                  <a:lnTo>
                    <a:pt x="2400599" y="3202823"/>
                  </a:lnTo>
                  <a:cubicBezTo>
                    <a:pt x="2380565" y="3283009"/>
                    <a:pt x="2308617" y="3339193"/>
                    <a:pt x="2225966" y="3339193"/>
                  </a:cubicBezTo>
                  <a:lnTo>
                    <a:pt x="180090" y="3339193"/>
                  </a:lnTo>
                  <a:cubicBezTo>
                    <a:pt x="62994" y="3339193"/>
                    <a:pt x="-22925" y="3229167"/>
                    <a:pt x="5457" y="3115563"/>
                  </a:cubicBezTo>
                </a:path>
              </a:pathLst>
            </a:custGeom>
            <a:solidFill>
              <a:sysClr val="window" lastClr="FFFFFF">
                <a:alpha val="40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prstClr val="white"/>
                </a:solidFill>
                <a:cs typeface="+mn-ea"/>
                <a:sym typeface="+mn-lt"/>
              </a:endParaRPr>
            </a:p>
          </p:txBody>
        </p:sp>
        <p:sp>
          <p:nvSpPr>
            <p:cNvPr id="26" name="平行四边形 20">
              <a:extLst>
                <a:ext uri="{FF2B5EF4-FFF2-40B4-BE49-F238E27FC236}">
                  <a16:creationId xmlns:a16="http://schemas.microsoft.com/office/drawing/2014/main" id="{4ADE1CD3-5E1E-42A4-B062-A3C0515DBEE0}"/>
                </a:ext>
              </a:extLst>
            </p:cNvPr>
            <p:cNvSpPr/>
            <p:nvPr/>
          </p:nvSpPr>
          <p:spPr>
            <a:xfrm>
              <a:off x="775766" y="1660737"/>
              <a:ext cx="9651602" cy="3972665"/>
            </a:xfrm>
            <a:custGeom>
              <a:avLst/>
              <a:gdLst>
                <a:gd name="connsiteX0" fmla="*/ 6558 w 8674578"/>
                <a:gd name="connsiteY0" fmla="*/ 3302127 h 3570515"/>
                <a:gd name="connsiteX1" fmla="*/ 791187 w 8674578"/>
                <a:gd name="connsiteY1" fmla="*/ 163612 h 3570515"/>
                <a:gd name="connsiteX2" fmla="*/ 1000738 w 8674578"/>
                <a:gd name="connsiteY2" fmla="*/ 0 h 3570515"/>
                <a:gd name="connsiteX3" fmla="*/ 8458470 w 8674578"/>
                <a:gd name="connsiteY3" fmla="*/ 0 h 3570515"/>
                <a:gd name="connsiteX4" fmla="*/ 8668021 w 8674578"/>
                <a:gd name="connsiteY4" fmla="*/ 268388 h 3570515"/>
                <a:gd name="connsiteX5" fmla="*/ 7883392 w 8674578"/>
                <a:gd name="connsiteY5" fmla="*/ 3406903 h 3570515"/>
                <a:gd name="connsiteX6" fmla="*/ 7673842 w 8674578"/>
                <a:gd name="connsiteY6" fmla="*/ 3570515 h 3570515"/>
                <a:gd name="connsiteX7" fmla="*/ 216109 w 8674578"/>
                <a:gd name="connsiteY7" fmla="*/ 3570515 h 3570515"/>
                <a:gd name="connsiteX8" fmla="*/ 6558 w 8674578"/>
                <a:gd name="connsiteY8" fmla="*/ 3302127 h 357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4578" h="3570515">
                  <a:moveTo>
                    <a:pt x="6558" y="3302127"/>
                  </a:moveTo>
                  <a:lnTo>
                    <a:pt x="791187" y="163612"/>
                  </a:lnTo>
                  <a:cubicBezTo>
                    <a:pt x="815238" y="67408"/>
                    <a:pt x="901573" y="0"/>
                    <a:pt x="1000738" y="0"/>
                  </a:cubicBezTo>
                  <a:lnTo>
                    <a:pt x="8458470" y="0"/>
                  </a:lnTo>
                  <a:cubicBezTo>
                    <a:pt x="8599008" y="0"/>
                    <a:pt x="8702106" y="132047"/>
                    <a:pt x="8668021" y="268388"/>
                  </a:cubicBezTo>
                  <a:lnTo>
                    <a:pt x="7883392" y="3406903"/>
                  </a:lnTo>
                  <a:cubicBezTo>
                    <a:pt x="7859341" y="3503107"/>
                    <a:pt x="7773007" y="3570515"/>
                    <a:pt x="7673842" y="3570515"/>
                  </a:cubicBezTo>
                  <a:lnTo>
                    <a:pt x="216109" y="3570515"/>
                  </a:lnTo>
                  <a:cubicBezTo>
                    <a:pt x="75572" y="3570515"/>
                    <a:pt x="-27527" y="3438469"/>
                    <a:pt x="6558" y="3302127"/>
                  </a:cubicBezTo>
                </a:path>
              </a:pathLst>
            </a:custGeom>
            <a:solidFill>
              <a:sysClr val="window" lastClr="FFFFFF"/>
            </a:solidFill>
            <a:ln w="12700" cap="flat" cmpd="sng" algn="ctr">
              <a:noFill/>
              <a:prstDash val="solid"/>
              <a:miter lim="800000"/>
            </a:ln>
            <a:effectLst>
              <a:outerShdw blurRad="889000" dist="1320800" dir="2700000" sx="90000" sy="90000" algn="tl" rotWithShape="0">
                <a:srgbClr val="164342">
                  <a:alpha val="1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pic>
        <p:nvPicPr>
          <p:cNvPr id="56" name="图片 55" descr="图片包含 女人, 站, 游戏机, 穿着&#10;&#10;描述已自动生成">
            <a:extLst>
              <a:ext uri="{FF2B5EF4-FFF2-40B4-BE49-F238E27FC236}">
                <a16:creationId xmlns:a16="http://schemas.microsoft.com/office/drawing/2014/main" id="{B5E7C8D4-21A1-45D5-9EBD-E1C24C0C7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60236" y="858252"/>
            <a:ext cx="4957870" cy="5141495"/>
          </a:xfrm>
          <a:prstGeom prst="rect">
            <a:avLst/>
          </a:prstGeom>
        </p:spPr>
      </p:pic>
      <p:grpSp>
        <p:nvGrpSpPr>
          <p:cNvPr id="57" name="组合 56">
            <a:extLst>
              <a:ext uri="{FF2B5EF4-FFF2-40B4-BE49-F238E27FC236}">
                <a16:creationId xmlns:a16="http://schemas.microsoft.com/office/drawing/2014/main" id="{8F2E7186-AFCE-4AF9-AA43-315E3058CA7C}"/>
              </a:ext>
            </a:extLst>
          </p:cNvPr>
          <p:cNvGrpSpPr/>
          <p:nvPr/>
        </p:nvGrpSpPr>
        <p:grpSpPr>
          <a:xfrm>
            <a:off x="1636295" y="2348831"/>
            <a:ext cx="3158665" cy="889711"/>
            <a:chOff x="6096001" y="671566"/>
            <a:chExt cx="3158665" cy="889711"/>
          </a:xfrm>
        </p:grpSpPr>
        <p:sp>
          <p:nvSpPr>
            <p:cNvPr id="58" name="椭圆 57">
              <a:extLst>
                <a:ext uri="{FF2B5EF4-FFF2-40B4-BE49-F238E27FC236}">
                  <a16:creationId xmlns:a16="http://schemas.microsoft.com/office/drawing/2014/main" id="{C1E05A27-59FE-4A2D-9571-1DF066CBCE34}"/>
                </a:ext>
              </a:extLst>
            </p:cNvPr>
            <p:cNvSpPr/>
            <p:nvPr/>
          </p:nvSpPr>
          <p:spPr>
            <a:xfrm>
              <a:off x="6096001" y="671566"/>
              <a:ext cx="889711" cy="889711"/>
            </a:xfrm>
            <a:prstGeom prst="ellipse">
              <a:avLst/>
            </a:prstGeom>
            <a:solidFill>
              <a:srgbClr val="4C5E82"/>
            </a:solidFill>
            <a:ln w="12700" cap="flat" cmpd="sng" algn="ctr">
              <a:noFill/>
              <a:prstDash val="solid"/>
              <a:miter lim="800000"/>
            </a:ln>
            <a:effectLst/>
          </p:spPr>
          <p:txBody>
            <a:bodyPr rtlCol="0" anchor="ctr"/>
            <a:lstStyle/>
            <a:p>
              <a:pPr algn="ctr">
                <a:defRPr/>
              </a:pPr>
              <a:r>
                <a:rPr lang="en-US" altLang="zh-CN" sz="4000" b="1" kern="0">
                  <a:solidFill>
                    <a:prstClr val="white"/>
                  </a:solidFill>
                  <a:latin typeface="#9Slide03 Cabin Condensed" panose="00000506000000000000" pitchFamily="2" charset="-93"/>
                  <a:cs typeface="Times New Roman" panose="02020603050405020304" pitchFamily="18" charset="0"/>
                  <a:sym typeface="+mn-lt"/>
                </a:rPr>
                <a:t>A</a:t>
              </a:r>
              <a:endParaRPr lang="zh-CN" altLang="en-US" sz="4000" b="1" kern="0" dirty="0">
                <a:solidFill>
                  <a:prstClr val="white"/>
                </a:solidFill>
                <a:latin typeface="#9Slide03 Cabin Condensed" panose="00000506000000000000" pitchFamily="2" charset="-93"/>
                <a:cs typeface="Times New Roman" panose="02020603050405020304" pitchFamily="18" charset="0"/>
                <a:sym typeface="+mn-lt"/>
              </a:endParaRPr>
            </a:p>
          </p:txBody>
        </p:sp>
        <p:sp>
          <p:nvSpPr>
            <p:cNvPr id="59" name="矩形 58">
              <a:extLst>
                <a:ext uri="{FF2B5EF4-FFF2-40B4-BE49-F238E27FC236}">
                  <a16:creationId xmlns:a16="http://schemas.microsoft.com/office/drawing/2014/main" id="{992693D8-218C-4F6F-8209-571B4DDC5AFB}"/>
                </a:ext>
              </a:extLst>
            </p:cNvPr>
            <p:cNvSpPr/>
            <p:nvPr/>
          </p:nvSpPr>
          <p:spPr>
            <a:xfrm>
              <a:off x="7058231" y="918793"/>
              <a:ext cx="2196435" cy="388953"/>
            </a:xfrm>
            <a:prstGeom prst="rect">
              <a:avLst/>
            </a:prstGeom>
          </p:spPr>
          <p:txBody>
            <a:bodyPr wrap="none">
              <a:spAutoFit/>
            </a:bodyPr>
            <a:lstStyle/>
            <a:p>
              <a:pPr>
                <a:lnSpc>
                  <a:spcPts val="2000"/>
                </a:lnSpc>
              </a:pPr>
              <a:r>
                <a:rPr lang="vi-VN" sz="3200">
                  <a:latin typeface="#9Slide03 Cabin Condensed" panose="00000506000000000000" pitchFamily="2" charset="-93"/>
                  <a:cs typeface="Times New Roman" panose="02020603050405020304" pitchFamily="18" charset="0"/>
                </a:rPr>
                <a:t>Tính kim loại.</a:t>
              </a:r>
              <a:endParaRPr lang="zh-CN" altLang="en-US" sz="3200" kern="0" noProof="1">
                <a:latin typeface="#9Slide03 Cabin Condensed" panose="00000506000000000000" pitchFamily="2" charset="-93"/>
                <a:cs typeface="Times New Roman" panose="02020603050405020304" pitchFamily="18" charset="0"/>
                <a:sym typeface="+mn-lt"/>
              </a:endParaRPr>
            </a:p>
          </p:txBody>
        </p:sp>
      </p:grpSp>
      <p:grpSp>
        <p:nvGrpSpPr>
          <p:cNvPr id="60" name="组合 59">
            <a:extLst>
              <a:ext uri="{FF2B5EF4-FFF2-40B4-BE49-F238E27FC236}">
                <a16:creationId xmlns:a16="http://schemas.microsoft.com/office/drawing/2014/main" id="{7B6DBDB3-3CBA-4BA2-BC9E-C8B0D5C74B86}"/>
              </a:ext>
            </a:extLst>
          </p:cNvPr>
          <p:cNvGrpSpPr/>
          <p:nvPr/>
        </p:nvGrpSpPr>
        <p:grpSpPr>
          <a:xfrm>
            <a:off x="1636295" y="4038598"/>
            <a:ext cx="4337335" cy="889711"/>
            <a:chOff x="6096001" y="671566"/>
            <a:chExt cx="4337335" cy="889711"/>
          </a:xfrm>
        </p:grpSpPr>
        <p:sp>
          <p:nvSpPr>
            <p:cNvPr id="61" name="椭圆 60">
              <a:extLst>
                <a:ext uri="{FF2B5EF4-FFF2-40B4-BE49-F238E27FC236}">
                  <a16:creationId xmlns:a16="http://schemas.microsoft.com/office/drawing/2014/main" id="{C522F420-5571-416D-9B9D-3367698D78B5}"/>
                </a:ext>
              </a:extLst>
            </p:cNvPr>
            <p:cNvSpPr/>
            <p:nvPr/>
          </p:nvSpPr>
          <p:spPr>
            <a:xfrm>
              <a:off x="6096001" y="671566"/>
              <a:ext cx="889711" cy="889711"/>
            </a:xfrm>
            <a:prstGeom prst="ellipse">
              <a:avLst/>
            </a:prstGeom>
            <a:solidFill>
              <a:srgbClr val="DDB776"/>
            </a:solidFill>
            <a:ln w="12700" cap="flat" cmpd="sng" algn="ctr">
              <a:noFill/>
              <a:prstDash val="solid"/>
              <a:miter lim="800000"/>
            </a:ln>
            <a:effectLst/>
          </p:spPr>
          <p:txBody>
            <a:bodyPr rtlCol="0" anchor="ctr"/>
            <a:lstStyle/>
            <a:p>
              <a:pPr algn="ctr">
                <a:defRPr/>
              </a:pPr>
              <a:r>
                <a:rPr lang="en-US" altLang="zh-CN" sz="4000" b="1" kern="0">
                  <a:solidFill>
                    <a:prstClr val="white"/>
                  </a:solidFill>
                  <a:latin typeface="#9Slide03 Cabin Condensed" panose="00000506000000000000" pitchFamily="2" charset="-93"/>
                  <a:cs typeface="Times New Roman" panose="02020603050405020304" pitchFamily="18" charset="0"/>
                  <a:sym typeface="+mn-lt"/>
                </a:rPr>
                <a:t>C</a:t>
              </a:r>
              <a:endParaRPr lang="zh-CN" altLang="en-US" sz="4000" b="1" kern="0" dirty="0">
                <a:solidFill>
                  <a:prstClr val="white"/>
                </a:solidFill>
                <a:latin typeface="#9Slide03 Cabin Condensed" panose="00000506000000000000" pitchFamily="2" charset="-93"/>
                <a:cs typeface="Times New Roman" panose="02020603050405020304" pitchFamily="18" charset="0"/>
                <a:sym typeface="+mn-lt"/>
              </a:endParaRPr>
            </a:p>
          </p:txBody>
        </p:sp>
        <p:sp>
          <p:nvSpPr>
            <p:cNvPr id="62" name="矩形 61">
              <a:extLst>
                <a:ext uri="{FF2B5EF4-FFF2-40B4-BE49-F238E27FC236}">
                  <a16:creationId xmlns:a16="http://schemas.microsoft.com/office/drawing/2014/main" id="{C1E4B769-416E-46C4-AFB9-BE07E83445A5}"/>
                </a:ext>
              </a:extLst>
            </p:cNvPr>
            <p:cNvSpPr/>
            <p:nvPr/>
          </p:nvSpPr>
          <p:spPr>
            <a:xfrm>
              <a:off x="6988162" y="1053943"/>
              <a:ext cx="3445174" cy="388953"/>
            </a:xfrm>
            <a:prstGeom prst="rect">
              <a:avLst/>
            </a:prstGeom>
          </p:spPr>
          <p:txBody>
            <a:bodyPr wrap="none">
              <a:spAutoFit/>
            </a:bodyPr>
            <a:lstStyle/>
            <a:p>
              <a:pPr>
                <a:lnSpc>
                  <a:spcPts val="2000"/>
                </a:lnSpc>
              </a:pPr>
              <a:r>
                <a:rPr lang="vi-VN" sz="3200">
                  <a:latin typeface="#9Slide03 Cabin Condensed" panose="00000506000000000000" pitchFamily="2" charset="-93"/>
                  <a:cs typeface="Times New Roman" panose="02020603050405020304" pitchFamily="18" charset="0"/>
                </a:rPr>
                <a:t>Điện tích hạt nhân.    </a:t>
              </a:r>
              <a:r>
                <a:rPr lang="en-US" altLang="zh-CN" sz="3200" kern="0" noProof="1">
                  <a:latin typeface="#9Slide03 Cabin Condensed" panose="00000506000000000000" pitchFamily="2" charset="-93"/>
                  <a:cs typeface="Times New Roman" panose="02020603050405020304" pitchFamily="18" charset="0"/>
                  <a:sym typeface="+mn-lt"/>
                </a:rPr>
                <a:t>.</a:t>
              </a:r>
              <a:endParaRPr lang="zh-CN" altLang="en-US" sz="3200" kern="0" noProof="1">
                <a:latin typeface="#9Slide03 Cabin Condensed" panose="00000506000000000000" pitchFamily="2" charset="-93"/>
                <a:cs typeface="Times New Roman" panose="02020603050405020304" pitchFamily="18" charset="0"/>
                <a:sym typeface="+mn-lt"/>
              </a:endParaRPr>
            </a:p>
          </p:txBody>
        </p:sp>
      </p:grpSp>
      <p:grpSp>
        <p:nvGrpSpPr>
          <p:cNvPr id="63" name="组合 62">
            <a:extLst>
              <a:ext uri="{FF2B5EF4-FFF2-40B4-BE49-F238E27FC236}">
                <a16:creationId xmlns:a16="http://schemas.microsoft.com/office/drawing/2014/main" id="{0D12E761-9AF9-4170-967A-CA7C7DA3BB48}"/>
              </a:ext>
            </a:extLst>
          </p:cNvPr>
          <p:cNvGrpSpPr/>
          <p:nvPr/>
        </p:nvGrpSpPr>
        <p:grpSpPr>
          <a:xfrm>
            <a:off x="5791198" y="2348830"/>
            <a:ext cx="3296586" cy="889711"/>
            <a:chOff x="6096001" y="671566"/>
            <a:chExt cx="3296586" cy="889711"/>
          </a:xfrm>
        </p:grpSpPr>
        <p:sp>
          <p:nvSpPr>
            <p:cNvPr id="64" name="椭圆 63">
              <a:extLst>
                <a:ext uri="{FF2B5EF4-FFF2-40B4-BE49-F238E27FC236}">
                  <a16:creationId xmlns:a16="http://schemas.microsoft.com/office/drawing/2014/main" id="{4C5A9861-5093-4ADB-B60B-74243EFA1F66}"/>
                </a:ext>
              </a:extLst>
            </p:cNvPr>
            <p:cNvSpPr/>
            <p:nvPr/>
          </p:nvSpPr>
          <p:spPr>
            <a:xfrm>
              <a:off x="6096001" y="671566"/>
              <a:ext cx="889711" cy="889711"/>
            </a:xfrm>
            <a:prstGeom prst="ellipse">
              <a:avLst/>
            </a:prstGeom>
            <a:solidFill>
              <a:srgbClr val="DDB776"/>
            </a:solidFill>
            <a:ln w="12700" cap="flat" cmpd="sng" algn="ctr">
              <a:noFill/>
              <a:prstDash val="solid"/>
              <a:miter lim="800000"/>
            </a:ln>
            <a:effectLst/>
          </p:spPr>
          <p:txBody>
            <a:bodyPr rtlCol="0" anchor="ctr"/>
            <a:lstStyle/>
            <a:p>
              <a:pPr algn="ctr">
                <a:defRPr/>
              </a:pPr>
              <a:r>
                <a:rPr lang="en-US" altLang="zh-CN" sz="4000" b="1" kern="0">
                  <a:solidFill>
                    <a:prstClr val="white"/>
                  </a:solidFill>
                  <a:latin typeface="#9Slide03 Cabin Condensed" panose="00000506000000000000" pitchFamily="2" charset="-93"/>
                  <a:cs typeface="Times New Roman" panose="02020603050405020304" pitchFamily="18" charset="0"/>
                  <a:sym typeface="+mn-lt"/>
                </a:rPr>
                <a:t>B</a:t>
              </a:r>
              <a:endParaRPr lang="zh-CN" altLang="en-US" sz="4000" b="1" kern="0" dirty="0">
                <a:solidFill>
                  <a:prstClr val="white"/>
                </a:solidFill>
                <a:latin typeface="#9Slide03 Cabin Condensed" panose="00000506000000000000" pitchFamily="2" charset="-93"/>
                <a:cs typeface="Times New Roman" panose="02020603050405020304" pitchFamily="18" charset="0"/>
                <a:sym typeface="+mn-lt"/>
              </a:endParaRPr>
            </a:p>
          </p:txBody>
        </p:sp>
        <p:sp>
          <p:nvSpPr>
            <p:cNvPr id="65" name="矩形 64">
              <a:extLst>
                <a:ext uri="{FF2B5EF4-FFF2-40B4-BE49-F238E27FC236}">
                  <a16:creationId xmlns:a16="http://schemas.microsoft.com/office/drawing/2014/main" id="{C63F50D2-CCC4-4461-914C-735AC9A18A9D}"/>
                </a:ext>
              </a:extLst>
            </p:cNvPr>
            <p:cNvSpPr/>
            <p:nvPr/>
          </p:nvSpPr>
          <p:spPr>
            <a:xfrm>
              <a:off x="6808225" y="689952"/>
              <a:ext cx="2584362" cy="676724"/>
            </a:xfrm>
            <a:prstGeom prst="rect">
              <a:avLst/>
            </a:prstGeom>
          </p:spPr>
          <p:txBody>
            <a:bodyPr wrap="none">
              <a:spAutoFit/>
            </a:bodyPr>
            <a:lstStyle/>
            <a:p>
              <a:pPr lvl="1" algn="just">
                <a:lnSpc>
                  <a:spcPct val="130000"/>
                </a:lnSpc>
              </a:pPr>
              <a:r>
                <a:rPr lang="vi-VN" sz="3200">
                  <a:latin typeface="#9Slide03 Cabin Condensed" panose="00000506000000000000" pitchFamily="2" charset="-93"/>
                  <a:cs typeface="Times New Roman" panose="02020603050405020304" pitchFamily="18" charset="0"/>
                </a:rPr>
                <a:t>Tính phi kim.</a:t>
              </a:r>
              <a:endParaRPr lang="vi-VN" sz="3200" dirty="0">
                <a:latin typeface="#9Slide03 Cabin Condensed" panose="00000506000000000000" pitchFamily="2" charset="-93"/>
                <a:cs typeface="Times New Roman" panose="02020603050405020304" pitchFamily="18" charset="0"/>
              </a:endParaRPr>
            </a:p>
          </p:txBody>
        </p:sp>
      </p:grpSp>
      <p:grpSp>
        <p:nvGrpSpPr>
          <p:cNvPr id="66" name="组合 65">
            <a:extLst>
              <a:ext uri="{FF2B5EF4-FFF2-40B4-BE49-F238E27FC236}">
                <a16:creationId xmlns:a16="http://schemas.microsoft.com/office/drawing/2014/main" id="{E12AE425-7825-49D9-8DC0-7C6623901BC7}"/>
              </a:ext>
            </a:extLst>
          </p:cNvPr>
          <p:cNvGrpSpPr/>
          <p:nvPr/>
        </p:nvGrpSpPr>
        <p:grpSpPr>
          <a:xfrm>
            <a:off x="5791198" y="4038598"/>
            <a:ext cx="3209338" cy="889711"/>
            <a:chOff x="6096001" y="671566"/>
            <a:chExt cx="3209338" cy="889711"/>
          </a:xfrm>
        </p:grpSpPr>
        <p:sp>
          <p:nvSpPr>
            <p:cNvPr id="67" name="椭圆 66">
              <a:extLst>
                <a:ext uri="{FF2B5EF4-FFF2-40B4-BE49-F238E27FC236}">
                  <a16:creationId xmlns:a16="http://schemas.microsoft.com/office/drawing/2014/main" id="{A2C78977-D823-42B9-BAD1-D11074967A4C}"/>
                </a:ext>
              </a:extLst>
            </p:cNvPr>
            <p:cNvSpPr/>
            <p:nvPr/>
          </p:nvSpPr>
          <p:spPr>
            <a:xfrm>
              <a:off x="6096001" y="671566"/>
              <a:ext cx="889711" cy="889711"/>
            </a:xfrm>
            <a:prstGeom prst="ellipse">
              <a:avLst/>
            </a:prstGeom>
            <a:solidFill>
              <a:srgbClr val="4C5E82"/>
            </a:solidFill>
            <a:ln w="12700" cap="flat" cmpd="sng" algn="ctr">
              <a:noFill/>
              <a:prstDash val="solid"/>
              <a:miter lim="800000"/>
            </a:ln>
            <a:effectLst/>
          </p:spPr>
          <p:txBody>
            <a:bodyPr rtlCol="0" anchor="ctr"/>
            <a:lstStyle/>
            <a:p>
              <a:pPr algn="ctr">
                <a:defRPr/>
              </a:pPr>
              <a:r>
                <a:rPr lang="en-US" altLang="zh-CN" sz="4000" b="1" kern="0">
                  <a:solidFill>
                    <a:prstClr val="white"/>
                  </a:solidFill>
                  <a:latin typeface="#9Slide03 Cabin Condensed" panose="00000506000000000000" pitchFamily="2" charset="-93"/>
                  <a:cs typeface="Times New Roman" panose="02020603050405020304" pitchFamily="18" charset="0"/>
                  <a:sym typeface="+mn-lt"/>
                </a:rPr>
                <a:t>D</a:t>
              </a:r>
              <a:endParaRPr lang="zh-CN" altLang="en-US" sz="4000" b="1" kern="0" dirty="0">
                <a:solidFill>
                  <a:prstClr val="white"/>
                </a:solidFill>
                <a:latin typeface="#9Slide03 Cabin Condensed" panose="00000506000000000000" pitchFamily="2" charset="-93"/>
                <a:cs typeface="Times New Roman" panose="02020603050405020304" pitchFamily="18" charset="0"/>
                <a:sym typeface="+mn-lt"/>
              </a:endParaRPr>
            </a:p>
          </p:txBody>
        </p:sp>
        <p:sp>
          <p:nvSpPr>
            <p:cNvPr id="68" name="矩形 67">
              <a:extLst>
                <a:ext uri="{FF2B5EF4-FFF2-40B4-BE49-F238E27FC236}">
                  <a16:creationId xmlns:a16="http://schemas.microsoft.com/office/drawing/2014/main" id="{2BE35493-0778-41E2-8A72-703D5683235C}"/>
                </a:ext>
              </a:extLst>
            </p:cNvPr>
            <p:cNvSpPr/>
            <p:nvPr/>
          </p:nvSpPr>
          <p:spPr>
            <a:xfrm>
              <a:off x="6829981" y="766171"/>
              <a:ext cx="2475358" cy="676724"/>
            </a:xfrm>
            <a:prstGeom prst="rect">
              <a:avLst/>
            </a:prstGeom>
          </p:spPr>
          <p:txBody>
            <a:bodyPr wrap="none">
              <a:spAutoFit/>
            </a:bodyPr>
            <a:lstStyle/>
            <a:p>
              <a:pPr lvl="1" algn="just">
                <a:lnSpc>
                  <a:spcPct val="130000"/>
                </a:lnSpc>
              </a:pPr>
              <a:r>
                <a:rPr lang="vi-VN" sz="3200">
                  <a:latin typeface="#9Slide03 Cabin Condensed" panose="00000506000000000000" pitchFamily="2" charset="-93"/>
                  <a:cs typeface="Times New Roman" panose="02020603050405020304" pitchFamily="18" charset="0"/>
                </a:rPr>
                <a:t>Độ âm điện.</a:t>
              </a:r>
              <a:endParaRPr lang="vi-VN" sz="3200" dirty="0">
                <a:latin typeface="#9Slide03 Cabin Condensed" panose="00000506000000000000" pitchFamily="2" charset="-93"/>
                <a:cs typeface="Times New Roman" panose="02020603050405020304" pitchFamily="18" charset="0"/>
              </a:endParaRPr>
            </a:p>
          </p:txBody>
        </p:sp>
      </p:grpSp>
      <p:sp>
        <p:nvSpPr>
          <p:cNvPr id="21" name="TextBox 20">
            <a:extLst>
              <a:ext uri="{FF2B5EF4-FFF2-40B4-BE49-F238E27FC236}">
                <a16:creationId xmlns:a16="http://schemas.microsoft.com/office/drawing/2014/main" id="{F3DF3B0D-1DA5-4CA9-4A9B-B1932868A581}"/>
              </a:ext>
            </a:extLst>
          </p:cNvPr>
          <p:cNvSpPr txBox="1"/>
          <p:nvPr/>
        </p:nvSpPr>
        <p:spPr>
          <a:xfrm>
            <a:off x="1462427" y="322737"/>
            <a:ext cx="9265136" cy="1156727"/>
          </a:xfrm>
          <a:prstGeom prst="rect">
            <a:avLst/>
          </a:prstGeom>
          <a:noFill/>
        </p:spPr>
        <p:txBody>
          <a:bodyPr wrap="square">
            <a:spAutoFit/>
          </a:bodyPr>
          <a:lstStyle/>
          <a:p>
            <a:pPr algn="just">
              <a:lnSpc>
                <a:spcPct val="130000"/>
              </a:lnSpc>
            </a:pPr>
            <a:r>
              <a:rPr lang="vi-VN" sz="2800" b="1">
                <a:solidFill>
                  <a:srgbClr val="FF0000"/>
                </a:solidFill>
                <a:latin typeface="+mj-lt"/>
              </a:rPr>
              <a:t>Câu 1:</a:t>
            </a:r>
            <a:r>
              <a:rPr lang="vi-VN" sz="2800">
                <a:solidFill>
                  <a:srgbClr val="FF0000"/>
                </a:solidFill>
                <a:latin typeface="+mj-lt"/>
              </a:rPr>
              <a:t> </a:t>
            </a:r>
            <a:r>
              <a:rPr lang="vi-VN" sz="2800">
                <a:latin typeface="+mj-lt"/>
              </a:rPr>
              <a:t>Đại lượng đặc trưng cho khả năng hút electron của nguyên tử các nguyên tố khi hình thành liên kết hoá học là :</a:t>
            </a:r>
            <a:endParaRPr lang="vi-VN" sz="2800" dirty="0">
              <a:latin typeface="+mj-lt"/>
            </a:endParaRPr>
          </a:p>
        </p:txBody>
      </p:sp>
      <p:pic>
        <p:nvPicPr>
          <p:cNvPr id="24" name="Picture 23">
            <a:extLst>
              <a:ext uri="{FF2B5EF4-FFF2-40B4-BE49-F238E27FC236}">
                <a16:creationId xmlns:a16="http://schemas.microsoft.com/office/drawing/2014/main" id="{3AF1AE5C-2631-958E-2150-053BEF39AFEF}"/>
              </a:ext>
            </a:extLst>
          </p:cNvPr>
          <p:cNvPicPr>
            <a:picLocks noChangeAspect="1"/>
          </p:cNvPicPr>
          <p:nvPr/>
        </p:nvPicPr>
        <p:blipFill rotWithShape="1">
          <a:blip r:embed="rId4"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9345913" y="4226067"/>
            <a:ext cx="731402" cy="709152"/>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7863504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1000" fill="hold"/>
                                        <p:tgtEl>
                                          <p:spTgt spid="56"/>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2" presetClass="entr" presetSubtype="4" decel="100000" fill="hold" nodeType="afterEffect">
                                  <p:stCondLst>
                                    <p:cond delay="0"/>
                                  </p:stCondLst>
                                  <p:childTnLst>
                                    <p:set>
                                      <p:cBhvr>
                                        <p:cTn id="17" dur="1" fill="hold">
                                          <p:stCondLst>
                                            <p:cond delay="0"/>
                                          </p:stCondLst>
                                        </p:cTn>
                                        <p:tgtEl>
                                          <p:spTgt spid="57"/>
                                        </p:tgtEl>
                                        <p:attrNameLst>
                                          <p:attrName>style.visibility</p:attrName>
                                        </p:attrNameLst>
                                      </p:cBhvr>
                                      <p:to>
                                        <p:strVal val="visible"/>
                                      </p:to>
                                    </p:set>
                                    <p:anim calcmode="lin" valueType="num">
                                      <p:cBhvr additive="base">
                                        <p:cTn id="18" dur="1000" fill="hold"/>
                                        <p:tgtEl>
                                          <p:spTgt spid="57"/>
                                        </p:tgtEl>
                                        <p:attrNameLst>
                                          <p:attrName>ppt_x</p:attrName>
                                        </p:attrNameLst>
                                      </p:cBhvr>
                                      <p:tavLst>
                                        <p:tav tm="0">
                                          <p:val>
                                            <p:strVal val="#ppt_x"/>
                                          </p:val>
                                        </p:tav>
                                        <p:tav tm="100000">
                                          <p:val>
                                            <p:strVal val="#ppt_x"/>
                                          </p:val>
                                        </p:tav>
                                      </p:tavLst>
                                    </p:anim>
                                    <p:anim calcmode="lin" valueType="num">
                                      <p:cBhvr additive="base">
                                        <p:cTn id="19" dur="1000" fill="hold"/>
                                        <p:tgtEl>
                                          <p:spTgt spid="57"/>
                                        </p:tgtEl>
                                        <p:attrNameLst>
                                          <p:attrName>ppt_y</p:attrName>
                                        </p:attrNameLst>
                                      </p:cBhvr>
                                      <p:tavLst>
                                        <p:tav tm="0">
                                          <p:val>
                                            <p:strVal val="1+#ppt_h/2"/>
                                          </p:val>
                                        </p:tav>
                                        <p:tav tm="100000">
                                          <p:val>
                                            <p:strVal val="#ppt_y"/>
                                          </p:val>
                                        </p:tav>
                                      </p:tavLst>
                                    </p:anim>
                                  </p:childTnLst>
                                </p:cTn>
                              </p:par>
                              <p:par>
                                <p:cTn id="20" presetID="2" presetClass="entr" presetSubtype="4" decel="100000"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additive="base">
                                        <p:cTn id="22" dur="1000" fill="hold"/>
                                        <p:tgtEl>
                                          <p:spTgt spid="60"/>
                                        </p:tgtEl>
                                        <p:attrNameLst>
                                          <p:attrName>ppt_x</p:attrName>
                                        </p:attrNameLst>
                                      </p:cBhvr>
                                      <p:tavLst>
                                        <p:tav tm="0">
                                          <p:val>
                                            <p:strVal val="#ppt_x"/>
                                          </p:val>
                                        </p:tav>
                                        <p:tav tm="100000">
                                          <p:val>
                                            <p:strVal val="#ppt_x"/>
                                          </p:val>
                                        </p:tav>
                                      </p:tavLst>
                                    </p:anim>
                                    <p:anim calcmode="lin" valueType="num">
                                      <p:cBhvr additive="base">
                                        <p:cTn id="23" dur="1000" fill="hold"/>
                                        <p:tgtEl>
                                          <p:spTgt spid="60"/>
                                        </p:tgtEl>
                                        <p:attrNameLst>
                                          <p:attrName>ppt_y</p:attrName>
                                        </p:attrNameLst>
                                      </p:cBhvr>
                                      <p:tavLst>
                                        <p:tav tm="0">
                                          <p:val>
                                            <p:strVal val="1+#ppt_h/2"/>
                                          </p:val>
                                        </p:tav>
                                        <p:tav tm="100000">
                                          <p:val>
                                            <p:strVal val="#ppt_y"/>
                                          </p:val>
                                        </p:tav>
                                      </p:tavLst>
                                    </p:anim>
                                  </p:childTnLst>
                                </p:cTn>
                              </p:par>
                              <p:par>
                                <p:cTn id="24" presetID="2" presetClass="entr" presetSubtype="4" decel="100000" fill="hold" nodeType="withEffect">
                                  <p:stCondLst>
                                    <p:cond delay="0"/>
                                  </p:stCondLst>
                                  <p:childTnLst>
                                    <p:set>
                                      <p:cBhvr>
                                        <p:cTn id="25" dur="1" fill="hold">
                                          <p:stCondLst>
                                            <p:cond delay="0"/>
                                          </p:stCondLst>
                                        </p:cTn>
                                        <p:tgtEl>
                                          <p:spTgt spid="63"/>
                                        </p:tgtEl>
                                        <p:attrNameLst>
                                          <p:attrName>style.visibility</p:attrName>
                                        </p:attrNameLst>
                                      </p:cBhvr>
                                      <p:to>
                                        <p:strVal val="visible"/>
                                      </p:to>
                                    </p:set>
                                    <p:anim calcmode="lin" valueType="num">
                                      <p:cBhvr additive="base">
                                        <p:cTn id="26" dur="1000" fill="hold"/>
                                        <p:tgtEl>
                                          <p:spTgt spid="63"/>
                                        </p:tgtEl>
                                        <p:attrNameLst>
                                          <p:attrName>ppt_x</p:attrName>
                                        </p:attrNameLst>
                                      </p:cBhvr>
                                      <p:tavLst>
                                        <p:tav tm="0">
                                          <p:val>
                                            <p:strVal val="#ppt_x"/>
                                          </p:val>
                                        </p:tav>
                                        <p:tav tm="100000">
                                          <p:val>
                                            <p:strVal val="#ppt_x"/>
                                          </p:val>
                                        </p:tav>
                                      </p:tavLst>
                                    </p:anim>
                                    <p:anim calcmode="lin" valueType="num">
                                      <p:cBhvr additive="base">
                                        <p:cTn id="27" dur="1000" fill="hold"/>
                                        <p:tgtEl>
                                          <p:spTgt spid="63"/>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0"/>
                                  </p:stCondLst>
                                  <p:childTnLst>
                                    <p:set>
                                      <p:cBhvr>
                                        <p:cTn id="29" dur="1" fill="hold">
                                          <p:stCondLst>
                                            <p:cond delay="0"/>
                                          </p:stCondLst>
                                        </p:cTn>
                                        <p:tgtEl>
                                          <p:spTgt spid="66"/>
                                        </p:tgtEl>
                                        <p:attrNameLst>
                                          <p:attrName>style.visibility</p:attrName>
                                        </p:attrNameLst>
                                      </p:cBhvr>
                                      <p:to>
                                        <p:strVal val="visible"/>
                                      </p:to>
                                    </p:set>
                                    <p:anim calcmode="lin" valueType="num">
                                      <p:cBhvr additive="base">
                                        <p:cTn id="30" dur="1000" fill="hold"/>
                                        <p:tgtEl>
                                          <p:spTgt spid="66"/>
                                        </p:tgtEl>
                                        <p:attrNameLst>
                                          <p:attrName>ppt_x</p:attrName>
                                        </p:attrNameLst>
                                      </p:cBhvr>
                                      <p:tavLst>
                                        <p:tav tm="0">
                                          <p:val>
                                            <p:strVal val="#ppt_x"/>
                                          </p:val>
                                        </p:tav>
                                        <p:tav tm="100000">
                                          <p:val>
                                            <p:strVal val="#ppt_x"/>
                                          </p:val>
                                        </p:tav>
                                      </p:tavLst>
                                    </p:anim>
                                    <p:anim calcmode="lin" valueType="num">
                                      <p:cBhvr additive="base">
                                        <p:cTn id="31" dur="10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250" fill="hold"/>
                                        <p:tgtEl>
                                          <p:spTgt spid="24"/>
                                        </p:tgtEl>
                                        <p:attrNameLst>
                                          <p:attrName>ppt_w</p:attrName>
                                        </p:attrNameLst>
                                      </p:cBhvr>
                                      <p:tavLst>
                                        <p:tav tm="0">
                                          <p:val>
                                            <p:strVal val="4*#ppt_w"/>
                                          </p:val>
                                        </p:tav>
                                        <p:tav tm="100000">
                                          <p:val>
                                            <p:strVal val="#ppt_w"/>
                                          </p:val>
                                        </p:tav>
                                      </p:tavLst>
                                    </p:anim>
                                    <p:anim calcmode="lin" valueType="num">
                                      <p:cBhvr>
                                        <p:cTn id="37"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18">
            <a:extLst>
              <a:ext uri="{FF2B5EF4-FFF2-40B4-BE49-F238E27FC236}">
                <a16:creationId xmlns:a16="http://schemas.microsoft.com/office/drawing/2014/main" id="{17C095AA-78C8-DA35-31BB-5EBD79D1116D}"/>
              </a:ext>
            </a:extLst>
          </p:cNvPr>
          <p:cNvSpPr/>
          <p:nvPr/>
        </p:nvSpPr>
        <p:spPr>
          <a:xfrm>
            <a:off x="-1" y="-263847"/>
            <a:ext cx="13571622" cy="5769298"/>
          </a:xfrm>
          <a:custGeom>
            <a:avLst/>
            <a:gdLst>
              <a:gd name="connsiteX0" fmla="*/ 0 w 9413333"/>
              <a:gd name="connsiteY0" fmla="*/ 0 h 4895022"/>
              <a:gd name="connsiteX1" fmla="*/ 9413333 w 9413333"/>
              <a:gd name="connsiteY1" fmla="*/ 0 h 4895022"/>
              <a:gd name="connsiteX2" fmla="*/ 9411379 w 9413333"/>
              <a:gd name="connsiteY2" fmla="*/ 77275 h 4895022"/>
              <a:gd name="connsiteX3" fmla="*/ 4338870 w 9413333"/>
              <a:gd name="connsiteY3" fmla="*/ 4895022 h 4895022"/>
              <a:gd name="connsiteX4" fmla="*/ 127186 w 9413333"/>
              <a:gd name="connsiteY4" fmla="*/ 2655687 h 4895022"/>
              <a:gd name="connsiteX5" fmla="*/ 0 w 9413333"/>
              <a:gd name="connsiteY5" fmla="*/ 2457296 h 4895022"/>
              <a:gd name="connsiteX6" fmla="*/ 0 w 9413333"/>
              <a:gd name="connsiteY6" fmla="*/ 0 h 489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3333" h="4895022">
                <a:moveTo>
                  <a:pt x="0" y="0"/>
                </a:moveTo>
                <a:lnTo>
                  <a:pt x="9413333" y="0"/>
                </a:lnTo>
                <a:lnTo>
                  <a:pt x="9411379" y="77275"/>
                </a:lnTo>
                <a:cubicBezTo>
                  <a:pt x="9275344" y="2760927"/>
                  <a:pt x="7056329" y="4895022"/>
                  <a:pt x="4338870" y="4895022"/>
                </a:cubicBezTo>
                <a:cubicBezTo>
                  <a:pt x="2585671" y="4895022"/>
                  <a:pt x="1039940" y="4006741"/>
                  <a:pt x="127186" y="2655687"/>
                </a:cubicBezTo>
                <a:lnTo>
                  <a:pt x="0" y="2457296"/>
                </a:lnTo>
                <a:lnTo>
                  <a:pt x="0" y="0"/>
                </a:lnTo>
                <a:close/>
              </a:path>
            </a:pathLst>
          </a:custGeom>
          <a:solidFill>
            <a:srgbClr val="A8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8" name="Rectangle 3">
            <a:extLst>
              <a:ext uri="{FF2B5EF4-FFF2-40B4-BE49-F238E27FC236}">
                <a16:creationId xmlns:a16="http://schemas.microsoft.com/office/drawing/2014/main" id="{C1077D5E-E6C7-4FFA-814A-E9005000AE0F}"/>
              </a:ext>
            </a:extLst>
          </p:cNvPr>
          <p:cNvSpPr/>
          <p:nvPr/>
        </p:nvSpPr>
        <p:spPr>
          <a:xfrm>
            <a:off x="792480" y="2964682"/>
            <a:ext cx="10607040" cy="3138334"/>
          </a:xfrm>
          <a:prstGeom prst="rect">
            <a:avLst/>
          </a:prstGeom>
          <a:solidFill>
            <a:srgbClr val="4C5E82">
              <a:alpha val="9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dirty="0">
              <a:ln>
                <a:noFill/>
              </a:ln>
              <a:solidFill>
                <a:prstClr val="white"/>
              </a:solidFill>
              <a:effectLst/>
              <a:uLnTx/>
              <a:uFillTx/>
              <a:cs typeface="+mn-ea"/>
              <a:sym typeface="+mn-lt"/>
            </a:endParaRPr>
          </a:p>
        </p:txBody>
      </p:sp>
      <p:grpSp>
        <p:nvGrpSpPr>
          <p:cNvPr id="52" name="组合 51">
            <a:extLst>
              <a:ext uri="{FF2B5EF4-FFF2-40B4-BE49-F238E27FC236}">
                <a16:creationId xmlns:a16="http://schemas.microsoft.com/office/drawing/2014/main" id="{15DA777A-D77A-47FB-ABCB-957F4E7C0F32}"/>
              </a:ext>
            </a:extLst>
          </p:cNvPr>
          <p:cNvGrpSpPr/>
          <p:nvPr/>
        </p:nvGrpSpPr>
        <p:grpSpPr>
          <a:xfrm>
            <a:off x="1156584" y="3308683"/>
            <a:ext cx="2003712" cy="2128751"/>
            <a:chOff x="4621678" y="3308683"/>
            <a:chExt cx="2003712" cy="2128751"/>
          </a:xfrm>
        </p:grpSpPr>
        <p:sp>
          <p:nvSpPr>
            <p:cNvPr id="53" name="矩形: 圆角 52">
              <a:extLst>
                <a:ext uri="{FF2B5EF4-FFF2-40B4-BE49-F238E27FC236}">
                  <a16:creationId xmlns:a16="http://schemas.microsoft.com/office/drawing/2014/main" id="{CDE81121-CBF0-4B10-8294-2F7837D99D84}"/>
                </a:ext>
              </a:extLst>
            </p:cNvPr>
            <p:cNvSpPr/>
            <p:nvPr/>
          </p:nvSpPr>
          <p:spPr>
            <a:xfrm>
              <a:off x="4901639" y="3308683"/>
              <a:ext cx="1443790" cy="433137"/>
            </a:xfrm>
            <a:prstGeom prst="roundRect">
              <a:avLst>
                <a:gd name="adj" fmla="val 5000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a:ln>
                    <a:noFill/>
                  </a:ln>
                  <a:solidFill>
                    <a:schemeClr val="tx1">
                      <a:lumMod val="65000"/>
                      <a:lumOff val="35000"/>
                    </a:schemeClr>
                  </a:solidFill>
                  <a:effectLst/>
                  <a:uLnTx/>
                  <a:uFillTx/>
                  <a:latin typeface="#9Slide03 Cabin Condensed" panose="00000506000000000000" pitchFamily="2" charset="-93"/>
                  <a:cs typeface="Times New Roman" panose="02020603050405020304" pitchFamily="18" charset="0"/>
                  <a:sym typeface="+mn-lt"/>
                </a:rPr>
                <a:t>A</a:t>
              </a:r>
              <a:endParaRPr kumimoji="0" lang="zh-CN" altLang="en-US" sz="3200" b="1" i="0" u="none" strike="noStrike" kern="0" cap="none" spc="0" normalizeH="0" baseline="0" noProof="0" dirty="0">
                <a:ln>
                  <a:noFill/>
                </a:ln>
                <a:solidFill>
                  <a:schemeClr val="tx1">
                    <a:lumMod val="65000"/>
                    <a:lumOff val="35000"/>
                  </a:schemeClr>
                </a:solidFill>
                <a:effectLst/>
                <a:uLnTx/>
                <a:uFillTx/>
                <a:latin typeface="#9Slide03 Cabin Condensed" panose="00000506000000000000" pitchFamily="2" charset="-93"/>
                <a:cs typeface="Times New Roman" panose="02020603050405020304" pitchFamily="18" charset="0"/>
                <a:sym typeface="+mn-lt"/>
              </a:endParaRPr>
            </a:p>
          </p:txBody>
        </p:sp>
        <p:sp>
          <p:nvSpPr>
            <p:cNvPr id="54" name="Rectangle 6">
              <a:extLst>
                <a:ext uri="{FF2B5EF4-FFF2-40B4-BE49-F238E27FC236}">
                  <a16:creationId xmlns:a16="http://schemas.microsoft.com/office/drawing/2014/main" id="{1AD9E48E-4145-42E0-8E76-87C961C3288E}"/>
                </a:ext>
              </a:extLst>
            </p:cNvPr>
            <p:cNvSpPr/>
            <p:nvPr/>
          </p:nvSpPr>
          <p:spPr>
            <a:xfrm>
              <a:off x="4621678" y="3946705"/>
              <a:ext cx="2003712" cy="1490729"/>
            </a:xfrm>
            <a:prstGeom prst="rect">
              <a:avLst/>
            </a:prstGeom>
          </p:spPr>
          <p:txBody>
            <a:bodyPr wrap="square">
              <a:spAutoFit/>
            </a:bodyPr>
            <a:lstStyle/>
            <a:p>
              <a:pPr lvl="0" algn="ctr">
                <a:lnSpc>
                  <a:spcPct val="150000"/>
                </a:lnSpc>
                <a:defRPr/>
              </a:pPr>
              <a:r>
                <a:rPr lang="vi-VN" sz="3200">
                  <a:solidFill>
                    <a:schemeClr val="bg1"/>
                  </a:solidFill>
                  <a:latin typeface="#9Slide03 Cabin Condensed" panose="00000506000000000000" pitchFamily="2" charset="-93"/>
                  <a:cs typeface="Times New Roman" panose="02020603050405020304" pitchFamily="18" charset="0"/>
                </a:rPr>
                <a:t>Al, Mg, Ca, Rb, K</a:t>
              </a:r>
              <a:endParaRPr lang="zh-CN" altLang="en-US" sz="3200" b="1" kern="0" dirty="0">
                <a:solidFill>
                  <a:schemeClr val="bg1"/>
                </a:solidFill>
                <a:latin typeface="#9Slide03 Cabin Condensed" panose="00000506000000000000" pitchFamily="2" charset="-93"/>
                <a:cs typeface="Times New Roman" panose="02020603050405020304" pitchFamily="18" charset="0"/>
                <a:sym typeface="+mn-lt"/>
              </a:endParaRPr>
            </a:p>
          </p:txBody>
        </p:sp>
      </p:grpSp>
      <p:grpSp>
        <p:nvGrpSpPr>
          <p:cNvPr id="55" name="组合 54">
            <a:extLst>
              <a:ext uri="{FF2B5EF4-FFF2-40B4-BE49-F238E27FC236}">
                <a16:creationId xmlns:a16="http://schemas.microsoft.com/office/drawing/2014/main" id="{21C91244-9996-4E94-B07B-E8D8C5000AAE}"/>
              </a:ext>
            </a:extLst>
          </p:cNvPr>
          <p:cNvGrpSpPr/>
          <p:nvPr/>
        </p:nvGrpSpPr>
        <p:grpSpPr>
          <a:xfrm>
            <a:off x="3586962" y="3308683"/>
            <a:ext cx="2003712" cy="2128751"/>
            <a:chOff x="4621678" y="3308683"/>
            <a:chExt cx="2003712" cy="2128751"/>
          </a:xfrm>
        </p:grpSpPr>
        <p:sp>
          <p:nvSpPr>
            <p:cNvPr id="56" name="矩形: 圆角 55">
              <a:extLst>
                <a:ext uri="{FF2B5EF4-FFF2-40B4-BE49-F238E27FC236}">
                  <a16:creationId xmlns:a16="http://schemas.microsoft.com/office/drawing/2014/main" id="{4CC68F42-A2BE-4AC6-B47A-E1414DB8EBF3}"/>
                </a:ext>
              </a:extLst>
            </p:cNvPr>
            <p:cNvSpPr/>
            <p:nvPr/>
          </p:nvSpPr>
          <p:spPr>
            <a:xfrm>
              <a:off x="4901639" y="3308683"/>
              <a:ext cx="1443790" cy="433137"/>
            </a:xfrm>
            <a:prstGeom prst="roundRect">
              <a:avLst>
                <a:gd name="adj" fmla="val 50000"/>
              </a:avLst>
            </a:prstGeom>
            <a:solidFill>
              <a:sysClr val="window" lastClr="FFFFFF"/>
            </a:solidFill>
            <a:ln w="12700" cap="flat" cmpd="sng" algn="ctr">
              <a:noFill/>
              <a:prstDash val="solid"/>
              <a:miter lim="800000"/>
            </a:ln>
            <a:effectLst/>
          </p:spPr>
          <p:txBody>
            <a:bodyPr rtlCol="0" anchor="ctr"/>
            <a:lstStyle/>
            <a:p>
              <a:pPr lvl="0" algn="ctr">
                <a:defRPr/>
              </a:pPr>
              <a:r>
                <a:rPr lang="en-US" altLang="zh-CN" sz="3200" b="1" kern="0">
                  <a:solidFill>
                    <a:prstClr val="black">
                      <a:lumMod val="65000"/>
                      <a:lumOff val="35000"/>
                    </a:prstClr>
                  </a:solidFill>
                  <a:latin typeface="#9Slide03 Cabin Condensed" panose="00000506000000000000" pitchFamily="2" charset="-93"/>
                  <a:cs typeface="Times New Roman" panose="02020603050405020304" pitchFamily="18" charset="0"/>
                  <a:sym typeface="+mn-lt"/>
                </a:rPr>
                <a:t>B</a:t>
              </a:r>
              <a:endParaRPr lang="zh-CN" altLang="en-US" sz="3200" b="1" kern="0" dirty="0">
                <a:solidFill>
                  <a:prstClr val="black">
                    <a:lumMod val="65000"/>
                    <a:lumOff val="35000"/>
                  </a:prstClr>
                </a:solidFill>
                <a:latin typeface="#9Slide03 Cabin Condensed" panose="00000506000000000000" pitchFamily="2" charset="-93"/>
                <a:cs typeface="Times New Roman" panose="02020603050405020304" pitchFamily="18" charset="0"/>
                <a:sym typeface="+mn-lt"/>
              </a:endParaRPr>
            </a:p>
          </p:txBody>
        </p:sp>
        <p:sp>
          <p:nvSpPr>
            <p:cNvPr id="57" name="Rectangle 6">
              <a:extLst>
                <a:ext uri="{FF2B5EF4-FFF2-40B4-BE49-F238E27FC236}">
                  <a16:creationId xmlns:a16="http://schemas.microsoft.com/office/drawing/2014/main" id="{C7446EB0-6865-46E3-BDBE-616EF8C7A537}"/>
                </a:ext>
              </a:extLst>
            </p:cNvPr>
            <p:cNvSpPr/>
            <p:nvPr/>
          </p:nvSpPr>
          <p:spPr>
            <a:xfrm>
              <a:off x="4621678" y="3946705"/>
              <a:ext cx="2003712" cy="1490729"/>
            </a:xfrm>
            <a:prstGeom prst="rect">
              <a:avLst/>
            </a:prstGeom>
          </p:spPr>
          <p:txBody>
            <a:bodyPr wrap="square">
              <a:spAutoFit/>
            </a:bodyPr>
            <a:lstStyle/>
            <a:p>
              <a:pPr lvl="0" algn="ctr">
                <a:lnSpc>
                  <a:spcPct val="150000"/>
                </a:lnSpc>
                <a:defRPr/>
              </a:pPr>
              <a:r>
                <a:rPr lang="vi-VN" sz="3200">
                  <a:solidFill>
                    <a:schemeClr val="bg1"/>
                  </a:solidFill>
                  <a:latin typeface="#9Slide03 Cabin Condensed" panose="00000506000000000000" pitchFamily="2" charset="-93"/>
                  <a:cs typeface="Times New Roman" panose="02020603050405020304" pitchFamily="18" charset="0"/>
                </a:rPr>
                <a:t>Mg, Ca, Al, K, Rb</a:t>
              </a:r>
              <a:endParaRPr lang="zh-CN" altLang="en-US" sz="3200" b="1" kern="0" dirty="0">
                <a:solidFill>
                  <a:schemeClr val="bg1"/>
                </a:solidFill>
                <a:latin typeface="#9Slide03 Cabin Condensed" panose="00000506000000000000" pitchFamily="2" charset="-93"/>
                <a:cs typeface="Times New Roman" panose="02020603050405020304" pitchFamily="18" charset="0"/>
                <a:sym typeface="+mn-lt"/>
              </a:endParaRPr>
            </a:p>
          </p:txBody>
        </p:sp>
      </p:grpSp>
      <p:grpSp>
        <p:nvGrpSpPr>
          <p:cNvPr id="58" name="组合 57">
            <a:extLst>
              <a:ext uri="{FF2B5EF4-FFF2-40B4-BE49-F238E27FC236}">
                <a16:creationId xmlns:a16="http://schemas.microsoft.com/office/drawing/2014/main" id="{D464B1B4-1ABD-43EB-AB61-174D6F8340CB}"/>
              </a:ext>
            </a:extLst>
          </p:cNvPr>
          <p:cNvGrpSpPr/>
          <p:nvPr/>
        </p:nvGrpSpPr>
        <p:grpSpPr>
          <a:xfrm>
            <a:off x="6017340" y="3308683"/>
            <a:ext cx="2003712" cy="2128751"/>
            <a:chOff x="4621678" y="3308683"/>
            <a:chExt cx="2003712" cy="2128751"/>
          </a:xfrm>
        </p:grpSpPr>
        <p:sp>
          <p:nvSpPr>
            <p:cNvPr id="59" name="矩形: 圆角 58">
              <a:extLst>
                <a:ext uri="{FF2B5EF4-FFF2-40B4-BE49-F238E27FC236}">
                  <a16:creationId xmlns:a16="http://schemas.microsoft.com/office/drawing/2014/main" id="{7E6849DF-D3C3-44D1-9CC3-A6F789B4D07C}"/>
                </a:ext>
              </a:extLst>
            </p:cNvPr>
            <p:cNvSpPr/>
            <p:nvPr/>
          </p:nvSpPr>
          <p:spPr>
            <a:xfrm>
              <a:off x="4901639" y="3308683"/>
              <a:ext cx="1443790" cy="433137"/>
            </a:xfrm>
            <a:prstGeom prst="roundRect">
              <a:avLst>
                <a:gd name="adj" fmla="val 50000"/>
              </a:avLst>
            </a:prstGeom>
            <a:solidFill>
              <a:sysClr val="window" lastClr="FFFFFF"/>
            </a:solidFill>
            <a:ln w="12700" cap="flat" cmpd="sng" algn="ctr">
              <a:noFill/>
              <a:prstDash val="solid"/>
              <a:miter lim="800000"/>
            </a:ln>
            <a:effectLst/>
          </p:spPr>
          <p:txBody>
            <a:bodyPr rtlCol="0" anchor="ctr"/>
            <a:lstStyle/>
            <a:p>
              <a:pPr lvl="0" algn="ctr">
                <a:defRPr/>
              </a:pPr>
              <a:r>
                <a:rPr lang="en-US" altLang="zh-CN" sz="3200" b="1" kern="0">
                  <a:solidFill>
                    <a:prstClr val="black">
                      <a:lumMod val="65000"/>
                      <a:lumOff val="35000"/>
                    </a:prstClr>
                  </a:solidFill>
                  <a:latin typeface="#9Slide03 Cabin Condensed" panose="00000506000000000000" pitchFamily="2" charset="-93"/>
                  <a:cs typeface="Times New Roman" panose="02020603050405020304" pitchFamily="18" charset="0"/>
                  <a:sym typeface="+mn-lt"/>
                </a:rPr>
                <a:t>C</a:t>
              </a:r>
              <a:endParaRPr lang="zh-CN" altLang="en-US" sz="3200" b="1" kern="0" dirty="0">
                <a:solidFill>
                  <a:prstClr val="black">
                    <a:lumMod val="65000"/>
                    <a:lumOff val="35000"/>
                  </a:prstClr>
                </a:solidFill>
                <a:latin typeface="#9Slide03 Cabin Condensed" panose="00000506000000000000" pitchFamily="2" charset="-93"/>
                <a:cs typeface="Times New Roman" panose="02020603050405020304" pitchFamily="18" charset="0"/>
                <a:sym typeface="+mn-lt"/>
              </a:endParaRPr>
            </a:p>
          </p:txBody>
        </p:sp>
        <p:sp>
          <p:nvSpPr>
            <p:cNvPr id="60" name="Rectangle 6">
              <a:extLst>
                <a:ext uri="{FF2B5EF4-FFF2-40B4-BE49-F238E27FC236}">
                  <a16:creationId xmlns:a16="http://schemas.microsoft.com/office/drawing/2014/main" id="{EB90C87A-0F59-4641-A096-DE4033D5F07C}"/>
                </a:ext>
              </a:extLst>
            </p:cNvPr>
            <p:cNvSpPr/>
            <p:nvPr/>
          </p:nvSpPr>
          <p:spPr>
            <a:xfrm>
              <a:off x="4621678" y="3946705"/>
              <a:ext cx="2003712" cy="1490729"/>
            </a:xfrm>
            <a:prstGeom prst="rect">
              <a:avLst/>
            </a:prstGeom>
          </p:spPr>
          <p:txBody>
            <a:bodyPr wrap="square">
              <a:spAutoFit/>
            </a:bodyPr>
            <a:lstStyle/>
            <a:p>
              <a:pPr lvl="0" algn="ctr">
                <a:lnSpc>
                  <a:spcPct val="150000"/>
                </a:lnSpc>
                <a:defRPr/>
              </a:pPr>
              <a:r>
                <a:rPr lang="vi-VN" sz="3200">
                  <a:solidFill>
                    <a:schemeClr val="bg1"/>
                  </a:solidFill>
                  <a:latin typeface="#9Slide03 Cabin Condensed" panose="00000506000000000000" pitchFamily="2" charset="-93"/>
                  <a:cs typeface="Times New Roman" panose="02020603050405020304" pitchFamily="18" charset="0"/>
                </a:rPr>
                <a:t>Al, Mg, Ca, K, Rb</a:t>
              </a:r>
              <a:endParaRPr lang="zh-CN" altLang="en-US" sz="3200" kern="0" dirty="0">
                <a:solidFill>
                  <a:schemeClr val="bg1"/>
                </a:solidFill>
                <a:latin typeface="#9Slide03 Cabin Condensed" panose="00000506000000000000" pitchFamily="2" charset="-93"/>
                <a:cs typeface="Times New Roman" panose="02020603050405020304" pitchFamily="18" charset="0"/>
                <a:sym typeface="+mn-lt"/>
              </a:endParaRPr>
            </a:p>
          </p:txBody>
        </p:sp>
      </p:grpSp>
      <p:grpSp>
        <p:nvGrpSpPr>
          <p:cNvPr id="22" name="组合 57">
            <a:extLst>
              <a:ext uri="{FF2B5EF4-FFF2-40B4-BE49-F238E27FC236}">
                <a16:creationId xmlns:a16="http://schemas.microsoft.com/office/drawing/2014/main" id="{BC1B20FF-1034-E652-C61B-CD94DC38E3AD}"/>
              </a:ext>
            </a:extLst>
          </p:cNvPr>
          <p:cNvGrpSpPr/>
          <p:nvPr/>
        </p:nvGrpSpPr>
        <p:grpSpPr>
          <a:xfrm>
            <a:off x="7909674" y="3308683"/>
            <a:ext cx="2394857" cy="1946842"/>
            <a:chOff x="4195188" y="3308683"/>
            <a:chExt cx="2394857" cy="1946842"/>
          </a:xfrm>
        </p:grpSpPr>
        <p:sp>
          <p:nvSpPr>
            <p:cNvPr id="23" name="矩形: 圆角 58">
              <a:extLst>
                <a:ext uri="{FF2B5EF4-FFF2-40B4-BE49-F238E27FC236}">
                  <a16:creationId xmlns:a16="http://schemas.microsoft.com/office/drawing/2014/main" id="{48311772-11BB-B2E2-BBCE-2BD926E22E83}"/>
                </a:ext>
              </a:extLst>
            </p:cNvPr>
            <p:cNvSpPr/>
            <p:nvPr/>
          </p:nvSpPr>
          <p:spPr>
            <a:xfrm>
              <a:off x="4901639" y="3308683"/>
              <a:ext cx="1443790" cy="433137"/>
            </a:xfrm>
            <a:prstGeom prst="roundRect">
              <a:avLst>
                <a:gd name="adj" fmla="val 50000"/>
              </a:avLst>
            </a:prstGeom>
            <a:solidFill>
              <a:sysClr val="window" lastClr="FFFFFF"/>
            </a:solidFill>
            <a:ln w="12700" cap="flat" cmpd="sng" algn="ctr">
              <a:noFill/>
              <a:prstDash val="solid"/>
              <a:miter lim="800000"/>
            </a:ln>
            <a:effectLst/>
          </p:spPr>
          <p:txBody>
            <a:bodyPr rtlCol="0" anchor="ctr"/>
            <a:lstStyle/>
            <a:p>
              <a:pPr lvl="0" algn="ctr">
                <a:defRPr/>
              </a:pPr>
              <a:r>
                <a:rPr lang="en-US" altLang="zh-CN" sz="3200" b="1" kern="0">
                  <a:solidFill>
                    <a:prstClr val="black">
                      <a:lumMod val="65000"/>
                      <a:lumOff val="35000"/>
                    </a:prstClr>
                  </a:solidFill>
                  <a:latin typeface="#9Slide03 Cabin Condensed" panose="00000506000000000000" pitchFamily="2" charset="-93"/>
                  <a:cs typeface="Times New Roman" panose="02020603050405020304" pitchFamily="18" charset="0"/>
                  <a:sym typeface="+mn-lt"/>
                </a:rPr>
                <a:t>D</a:t>
              </a:r>
              <a:endParaRPr lang="zh-CN" altLang="en-US" sz="3200" b="1" kern="0" dirty="0">
                <a:solidFill>
                  <a:prstClr val="black">
                    <a:lumMod val="65000"/>
                    <a:lumOff val="35000"/>
                  </a:prstClr>
                </a:solidFill>
                <a:latin typeface="#9Slide03 Cabin Condensed" panose="00000506000000000000" pitchFamily="2" charset="-93"/>
                <a:cs typeface="Times New Roman" panose="02020603050405020304" pitchFamily="18" charset="0"/>
                <a:sym typeface="+mn-lt"/>
              </a:endParaRPr>
            </a:p>
          </p:txBody>
        </p:sp>
        <p:sp>
          <p:nvSpPr>
            <p:cNvPr id="24" name="Rectangle 6">
              <a:extLst>
                <a:ext uri="{FF2B5EF4-FFF2-40B4-BE49-F238E27FC236}">
                  <a16:creationId xmlns:a16="http://schemas.microsoft.com/office/drawing/2014/main" id="{D50D136A-6505-D6E4-C58D-EF46661EDAEE}"/>
                </a:ext>
              </a:extLst>
            </p:cNvPr>
            <p:cNvSpPr/>
            <p:nvPr/>
          </p:nvSpPr>
          <p:spPr>
            <a:xfrm>
              <a:off x="4195188" y="3946705"/>
              <a:ext cx="2394857" cy="1308820"/>
            </a:xfrm>
            <a:prstGeom prst="rect">
              <a:avLst/>
            </a:prstGeom>
          </p:spPr>
          <p:txBody>
            <a:bodyPr wrap="square">
              <a:spAutoFit/>
            </a:bodyPr>
            <a:lstStyle/>
            <a:p>
              <a:pPr lvl="1" algn="ctr">
                <a:lnSpc>
                  <a:spcPct val="130000"/>
                </a:lnSpc>
              </a:pPr>
              <a:r>
                <a:rPr lang="vi-VN" sz="3200">
                  <a:solidFill>
                    <a:schemeClr val="bg1"/>
                  </a:solidFill>
                  <a:latin typeface="#9Slide03 Cabin Condensed" panose="00000506000000000000" pitchFamily="2" charset="-93"/>
                  <a:cs typeface="Times New Roman" panose="02020603050405020304" pitchFamily="18" charset="0"/>
                </a:rPr>
                <a:t>Ca, Mg, Al, Rb, K</a:t>
              </a:r>
              <a:endParaRPr lang="vi-VN" sz="3200" dirty="0">
                <a:solidFill>
                  <a:schemeClr val="bg1"/>
                </a:solidFill>
                <a:latin typeface="#9Slide03 Cabin Condensed" panose="00000506000000000000" pitchFamily="2" charset="-93"/>
                <a:cs typeface="Times New Roman" panose="02020603050405020304" pitchFamily="18" charset="0"/>
              </a:endParaRPr>
            </a:p>
          </p:txBody>
        </p:sp>
      </p:grpSp>
      <p:sp>
        <p:nvSpPr>
          <p:cNvPr id="18" name="TextBox 17">
            <a:extLst>
              <a:ext uri="{FF2B5EF4-FFF2-40B4-BE49-F238E27FC236}">
                <a16:creationId xmlns:a16="http://schemas.microsoft.com/office/drawing/2014/main" id="{98A05958-1FD1-591E-F283-BD98BFB6879F}"/>
              </a:ext>
            </a:extLst>
          </p:cNvPr>
          <p:cNvSpPr txBox="1"/>
          <p:nvPr/>
        </p:nvSpPr>
        <p:spPr>
          <a:xfrm>
            <a:off x="1601930" y="1352549"/>
            <a:ext cx="9390742" cy="676724"/>
          </a:xfrm>
          <a:prstGeom prst="rect">
            <a:avLst/>
          </a:prstGeom>
          <a:noFill/>
        </p:spPr>
        <p:txBody>
          <a:bodyPr wrap="square">
            <a:spAutoFit/>
          </a:bodyPr>
          <a:lstStyle/>
          <a:p>
            <a:pPr algn="just">
              <a:lnSpc>
                <a:spcPct val="130000"/>
              </a:lnSpc>
            </a:pPr>
            <a:r>
              <a:rPr lang="vi-VN" sz="3200" b="1">
                <a:solidFill>
                  <a:srgbClr val="FF0000"/>
                </a:solidFill>
                <a:latin typeface="#9Slide03 Cabin Condensed" panose="00000506000000000000" pitchFamily="2" charset="-93"/>
                <a:cs typeface="Times New Roman" panose="02020603050405020304" pitchFamily="18" charset="0"/>
              </a:rPr>
              <a:t>Câu 2:</a:t>
            </a:r>
            <a:r>
              <a:rPr lang="vi-VN" sz="3200">
                <a:solidFill>
                  <a:srgbClr val="FF0000"/>
                </a:solidFill>
                <a:latin typeface="#9Slide03 Cabin Condensed" panose="00000506000000000000" pitchFamily="2" charset="-93"/>
                <a:cs typeface="Times New Roman" panose="02020603050405020304" pitchFamily="18" charset="0"/>
              </a:rPr>
              <a:t> </a:t>
            </a:r>
            <a:r>
              <a:rPr lang="vi-VN" sz="3200">
                <a:latin typeface="#9Slide03 Cabin Condensed" panose="00000506000000000000" pitchFamily="2" charset="-93"/>
                <a:cs typeface="Times New Roman" panose="02020603050405020304" pitchFamily="18" charset="0"/>
              </a:rPr>
              <a:t>Dãy kim loại xếp theo tính kim loại tăng dần là: </a:t>
            </a:r>
            <a:endParaRPr lang="vi-VN" sz="3200" dirty="0">
              <a:latin typeface="#9Slide03 Cabin Condensed" panose="00000506000000000000" pitchFamily="2" charset="-93"/>
              <a:cs typeface="Times New Roman" panose="02020603050405020304" pitchFamily="18" charset="0"/>
            </a:endParaRPr>
          </a:p>
        </p:txBody>
      </p:sp>
      <p:pic>
        <p:nvPicPr>
          <p:cNvPr id="19" name="Picture 18">
            <a:extLst>
              <a:ext uri="{FF2B5EF4-FFF2-40B4-BE49-F238E27FC236}">
                <a16:creationId xmlns:a16="http://schemas.microsoft.com/office/drawing/2014/main" id="{7F9E7978-985A-45A7-6573-5AA9168432B7}"/>
              </a:ext>
            </a:extLst>
          </p:cNvPr>
          <p:cNvPicPr>
            <a:picLocks noChangeAspect="1"/>
          </p:cNvPicPr>
          <p:nvPr/>
        </p:nvPicPr>
        <p:blipFill rotWithShape="1">
          <a:blip r:embed="rId3"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6653495" y="5393864"/>
            <a:ext cx="731402" cy="709152"/>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12363148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750" fill="hold"/>
                                        <p:tgtEl>
                                          <p:spTgt spid="48"/>
                                        </p:tgtEl>
                                        <p:attrNameLst>
                                          <p:attrName>ppt_x</p:attrName>
                                        </p:attrNameLst>
                                      </p:cBhvr>
                                      <p:tavLst>
                                        <p:tav tm="0">
                                          <p:val>
                                            <p:strVal val="1+#ppt_w/2"/>
                                          </p:val>
                                        </p:tav>
                                        <p:tav tm="100000">
                                          <p:val>
                                            <p:strVal val="#ppt_x"/>
                                          </p:val>
                                        </p:tav>
                                      </p:tavLst>
                                    </p:anim>
                                    <p:anim calcmode="lin" valueType="num">
                                      <p:cBhvr additive="base">
                                        <p:cTn id="8" dur="75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1000"/>
                                        <p:tgtEl>
                                          <p:spTgt spid="58"/>
                                        </p:tgtEl>
                                      </p:cBhvr>
                                    </p:animEffect>
                                    <p:anim calcmode="lin" valueType="num">
                                      <p:cBhvr>
                                        <p:cTn id="23" dur="1000" fill="hold"/>
                                        <p:tgtEl>
                                          <p:spTgt spid="58"/>
                                        </p:tgtEl>
                                        <p:attrNameLst>
                                          <p:attrName>ppt_x</p:attrName>
                                        </p:attrNameLst>
                                      </p:cBhvr>
                                      <p:tavLst>
                                        <p:tav tm="0">
                                          <p:val>
                                            <p:strVal val="#ppt_x"/>
                                          </p:val>
                                        </p:tav>
                                        <p:tav tm="100000">
                                          <p:val>
                                            <p:strVal val="#ppt_x"/>
                                          </p:val>
                                        </p:tav>
                                      </p:tavLst>
                                    </p:anim>
                                    <p:anim calcmode="lin" valueType="num">
                                      <p:cBhvr>
                                        <p:cTn id="24" dur="1000" fill="hold"/>
                                        <p:tgtEl>
                                          <p:spTgt spid="5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250" fill="hold"/>
                                        <p:tgtEl>
                                          <p:spTgt spid="19"/>
                                        </p:tgtEl>
                                        <p:attrNameLst>
                                          <p:attrName>ppt_w</p:attrName>
                                        </p:attrNameLst>
                                      </p:cBhvr>
                                      <p:tavLst>
                                        <p:tav tm="0">
                                          <p:val>
                                            <p:strVal val="4*#ppt_w"/>
                                          </p:val>
                                        </p:tav>
                                        <p:tav tm="100000">
                                          <p:val>
                                            <p:strVal val="#ppt_w"/>
                                          </p:val>
                                        </p:tav>
                                      </p:tavLst>
                                    </p:anim>
                                    <p:anim calcmode="lin" valueType="num">
                                      <p:cBhvr>
                                        <p:cTn id="3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8">
            <a:extLst>
              <a:ext uri="{FF2B5EF4-FFF2-40B4-BE49-F238E27FC236}">
                <a16:creationId xmlns:a16="http://schemas.microsoft.com/office/drawing/2014/main" id="{B1A6C5C7-9456-66F0-60D0-E2BE95ACA085}"/>
              </a:ext>
            </a:extLst>
          </p:cNvPr>
          <p:cNvSpPr/>
          <p:nvPr/>
        </p:nvSpPr>
        <p:spPr>
          <a:xfrm>
            <a:off x="-1" y="-263847"/>
            <a:ext cx="13571622" cy="5769298"/>
          </a:xfrm>
          <a:custGeom>
            <a:avLst/>
            <a:gdLst>
              <a:gd name="connsiteX0" fmla="*/ 0 w 9413333"/>
              <a:gd name="connsiteY0" fmla="*/ 0 h 4895022"/>
              <a:gd name="connsiteX1" fmla="*/ 9413333 w 9413333"/>
              <a:gd name="connsiteY1" fmla="*/ 0 h 4895022"/>
              <a:gd name="connsiteX2" fmla="*/ 9411379 w 9413333"/>
              <a:gd name="connsiteY2" fmla="*/ 77275 h 4895022"/>
              <a:gd name="connsiteX3" fmla="*/ 4338870 w 9413333"/>
              <a:gd name="connsiteY3" fmla="*/ 4895022 h 4895022"/>
              <a:gd name="connsiteX4" fmla="*/ 127186 w 9413333"/>
              <a:gd name="connsiteY4" fmla="*/ 2655687 h 4895022"/>
              <a:gd name="connsiteX5" fmla="*/ 0 w 9413333"/>
              <a:gd name="connsiteY5" fmla="*/ 2457296 h 4895022"/>
              <a:gd name="connsiteX6" fmla="*/ 0 w 9413333"/>
              <a:gd name="connsiteY6" fmla="*/ 0 h 489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3333" h="4895022">
                <a:moveTo>
                  <a:pt x="0" y="0"/>
                </a:moveTo>
                <a:lnTo>
                  <a:pt x="9413333" y="0"/>
                </a:lnTo>
                <a:lnTo>
                  <a:pt x="9411379" y="77275"/>
                </a:lnTo>
                <a:cubicBezTo>
                  <a:pt x="9275344" y="2760927"/>
                  <a:pt x="7056329" y="4895022"/>
                  <a:pt x="4338870" y="4895022"/>
                </a:cubicBezTo>
                <a:cubicBezTo>
                  <a:pt x="2585671" y="4895022"/>
                  <a:pt x="1039940" y="4006741"/>
                  <a:pt x="127186" y="2655687"/>
                </a:cubicBezTo>
                <a:lnTo>
                  <a:pt x="0" y="2457296"/>
                </a:lnTo>
                <a:lnTo>
                  <a:pt x="0" y="0"/>
                </a:lnTo>
                <a:close/>
              </a:path>
            </a:pathLst>
          </a:custGeom>
          <a:solidFill>
            <a:srgbClr val="A8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2" name="组合 1">
            <a:extLst>
              <a:ext uri="{FF2B5EF4-FFF2-40B4-BE49-F238E27FC236}">
                <a16:creationId xmlns:a16="http://schemas.microsoft.com/office/drawing/2014/main" id="{EDF6880A-200D-4244-9A66-D30874C2C177}"/>
              </a:ext>
            </a:extLst>
          </p:cNvPr>
          <p:cNvGrpSpPr/>
          <p:nvPr/>
        </p:nvGrpSpPr>
        <p:grpSpPr>
          <a:xfrm>
            <a:off x="4396798" y="1933938"/>
            <a:ext cx="2722152" cy="4295828"/>
            <a:chOff x="4292938" y="-59824"/>
            <a:chExt cx="3606125" cy="5931234"/>
          </a:xfrm>
        </p:grpSpPr>
        <p:sp>
          <p:nvSpPr>
            <p:cNvPr id="8" name="椭圆 7">
              <a:extLst>
                <a:ext uri="{FF2B5EF4-FFF2-40B4-BE49-F238E27FC236}">
                  <a16:creationId xmlns:a16="http://schemas.microsoft.com/office/drawing/2014/main" id="{B1E6730B-DB74-4C1C-826A-BFA6FB2ED487}"/>
                </a:ext>
              </a:extLst>
            </p:cNvPr>
            <p:cNvSpPr/>
            <p:nvPr/>
          </p:nvSpPr>
          <p:spPr>
            <a:xfrm>
              <a:off x="4292938" y="1882610"/>
              <a:ext cx="3606125" cy="3606125"/>
            </a:xfrm>
            <a:prstGeom prst="ellipse">
              <a:avLst/>
            </a:prstGeom>
            <a:solidFill>
              <a:srgbClr val="4C5E8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pic>
          <p:nvPicPr>
            <p:cNvPr id="24" name="图片 23" descr="卡通人物&#10;&#10;描述已自动生成">
              <a:extLst>
                <a:ext uri="{FF2B5EF4-FFF2-40B4-BE49-F238E27FC236}">
                  <a16:creationId xmlns:a16="http://schemas.microsoft.com/office/drawing/2014/main" id="{62CC91B6-60C6-4143-8E43-09003F904EE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63454" y="-59824"/>
              <a:ext cx="3375880" cy="5931234"/>
            </a:xfrm>
            <a:prstGeom prst="rect">
              <a:avLst/>
            </a:prstGeom>
          </p:spPr>
        </p:pic>
      </p:grpSp>
      <p:sp>
        <p:nvSpPr>
          <p:cNvPr id="30" name="矩形 29">
            <a:extLst>
              <a:ext uri="{FF2B5EF4-FFF2-40B4-BE49-F238E27FC236}">
                <a16:creationId xmlns:a16="http://schemas.microsoft.com/office/drawing/2014/main" id="{399F7110-0E65-409D-812B-58C2EDD2F04D}"/>
              </a:ext>
            </a:extLst>
          </p:cNvPr>
          <p:cNvSpPr/>
          <p:nvPr/>
        </p:nvSpPr>
        <p:spPr>
          <a:xfrm>
            <a:off x="8126464" y="2326522"/>
            <a:ext cx="3226369" cy="1624547"/>
          </a:xfrm>
          <a:prstGeom prst="rect">
            <a:avLst/>
          </a:prstGeom>
          <a:noFill/>
        </p:spPr>
        <p:txBody>
          <a:bodyPr wrap="square" lIns="0" tIns="0" rIns="0" bIns="0" rtlCol="0">
            <a:spAutoFit/>
          </a:bodyPr>
          <a:lstStyle/>
          <a:p>
            <a:pPr lvl="1">
              <a:lnSpc>
                <a:spcPct val="130000"/>
              </a:lnSpc>
            </a:pPr>
            <a:r>
              <a:rPr lang="vi-VN" sz="2800">
                <a:latin typeface="#9Slide03 Cabin Condensed" panose="00000506000000000000" pitchFamily="2" charset="-93"/>
                <a:ea typeface="Autocar Bold Condensed" panose="020B0500000000000000" pitchFamily="34" charset="0"/>
                <a:cs typeface="Times New Roman" panose="02020603050405020304" pitchFamily="18" charset="0"/>
              </a:rPr>
              <a:t>bán kính nguyên tử giảm dần, tính phi kim tăng dần.</a:t>
            </a:r>
            <a:endParaRPr lang="vi-VN" sz="2800" dirty="0">
              <a:latin typeface="#9Slide03 Cabin Condensed" panose="00000506000000000000" pitchFamily="2" charset="-93"/>
              <a:ea typeface="Autocar Bold Condensed" panose="020B0500000000000000" pitchFamily="34" charset="0"/>
              <a:cs typeface="Times New Roman" panose="02020603050405020304" pitchFamily="18" charset="0"/>
            </a:endParaRPr>
          </a:p>
        </p:txBody>
      </p:sp>
      <p:sp>
        <p:nvSpPr>
          <p:cNvPr id="33" name="矩形 32">
            <a:extLst>
              <a:ext uri="{FF2B5EF4-FFF2-40B4-BE49-F238E27FC236}">
                <a16:creationId xmlns:a16="http://schemas.microsoft.com/office/drawing/2014/main" id="{E02252A2-3EBE-4E70-A2FB-61D899405CBC}"/>
              </a:ext>
            </a:extLst>
          </p:cNvPr>
          <p:cNvSpPr/>
          <p:nvPr/>
        </p:nvSpPr>
        <p:spPr>
          <a:xfrm>
            <a:off x="1074187" y="2326522"/>
            <a:ext cx="3147336" cy="1624547"/>
          </a:xfrm>
          <a:prstGeom prst="rect">
            <a:avLst/>
          </a:prstGeom>
          <a:noFill/>
        </p:spPr>
        <p:txBody>
          <a:bodyPr wrap="square" lIns="0" tIns="0" rIns="0" bIns="0" rtlCol="0">
            <a:spAutoFit/>
          </a:bodyPr>
          <a:lstStyle/>
          <a:p>
            <a:pPr lvl="1">
              <a:lnSpc>
                <a:spcPct val="130000"/>
              </a:lnSpc>
            </a:pPr>
            <a:r>
              <a:rPr lang="vi-VN" sz="2800">
                <a:latin typeface="#9Slide03 Cabin Condensed" panose="00000506000000000000" pitchFamily="2" charset="-93"/>
                <a:ea typeface="Autocar Bold Condensed" panose="020B0500000000000000" pitchFamily="34" charset="0"/>
                <a:cs typeface="Times New Roman" panose="02020603050405020304" pitchFamily="18" charset="0"/>
              </a:rPr>
              <a:t>bán kính nguyên tử giảm dần, tính kim loại tăng dần.</a:t>
            </a:r>
            <a:endParaRPr lang="vi-VN" sz="2800" dirty="0">
              <a:latin typeface="#9Slide03 Cabin Condensed" panose="00000506000000000000" pitchFamily="2" charset="-93"/>
              <a:ea typeface="Autocar Bold Condensed" panose="020B0500000000000000" pitchFamily="34" charset="0"/>
              <a:cs typeface="Times New Roman" panose="02020603050405020304" pitchFamily="18" charset="0"/>
            </a:endParaRPr>
          </a:p>
        </p:txBody>
      </p:sp>
      <p:sp>
        <p:nvSpPr>
          <p:cNvPr id="41" name="矩形 40">
            <a:extLst>
              <a:ext uri="{FF2B5EF4-FFF2-40B4-BE49-F238E27FC236}">
                <a16:creationId xmlns:a16="http://schemas.microsoft.com/office/drawing/2014/main" id="{DE3A2388-F930-4726-B445-BEAC8D972144}"/>
              </a:ext>
            </a:extLst>
          </p:cNvPr>
          <p:cNvSpPr/>
          <p:nvPr/>
        </p:nvSpPr>
        <p:spPr>
          <a:xfrm>
            <a:off x="1074187" y="4244222"/>
            <a:ext cx="3147336" cy="1624547"/>
          </a:xfrm>
          <a:prstGeom prst="rect">
            <a:avLst/>
          </a:prstGeom>
          <a:noFill/>
        </p:spPr>
        <p:txBody>
          <a:bodyPr wrap="square" lIns="0" tIns="0" rIns="0" bIns="0" rtlCol="0">
            <a:spAutoFit/>
          </a:bodyPr>
          <a:lstStyle/>
          <a:p>
            <a:pPr lvl="1">
              <a:lnSpc>
                <a:spcPct val="130000"/>
              </a:lnSpc>
            </a:pPr>
            <a:r>
              <a:rPr lang="vi-VN" sz="2800">
                <a:latin typeface="#9Slide03 Cabin Condensed" panose="00000506000000000000" pitchFamily="2" charset="-93"/>
                <a:ea typeface="Autocar Bold Condensed" panose="020B0500000000000000" pitchFamily="34" charset="0"/>
                <a:cs typeface="Times New Roman" panose="02020603050405020304" pitchFamily="18" charset="0"/>
              </a:rPr>
              <a:t>bán kính nguyên tử tăng dần, tính phi kim tăng dần.</a:t>
            </a:r>
            <a:endParaRPr lang="vi-VN" sz="2800" dirty="0">
              <a:latin typeface="#9Slide03 Cabin Condensed" panose="00000506000000000000" pitchFamily="2" charset="-93"/>
              <a:ea typeface="Autocar Bold Condensed" panose="020B0500000000000000" pitchFamily="34" charset="0"/>
              <a:cs typeface="Times New Roman" panose="02020603050405020304" pitchFamily="18" charset="0"/>
            </a:endParaRPr>
          </a:p>
        </p:txBody>
      </p:sp>
      <p:sp>
        <p:nvSpPr>
          <p:cNvPr id="44" name="矩形 43">
            <a:extLst>
              <a:ext uri="{FF2B5EF4-FFF2-40B4-BE49-F238E27FC236}">
                <a16:creationId xmlns:a16="http://schemas.microsoft.com/office/drawing/2014/main" id="{82935511-A551-4E86-9B8B-1029499A8884}"/>
              </a:ext>
            </a:extLst>
          </p:cNvPr>
          <p:cNvSpPr/>
          <p:nvPr/>
        </p:nvSpPr>
        <p:spPr>
          <a:xfrm>
            <a:off x="8121718" y="4244222"/>
            <a:ext cx="3105656" cy="1624547"/>
          </a:xfrm>
          <a:prstGeom prst="rect">
            <a:avLst/>
          </a:prstGeom>
          <a:noFill/>
        </p:spPr>
        <p:txBody>
          <a:bodyPr wrap="square" lIns="0" tIns="0" rIns="0" bIns="0" rtlCol="0">
            <a:spAutoFit/>
          </a:bodyPr>
          <a:lstStyle/>
          <a:p>
            <a:pPr lvl="1">
              <a:lnSpc>
                <a:spcPct val="130000"/>
              </a:lnSpc>
            </a:pPr>
            <a:r>
              <a:rPr lang="vi-VN" sz="2800">
                <a:latin typeface="#9Slide03 Cabin Condensed" panose="00000506000000000000" pitchFamily="2" charset="-93"/>
                <a:ea typeface="Autocar Bold Condensed" panose="020B0500000000000000" pitchFamily="34" charset="0"/>
                <a:cs typeface="Times New Roman" panose="02020603050405020304" pitchFamily="18" charset="0"/>
              </a:rPr>
              <a:t>bán kính nguyên tử tăng dần, tính phi kim giảm dần.</a:t>
            </a:r>
            <a:endParaRPr lang="vi-VN" sz="2800" dirty="0">
              <a:latin typeface="#9Slide03 Cabin Condensed" panose="00000506000000000000" pitchFamily="2" charset="-93"/>
              <a:ea typeface="Autocar Bold Condensed" panose="020B0500000000000000" pitchFamily="34" charset="0"/>
              <a:cs typeface="Times New Roman" panose="02020603050405020304" pitchFamily="18" charset="0"/>
            </a:endParaRPr>
          </a:p>
        </p:txBody>
      </p:sp>
      <p:sp>
        <p:nvSpPr>
          <p:cNvPr id="36" name="TextBox 35"/>
          <p:cNvSpPr txBox="1"/>
          <p:nvPr/>
        </p:nvSpPr>
        <p:spPr>
          <a:xfrm>
            <a:off x="173995" y="65252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下载 </a:t>
            </a:r>
            <a:r>
              <a:rPr kumimoji="0" lang="en-US" altLang="zh-CN" sz="100" b="0" i="0" u="none" strike="noStrike" kern="0" cap="none" spc="0" normalizeH="0" baseline="0" noProof="0" dirty="0">
                <a:ln>
                  <a:noFill/>
                </a:ln>
                <a:solidFill>
                  <a:schemeClr val="bg1"/>
                </a:solidFill>
                <a:effectLst/>
                <a:uLnTx/>
                <a:uFillTx/>
              </a:rPr>
              <a:t>http://www.1ppt.com/xiazai/</a:t>
            </a:r>
          </a:p>
        </p:txBody>
      </p:sp>
      <p:sp>
        <p:nvSpPr>
          <p:cNvPr id="20" name="TextBox 19">
            <a:extLst>
              <a:ext uri="{FF2B5EF4-FFF2-40B4-BE49-F238E27FC236}">
                <a16:creationId xmlns:a16="http://schemas.microsoft.com/office/drawing/2014/main" id="{4F948D47-3841-6B7B-6D77-5211EF3BFB78}"/>
              </a:ext>
            </a:extLst>
          </p:cNvPr>
          <p:cNvSpPr txBox="1"/>
          <p:nvPr/>
        </p:nvSpPr>
        <p:spPr>
          <a:xfrm>
            <a:off x="728203" y="1121427"/>
            <a:ext cx="11437258" cy="640175"/>
          </a:xfrm>
          <a:prstGeom prst="rect">
            <a:avLst/>
          </a:prstGeom>
          <a:noFill/>
        </p:spPr>
        <p:txBody>
          <a:bodyPr wrap="square">
            <a:spAutoFit/>
          </a:bodyPr>
          <a:lstStyle/>
          <a:p>
            <a:pPr algn="just">
              <a:lnSpc>
                <a:spcPct val="130000"/>
              </a:lnSpc>
            </a:pPr>
            <a:r>
              <a:rPr lang="vi-VN" sz="3000" b="1">
                <a:solidFill>
                  <a:srgbClr val="FF0000"/>
                </a:solidFill>
                <a:latin typeface="#9Slide03 Cabin Condensed" panose="00000506000000000000" pitchFamily="2" charset="-93"/>
                <a:ea typeface="Autocar Bold Condensed" panose="020B0500000000000000" pitchFamily="34" charset="0"/>
                <a:cs typeface="Times New Roman" panose="02020603050405020304" pitchFamily="18" charset="0"/>
              </a:rPr>
              <a:t>Câu 3:</a:t>
            </a:r>
            <a:r>
              <a:rPr lang="vi-VN" sz="3000">
                <a:solidFill>
                  <a:srgbClr val="FF0000"/>
                </a:solidFill>
                <a:latin typeface="#9Slide03 Cabin Condensed" panose="00000506000000000000" pitchFamily="2" charset="-93"/>
                <a:ea typeface="Autocar Bold Condensed" panose="020B0500000000000000" pitchFamily="34" charset="0"/>
                <a:cs typeface="Times New Roman" panose="02020603050405020304" pitchFamily="18" charset="0"/>
              </a:rPr>
              <a:t> </a:t>
            </a:r>
            <a:r>
              <a:rPr lang="vi-VN" sz="3000">
                <a:latin typeface="#9Slide03 Cabin Condensed" panose="00000506000000000000" pitchFamily="2" charset="-93"/>
                <a:ea typeface="Autocar Bold Condensed" panose="020B0500000000000000" pitchFamily="34" charset="0"/>
                <a:cs typeface="Times New Roman" panose="02020603050405020304" pitchFamily="18" charset="0"/>
              </a:rPr>
              <a:t>Trong một chu kì, theo chiều tăng dần của điện tích hạt nhân,</a:t>
            </a:r>
            <a:endParaRPr lang="vi-VN" sz="3000" dirty="0">
              <a:latin typeface="#9Slide03 Cabin Condensed" panose="00000506000000000000" pitchFamily="2" charset="-93"/>
              <a:ea typeface="Autocar Bold Condensed" panose="020B0500000000000000" pitchFamily="34" charset="0"/>
              <a:cs typeface="Times New Roman" panose="02020603050405020304" pitchFamily="18" charset="0"/>
            </a:endParaRPr>
          </a:p>
        </p:txBody>
      </p:sp>
      <p:sp>
        <p:nvSpPr>
          <p:cNvPr id="21" name="矩形 11">
            <a:extLst>
              <a:ext uri="{FF2B5EF4-FFF2-40B4-BE49-F238E27FC236}">
                <a16:creationId xmlns:a16="http://schemas.microsoft.com/office/drawing/2014/main" id="{E3746F2F-E54F-FE43-F466-8054A0648311}"/>
              </a:ext>
            </a:extLst>
          </p:cNvPr>
          <p:cNvSpPr/>
          <p:nvPr/>
        </p:nvSpPr>
        <p:spPr>
          <a:xfrm>
            <a:off x="528979" y="2914804"/>
            <a:ext cx="813969" cy="666953"/>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a:solidFill>
                  <a:srgbClr val="7030A0"/>
                </a:solidFill>
                <a:latin typeface="#9Slide03 Cabin Condensed" panose="00000506000000000000" pitchFamily="2" charset="-93"/>
                <a:ea typeface="微软雅黑" panose="020B0503020204020204" pitchFamily="34" charset="-122"/>
                <a:cs typeface="Times New Roman" panose="02020603050405020304" pitchFamily="18" charset="0"/>
                <a:sym typeface="+mn-lt"/>
              </a:rPr>
              <a:t>A</a:t>
            </a:r>
            <a:endParaRPr lang="zh-CN" altLang="en-US" sz="4800" b="1" dirty="0">
              <a:solidFill>
                <a:srgbClr val="7030A0"/>
              </a:solidFill>
              <a:latin typeface="#9Slide03 Cabin Condensed" panose="00000506000000000000" pitchFamily="2" charset="-93"/>
              <a:ea typeface="微软雅黑" panose="020B0503020204020204" pitchFamily="34" charset="-122"/>
              <a:cs typeface="Times New Roman" panose="02020603050405020304" pitchFamily="18" charset="0"/>
              <a:sym typeface="+mn-lt"/>
            </a:endParaRPr>
          </a:p>
        </p:txBody>
      </p:sp>
      <p:sp>
        <p:nvSpPr>
          <p:cNvPr id="22" name="矩形 18">
            <a:extLst>
              <a:ext uri="{FF2B5EF4-FFF2-40B4-BE49-F238E27FC236}">
                <a16:creationId xmlns:a16="http://schemas.microsoft.com/office/drawing/2014/main" id="{CC1ACF04-490E-16BC-5F6F-2F0E225E09C0}"/>
              </a:ext>
            </a:extLst>
          </p:cNvPr>
          <p:cNvSpPr/>
          <p:nvPr/>
        </p:nvSpPr>
        <p:spPr>
          <a:xfrm>
            <a:off x="7370953" y="2859294"/>
            <a:ext cx="813969" cy="666953"/>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a:solidFill>
                  <a:srgbClr val="7030A0"/>
                </a:solidFill>
                <a:latin typeface="#9Slide03 Cabin Condensed" panose="00000506000000000000" pitchFamily="2" charset="-93"/>
                <a:ea typeface="微软雅黑" panose="020B0503020204020204" pitchFamily="34" charset="-122"/>
                <a:cs typeface="Times New Roman" panose="02020603050405020304" pitchFamily="18" charset="0"/>
                <a:sym typeface="+mn-lt"/>
              </a:rPr>
              <a:t>B</a:t>
            </a:r>
            <a:endParaRPr lang="zh-CN" altLang="en-US" sz="4800" b="1" dirty="0">
              <a:solidFill>
                <a:srgbClr val="7030A0"/>
              </a:solidFill>
              <a:latin typeface="#9Slide03 Cabin Condensed" panose="00000506000000000000" pitchFamily="2" charset="-93"/>
              <a:ea typeface="微软雅黑" panose="020B0503020204020204" pitchFamily="34" charset="-122"/>
              <a:cs typeface="Times New Roman" panose="02020603050405020304" pitchFamily="18" charset="0"/>
              <a:sym typeface="+mn-lt"/>
            </a:endParaRPr>
          </a:p>
        </p:txBody>
      </p:sp>
      <p:sp>
        <p:nvSpPr>
          <p:cNvPr id="23" name="矩形 25">
            <a:extLst>
              <a:ext uri="{FF2B5EF4-FFF2-40B4-BE49-F238E27FC236}">
                <a16:creationId xmlns:a16="http://schemas.microsoft.com/office/drawing/2014/main" id="{297E0BA9-8538-9932-9989-1D3AF9E1D433}"/>
              </a:ext>
            </a:extLst>
          </p:cNvPr>
          <p:cNvSpPr/>
          <p:nvPr/>
        </p:nvSpPr>
        <p:spPr>
          <a:xfrm>
            <a:off x="487233" y="4811490"/>
            <a:ext cx="813969" cy="666953"/>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a:solidFill>
                  <a:srgbClr val="7030A0"/>
                </a:solidFill>
                <a:latin typeface="#9Slide03 Cabin Condensed" panose="00000506000000000000" pitchFamily="2" charset="-93"/>
                <a:ea typeface="微软雅黑" panose="020B0503020204020204" pitchFamily="34" charset="-122"/>
                <a:cs typeface="Times New Roman" panose="02020603050405020304" pitchFamily="18" charset="0"/>
                <a:sym typeface="+mn-lt"/>
              </a:rPr>
              <a:t>C</a:t>
            </a:r>
            <a:endParaRPr lang="zh-CN" altLang="en-US" sz="4800" b="1" dirty="0">
              <a:solidFill>
                <a:srgbClr val="7030A0"/>
              </a:solidFill>
              <a:latin typeface="#9Slide03 Cabin Condensed" panose="00000506000000000000" pitchFamily="2" charset="-93"/>
              <a:ea typeface="微软雅黑" panose="020B0503020204020204" pitchFamily="34" charset="-122"/>
              <a:cs typeface="Times New Roman" panose="02020603050405020304" pitchFamily="18" charset="0"/>
              <a:sym typeface="+mn-lt"/>
            </a:endParaRPr>
          </a:p>
        </p:txBody>
      </p:sp>
      <p:sp>
        <p:nvSpPr>
          <p:cNvPr id="25" name="矩形 29">
            <a:extLst>
              <a:ext uri="{FF2B5EF4-FFF2-40B4-BE49-F238E27FC236}">
                <a16:creationId xmlns:a16="http://schemas.microsoft.com/office/drawing/2014/main" id="{292DB1C2-158D-0CDA-721E-E3DAA4965588}"/>
              </a:ext>
            </a:extLst>
          </p:cNvPr>
          <p:cNvSpPr/>
          <p:nvPr/>
        </p:nvSpPr>
        <p:spPr>
          <a:xfrm>
            <a:off x="7459137" y="4865880"/>
            <a:ext cx="813969" cy="666953"/>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a:solidFill>
                  <a:srgbClr val="7030A0"/>
                </a:solidFill>
                <a:latin typeface="#9Slide03 Cabin Condensed" panose="00000506000000000000" pitchFamily="2" charset="-93"/>
                <a:ea typeface="微软雅黑" panose="020B0503020204020204" pitchFamily="34" charset="-122"/>
                <a:cs typeface="Times New Roman" panose="02020603050405020304" pitchFamily="18" charset="0"/>
                <a:sym typeface="+mn-lt"/>
              </a:rPr>
              <a:t>D</a:t>
            </a:r>
            <a:endParaRPr lang="zh-CN" altLang="en-US" sz="4800" b="1" dirty="0">
              <a:solidFill>
                <a:srgbClr val="7030A0"/>
              </a:solidFill>
              <a:latin typeface="#9Slide03 Cabin Condensed" panose="00000506000000000000" pitchFamily="2" charset="-93"/>
              <a:ea typeface="微软雅黑" panose="020B0503020204020204" pitchFamily="34" charset="-122"/>
              <a:cs typeface="Times New Roman" panose="02020603050405020304" pitchFamily="18" charset="0"/>
              <a:sym typeface="+mn-lt"/>
            </a:endParaRPr>
          </a:p>
        </p:txBody>
      </p:sp>
      <p:pic>
        <p:nvPicPr>
          <p:cNvPr id="26" name="Picture 25">
            <a:extLst>
              <a:ext uri="{FF2B5EF4-FFF2-40B4-BE49-F238E27FC236}">
                <a16:creationId xmlns:a16="http://schemas.microsoft.com/office/drawing/2014/main" id="{1CE4C59C-4D31-C4AB-6B25-E06A958BD823}"/>
              </a:ext>
            </a:extLst>
          </p:cNvPr>
          <p:cNvPicPr>
            <a:picLocks noChangeAspect="1"/>
          </p:cNvPicPr>
          <p:nvPr/>
        </p:nvPicPr>
        <p:blipFill rotWithShape="1">
          <a:blip r:embed="rId4"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11434059" y="2784219"/>
            <a:ext cx="731402" cy="709152"/>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24821459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arn(inVertical)">
                                      <p:cBhvr>
                                        <p:cTn id="27" dur="500"/>
                                        <p:tgtEl>
                                          <p:spTgt spid="4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barn(inVertical)">
                                      <p:cBhvr>
                                        <p:cTn id="30" dur="500"/>
                                        <p:tgtEl>
                                          <p:spTgt spid="4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250" fill="hold"/>
                                        <p:tgtEl>
                                          <p:spTgt spid="26"/>
                                        </p:tgtEl>
                                        <p:attrNameLst>
                                          <p:attrName>ppt_w</p:attrName>
                                        </p:attrNameLst>
                                      </p:cBhvr>
                                      <p:tavLst>
                                        <p:tav tm="0">
                                          <p:val>
                                            <p:strVal val="4*#ppt_w"/>
                                          </p:val>
                                        </p:tav>
                                        <p:tav tm="100000">
                                          <p:val>
                                            <p:strVal val="#ppt_w"/>
                                          </p:val>
                                        </p:tav>
                                      </p:tavLst>
                                    </p:anim>
                                    <p:anim calcmode="lin" valueType="num">
                                      <p:cBhvr>
                                        <p:cTn id="39" dur="250" fill="hold"/>
                                        <p:tgtEl>
                                          <p:spTgt spid="2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41" grpId="0"/>
      <p:bldP spid="44" grpId="0"/>
      <p:bldP spid="21" grpId="0" animBg="1"/>
      <p:bldP spid="22" grpId="0" animBg="1"/>
      <p:bldP spid="23" grpId="0" animBg="1"/>
      <p:bldP spid="2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任意多边形 18">
            <a:extLst>
              <a:ext uri="{FF2B5EF4-FFF2-40B4-BE49-F238E27FC236}">
                <a16:creationId xmlns:a16="http://schemas.microsoft.com/office/drawing/2014/main" id="{19EACB60-3865-AA16-B053-707840BA4D2F}"/>
              </a:ext>
            </a:extLst>
          </p:cNvPr>
          <p:cNvSpPr/>
          <p:nvPr/>
        </p:nvSpPr>
        <p:spPr>
          <a:xfrm>
            <a:off x="-1" y="-263847"/>
            <a:ext cx="13571622" cy="5769298"/>
          </a:xfrm>
          <a:custGeom>
            <a:avLst/>
            <a:gdLst>
              <a:gd name="connsiteX0" fmla="*/ 0 w 9413333"/>
              <a:gd name="connsiteY0" fmla="*/ 0 h 4895022"/>
              <a:gd name="connsiteX1" fmla="*/ 9413333 w 9413333"/>
              <a:gd name="connsiteY1" fmla="*/ 0 h 4895022"/>
              <a:gd name="connsiteX2" fmla="*/ 9411379 w 9413333"/>
              <a:gd name="connsiteY2" fmla="*/ 77275 h 4895022"/>
              <a:gd name="connsiteX3" fmla="*/ 4338870 w 9413333"/>
              <a:gd name="connsiteY3" fmla="*/ 4895022 h 4895022"/>
              <a:gd name="connsiteX4" fmla="*/ 127186 w 9413333"/>
              <a:gd name="connsiteY4" fmla="*/ 2655687 h 4895022"/>
              <a:gd name="connsiteX5" fmla="*/ 0 w 9413333"/>
              <a:gd name="connsiteY5" fmla="*/ 2457296 h 4895022"/>
              <a:gd name="connsiteX6" fmla="*/ 0 w 9413333"/>
              <a:gd name="connsiteY6" fmla="*/ 0 h 489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3333" h="4895022">
                <a:moveTo>
                  <a:pt x="0" y="0"/>
                </a:moveTo>
                <a:lnTo>
                  <a:pt x="9413333" y="0"/>
                </a:lnTo>
                <a:lnTo>
                  <a:pt x="9411379" y="77275"/>
                </a:lnTo>
                <a:cubicBezTo>
                  <a:pt x="9275344" y="2760927"/>
                  <a:pt x="7056329" y="4895022"/>
                  <a:pt x="4338870" y="4895022"/>
                </a:cubicBezTo>
                <a:cubicBezTo>
                  <a:pt x="2585671" y="4895022"/>
                  <a:pt x="1039940" y="4006741"/>
                  <a:pt x="127186" y="2655687"/>
                </a:cubicBezTo>
                <a:lnTo>
                  <a:pt x="0" y="2457296"/>
                </a:lnTo>
                <a:lnTo>
                  <a:pt x="0" y="0"/>
                </a:lnTo>
                <a:close/>
              </a:path>
            </a:pathLst>
          </a:custGeom>
          <a:solidFill>
            <a:srgbClr val="A8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组合 6">
            <a:extLst>
              <a:ext uri="{FF2B5EF4-FFF2-40B4-BE49-F238E27FC236}">
                <a16:creationId xmlns:a16="http://schemas.microsoft.com/office/drawing/2014/main" id="{21E2FC2D-0216-442E-AE6A-872589B9CA0A}"/>
              </a:ext>
            </a:extLst>
          </p:cNvPr>
          <p:cNvGrpSpPr/>
          <p:nvPr/>
        </p:nvGrpSpPr>
        <p:grpSpPr>
          <a:xfrm>
            <a:off x="778984" y="3057596"/>
            <a:ext cx="10634032" cy="3092175"/>
            <a:chOff x="807083" y="1482015"/>
            <a:chExt cx="10634032" cy="3092175"/>
          </a:xfrm>
        </p:grpSpPr>
        <p:sp>
          <p:nvSpPr>
            <p:cNvPr id="8" name="Rounded Rectangle 27">
              <a:extLst>
                <a:ext uri="{FF2B5EF4-FFF2-40B4-BE49-F238E27FC236}">
                  <a16:creationId xmlns:a16="http://schemas.microsoft.com/office/drawing/2014/main" id="{90D78DF4-CA93-49B6-8D30-730127427E6E}"/>
                </a:ext>
              </a:extLst>
            </p:cNvPr>
            <p:cNvSpPr/>
            <p:nvPr/>
          </p:nvSpPr>
          <p:spPr>
            <a:xfrm>
              <a:off x="807083" y="1854996"/>
              <a:ext cx="2500315" cy="2719194"/>
            </a:xfrm>
            <a:prstGeom prst="roundRect">
              <a:avLst>
                <a:gd name="adj" fmla="val 2745"/>
              </a:avLst>
            </a:prstGeom>
            <a:solidFill>
              <a:schemeClr val="bg1"/>
            </a:solidFill>
            <a:ln w="19050">
              <a:noFill/>
            </a:ln>
            <a:effectLst>
              <a:outerShdw blurRad="762000" sx="90000" sy="9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56" b="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nvGrpSpPr>
            <p:cNvPr id="10" name="Group 19">
              <a:extLst>
                <a:ext uri="{FF2B5EF4-FFF2-40B4-BE49-F238E27FC236}">
                  <a16:creationId xmlns:a16="http://schemas.microsoft.com/office/drawing/2014/main" id="{5B55C3D7-5C4E-4063-8046-2A6267D1E69B}"/>
                </a:ext>
              </a:extLst>
            </p:cNvPr>
            <p:cNvGrpSpPr/>
            <p:nvPr/>
          </p:nvGrpSpPr>
          <p:grpSpPr>
            <a:xfrm>
              <a:off x="1722127" y="1896459"/>
              <a:ext cx="665579" cy="357289"/>
              <a:chOff x="1436687" y="287338"/>
              <a:chExt cx="517526" cy="277813"/>
            </a:xfrm>
            <a:solidFill>
              <a:schemeClr val="bg1"/>
            </a:solidFill>
          </p:grpSpPr>
          <p:sp>
            <p:nvSpPr>
              <p:cNvPr id="28" name="Freeform 5">
                <a:extLst>
                  <a:ext uri="{FF2B5EF4-FFF2-40B4-BE49-F238E27FC236}">
                    <a16:creationId xmlns:a16="http://schemas.microsoft.com/office/drawing/2014/main" id="{85EBB417-C724-4AEB-8BDD-100894A233D0}"/>
                  </a:ext>
                </a:extLst>
              </p:cNvPr>
              <p:cNvSpPr>
                <a:spLocks noEditPoints="1"/>
              </p:cNvSpPr>
              <p:nvPr/>
            </p:nvSpPr>
            <p:spPr bwMode="auto">
              <a:xfrm>
                <a:off x="1436687" y="354013"/>
                <a:ext cx="57150" cy="55563"/>
              </a:xfrm>
              <a:custGeom>
                <a:avLst/>
                <a:gdLst/>
                <a:ahLst/>
                <a:cxnLst>
                  <a:cxn ang="0">
                    <a:pos x="88" y="88"/>
                  </a:cxn>
                  <a:cxn ang="0">
                    <a:pos x="69" y="28"/>
                  </a:cxn>
                  <a:cxn ang="0">
                    <a:pos x="8" y="0"/>
                  </a:cxn>
                  <a:cxn ang="0">
                    <a:pos x="26" y="65"/>
                  </a:cxn>
                  <a:cxn ang="0">
                    <a:pos x="88" y="88"/>
                  </a:cxn>
                  <a:cxn ang="0">
                    <a:pos x="88" y="88"/>
                  </a:cxn>
                  <a:cxn ang="0">
                    <a:pos x="88" y="88"/>
                  </a:cxn>
                </a:cxnLst>
                <a:rect l="0" t="0" r="r" b="b"/>
                <a:pathLst>
                  <a:path w="95" h="92">
                    <a:moveTo>
                      <a:pt x="88" y="88"/>
                    </a:moveTo>
                    <a:cubicBezTo>
                      <a:pt x="88" y="88"/>
                      <a:pt x="95" y="56"/>
                      <a:pt x="69" y="28"/>
                    </a:cubicBezTo>
                    <a:cubicBezTo>
                      <a:pt x="42" y="0"/>
                      <a:pt x="8" y="0"/>
                      <a:pt x="8" y="0"/>
                    </a:cubicBezTo>
                    <a:cubicBezTo>
                      <a:pt x="8" y="0"/>
                      <a:pt x="0" y="38"/>
                      <a:pt x="26" y="65"/>
                    </a:cubicBezTo>
                    <a:cubicBezTo>
                      <a:pt x="52" y="92"/>
                      <a:pt x="88" y="88"/>
                      <a:pt x="88" y="88"/>
                    </a:cubicBezTo>
                    <a:close/>
                    <a:moveTo>
                      <a:pt x="88" y="88"/>
                    </a:moveTo>
                    <a:cubicBezTo>
                      <a:pt x="88" y="88"/>
                      <a:pt x="88" y="88"/>
                      <a:pt x="88" y="8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56"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32" name="Freeform 9">
                <a:extLst>
                  <a:ext uri="{FF2B5EF4-FFF2-40B4-BE49-F238E27FC236}">
                    <a16:creationId xmlns:a16="http://schemas.microsoft.com/office/drawing/2014/main" id="{58173F12-A1B2-468E-9DCB-F57EAA89A2CF}"/>
                  </a:ext>
                </a:extLst>
              </p:cNvPr>
              <p:cNvSpPr>
                <a:spLocks noEditPoints="1"/>
              </p:cNvSpPr>
              <p:nvPr/>
            </p:nvSpPr>
            <p:spPr bwMode="auto">
              <a:xfrm>
                <a:off x="1536700" y="388938"/>
                <a:ext cx="34925" cy="71438"/>
              </a:xfrm>
              <a:custGeom>
                <a:avLst/>
                <a:gdLst/>
                <a:ahLst/>
                <a:cxnLst>
                  <a:cxn ang="0">
                    <a:pos x="1" y="62"/>
                  </a:cxn>
                  <a:cxn ang="0">
                    <a:pos x="28" y="118"/>
                  </a:cxn>
                  <a:cxn ang="0">
                    <a:pos x="57" y="60"/>
                  </a:cxn>
                  <a:cxn ang="0">
                    <a:pos x="26" y="0"/>
                  </a:cxn>
                  <a:cxn ang="0">
                    <a:pos x="1" y="62"/>
                  </a:cxn>
                  <a:cxn ang="0">
                    <a:pos x="1" y="62"/>
                  </a:cxn>
                  <a:cxn ang="0">
                    <a:pos x="1" y="62"/>
                  </a:cxn>
                </a:cxnLst>
                <a:rect l="0" t="0" r="r" b="b"/>
                <a:pathLst>
                  <a:path w="58" h="118">
                    <a:moveTo>
                      <a:pt x="1" y="62"/>
                    </a:moveTo>
                    <a:cubicBezTo>
                      <a:pt x="0" y="100"/>
                      <a:pt x="28" y="118"/>
                      <a:pt x="28" y="118"/>
                    </a:cubicBezTo>
                    <a:cubicBezTo>
                      <a:pt x="28" y="118"/>
                      <a:pt x="57" y="97"/>
                      <a:pt x="57" y="60"/>
                    </a:cubicBezTo>
                    <a:cubicBezTo>
                      <a:pt x="58" y="22"/>
                      <a:pt x="26" y="0"/>
                      <a:pt x="26" y="0"/>
                    </a:cubicBezTo>
                    <a:cubicBezTo>
                      <a:pt x="26" y="0"/>
                      <a:pt x="2" y="23"/>
                      <a:pt x="1" y="62"/>
                    </a:cubicBezTo>
                    <a:close/>
                    <a:moveTo>
                      <a:pt x="1" y="62"/>
                    </a:moveTo>
                    <a:cubicBezTo>
                      <a:pt x="1" y="62"/>
                      <a:pt x="1" y="62"/>
                      <a:pt x="1" y="6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56"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34" name="Freeform 11">
                <a:extLst>
                  <a:ext uri="{FF2B5EF4-FFF2-40B4-BE49-F238E27FC236}">
                    <a16:creationId xmlns:a16="http://schemas.microsoft.com/office/drawing/2014/main" id="{82F32F8E-CB82-47C5-9121-6447F062824B}"/>
                  </a:ext>
                </a:extLst>
              </p:cNvPr>
              <p:cNvSpPr>
                <a:spLocks noEditPoints="1"/>
              </p:cNvSpPr>
              <p:nvPr/>
            </p:nvSpPr>
            <p:spPr bwMode="auto">
              <a:xfrm>
                <a:off x="1612900" y="455613"/>
                <a:ext cx="47625" cy="65088"/>
              </a:xfrm>
              <a:custGeom>
                <a:avLst/>
                <a:gdLst/>
                <a:ahLst/>
                <a:cxnLst>
                  <a:cxn ang="0">
                    <a:pos x="60" y="108"/>
                  </a:cxn>
                  <a:cxn ang="0">
                    <a:pos x="65" y="43"/>
                  </a:cxn>
                  <a:cxn ang="0">
                    <a:pos x="14" y="0"/>
                  </a:cxn>
                  <a:cxn ang="0">
                    <a:pos x="14" y="66"/>
                  </a:cxn>
                  <a:cxn ang="0">
                    <a:pos x="60" y="108"/>
                  </a:cxn>
                  <a:cxn ang="0">
                    <a:pos x="60" y="108"/>
                  </a:cxn>
                  <a:cxn ang="0">
                    <a:pos x="60" y="108"/>
                  </a:cxn>
                </a:cxnLst>
                <a:rect l="0" t="0" r="r" b="b"/>
                <a:pathLst>
                  <a:path w="79" h="108">
                    <a:moveTo>
                      <a:pt x="60" y="108"/>
                    </a:moveTo>
                    <a:cubicBezTo>
                      <a:pt x="60" y="108"/>
                      <a:pt x="79" y="78"/>
                      <a:pt x="65" y="43"/>
                    </a:cubicBezTo>
                    <a:cubicBezTo>
                      <a:pt x="52" y="8"/>
                      <a:pt x="14" y="0"/>
                      <a:pt x="14" y="0"/>
                    </a:cubicBezTo>
                    <a:cubicBezTo>
                      <a:pt x="14" y="0"/>
                      <a:pt x="0" y="30"/>
                      <a:pt x="14" y="66"/>
                    </a:cubicBezTo>
                    <a:cubicBezTo>
                      <a:pt x="28" y="102"/>
                      <a:pt x="60" y="108"/>
                      <a:pt x="60" y="108"/>
                    </a:cubicBezTo>
                    <a:close/>
                    <a:moveTo>
                      <a:pt x="60" y="108"/>
                    </a:moveTo>
                    <a:cubicBezTo>
                      <a:pt x="60" y="108"/>
                      <a:pt x="60" y="108"/>
                      <a:pt x="60" y="10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56"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0" name="Freeform 12">
                <a:extLst>
                  <a:ext uri="{FF2B5EF4-FFF2-40B4-BE49-F238E27FC236}">
                    <a16:creationId xmlns:a16="http://schemas.microsoft.com/office/drawing/2014/main" id="{8FAFE639-93BB-4EC5-AF39-5B67CBA0196D}"/>
                  </a:ext>
                </a:extLst>
              </p:cNvPr>
              <p:cNvSpPr>
                <a:spLocks noEditPoints="1"/>
              </p:cNvSpPr>
              <p:nvPr/>
            </p:nvSpPr>
            <p:spPr bwMode="auto">
              <a:xfrm>
                <a:off x="1470025" y="287338"/>
                <a:ext cx="41275" cy="71438"/>
              </a:xfrm>
              <a:custGeom>
                <a:avLst/>
                <a:gdLst/>
                <a:ahLst/>
                <a:cxnLst>
                  <a:cxn ang="0">
                    <a:pos x="45" y="117"/>
                  </a:cxn>
                  <a:cxn ang="0">
                    <a:pos x="63" y="56"/>
                  </a:cxn>
                  <a:cxn ang="0">
                    <a:pos x="28" y="0"/>
                  </a:cxn>
                  <a:cxn ang="0">
                    <a:pos x="7" y="64"/>
                  </a:cxn>
                  <a:cxn ang="0">
                    <a:pos x="45" y="117"/>
                  </a:cxn>
                  <a:cxn ang="0">
                    <a:pos x="45" y="117"/>
                  </a:cxn>
                  <a:cxn ang="0">
                    <a:pos x="45" y="117"/>
                  </a:cxn>
                </a:cxnLst>
                <a:rect l="0" t="0" r="r" b="b"/>
                <a:pathLst>
                  <a:path w="70" h="117">
                    <a:moveTo>
                      <a:pt x="45" y="117"/>
                    </a:moveTo>
                    <a:cubicBezTo>
                      <a:pt x="45" y="117"/>
                      <a:pt x="70" y="94"/>
                      <a:pt x="63" y="56"/>
                    </a:cubicBezTo>
                    <a:cubicBezTo>
                      <a:pt x="56" y="18"/>
                      <a:pt x="28" y="0"/>
                      <a:pt x="28" y="0"/>
                    </a:cubicBezTo>
                    <a:cubicBezTo>
                      <a:pt x="28" y="0"/>
                      <a:pt x="0" y="26"/>
                      <a:pt x="7" y="64"/>
                    </a:cubicBezTo>
                    <a:cubicBezTo>
                      <a:pt x="13" y="101"/>
                      <a:pt x="45" y="117"/>
                      <a:pt x="45" y="117"/>
                    </a:cubicBezTo>
                    <a:close/>
                    <a:moveTo>
                      <a:pt x="45" y="117"/>
                    </a:moveTo>
                    <a:cubicBezTo>
                      <a:pt x="45" y="117"/>
                      <a:pt x="45" y="117"/>
                      <a:pt x="45" y="11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56"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1" name="Freeform 13">
                <a:extLst>
                  <a:ext uri="{FF2B5EF4-FFF2-40B4-BE49-F238E27FC236}">
                    <a16:creationId xmlns:a16="http://schemas.microsoft.com/office/drawing/2014/main" id="{44374829-B51B-47BC-8BA8-33DF02B4B363}"/>
                  </a:ext>
                </a:extLst>
              </p:cNvPr>
              <p:cNvSpPr>
                <a:spLocks noEditPoints="1"/>
              </p:cNvSpPr>
              <p:nvPr/>
            </p:nvSpPr>
            <p:spPr bwMode="auto">
              <a:xfrm>
                <a:off x="1447800" y="409576"/>
                <a:ext cx="60325" cy="50800"/>
              </a:xfrm>
              <a:custGeom>
                <a:avLst/>
                <a:gdLst/>
                <a:ahLst/>
                <a:cxnLst>
                  <a:cxn ang="0">
                    <a:pos x="102" y="70"/>
                  </a:cxn>
                  <a:cxn ang="0">
                    <a:pos x="66" y="18"/>
                  </a:cxn>
                  <a:cxn ang="0">
                    <a:pos x="0" y="9"/>
                  </a:cxn>
                  <a:cxn ang="0">
                    <a:pos x="37" y="66"/>
                  </a:cxn>
                  <a:cxn ang="0">
                    <a:pos x="102" y="70"/>
                  </a:cxn>
                  <a:cxn ang="0">
                    <a:pos x="102" y="70"/>
                  </a:cxn>
                  <a:cxn ang="0">
                    <a:pos x="102" y="70"/>
                  </a:cxn>
                </a:cxnLst>
                <a:rect l="0" t="0" r="r" b="b"/>
                <a:pathLst>
                  <a:path w="102" h="84">
                    <a:moveTo>
                      <a:pt x="102" y="70"/>
                    </a:moveTo>
                    <a:cubicBezTo>
                      <a:pt x="102" y="70"/>
                      <a:pt x="100" y="37"/>
                      <a:pt x="66" y="18"/>
                    </a:cubicBezTo>
                    <a:cubicBezTo>
                      <a:pt x="32" y="0"/>
                      <a:pt x="0" y="9"/>
                      <a:pt x="0" y="9"/>
                    </a:cubicBezTo>
                    <a:cubicBezTo>
                      <a:pt x="0" y="9"/>
                      <a:pt x="4" y="48"/>
                      <a:pt x="37" y="66"/>
                    </a:cubicBezTo>
                    <a:cubicBezTo>
                      <a:pt x="70" y="84"/>
                      <a:pt x="102" y="70"/>
                      <a:pt x="102" y="70"/>
                    </a:cubicBezTo>
                    <a:close/>
                    <a:moveTo>
                      <a:pt x="102" y="70"/>
                    </a:moveTo>
                    <a:cubicBezTo>
                      <a:pt x="102" y="70"/>
                      <a:pt x="102" y="70"/>
                      <a:pt x="102" y="7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56"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2" name="Freeform 14">
                <a:extLst>
                  <a:ext uri="{FF2B5EF4-FFF2-40B4-BE49-F238E27FC236}">
                    <a16:creationId xmlns:a16="http://schemas.microsoft.com/office/drawing/2014/main" id="{B38F69DB-771F-416B-8C0D-D1EAE221F870}"/>
                  </a:ext>
                </a:extLst>
              </p:cNvPr>
              <p:cNvSpPr>
                <a:spLocks noEditPoints="1"/>
              </p:cNvSpPr>
              <p:nvPr/>
            </p:nvSpPr>
            <p:spPr bwMode="auto">
              <a:xfrm>
                <a:off x="1476375" y="458788"/>
                <a:ext cx="66675" cy="44450"/>
              </a:xfrm>
              <a:custGeom>
                <a:avLst/>
                <a:gdLst/>
                <a:ahLst/>
                <a:cxnLst>
                  <a:cxn ang="0">
                    <a:pos x="112" y="53"/>
                  </a:cxn>
                  <a:cxn ang="0">
                    <a:pos x="66" y="10"/>
                  </a:cxn>
                  <a:cxn ang="0">
                    <a:pos x="0" y="16"/>
                  </a:cxn>
                  <a:cxn ang="0">
                    <a:pos x="48" y="64"/>
                  </a:cxn>
                  <a:cxn ang="0">
                    <a:pos x="112" y="53"/>
                  </a:cxn>
                  <a:cxn ang="0">
                    <a:pos x="112" y="53"/>
                  </a:cxn>
                  <a:cxn ang="0">
                    <a:pos x="112" y="53"/>
                  </a:cxn>
                </a:cxnLst>
                <a:rect l="0" t="0" r="r" b="b"/>
                <a:pathLst>
                  <a:path w="112" h="74">
                    <a:moveTo>
                      <a:pt x="112" y="53"/>
                    </a:moveTo>
                    <a:cubicBezTo>
                      <a:pt x="112" y="53"/>
                      <a:pt x="103" y="21"/>
                      <a:pt x="66" y="10"/>
                    </a:cubicBezTo>
                    <a:cubicBezTo>
                      <a:pt x="29" y="0"/>
                      <a:pt x="0" y="16"/>
                      <a:pt x="0" y="16"/>
                    </a:cubicBezTo>
                    <a:cubicBezTo>
                      <a:pt x="0" y="16"/>
                      <a:pt x="12" y="53"/>
                      <a:pt x="48" y="64"/>
                    </a:cubicBezTo>
                    <a:cubicBezTo>
                      <a:pt x="84" y="74"/>
                      <a:pt x="112" y="53"/>
                      <a:pt x="112" y="53"/>
                    </a:cubicBezTo>
                    <a:close/>
                    <a:moveTo>
                      <a:pt x="112" y="53"/>
                    </a:moveTo>
                    <a:cubicBezTo>
                      <a:pt x="112" y="53"/>
                      <a:pt x="112" y="53"/>
                      <a:pt x="112" y="5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56"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3" name="Freeform 15">
                <a:extLst>
                  <a:ext uri="{FF2B5EF4-FFF2-40B4-BE49-F238E27FC236}">
                    <a16:creationId xmlns:a16="http://schemas.microsoft.com/office/drawing/2014/main" id="{23756C78-2C88-42B1-B1AA-E46A7BD93757}"/>
                  </a:ext>
                </a:extLst>
              </p:cNvPr>
              <p:cNvSpPr>
                <a:spLocks noEditPoints="1"/>
              </p:cNvSpPr>
              <p:nvPr/>
            </p:nvSpPr>
            <p:spPr bwMode="auto">
              <a:xfrm>
                <a:off x="1511300" y="501651"/>
                <a:ext cx="69850" cy="34925"/>
              </a:xfrm>
              <a:custGeom>
                <a:avLst/>
                <a:gdLst/>
                <a:ahLst/>
                <a:cxnLst>
                  <a:cxn ang="0">
                    <a:pos x="118" y="27"/>
                  </a:cxn>
                  <a:cxn ang="0">
                    <a:pos x="61" y="1"/>
                  </a:cxn>
                  <a:cxn ang="0">
                    <a:pos x="0" y="27"/>
                  </a:cxn>
                  <a:cxn ang="0">
                    <a:pos x="60" y="57"/>
                  </a:cxn>
                  <a:cxn ang="0">
                    <a:pos x="118" y="27"/>
                  </a:cxn>
                  <a:cxn ang="0">
                    <a:pos x="118" y="27"/>
                  </a:cxn>
                  <a:cxn ang="0">
                    <a:pos x="118" y="27"/>
                  </a:cxn>
                </a:cxnLst>
                <a:rect l="0" t="0" r="r" b="b"/>
                <a:pathLst>
                  <a:path w="118" h="58">
                    <a:moveTo>
                      <a:pt x="118" y="27"/>
                    </a:moveTo>
                    <a:cubicBezTo>
                      <a:pt x="118" y="27"/>
                      <a:pt x="100" y="0"/>
                      <a:pt x="61" y="1"/>
                    </a:cubicBezTo>
                    <a:cubicBezTo>
                      <a:pt x="23" y="2"/>
                      <a:pt x="0" y="27"/>
                      <a:pt x="0" y="27"/>
                    </a:cubicBezTo>
                    <a:cubicBezTo>
                      <a:pt x="0" y="27"/>
                      <a:pt x="22" y="58"/>
                      <a:pt x="60" y="57"/>
                    </a:cubicBezTo>
                    <a:cubicBezTo>
                      <a:pt x="98" y="56"/>
                      <a:pt x="118" y="27"/>
                      <a:pt x="118" y="27"/>
                    </a:cubicBezTo>
                    <a:close/>
                    <a:moveTo>
                      <a:pt x="118" y="27"/>
                    </a:moveTo>
                    <a:cubicBezTo>
                      <a:pt x="118" y="27"/>
                      <a:pt x="118" y="27"/>
                      <a:pt x="118"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56"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4" name="Freeform 16">
                <a:extLst>
                  <a:ext uri="{FF2B5EF4-FFF2-40B4-BE49-F238E27FC236}">
                    <a16:creationId xmlns:a16="http://schemas.microsoft.com/office/drawing/2014/main" id="{0A3F6CA3-F3D9-4804-ABB6-F376A28612BB}"/>
                  </a:ext>
                </a:extLst>
              </p:cNvPr>
              <p:cNvSpPr>
                <a:spLocks noEditPoints="1"/>
              </p:cNvSpPr>
              <p:nvPr/>
            </p:nvSpPr>
            <p:spPr bwMode="auto">
              <a:xfrm>
                <a:off x="1563688" y="525463"/>
                <a:ext cx="69850" cy="39688"/>
              </a:xfrm>
              <a:custGeom>
                <a:avLst/>
                <a:gdLst/>
                <a:ahLst/>
                <a:cxnLst>
                  <a:cxn ang="0">
                    <a:pos x="57" y="5"/>
                  </a:cxn>
                  <a:cxn ang="0">
                    <a:pos x="0" y="39"/>
                  </a:cxn>
                  <a:cxn ang="0">
                    <a:pos x="63" y="62"/>
                  </a:cxn>
                  <a:cxn ang="0">
                    <a:pos x="117" y="25"/>
                  </a:cxn>
                  <a:cxn ang="0">
                    <a:pos x="57" y="5"/>
                  </a:cxn>
                  <a:cxn ang="0">
                    <a:pos x="57" y="5"/>
                  </a:cxn>
                  <a:cxn ang="0">
                    <a:pos x="57" y="5"/>
                  </a:cxn>
                </a:cxnLst>
                <a:rect l="0" t="0" r="r" b="b"/>
                <a:pathLst>
                  <a:path w="117" h="67">
                    <a:moveTo>
                      <a:pt x="57" y="5"/>
                    </a:moveTo>
                    <a:cubicBezTo>
                      <a:pt x="19" y="11"/>
                      <a:pt x="0" y="39"/>
                      <a:pt x="0" y="39"/>
                    </a:cubicBezTo>
                    <a:cubicBezTo>
                      <a:pt x="0" y="39"/>
                      <a:pt x="26" y="67"/>
                      <a:pt x="63" y="62"/>
                    </a:cubicBezTo>
                    <a:cubicBezTo>
                      <a:pt x="100" y="56"/>
                      <a:pt x="117" y="25"/>
                      <a:pt x="117" y="25"/>
                    </a:cubicBezTo>
                    <a:cubicBezTo>
                      <a:pt x="117" y="25"/>
                      <a:pt x="96" y="0"/>
                      <a:pt x="57" y="5"/>
                    </a:cubicBezTo>
                    <a:close/>
                    <a:moveTo>
                      <a:pt x="57" y="5"/>
                    </a:moveTo>
                    <a:cubicBezTo>
                      <a:pt x="57" y="5"/>
                      <a:pt x="57" y="5"/>
                      <a:pt x="57" y="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56"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6" name="Freeform 18">
                <a:extLst>
                  <a:ext uri="{FF2B5EF4-FFF2-40B4-BE49-F238E27FC236}">
                    <a16:creationId xmlns:a16="http://schemas.microsoft.com/office/drawing/2014/main" id="{E2277798-FF70-4854-B60D-58EE0708E7A5}"/>
                  </a:ext>
                </a:extLst>
              </p:cNvPr>
              <p:cNvSpPr>
                <a:spLocks noEditPoints="1"/>
              </p:cNvSpPr>
              <p:nvPr/>
            </p:nvSpPr>
            <p:spPr bwMode="auto">
              <a:xfrm>
                <a:off x="1897063" y="355601"/>
                <a:ext cx="57150" cy="53975"/>
              </a:xfrm>
              <a:custGeom>
                <a:avLst/>
                <a:gdLst/>
                <a:ahLst/>
                <a:cxnLst>
                  <a:cxn ang="0">
                    <a:pos x="8" y="87"/>
                  </a:cxn>
                  <a:cxn ang="0">
                    <a:pos x="69" y="64"/>
                  </a:cxn>
                  <a:cxn ang="0">
                    <a:pos x="87" y="0"/>
                  </a:cxn>
                  <a:cxn ang="0">
                    <a:pos x="27" y="27"/>
                  </a:cxn>
                  <a:cxn ang="0">
                    <a:pos x="8" y="87"/>
                  </a:cxn>
                  <a:cxn ang="0">
                    <a:pos x="8" y="87"/>
                  </a:cxn>
                  <a:cxn ang="0">
                    <a:pos x="8" y="87"/>
                  </a:cxn>
                </a:cxnLst>
                <a:rect l="0" t="0" r="r" b="b"/>
                <a:pathLst>
                  <a:path w="95" h="91">
                    <a:moveTo>
                      <a:pt x="8" y="87"/>
                    </a:moveTo>
                    <a:cubicBezTo>
                      <a:pt x="8" y="87"/>
                      <a:pt x="43" y="91"/>
                      <a:pt x="69" y="64"/>
                    </a:cubicBezTo>
                    <a:cubicBezTo>
                      <a:pt x="95" y="37"/>
                      <a:pt x="87" y="0"/>
                      <a:pt x="87" y="0"/>
                    </a:cubicBezTo>
                    <a:cubicBezTo>
                      <a:pt x="87" y="0"/>
                      <a:pt x="54" y="0"/>
                      <a:pt x="27" y="27"/>
                    </a:cubicBezTo>
                    <a:cubicBezTo>
                      <a:pt x="0" y="55"/>
                      <a:pt x="8" y="87"/>
                      <a:pt x="8" y="87"/>
                    </a:cubicBezTo>
                    <a:close/>
                    <a:moveTo>
                      <a:pt x="8" y="87"/>
                    </a:moveTo>
                    <a:cubicBezTo>
                      <a:pt x="8" y="87"/>
                      <a:pt x="8" y="87"/>
                      <a:pt x="8" y="8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56"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7" name="Freeform 19">
                <a:extLst>
                  <a:ext uri="{FF2B5EF4-FFF2-40B4-BE49-F238E27FC236}">
                    <a16:creationId xmlns:a16="http://schemas.microsoft.com/office/drawing/2014/main" id="{F640061D-C556-4E13-AE88-CD8F02F83F22}"/>
                  </a:ext>
                </a:extLst>
              </p:cNvPr>
              <p:cNvSpPr>
                <a:spLocks noEditPoints="1"/>
              </p:cNvSpPr>
              <p:nvPr/>
            </p:nvSpPr>
            <p:spPr bwMode="auto">
              <a:xfrm>
                <a:off x="1839913" y="333376"/>
                <a:ext cx="41275" cy="69850"/>
              </a:xfrm>
              <a:custGeom>
                <a:avLst/>
                <a:gdLst/>
                <a:ahLst/>
                <a:cxnLst>
                  <a:cxn ang="0">
                    <a:pos x="6" y="64"/>
                  </a:cxn>
                  <a:cxn ang="0">
                    <a:pos x="43" y="118"/>
                  </a:cxn>
                  <a:cxn ang="0">
                    <a:pos x="62" y="58"/>
                  </a:cxn>
                  <a:cxn ang="0">
                    <a:pos x="29" y="0"/>
                  </a:cxn>
                  <a:cxn ang="0">
                    <a:pos x="6" y="64"/>
                  </a:cxn>
                  <a:cxn ang="0">
                    <a:pos x="6" y="64"/>
                  </a:cxn>
                  <a:cxn ang="0">
                    <a:pos x="6" y="64"/>
                  </a:cxn>
                </a:cxnLst>
                <a:rect l="0" t="0" r="r" b="b"/>
                <a:pathLst>
                  <a:path w="68" h="118">
                    <a:moveTo>
                      <a:pt x="6" y="64"/>
                    </a:moveTo>
                    <a:cubicBezTo>
                      <a:pt x="12" y="101"/>
                      <a:pt x="43" y="118"/>
                      <a:pt x="43" y="118"/>
                    </a:cubicBezTo>
                    <a:cubicBezTo>
                      <a:pt x="43" y="118"/>
                      <a:pt x="68" y="96"/>
                      <a:pt x="62" y="58"/>
                    </a:cubicBezTo>
                    <a:cubicBezTo>
                      <a:pt x="56" y="20"/>
                      <a:pt x="29" y="0"/>
                      <a:pt x="29" y="0"/>
                    </a:cubicBezTo>
                    <a:cubicBezTo>
                      <a:pt x="29" y="0"/>
                      <a:pt x="0" y="26"/>
                      <a:pt x="6" y="64"/>
                    </a:cubicBezTo>
                    <a:close/>
                    <a:moveTo>
                      <a:pt x="6" y="64"/>
                    </a:moveTo>
                    <a:cubicBezTo>
                      <a:pt x="6" y="64"/>
                      <a:pt x="6" y="64"/>
                      <a:pt x="6" y="6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56"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9" name="Freeform 21">
                <a:extLst>
                  <a:ext uri="{FF2B5EF4-FFF2-40B4-BE49-F238E27FC236}">
                    <a16:creationId xmlns:a16="http://schemas.microsoft.com/office/drawing/2014/main" id="{B9713BB1-3F8C-41C8-B060-23B759047901}"/>
                  </a:ext>
                </a:extLst>
              </p:cNvPr>
              <p:cNvSpPr>
                <a:spLocks noEditPoints="1"/>
              </p:cNvSpPr>
              <p:nvPr/>
            </p:nvSpPr>
            <p:spPr bwMode="auto">
              <a:xfrm>
                <a:off x="1779588" y="422276"/>
                <a:ext cx="36513" cy="69850"/>
              </a:xfrm>
              <a:custGeom>
                <a:avLst/>
                <a:gdLst/>
                <a:ahLst/>
                <a:cxnLst>
                  <a:cxn ang="0">
                    <a:pos x="3" y="56"/>
                  </a:cxn>
                  <a:cxn ang="0">
                    <a:pos x="27" y="117"/>
                  </a:cxn>
                  <a:cxn ang="0">
                    <a:pos x="59" y="63"/>
                  </a:cxn>
                  <a:cxn ang="0">
                    <a:pos x="40" y="0"/>
                  </a:cxn>
                  <a:cxn ang="0">
                    <a:pos x="3" y="56"/>
                  </a:cxn>
                  <a:cxn ang="0">
                    <a:pos x="3" y="56"/>
                  </a:cxn>
                  <a:cxn ang="0">
                    <a:pos x="3" y="56"/>
                  </a:cxn>
                </a:cxnLst>
                <a:rect l="0" t="0" r="r" b="b"/>
                <a:pathLst>
                  <a:path w="62" h="117">
                    <a:moveTo>
                      <a:pt x="3" y="56"/>
                    </a:moveTo>
                    <a:cubicBezTo>
                      <a:pt x="0" y="94"/>
                      <a:pt x="27" y="117"/>
                      <a:pt x="27" y="117"/>
                    </a:cubicBezTo>
                    <a:cubicBezTo>
                      <a:pt x="27" y="117"/>
                      <a:pt x="56" y="102"/>
                      <a:pt x="59" y="63"/>
                    </a:cubicBezTo>
                    <a:cubicBezTo>
                      <a:pt x="62" y="25"/>
                      <a:pt x="40" y="0"/>
                      <a:pt x="40" y="0"/>
                    </a:cubicBezTo>
                    <a:cubicBezTo>
                      <a:pt x="40" y="0"/>
                      <a:pt x="6" y="19"/>
                      <a:pt x="3" y="56"/>
                    </a:cubicBezTo>
                    <a:close/>
                    <a:moveTo>
                      <a:pt x="3" y="56"/>
                    </a:moveTo>
                    <a:cubicBezTo>
                      <a:pt x="3" y="56"/>
                      <a:pt x="3" y="56"/>
                      <a:pt x="3" y="5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56"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50" name="Freeform 22">
                <a:extLst>
                  <a:ext uri="{FF2B5EF4-FFF2-40B4-BE49-F238E27FC236}">
                    <a16:creationId xmlns:a16="http://schemas.microsoft.com/office/drawing/2014/main" id="{CF2E3048-1BCA-43B7-81E3-55DD86F3039D}"/>
                  </a:ext>
                </a:extLst>
              </p:cNvPr>
              <p:cNvSpPr>
                <a:spLocks noEditPoints="1"/>
              </p:cNvSpPr>
              <p:nvPr/>
            </p:nvSpPr>
            <p:spPr bwMode="auto">
              <a:xfrm>
                <a:off x="1730375" y="455613"/>
                <a:ext cx="47625" cy="65088"/>
              </a:xfrm>
              <a:custGeom>
                <a:avLst/>
                <a:gdLst/>
                <a:ahLst/>
                <a:cxnLst>
                  <a:cxn ang="0">
                    <a:pos x="13" y="43"/>
                  </a:cxn>
                  <a:cxn ang="0">
                    <a:pos x="18" y="109"/>
                  </a:cxn>
                  <a:cxn ang="0">
                    <a:pos x="64" y="66"/>
                  </a:cxn>
                  <a:cxn ang="0">
                    <a:pos x="64" y="0"/>
                  </a:cxn>
                  <a:cxn ang="0">
                    <a:pos x="13" y="43"/>
                  </a:cxn>
                  <a:cxn ang="0">
                    <a:pos x="13" y="43"/>
                  </a:cxn>
                  <a:cxn ang="0">
                    <a:pos x="13" y="43"/>
                  </a:cxn>
                </a:cxnLst>
                <a:rect l="0" t="0" r="r" b="b"/>
                <a:pathLst>
                  <a:path w="78" h="109">
                    <a:moveTo>
                      <a:pt x="13" y="43"/>
                    </a:moveTo>
                    <a:cubicBezTo>
                      <a:pt x="0" y="78"/>
                      <a:pt x="18" y="109"/>
                      <a:pt x="18" y="109"/>
                    </a:cubicBezTo>
                    <a:cubicBezTo>
                      <a:pt x="18" y="109"/>
                      <a:pt x="51" y="102"/>
                      <a:pt x="64" y="66"/>
                    </a:cubicBezTo>
                    <a:cubicBezTo>
                      <a:pt x="78" y="30"/>
                      <a:pt x="64" y="0"/>
                      <a:pt x="64" y="0"/>
                    </a:cubicBezTo>
                    <a:cubicBezTo>
                      <a:pt x="64" y="0"/>
                      <a:pt x="27" y="8"/>
                      <a:pt x="13" y="43"/>
                    </a:cubicBezTo>
                    <a:close/>
                    <a:moveTo>
                      <a:pt x="13" y="43"/>
                    </a:moveTo>
                    <a:cubicBezTo>
                      <a:pt x="13" y="43"/>
                      <a:pt x="13" y="43"/>
                      <a:pt x="13" y="4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56"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51" name="Freeform 23">
                <a:extLst>
                  <a:ext uri="{FF2B5EF4-FFF2-40B4-BE49-F238E27FC236}">
                    <a16:creationId xmlns:a16="http://schemas.microsoft.com/office/drawing/2014/main" id="{97374344-30C7-4D1A-B616-642E6AE7AC30}"/>
                  </a:ext>
                </a:extLst>
              </p:cNvPr>
              <p:cNvSpPr>
                <a:spLocks noEditPoints="1"/>
              </p:cNvSpPr>
              <p:nvPr/>
            </p:nvSpPr>
            <p:spPr bwMode="auto">
              <a:xfrm>
                <a:off x="1879600" y="287338"/>
                <a:ext cx="41275" cy="71438"/>
              </a:xfrm>
              <a:custGeom>
                <a:avLst/>
                <a:gdLst/>
                <a:ahLst/>
                <a:cxnLst>
                  <a:cxn ang="0">
                    <a:pos x="63" y="64"/>
                  </a:cxn>
                  <a:cxn ang="0">
                    <a:pos x="42" y="0"/>
                  </a:cxn>
                  <a:cxn ang="0">
                    <a:pos x="7" y="56"/>
                  </a:cxn>
                  <a:cxn ang="0">
                    <a:pos x="24" y="117"/>
                  </a:cxn>
                  <a:cxn ang="0">
                    <a:pos x="63" y="64"/>
                  </a:cxn>
                  <a:cxn ang="0">
                    <a:pos x="63" y="64"/>
                  </a:cxn>
                  <a:cxn ang="0">
                    <a:pos x="63" y="64"/>
                  </a:cxn>
                </a:cxnLst>
                <a:rect l="0" t="0" r="r" b="b"/>
                <a:pathLst>
                  <a:path w="69" h="117">
                    <a:moveTo>
                      <a:pt x="63" y="64"/>
                    </a:moveTo>
                    <a:cubicBezTo>
                      <a:pt x="69" y="27"/>
                      <a:pt x="42" y="0"/>
                      <a:pt x="42" y="0"/>
                    </a:cubicBezTo>
                    <a:cubicBezTo>
                      <a:pt x="42" y="0"/>
                      <a:pt x="14" y="18"/>
                      <a:pt x="7" y="56"/>
                    </a:cubicBezTo>
                    <a:cubicBezTo>
                      <a:pt x="0" y="94"/>
                      <a:pt x="24" y="117"/>
                      <a:pt x="24" y="117"/>
                    </a:cubicBezTo>
                    <a:cubicBezTo>
                      <a:pt x="24" y="117"/>
                      <a:pt x="56" y="101"/>
                      <a:pt x="63" y="64"/>
                    </a:cubicBezTo>
                    <a:close/>
                    <a:moveTo>
                      <a:pt x="63" y="64"/>
                    </a:moveTo>
                    <a:cubicBezTo>
                      <a:pt x="63" y="64"/>
                      <a:pt x="63" y="64"/>
                      <a:pt x="63" y="6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56"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52" name="Freeform 24">
                <a:extLst>
                  <a:ext uri="{FF2B5EF4-FFF2-40B4-BE49-F238E27FC236}">
                    <a16:creationId xmlns:a16="http://schemas.microsoft.com/office/drawing/2014/main" id="{D2479B15-64A9-480A-B971-3AF5CF813EFF}"/>
                  </a:ext>
                </a:extLst>
              </p:cNvPr>
              <p:cNvSpPr>
                <a:spLocks noEditPoints="1"/>
              </p:cNvSpPr>
              <p:nvPr/>
            </p:nvSpPr>
            <p:spPr bwMode="auto">
              <a:xfrm>
                <a:off x="1881188" y="409576"/>
                <a:ext cx="61913" cy="50800"/>
              </a:xfrm>
              <a:custGeom>
                <a:avLst/>
                <a:gdLst/>
                <a:ahLst/>
                <a:cxnLst>
                  <a:cxn ang="0">
                    <a:pos x="36" y="18"/>
                  </a:cxn>
                  <a:cxn ang="0">
                    <a:pos x="0" y="70"/>
                  </a:cxn>
                  <a:cxn ang="0">
                    <a:pos x="66" y="66"/>
                  </a:cxn>
                  <a:cxn ang="0">
                    <a:pos x="102" y="10"/>
                  </a:cxn>
                  <a:cxn ang="0">
                    <a:pos x="36" y="18"/>
                  </a:cxn>
                  <a:cxn ang="0">
                    <a:pos x="36" y="18"/>
                  </a:cxn>
                  <a:cxn ang="0">
                    <a:pos x="36" y="18"/>
                  </a:cxn>
                </a:cxnLst>
                <a:rect l="0" t="0" r="r" b="b"/>
                <a:pathLst>
                  <a:path w="102" h="84">
                    <a:moveTo>
                      <a:pt x="36" y="18"/>
                    </a:moveTo>
                    <a:cubicBezTo>
                      <a:pt x="2" y="37"/>
                      <a:pt x="0" y="70"/>
                      <a:pt x="0" y="70"/>
                    </a:cubicBezTo>
                    <a:cubicBezTo>
                      <a:pt x="0" y="70"/>
                      <a:pt x="33" y="84"/>
                      <a:pt x="66" y="66"/>
                    </a:cubicBezTo>
                    <a:cubicBezTo>
                      <a:pt x="99" y="48"/>
                      <a:pt x="102" y="10"/>
                      <a:pt x="102" y="10"/>
                    </a:cubicBezTo>
                    <a:cubicBezTo>
                      <a:pt x="102" y="10"/>
                      <a:pt x="70" y="0"/>
                      <a:pt x="36" y="18"/>
                    </a:cubicBezTo>
                    <a:close/>
                    <a:moveTo>
                      <a:pt x="36" y="18"/>
                    </a:moveTo>
                    <a:cubicBezTo>
                      <a:pt x="36" y="18"/>
                      <a:pt x="36" y="18"/>
                      <a:pt x="36" y="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56"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54" name="Freeform 26">
                <a:extLst>
                  <a:ext uri="{FF2B5EF4-FFF2-40B4-BE49-F238E27FC236}">
                    <a16:creationId xmlns:a16="http://schemas.microsoft.com/office/drawing/2014/main" id="{49ABA47E-5CA7-4BC4-99A0-29041BCCC10A}"/>
                  </a:ext>
                </a:extLst>
              </p:cNvPr>
              <p:cNvSpPr>
                <a:spLocks noEditPoints="1"/>
              </p:cNvSpPr>
              <p:nvPr/>
            </p:nvSpPr>
            <p:spPr bwMode="auto">
              <a:xfrm>
                <a:off x="1809750" y="501651"/>
                <a:ext cx="69850" cy="34925"/>
              </a:xfrm>
              <a:custGeom>
                <a:avLst/>
                <a:gdLst/>
                <a:ahLst/>
                <a:cxnLst>
                  <a:cxn ang="0">
                    <a:pos x="57" y="1"/>
                  </a:cxn>
                  <a:cxn ang="0">
                    <a:pos x="0" y="27"/>
                  </a:cxn>
                  <a:cxn ang="0">
                    <a:pos x="58" y="57"/>
                  </a:cxn>
                  <a:cxn ang="0">
                    <a:pos x="118" y="27"/>
                  </a:cxn>
                  <a:cxn ang="0">
                    <a:pos x="57" y="1"/>
                  </a:cxn>
                  <a:cxn ang="0">
                    <a:pos x="57" y="1"/>
                  </a:cxn>
                  <a:cxn ang="0">
                    <a:pos x="57" y="1"/>
                  </a:cxn>
                </a:cxnLst>
                <a:rect l="0" t="0" r="r" b="b"/>
                <a:pathLst>
                  <a:path w="118" h="58">
                    <a:moveTo>
                      <a:pt x="57" y="1"/>
                    </a:moveTo>
                    <a:cubicBezTo>
                      <a:pt x="19" y="0"/>
                      <a:pt x="0" y="27"/>
                      <a:pt x="0" y="27"/>
                    </a:cubicBezTo>
                    <a:cubicBezTo>
                      <a:pt x="0" y="27"/>
                      <a:pt x="21" y="56"/>
                      <a:pt x="58" y="57"/>
                    </a:cubicBezTo>
                    <a:cubicBezTo>
                      <a:pt x="96" y="58"/>
                      <a:pt x="118" y="27"/>
                      <a:pt x="118" y="27"/>
                    </a:cubicBezTo>
                    <a:cubicBezTo>
                      <a:pt x="118" y="27"/>
                      <a:pt x="96" y="2"/>
                      <a:pt x="57" y="1"/>
                    </a:cubicBezTo>
                    <a:close/>
                    <a:moveTo>
                      <a:pt x="57" y="1"/>
                    </a:moveTo>
                    <a:cubicBezTo>
                      <a:pt x="57" y="1"/>
                      <a:pt x="57" y="1"/>
                      <a:pt x="57"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56"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55" name="Freeform 27">
                <a:extLst>
                  <a:ext uri="{FF2B5EF4-FFF2-40B4-BE49-F238E27FC236}">
                    <a16:creationId xmlns:a16="http://schemas.microsoft.com/office/drawing/2014/main" id="{67669CD6-0854-4CF2-81A2-A221CC7B2C56}"/>
                  </a:ext>
                </a:extLst>
              </p:cNvPr>
              <p:cNvSpPr>
                <a:spLocks noEditPoints="1"/>
              </p:cNvSpPr>
              <p:nvPr/>
            </p:nvSpPr>
            <p:spPr bwMode="auto">
              <a:xfrm>
                <a:off x="1757363" y="525463"/>
                <a:ext cx="69850" cy="39688"/>
              </a:xfrm>
              <a:custGeom>
                <a:avLst/>
                <a:gdLst/>
                <a:ahLst/>
                <a:cxnLst>
                  <a:cxn ang="0">
                    <a:pos x="60" y="6"/>
                  </a:cxn>
                  <a:cxn ang="0">
                    <a:pos x="0" y="25"/>
                  </a:cxn>
                  <a:cxn ang="0">
                    <a:pos x="54" y="62"/>
                  </a:cxn>
                  <a:cxn ang="0">
                    <a:pos x="118" y="39"/>
                  </a:cxn>
                  <a:cxn ang="0">
                    <a:pos x="60" y="6"/>
                  </a:cxn>
                  <a:cxn ang="0">
                    <a:pos x="60" y="6"/>
                  </a:cxn>
                  <a:cxn ang="0">
                    <a:pos x="60" y="6"/>
                  </a:cxn>
                </a:cxnLst>
                <a:rect l="0" t="0" r="r" b="b"/>
                <a:pathLst>
                  <a:path w="118" h="67">
                    <a:moveTo>
                      <a:pt x="60" y="6"/>
                    </a:moveTo>
                    <a:cubicBezTo>
                      <a:pt x="22" y="0"/>
                      <a:pt x="0" y="25"/>
                      <a:pt x="0" y="25"/>
                    </a:cubicBezTo>
                    <a:cubicBezTo>
                      <a:pt x="0" y="25"/>
                      <a:pt x="17" y="56"/>
                      <a:pt x="54" y="62"/>
                    </a:cubicBezTo>
                    <a:cubicBezTo>
                      <a:pt x="92" y="67"/>
                      <a:pt x="118" y="39"/>
                      <a:pt x="118" y="39"/>
                    </a:cubicBezTo>
                    <a:cubicBezTo>
                      <a:pt x="118" y="39"/>
                      <a:pt x="98" y="11"/>
                      <a:pt x="60" y="6"/>
                    </a:cubicBezTo>
                    <a:close/>
                    <a:moveTo>
                      <a:pt x="60" y="6"/>
                    </a:moveTo>
                    <a:cubicBezTo>
                      <a:pt x="60" y="6"/>
                      <a:pt x="60" y="6"/>
                      <a:pt x="60"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56" b="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sp>
          <p:nvSpPr>
            <p:cNvPr id="11" name="TextBox 44">
              <a:extLst>
                <a:ext uri="{FF2B5EF4-FFF2-40B4-BE49-F238E27FC236}">
                  <a16:creationId xmlns:a16="http://schemas.microsoft.com/office/drawing/2014/main" id="{A77304E7-1E78-4A79-9F63-4C767BBEBB8D}"/>
                </a:ext>
              </a:extLst>
            </p:cNvPr>
            <p:cNvSpPr txBox="1"/>
            <p:nvPr/>
          </p:nvSpPr>
          <p:spPr>
            <a:xfrm>
              <a:off x="1029117" y="2785651"/>
              <a:ext cx="2046266" cy="1388842"/>
            </a:xfrm>
            <a:prstGeom prst="rect">
              <a:avLst/>
            </a:prstGeom>
            <a:noFill/>
          </p:spPr>
          <p:txBody>
            <a:bodyPr wrap="square" lIns="0" tIns="0" rIns="0" bIns="0" rtlCol="0" anchor="t">
              <a:spAutoFit/>
            </a:bodyPr>
            <a:lstStyle/>
            <a:p>
              <a:pPr marL="0" marR="0" lvl="0" indent="0" algn="ctr" defTabSz="914400" rtl="0" eaLnBrk="1" fontAlgn="auto" latinLnBrk="0" hangingPunct="0">
                <a:lnSpc>
                  <a:spcPct val="150000"/>
                </a:lnSpc>
                <a:spcBef>
                  <a:spcPts val="0"/>
                </a:spcBef>
                <a:spcAft>
                  <a:spcPts val="0"/>
                </a:spcAft>
                <a:buClrTx/>
                <a:buSzTx/>
                <a:buFontTx/>
                <a:buNone/>
                <a:tabLst/>
                <a:defRPr/>
              </a:pPr>
              <a:r>
                <a:rPr lang="vi-VN" sz="3200">
                  <a:latin typeface="#9Slide03 Cabin Condensed" panose="00000506000000000000" pitchFamily="2" charset="-93"/>
                  <a:ea typeface="Autocar Bold Condensed" panose="020B0500000000000000" pitchFamily="34" charset="0"/>
                  <a:cs typeface="Times New Roman" panose="02020603050405020304" pitchFamily="18" charset="0"/>
                </a:rPr>
                <a:t>Na, Li, C, O, F</a:t>
              </a:r>
              <a:r>
                <a:rPr lang="en-US" sz="3200">
                  <a:latin typeface="#9Slide03 Cabin Condensed" panose="00000506000000000000" pitchFamily="2" charset="-93"/>
                  <a:ea typeface="Autocar Bold Condensed" panose="020B0500000000000000" pitchFamily="34" charset="0"/>
                  <a:cs typeface="Times New Roman" panose="02020603050405020304" pitchFamily="18" charset="0"/>
                </a:rPr>
                <a:t>	</a:t>
              </a:r>
              <a:endParaRPr kumimoji="0" lang="en-US" altLang="zh-CN" sz="3200" b="1" i="0" u="none" strike="noStrike" kern="1200" cap="none" spc="0" normalizeH="0" baseline="0" noProof="0" dirty="0">
                <a:ln>
                  <a:noFill/>
                </a:ln>
                <a:effectLst/>
                <a:uLnTx/>
                <a:uFillTx/>
                <a:latin typeface="#9Slide03 Cabin Condensed" panose="00000506000000000000" pitchFamily="2" charset="-93"/>
                <a:cs typeface="Times New Roman" panose="02020603050405020304" pitchFamily="18" charset="0"/>
                <a:sym typeface="+mn-lt"/>
              </a:endParaRPr>
            </a:p>
          </p:txBody>
        </p:sp>
        <p:sp>
          <p:nvSpPr>
            <p:cNvPr id="12" name="Rounded Rectangle 77">
              <a:extLst>
                <a:ext uri="{FF2B5EF4-FFF2-40B4-BE49-F238E27FC236}">
                  <a16:creationId xmlns:a16="http://schemas.microsoft.com/office/drawing/2014/main" id="{2A1FB639-1653-434C-98C7-F3DA0E15EFFB}"/>
                </a:ext>
              </a:extLst>
            </p:cNvPr>
            <p:cNvSpPr/>
            <p:nvPr/>
          </p:nvSpPr>
          <p:spPr>
            <a:xfrm>
              <a:off x="3493312" y="1854996"/>
              <a:ext cx="2500315" cy="2719194"/>
            </a:xfrm>
            <a:prstGeom prst="roundRect">
              <a:avLst>
                <a:gd name="adj" fmla="val 2745"/>
              </a:avLst>
            </a:prstGeom>
            <a:solidFill>
              <a:schemeClr val="bg1"/>
            </a:solidFill>
            <a:ln w="19050">
              <a:noFill/>
            </a:ln>
            <a:effectLst>
              <a:outerShdw blurRad="762000" sx="90000" sy="9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56"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3" name="Pentagon 78">
              <a:extLst>
                <a:ext uri="{FF2B5EF4-FFF2-40B4-BE49-F238E27FC236}">
                  <a16:creationId xmlns:a16="http://schemas.microsoft.com/office/drawing/2014/main" id="{7FAB79D4-29E2-42B7-A133-F9A00C0D3FC7}"/>
                </a:ext>
              </a:extLst>
            </p:cNvPr>
            <p:cNvSpPr/>
            <p:nvPr/>
          </p:nvSpPr>
          <p:spPr>
            <a:xfrm rot="5400000">
              <a:off x="4079855" y="1417421"/>
              <a:ext cx="1327228" cy="1456415"/>
            </a:xfrm>
            <a:prstGeom prst="homePlate">
              <a:avLst/>
            </a:prstGeom>
            <a:solidFill>
              <a:srgbClr val="DDB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9Slide03 Cabin Condensed" panose="00000506000000000000" pitchFamily="2" charset="-93"/>
                  <a:cs typeface="Times New Roman" panose="02020603050405020304" pitchFamily="18" charset="0"/>
                  <a:sym typeface="+mn-lt"/>
                </a:rPr>
                <a:t>B</a:t>
              </a:r>
              <a:endParaRPr kumimoji="0" lang="en-US" sz="3600" b="1" i="0" u="none" strike="noStrike" kern="1200" cap="none" spc="0" normalizeH="0" baseline="0" noProof="0" dirty="0">
                <a:ln>
                  <a:noFill/>
                </a:ln>
                <a:solidFill>
                  <a:schemeClr val="bg1"/>
                </a:solidFill>
                <a:effectLst/>
                <a:uLnTx/>
                <a:uFillTx/>
                <a:latin typeface="#9Slide03 Cabin Condensed" panose="00000506000000000000" pitchFamily="2" charset="-93"/>
                <a:cs typeface="Times New Roman" panose="02020603050405020304" pitchFamily="18" charset="0"/>
                <a:sym typeface="+mn-lt"/>
              </a:endParaRPr>
            </a:p>
          </p:txBody>
        </p:sp>
        <p:sp>
          <p:nvSpPr>
            <p:cNvPr id="14" name="TextBox 47">
              <a:extLst>
                <a:ext uri="{FF2B5EF4-FFF2-40B4-BE49-F238E27FC236}">
                  <a16:creationId xmlns:a16="http://schemas.microsoft.com/office/drawing/2014/main" id="{0CD35FE5-EA51-48DA-94DC-2336DF4F9B48}"/>
                </a:ext>
              </a:extLst>
            </p:cNvPr>
            <p:cNvSpPr txBox="1"/>
            <p:nvPr/>
          </p:nvSpPr>
          <p:spPr>
            <a:xfrm>
              <a:off x="3715347" y="2785652"/>
              <a:ext cx="2046266" cy="1216487"/>
            </a:xfrm>
            <a:prstGeom prst="rect">
              <a:avLst/>
            </a:prstGeom>
            <a:noFill/>
          </p:spPr>
          <p:txBody>
            <a:bodyPr wrap="square" lIns="0" tIns="0" rIns="0" bIns="0" rtlCol="0" anchor="t">
              <a:spAutoFit/>
            </a:bodyPr>
            <a:lstStyle/>
            <a:p>
              <a:pPr lvl="1" algn="ctr">
                <a:lnSpc>
                  <a:spcPct val="130000"/>
                </a:lnSpc>
              </a:pPr>
              <a:r>
                <a:rPr lang="vi-VN" sz="3200">
                  <a:latin typeface="#9Slide03 Cabin Condensed" panose="00000506000000000000" pitchFamily="2" charset="-93"/>
                  <a:ea typeface="Autocar Bold Condensed" panose="020B0500000000000000" pitchFamily="34" charset="0"/>
                  <a:cs typeface="Times New Roman" panose="02020603050405020304" pitchFamily="18" charset="0"/>
                </a:rPr>
                <a:t>Na, Li, F, C, O</a:t>
              </a:r>
              <a:endParaRPr lang="vi-VN" sz="3200" dirty="0">
                <a:latin typeface="#9Slide03 Cabin Condensed" panose="00000506000000000000" pitchFamily="2" charset="-93"/>
                <a:ea typeface="Autocar Bold Condensed" panose="020B0500000000000000" pitchFamily="34" charset="0"/>
                <a:cs typeface="Times New Roman" panose="02020603050405020304" pitchFamily="18" charset="0"/>
              </a:endParaRPr>
            </a:p>
          </p:txBody>
        </p:sp>
        <p:sp>
          <p:nvSpPr>
            <p:cNvPr id="15" name="Rounded Rectangle 105">
              <a:extLst>
                <a:ext uri="{FF2B5EF4-FFF2-40B4-BE49-F238E27FC236}">
                  <a16:creationId xmlns:a16="http://schemas.microsoft.com/office/drawing/2014/main" id="{76BD4E58-C42D-4D45-A9AD-B685507FEE0B}"/>
                </a:ext>
              </a:extLst>
            </p:cNvPr>
            <p:cNvSpPr/>
            <p:nvPr/>
          </p:nvSpPr>
          <p:spPr>
            <a:xfrm>
              <a:off x="6223541" y="1854996"/>
              <a:ext cx="2500315" cy="2719194"/>
            </a:xfrm>
            <a:prstGeom prst="roundRect">
              <a:avLst>
                <a:gd name="adj" fmla="val 2745"/>
              </a:avLst>
            </a:prstGeom>
            <a:solidFill>
              <a:schemeClr val="bg1"/>
            </a:solidFill>
            <a:ln w="19050">
              <a:noFill/>
            </a:ln>
            <a:effectLst>
              <a:outerShdw blurRad="762000" sx="90000" sy="9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56"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6" name="Pentagon 106">
              <a:extLst>
                <a:ext uri="{FF2B5EF4-FFF2-40B4-BE49-F238E27FC236}">
                  <a16:creationId xmlns:a16="http://schemas.microsoft.com/office/drawing/2014/main" id="{EA484642-C983-4FD2-8763-49C648762CDE}"/>
                </a:ext>
              </a:extLst>
            </p:cNvPr>
            <p:cNvSpPr/>
            <p:nvPr/>
          </p:nvSpPr>
          <p:spPr>
            <a:xfrm rot="5400000">
              <a:off x="6810085" y="1417421"/>
              <a:ext cx="1327228" cy="1456415"/>
            </a:xfrm>
            <a:prstGeom prst="homePlate">
              <a:avLst/>
            </a:prstGeom>
            <a:solidFill>
              <a:srgbClr val="4C5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9Slide03 Cabin Condensed" panose="00000506000000000000" pitchFamily="2" charset="-93"/>
                  <a:cs typeface="Times New Roman" panose="02020603050405020304" pitchFamily="18" charset="0"/>
                  <a:sym typeface="+mn-lt"/>
                </a:rPr>
                <a:t>C</a:t>
              </a:r>
              <a:endParaRPr kumimoji="0" lang="en-US" sz="3600" b="1" i="0" u="none" strike="noStrike" kern="1200" cap="none" spc="0" normalizeH="0" baseline="0" noProof="0" dirty="0">
                <a:ln>
                  <a:noFill/>
                </a:ln>
                <a:solidFill>
                  <a:schemeClr val="bg1"/>
                </a:solidFill>
                <a:effectLst/>
                <a:uLnTx/>
                <a:uFillTx/>
                <a:latin typeface="#9Slide03 Cabin Condensed" panose="00000506000000000000" pitchFamily="2" charset="-93"/>
                <a:cs typeface="Times New Roman" panose="02020603050405020304" pitchFamily="18" charset="0"/>
                <a:sym typeface="+mn-lt"/>
              </a:endParaRPr>
            </a:p>
          </p:txBody>
        </p:sp>
        <p:sp>
          <p:nvSpPr>
            <p:cNvPr id="17" name="TextBox 50">
              <a:extLst>
                <a:ext uri="{FF2B5EF4-FFF2-40B4-BE49-F238E27FC236}">
                  <a16:creationId xmlns:a16="http://schemas.microsoft.com/office/drawing/2014/main" id="{F43DB644-E54F-44FD-A6D6-7D3E2C2A9B9E}"/>
                </a:ext>
              </a:extLst>
            </p:cNvPr>
            <p:cNvSpPr txBox="1"/>
            <p:nvPr/>
          </p:nvSpPr>
          <p:spPr>
            <a:xfrm>
              <a:off x="6445576" y="2785652"/>
              <a:ext cx="2046266" cy="658257"/>
            </a:xfrm>
            <a:prstGeom prst="rect">
              <a:avLst/>
            </a:prstGeom>
            <a:noFill/>
          </p:spPr>
          <p:txBody>
            <a:bodyPr wrap="square" lIns="0" tIns="0" rIns="0" bIns="0" rtlCol="0" anchor="t">
              <a:spAutoFit/>
            </a:bodyPr>
            <a:lstStyle/>
            <a:p>
              <a:pPr marL="0" marR="0" lvl="0" indent="0" algn="ctr" defTabSz="914400" rtl="0" eaLnBrk="1" fontAlgn="auto" latinLnBrk="0" hangingPunct="0">
                <a:lnSpc>
                  <a:spcPct val="150000"/>
                </a:lnSpc>
                <a:spcBef>
                  <a:spcPts val="0"/>
                </a:spcBef>
                <a:spcAft>
                  <a:spcPts val="0"/>
                </a:spcAft>
                <a:buClrTx/>
                <a:buSzTx/>
                <a:buFontTx/>
                <a:buNone/>
                <a:tabLst/>
                <a:defRPr/>
              </a:pPr>
              <a:r>
                <a:rPr lang="vi-VN" sz="3200">
                  <a:latin typeface="#9Slide03 Cabin Condensed" panose="00000506000000000000" pitchFamily="2" charset="-93"/>
                  <a:ea typeface="Autocar Bold Condensed" panose="020B0500000000000000" pitchFamily="34" charset="0"/>
                  <a:cs typeface="Times New Roman" panose="02020603050405020304" pitchFamily="18" charset="0"/>
                </a:rPr>
                <a:t>Li, Na, C, O, F</a:t>
              </a:r>
              <a:endParaRPr kumimoji="0" lang="en-US" altLang="zh-CN" sz="3200" b="1" i="0" u="none" strike="noStrike" kern="1200" cap="none" spc="0" normalizeH="0" baseline="0" noProof="0" dirty="0">
                <a:ln>
                  <a:noFill/>
                </a:ln>
                <a:effectLst/>
                <a:uLnTx/>
                <a:uFillTx/>
                <a:latin typeface="#9Slide03 Cabin Condensed" panose="00000506000000000000" pitchFamily="2" charset="-93"/>
                <a:cs typeface="Times New Roman" panose="02020603050405020304" pitchFamily="18" charset="0"/>
                <a:sym typeface="+mn-lt"/>
              </a:endParaRPr>
            </a:p>
          </p:txBody>
        </p:sp>
        <p:sp>
          <p:nvSpPr>
            <p:cNvPr id="18" name="Rounded Rectangle 133">
              <a:extLst>
                <a:ext uri="{FF2B5EF4-FFF2-40B4-BE49-F238E27FC236}">
                  <a16:creationId xmlns:a16="http://schemas.microsoft.com/office/drawing/2014/main" id="{2433001F-30DC-4D8E-A242-FD1762685433}"/>
                </a:ext>
              </a:extLst>
            </p:cNvPr>
            <p:cNvSpPr/>
            <p:nvPr/>
          </p:nvSpPr>
          <p:spPr>
            <a:xfrm>
              <a:off x="8940800" y="1854996"/>
              <a:ext cx="2500315" cy="2719194"/>
            </a:xfrm>
            <a:prstGeom prst="roundRect">
              <a:avLst>
                <a:gd name="adj" fmla="val 2745"/>
              </a:avLst>
            </a:prstGeom>
            <a:solidFill>
              <a:schemeClr val="bg1"/>
            </a:solidFill>
            <a:ln w="19050">
              <a:noFill/>
            </a:ln>
            <a:effectLst>
              <a:outerShdw blurRad="762000" sx="90000" sy="9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56"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9" name="Pentagon 134">
              <a:extLst>
                <a:ext uri="{FF2B5EF4-FFF2-40B4-BE49-F238E27FC236}">
                  <a16:creationId xmlns:a16="http://schemas.microsoft.com/office/drawing/2014/main" id="{5CD7BEAD-21CC-4BF6-8C27-7224902A2112}"/>
                </a:ext>
              </a:extLst>
            </p:cNvPr>
            <p:cNvSpPr/>
            <p:nvPr/>
          </p:nvSpPr>
          <p:spPr>
            <a:xfrm rot="5400000">
              <a:off x="9527343" y="1417421"/>
              <a:ext cx="1327228" cy="1456415"/>
            </a:xfrm>
            <a:prstGeom prst="homePlate">
              <a:avLst/>
            </a:prstGeom>
            <a:solidFill>
              <a:srgbClr val="DDB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9Slide03 Cabin Condensed" panose="00000506000000000000" pitchFamily="2" charset="-93"/>
                  <a:cs typeface="Times New Roman" panose="02020603050405020304" pitchFamily="18" charset="0"/>
                  <a:sym typeface="+mn-lt"/>
                </a:rPr>
                <a:t>D</a:t>
              </a:r>
              <a:endParaRPr kumimoji="0" lang="en-US" sz="3600" b="1" i="0" u="none" strike="noStrike" kern="1200" cap="none" spc="0" normalizeH="0" baseline="0" noProof="0" dirty="0">
                <a:ln>
                  <a:noFill/>
                </a:ln>
                <a:solidFill>
                  <a:schemeClr val="bg1"/>
                </a:solidFill>
                <a:effectLst/>
                <a:uLnTx/>
                <a:uFillTx/>
                <a:latin typeface="#9Slide03 Cabin Condensed" panose="00000506000000000000" pitchFamily="2" charset="-93"/>
                <a:cs typeface="Times New Roman" panose="02020603050405020304" pitchFamily="18" charset="0"/>
                <a:sym typeface="+mn-lt"/>
              </a:endParaRPr>
            </a:p>
          </p:txBody>
        </p:sp>
        <p:sp>
          <p:nvSpPr>
            <p:cNvPr id="20" name="TextBox 53">
              <a:extLst>
                <a:ext uri="{FF2B5EF4-FFF2-40B4-BE49-F238E27FC236}">
                  <a16:creationId xmlns:a16="http://schemas.microsoft.com/office/drawing/2014/main" id="{A25684B8-2209-4C6D-A5EA-8A9B4F830A61}"/>
                </a:ext>
              </a:extLst>
            </p:cNvPr>
            <p:cNvSpPr txBox="1"/>
            <p:nvPr/>
          </p:nvSpPr>
          <p:spPr>
            <a:xfrm>
              <a:off x="9162835" y="2785652"/>
              <a:ext cx="2046266" cy="1216487"/>
            </a:xfrm>
            <a:prstGeom prst="rect">
              <a:avLst/>
            </a:prstGeom>
            <a:noFill/>
          </p:spPr>
          <p:txBody>
            <a:bodyPr wrap="square" lIns="0" tIns="0" rIns="0" bIns="0" rtlCol="0" anchor="t">
              <a:spAutoFit/>
            </a:bodyPr>
            <a:lstStyle/>
            <a:p>
              <a:pPr lvl="1" algn="ctr">
                <a:lnSpc>
                  <a:spcPct val="130000"/>
                </a:lnSpc>
              </a:pPr>
              <a:r>
                <a:rPr lang="vi-VN" sz="3200">
                  <a:latin typeface="#9Slide03 Cabin Condensed" panose="00000506000000000000" pitchFamily="2" charset="-93"/>
                  <a:ea typeface="Autocar Bold Condensed" panose="020B0500000000000000" pitchFamily="34" charset="0"/>
                  <a:cs typeface="Times New Roman" panose="02020603050405020304" pitchFamily="18" charset="0"/>
                </a:rPr>
                <a:t>Li, Na, F, C, O</a:t>
              </a:r>
              <a:endParaRPr lang="vi-VN" sz="3200" dirty="0">
                <a:latin typeface="#9Slide03 Cabin Condensed" panose="00000506000000000000" pitchFamily="2" charset="-93"/>
                <a:ea typeface="Autocar Bold Condensed" panose="020B0500000000000000" pitchFamily="34" charset="0"/>
                <a:cs typeface="Times New Roman" panose="02020603050405020304" pitchFamily="18" charset="0"/>
              </a:endParaRPr>
            </a:p>
          </p:txBody>
        </p:sp>
      </p:grpSp>
      <p:sp>
        <p:nvSpPr>
          <p:cNvPr id="63" name="Pentagon 106">
            <a:extLst>
              <a:ext uri="{FF2B5EF4-FFF2-40B4-BE49-F238E27FC236}">
                <a16:creationId xmlns:a16="http://schemas.microsoft.com/office/drawing/2014/main" id="{C2EF1C09-3952-54B3-09E5-EDAAD5DB2BBE}"/>
              </a:ext>
            </a:extLst>
          </p:cNvPr>
          <p:cNvSpPr/>
          <p:nvPr/>
        </p:nvSpPr>
        <p:spPr>
          <a:xfrm rot="5400000">
            <a:off x="1264637" y="2992914"/>
            <a:ext cx="1327228" cy="1456415"/>
          </a:xfrm>
          <a:prstGeom prst="homePlate">
            <a:avLst/>
          </a:prstGeom>
          <a:solidFill>
            <a:srgbClr val="4C5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9Slide03 Cabin Condensed" panose="00000506000000000000" pitchFamily="2" charset="-93"/>
                <a:cs typeface="Times New Roman" panose="02020603050405020304" pitchFamily="18" charset="0"/>
                <a:sym typeface="+mn-lt"/>
              </a:rPr>
              <a:t>A</a:t>
            </a:r>
            <a:endParaRPr kumimoji="0" lang="en-US" sz="3600" b="1" i="0" u="none" strike="noStrike" kern="1200" cap="none" spc="0" normalizeH="0" baseline="0" noProof="0" dirty="0">
              <a:ln>
                <a:noFill/>
              </a:ln>
              <a:solidFill>
                <a:schemeClr val="bg1"/>
              </a:solidFill>
              <a:effectLst/>
              <a:uLnTx/>
              <a:uFillTx/>
              <a:latin typeface="#9Slide03 Cabin Condensed" panose="00000506000000000000" pitchFamily="2" charset="-93"/>
              <a:cs typeface="Times New Roman" panose="02020603050405020304" pitchFamily="18" charset="0"/>
              <a:sym typeface="+mn-lt"/>
            </a:endParaRPr>
          </a:p>
        </p:txBody>
      </p:sp>
      <p:sp>
        <p:nvSpPr>
          <p:cNvPr id="38" name="TextBox 37">
            <a:extLst>
              <a:ext uri="{FF2B5EF4-FFF2-40B4-BE49-F238E27FC236}">
                <a16:creationId xmlns:a16="http://schemas.microsoft.com/office/drawing/2014/main" id="{052DBD44-9942-77A2-F2FD-AF00FEEDE8DB}"/>
              </a:ext>
            </a:extLst>
          </p:cNvPr>
          <p:cNvSpPr txBox="1"/>
          <p:nvPr/>
        </p:nvSpPr>
        <p:spPr>
          <a:xfrm>
            <a:off x="1708320" y="1346207"/>
            <a:ext cx="9027886" cy="1156727"/>
          </a:xfrm>
          <a:prstGeom prst="rect">
            <a:avLst/>
          </a:prstGeom>
          <a:noFill/>
        </p:spPr>
        <p:txBody>
          <a:bodyPr wrap="square">
            <a:spAutoFit/>
          </a:bodyPr>
          <a:lstStyle/>
          <a:p>
            <a:pPr algn="just">
              <a:lnSpc>
                <a:spcPct val="130000"/>
              </a:lnSpc>
            </a:pPr>
            <a:r>
              <a:rPr lang="vi-VN" sz="2800" b="1">
                <a:solidFill>
                  <a:srgbClr val="FF0000"/>
                </a:solidFill>
                <a:latin typeface="#9Slide03 Cabin Condensed" panose="00000506000000000000" pitchFamily="2" charset="-93"/>
                <a:ea typeface="Autocar Bold Condensed" panose="020B0500000000000000" pitchFamily="34" charset="0"/>
                <a:cs typeface="Times New Roman" panose="02020603050405020304" pitchFamily="18" charset="0"/>
              </a:rPr>
              <a:t>Câu 4:</a:t>
            </a:r>
            <a:r>
              <a:rPr lang="vi-VN" sz="2800">
                <a:solidFill>
                  <a:srgbClr val="FF0000"/>
                </a:solidFill>
                <a:latin typeface="#9Slide03 Cabin Condensed" panose="00000506000000000000" pitchFamily="2" charset="-93"/>
                <a:ea typeface="Autocar Bold Condensed" panose="020B0500000000000000" pitchFamily="34" charset="0"/>
                <a:cs typeface="Times New Roman" panose="02020603050405020304" pitchFamily="18" charset="0"/>
              </a:rPr>
              <a:t> </a:t>
            </a:r>
            <a:r>
              <a:rPr lang="vi-VN" sz="2800">
                <a:latin typeface="#9Slide03 Cabin Condensed" panose="00000506000000000000" pitchFamily="2" charset="-93"/>
                <a:ea typeface="Autocar Bold Condensed" panose="020B0500000000000000" pitchFamily="34" charset="0"/>
                <a:cs typeface="Times New Roman" panose="02020603050405020304" pitchFamily="18" charset="0"/>
              </a:rPr>
              <a:t>Dãy nguyên tố nào sau đây được sắp xếp theo chiều t</a:t>
            </a:r>
            <a:r>
              <a:rPr lang="en-US" sz="2800">
                <a:latin typeface="#9Slide03 Cabin Condensed" panose="00000506000000000000" pitchFamily="2" charset="-93"/>
                <a:ea typeface="Autocar Bold Condensed" panose="020B0500000000000000" pitchFamily="34" charset="0"/>
                <a:cs typeface="Times New Roman" panose="02020603050405020304" pitchFamily="18" charset="0"/>
              </a:rPr>
              <a:t>ă</a:t>
            </a:r>
            <a:r>
              <a:rPr lang="vi-VN" sz="2800">
                <a:latin typeface="#9Slide03 Cabin Condensed" panose="00000506000000000000" pitchFamily="2" charset="-93"/>
                <a:ea typeface="Autocar Bold Condensed" panose="020B0500000000000000" pitchFamily="34" charset="0"/>
                <a:cs typeface="Times New Roman" panose="02020603050405020304" pitchFamily="18" charset="0"/>
              </a:rPr>
              <a:t>ng dần độ âm điện?</a:t>
            </a:r>
            <a:endParaRPr lang="vi-VN" sz="2800" dirty="0">
              <a:latin typeface="#9Slide03 Cabin Condensed" panose="00000506000000000000" pitchFamily="2" charset="-93"/>
              <a:ea typeface="Autocar Bold Condensed" panose="020B0500000000000000" pitchFamily="34" charset="0"/>
              <a:cs typeface="Times New Roman" panose="02020603050405020304" pitchFamily="18" charset="0"/>
            </a:endParaRPr>
          </a:p>
        </p:txBody>
      </p:sp>
      <p:pic>
        <p:nvPicPr>
          <p:cNvPr id="39" name="Picture 38">
            <a:extLst>
              <a:ext uri="{FF2B5EF4-FFF2-40B4-BE49-F238E27FC236}">
                <a16:creationId xmlns:a16="http://schemas.microsoft.com/office/drawing/2014/main" id="{64CBC955-C61B-1F0D-4EFF-EC48A3B94CBF}"/>
              </a:ext>
            </a:extLst>
          </p:cNvPr>
          <p:cNvPicPr>
            <a:picLocks noChangeAspect="1"/>
          </p:cNvPicPr>
          <p:nvPr/>
        </p:nvPicPr>
        <p:blipFill rotWithShape="1">
          <a:blip r:embed="rId3"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2408839" y="5410627"/>
            <a:ext cx="731402" cy="709152"/>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31738390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250" fill="hold"/>
                                        <p:tgtEl>
                                          <p:spTgt spid="39"/>
                                        </p:tgtEl>
                                        <p:attrNameLst>
                                          <p:attrName>ppt_w</p:attrName>
                                        </p:attrNameLst>
                                      </p:cBhvr>
                                      <p:tavLst>
                                        <p:tav tm="0">
                                          <p:val>
                                            <p:strVal val="4*#ppt_w"/>
                                          </p:val>
                                        </p:tav>
                                        <p:tav tm="100000">
                                          <p:val>
                                            <p:strVal val="#ppt_w"/>
                                          </p:val>
                                        </p:tav>
                                      </p:tavLst>
                                    </p:anim>
                                    <p:anim calcmode="lin" valueType="num">
                                      <p:cBhvr>
                                        <p:cTn id="14" dur="250" fill="hold"/>
                                        <p:tgtEl>
                                          <p:spTgt spid="3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18">
            <a:extLst>
              <a:ext uri="{FF2B5EF4-FFF2-40B4-BE49-F238E27FC236}">
                <a16:creationId xmlns:a16="http://schemas.microsoft.com/office/drawing/2014/main" id="{396F2038-AADB-1F2D-D368-0834D9CFCD8B}"/>
              </a:ext>
            </a:extLst>
          </p:cNvPr>
          <p:cNvSpPr/>
          <p:nvPr/>
        </p:nvSpPr>
        <p:spPr>
          <a:xfrm>
            <a:off x="-1" y="-263847"/>
            <a:ext cx="13571622" cy="5769298"/>
          </a:xfrm>
          <a:custGeom>
            <a:avLst/>
            <a:gdLst>
              <a:gd name="connsiteX0" fmla="*/ 0 w 9413333"/>
              <a:gd name="connsiteY0" fmla="*/ 0 h 4895022"/>
              <a:gd name="connsiteX1" fmla="*/ 9413333 w 9413333"/>
              <a:gd name="connsiteY1" fmla="*/ 0 h 4895022"/>
              <a:gd name="connsiteX2" fmla="*/ 9411379 w 9413333"/>
              <a:gd name="connsiteY2" fmla="*/ 77275 h 4895022"/>
              <a:gd name="connsiteX3" fmla="*/ 4338870 w 9413333"/>
              <a:gd name="connsiteY3" fmla="*/ 4895022 h 4895022"/>
              <a:gd name="connsiteX4" fmla="*/ 127186 w 9413333"/>
              <a:gd name="connsiteY4" fmla="*/ 2655687 h 4895022"/>
              <a:gd name="connsiteX5" fmla="*/ 0 w 9413333"/>
              <a:gd name="connsiteY5" fmla="*/ 2457296 h 4895022"/>
              <a:gd name="connsiteX6" fmla="*/ 0 w 9413333"/>
              <a:gd name="connsiteY6" fmla="*/ 0 h 489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3333" h="4895022">
                <a:moveTo>
                  <a:pt x="0" y="0"/>
                </a:moveTo>
                <a:lnTo>
                  <a:pt x="9413333" y="0"/>
                </a:lnTo>
                <a:lnTo>
                  <a:pt x="9411379" y="77275"/>
                </a:lnTo>
                <a:cubicBezTo>
                  <a:pt x="9275344" y="2760927"/>
                  <a:pt x="7056329" y="4895022"/>
                  <a:pt x="4338870" y="4895022"/>
                </a:cubicBezTo>
                <a:cubicBezTo>
                  <a:pt x="2585671" y="4895022"/>
                  <a:pt x="1039940" y="4006741"/>
                  <a:pt x="127186" y="2655687"/>
                </a:cubicBezTo>
                <a:lnTo>
                  <a:pt x="0" y="2457296"/>
                </a:lnTo>
                <a:lnTo>
                  <a:pt x="0" y="0"/>
                </a:lnTo>
                <a:close/>
              </a:path>
            </a:pathLst>
          </a:custGeom>
          <a:solidFill>
            <a:srgbClr val="A8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组合 6">
            <a:extLst>
              <a:ext uri="{FF2B5EF4-FFF2-40B4-BE49-F238E27FC236}">
                <a16:creationId xmlns:a16="http://schemas.microsoft.com/office/drawing/2014/main" id="{1E1D24FD-5384-4F3C-A078-0AAADA08DE25}"/>
              </a:ext>
            </a:extLst>
          </p:cNvPr>
          <p:cNvGrpSpPr/>
          <p:nvPr/>
        </p:nvGrpSpPr>
        <p:grpSpPr>
          <a:xfrm>
            <a:off x="860339" y="3203998"/>
            <a:ext cx="2572918" cy="2504775"/>
            <a:chOff x="747798" y="1915446"/>
            <a:chExt cx="2572918" cy="2504775"/>
          </a:xfrm>
        </p:grpSpPr>
        <p:grpSp>
          <p:nvGrpSpPr>
            <p:cNvPr id="10" name="组合 9">
              <a:extLst>
                <a:ext uri="{FF2B5EF4-FFF2-40B4-BE49-F238E27FC236}">
                  <a16:creationId xmlns:a16="http://schemas.microsoft.com/office/drawing/2014/main" id="{6943C83B-4BA0-49CD-B95A-49652244D5AE}"/>
                </a:ext>
              </a:extLst>
            </p:cNvPr>
            <p:cNvGrpSpPr/>
            <p:nvPr/>
          </p:nvGrpSpPr>
          <p:grpSpPr>
            <a:xfrm>
              <a:off x="1352706" y="1915446"/>
              <a:ext cx="1448911" cy="1609806"/>
              <a:chOff x="2164516" y="1557390"/>
              <a:chExt cx="2559956" cy="2844230"/>
            </a:xfrm>
          </p:grpSpPr>
          <p:sp>
            <p:nvSpPr>
              <p:cNvPr id="12" name="ïślíḋê">
                <a:extLst>
                  <a:ext uri="{FF2B5EF4-FFF2-40B4-BE49-F238E27FC236}">
                    <a16:creationId xmlns:a16="http://schemas.microsoft.com/office/drawing/2014/main" id="{00414B7A-78D1-4C00-82DC-5CE4529ED174}"/>
                  </a:ext>
                </a:extLst>
              </p:cNvPr>
              <p:cNvSpPr/>
              <p:nvPr/>
            </p:nvSpPr>
            <p:spPr bwMode="auto">
              <a:xfrm rot="5400000">
                <a:off x="2022379" y="1699527"/>
                <a:ext cx="2844230" cy="2559956"/>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6" y="1"/>
                    </a:moveTo>
                    <a:lnTo>
                      <a:pt x="14911" y="1"/>
                    </a:lnTo>
                    <a:cubicBezTo>
                      <a:pt x="15332" y="-12"/>
                      <a:pt x="15749" y="99"/>
                      <a:pt x="16119" y="322"/>
                    </a:cubicBezTo>
                    <a:cubicBezTo>
                      <a:pt x="16485" y="543"/>
                      <a:pt x="16792" y="865"/>
                      <a:pt x="17011" y="1258"/>
                    </a:cubicBezTo>
                    <a:lnTo>
                      <a:pt x="21227" y="9321"/>
                    </a:lnTo>
                    <a:cubicBezTo>
                      <a:pt x="21466" y="9771"/>
                      <a:pt x="21593" y="10284"/>
                      <a:pt x="21593" y="10806"/>
                    </a:cubicBezTo>
                    <a:cubicBezTo>
                      <a:pt x="21594" y="11332"/>
                      <a:pt x="21468" y="11848"/>
                      <a:pt x="21227" y="12301"/>
                    </a:cubicBezTo>
                    <a:lnTo>
                      <a:pt x="17115" y="20182"/>
                    </a:lnTo>
                    <a:cubicBezTo>
                      <a:pt x="16872" y="20590"/>
                      <a:pt x="16545" y="20928"/>
                      <a:pt x="16163" y="21171"/>
                    </a:cubicBezTo>
                    <a:cubicBezTo>
                      <a:pt x="15730" y="21445"/>
                      <a:pt x="15238" y="21588"/>
                      <a:pt x="14739" y="21584"/>
                    </a:cubicBezTo>
                    <a:lnTo>
                      <a:pt x="6530" y="21584"/>
                    </a:lnTo>
                    <a:cubicBezTo>
                      <a:pt x="6109" y="21572"/>
                      <a:pt x="5698" y="21443"/>
                      <a:pt x="5333" y="21207"/>
                    </a:cubicBezTo>
                    <a:cubicBezTo>
                      <a:pt x="4953" y="20962"/>
                      <a:pt x="4637" y="20609"/>
                      <a:pt x="4418" y="20186"/>
                    </a:cubicBezTo>
                    <a:lnTo>
                      <a:pt x="259" y="12100"/>
                    </a:lnTo>
                    <a:cubicBezTo>
                      <a:pt x="82" y="11664"/>
                      <a:pt x="-6" y="11190"/>
                      <a:pt x="1" y="10712"/>
                    </a:cubicBezTo>
                    <a:cubicBezTo>
                      <a:pt x="7" y="10269"/>
                      <a:pt x="95" y="9832"/>
                      <a:pt x="259" y="9428"/>
                    </a:cubicBezTo>
                    <a:lnTo>
                      <a:pt x="4560" y="1235"/>
                    </a:lnTo>
                    <a:cubicBezTo>
                      <a:pt x="4794" y="841"/>
                      <a:pt x="5116" y="521"/>
                      <a:pt x="5494" y="305"/>
                    </a:cubicBezTo>
                    <a:cubicBezTo>
                      <a:pt x="5853" y="100"/>
                      <a:pt x="6252" y="-5"/>
                      <a:pt x="6656" y="1"/>
                    </a:cubicBezTo>
                    <a:close/>
                  </a:path>
                </a:pathLst>
              </a:custGeom>
              <a:solidFill>
                <a:srgbClr val="4C5E82"/>
              </a:solidFill>
              <a:ln w="12700">
                <a:solidFill>
                  <a:srgbClr val="FFFFFF">
                    <a:lumMod val="85000"/>
                  </a:srgbClr>
                </a:solidFill>
              </a:ln>
              <a:effectLst/>
            </p:spPr>
            <p:txBody>
              <a:bodyPr wrap="square" lIns="91440" tIns="45720" rIns="91440" bIns="4572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zh-CN" altLang="zh-CN" sz="1600" b="0" i="0" u="none" strike="noStrike" kern="1200" cap="none" spc="0" normalizeH="0" baseline="0" noProof="0" dirty="0">
                  <a:ln>
                    <a:noFill/>
                  </a:ln>
                  <a:solidFill>
                    <a:srgbClr val="000000"/>
                  </a:solidFill>
                  <a:effectLst/>
                  <a:uLnTx/>
                  <a:uFillTx/>
                  <a:cs typeface="+mn-ea"/>
                  <a:sym typeface="+mn-lt"/>
                </a:endParaRPr>
              </a:p>
            </p:txBody>
          </p:sp>
          <p:sp>
            <p:nvSpPr>
              <p:cNvPr id="13" name="ïślíḋê">
                <a:extLst>
                  <a:ext uri="{FF2B5EF4-FFF2-40B4-BE49-F238E27FC236}">
                    <a16:creationId xmlns:a16="http://schemas.microsoft.com/office/drawing/2014/main" id="{A165E270-1E22-4454-BCD2-43FDAA0422B1}"/>
                  </a:ext>
                </a:extLst>
              </p:cNvPr>
              <p:cNvSpPr/>
              <p:nvPr/>
            </p:nvSpPr>
            <p:spPr bwMode="auto">
              <a:xfrm rot="5400000">
                <a:off x="2328937" y="1975445"/>
                <a:ext cx="2231115" cy="2008121"/>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6" y="1"/>
                    </a:moveTo>
                    <a:lnTo>
                      <a:pt x="14911" y="1"/>
                    </a:lnTo>
                    <a:cubicBezTo>
                      <a:pt x="15332" y="-12"/>
                      <a:pt x="15749" y="99"/>
                      <a:pt x="16119" y="322"/>
                    </a:cubicBezTo>
                    <a:cubicBezTo>
                      <a:pt x="16485" y="543"/>
                      <a:pt x="16792" y="865"/>
                      <a:pt x="17011" y="1258"/>
                    </a:cubicBezTo>
                    <a:lnTo>
                      <a:pt x="21227" y="9321"/>
                    </a:lnTo>
                    <a:cubicBezTo>
                      <a:pt x="21466" y="9771"/>
                      <a:pt x="21593" y="10284"/>
                      <a:pt x="21593" y="10806"/>
                    </a:cubicBezTo>
                    <a:cubicBezTo>
                      <a:pt x="21594" y="11332"/>
                      <a:pt x="21468" y="11848"/>
                      <a:pt x="21227" y="12301"/>
                    </a:cubicBezTo>
                    <a:lnTo>
                      <a:pt x="17115" y="20182"/>
                    </a:lnTo>
                    <a:cubicBezTo>
                      <a:pt x="16872" y="20590"/>
                      <a:pt x="16545" y="20928"/>
                      <a:pt x="16163" y="21171"/>
                    </a:cubicBezTo>
                    <a:cubicBezTo>
                      <a:pt x="15730" y="21445"/>
                      <a:pt x="15238" y="21588"/>
                      <a:pt x="14739" y="21584"/>
                    </a:cubicBezTo>
                    <a:lnTo>
                      <a:pt x="6530" y="21584"/>
                    </a:lnTo>
                    <a:cubicBezTo>
                      <a:pt x="6109" y="21572"/>
                      <a:pt x="5698" y="21443"/>
                      <a:pt x="5333" y="21207"/>
                    </a:cubicBezTo>
                    <a:cubicBezTo>
                      <a:pt x="4953" y="20962"/>
                      <a:pt x="4637" y="20609"/>
                      <a:pt x="4418" y="20186"/>
                    </a:cubicBezTo>
                    <a:lnTo>
                      <a:pt x="259" y="12100"/>
                    </a:lnTo>
                    <a:cubicBezTo>
                      <a:pt x="82" y="11664"/>
                      <a:pt x="-6" y="11190"/>
                      <a:pt x="1" y="10712"/>
                    </a:cubicBezTo>
                    <a:cubicBezTo>
                      <a:pt x="7" y="10269"/>
                      <a:pt x="95" y="9832"/>
                      <a:pt x="259" y="9428"/>
                    </a:cubicBezTo>
                    <a:lnTo>
                      <a:pt x="4560" y="1235"/>
                    </a:lnTo>
                    <a:cubicBezTo>
                      <a:pt x="4794" y="841"/>
                      <a:pt x="5116" y="521"/>
                      <a:pt x="5494" y="305"/>
                    </a:cubicBezTo>
                    <a:cubicBezTo>
                      <a:pt x="5853" y="100"/>
                      <a:pt x="6252" y="-5"/>
                      <a:pt x="6656" y="1"/>
                    </a:cubicBezTo>
                    <a:close/>
                  </a:path>
                </a:pathLst>
              </a:custGeom>
              <a:solidFill>
                <a:srgbClr val="4C5E82"/>
              </a:solidFill>
              <a:ln w="57150">
                <a:solidFill>
                  <a:schemeClr val="bg1"/>
                </a:solidFill>
              </a:ln>
              <a:effectLst/>
            </p:spPr>
            <p:txBody>
              <a:bodyPr wrap="square" lIns="91440" tIns="45720" rIns="91440" bIns="4572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zh-CN" altLang="zh-CN" sz="1600" b="0" i="0" u="none" strike="noStrike" kern="1200" cap="none" spc="0" normalizeH="0" baseline="0" noProof="0" dirty="0">
                  <a:ln>
                    <a:noFill/>
                  </a:ln>
                  <a:solidFill>
                    <a:srgbClr val="000000"/>
                  </a:solidFill>
                  <a:effectLst/>
                  <a:uLnTx/>
                  <a:uFillTx/>
                  <a:cs typeface="+mn-ea"/>
                  <a:sym typeface="+mn-lt"/>
                </a:endParaRPr>
              </a:p>
            </p:txBody>
          </p:sp>
        </p:grpSp>
        <p:sp>
          <p:nvSpPr>
            <p:cNvPr id="9" name="TextBox 20">
              <a:extLst>
                <a:ext uri="{FF2B5EF4-FFF2-40B4-BE49-F238E27FC236}">
                  <a16:creationId xmlns:a16="http://schemas.microsoft.com/office/drawing/2014/main" id="{163C435C-8D5D-4E25-99C8-ECE3238929DD}"/>
                </a:ext>
              </a:extLst>
            </p:cNvPr>
            <p:cNvSpPr txBox="1"/>
            <p:nvPr/>
          </p:nvSpPr>
          <p:spPr>
            <a:xfrm>
              <a:off x="747798" y="3669631"/>
              <a:ext cx="2572918" cy="750590"/>
            </a:xfrm>
            <a:prstGeom prst="rect">
              <a:avLst/>
            </a:prstGeom>
            <a:noFill/>
          </p:spPr>
          <p:txBody>
            <a:bodyPr wrap="square" lIns="91440" tIns="45720" rIns="91440" bIns="45720" rtlCol="0">
              <a:spAutoFit/>
            </a:bodyPr>
            <a:lstStyle/>
            <a:p>
              <a:pPr lvl="0" algn="ctr">
                <a:lnSpc>
                  <a:spcPct val="150000"/>
                </a:lnSpc>
                <a:defRPr/>
              </a:pPr>
              <a:r>
                <a:rPr lang="vi-VN" sz="3200">
                  <a:latin typeface="#9Slide03 Cabin Condensed" panose="00000506000000000000" pitchFamily="2" charset="-93"/>
                  <a:ea typeface="Autocar Bold Condensed" panose="020B0500000000000000" pitchFamily="34" charset="0"/>
                  <a:cs typeface="Times New Roman" panose="02020603050405020304" pitchFamily="18" charset="0"/>
                </a:rPr>
                <a:t>Li, Be, Na, K</a:t>
              </a:r>
              <a:endParaRPr lang="zh-CN" altLang="en-US" sz="3200" kern="0" dirty="0">
                <a:latin typeface="#9Slide03 Cabin Condensed" panose="00000506000000000000" pitchFamily="2" charset="-93"/>
                <a:cs typeface="Times New Roman" panose="02020603050405020304" pitchFamily="18" charset="0"/>
                <a:sym typeface="+mn-lt"/>
              </a:endParaRPr>
            </a:p>
          </p:txBody>
        </p:sp>
      </p:grpSp>
      <p:grpSp>
        <p:nvGrpSpPr>
          <p:cNvPr id="14" name="组合 13">
            <a:extLst>
              <a:ext uri="{FF2B5EF4-FFF2-40B4-BE49-F238E27FC236}">
                <a16:creationId xmlns:a16="http://schemas.microsoft.com/office/drawing/2014/main" id="{4E8CE23C-D274-413C-B69E-34BBFCA72346}"/>
              </a:ext>
            </a:extLst>
          </p:cNvPr>
          <p:cNvGrpSpPr/>
          <p:nvPr/>
        </p:nvGrpSpPr>
        <p:grpSpPr>
          <a:xfrm>
            <a:off x="3571455" y="3203998"/>
            <a:ext cx="2572918" cy="2504775"/>
            <a:chOff x="3458914" y="1915446"/>
            <a:chExt cx="2572918" cy="2504775"/>
          </a:xfrm>
        </p:grpSpPr>
        <p:grpSp>
          <p:nvGrpSpPr>
            <p:cNvPr id="17" name="组合 16">
              <a:extLst>
                <a:ext uri="{FF2B5EF4-FFF2-40B4-BE49-F238E27FC236}">
                  <a16:creationId xmlns:a16="http://schemas.microsoft.com/office/drawing/2014/main" id="{6C301ECE-9D6A-490B-A78F-523EA9F8AB01}"/>
                </a:ext>
              </a:extLst>
            </p:cNvPr>
            <p:cNvGrpSpPr/>
            <p:nvPr/>
          </p:nvGrpSpPr>
          <p:grpSpPr>
            <a:xfrm>
              <a:off x="4039812" y="1915446"/>
              <a:ext cx="1448911" cy="1609806"/>
              <a:chOff x="2164516" y="1557390"/>
              <a:chExt cx="2559956" cy="2844230"/>
            </a:xfrm>
          </p:grpSpPr>
          <p:sp>
            <p:nvSpPr>
              <p:cNvPr id="19" name="ïślíḋê">
                <a:extLst>
                  <a:ext uri="{FF2B5EF4-FFF2-40B4-BE49-F238E27FC236}">
                    <a16:creationId xmlns:a16="http://schemas.microsoft.com/office/drawing/2014/main" id="{E91875C7-BDAA-40E5-AF87-5D5A191CEFCB}"/>
                  </a:ext>
                </a:extLst>
              </p:cNvPr>
              <p:cNvSpPr/>
              <p:nvPr/>
            </p:nvSpPr>
            <p:spPr bwMode="auto">
              <a:xfrm rot="5400000">
                <a:off x="2022379" y="1699527"/>
                <a:ext cx="2844230" cy="2559956"/>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6" y="1"/>
                    </a:moveTo>
                    <a:lnTo>
                      <a:pt x="14911" y="1"/>
                    </a:lnTo>
                    <a:cubicBezTo>
                      <a:pt x="15332" y="-12"/>
                      <a:pt x="15749" y="99"/>
                      <a:pt x="16119" y="322"/>
                    </a:cubicBezTo>
                    <a:cubicBezTo>
                      <a:pt x="16485" y="543"/>
                      <a:pt x="16792" y="865"/>
                      <a:pt x="17011" y="1258"/>
                    </a:cubicBezTo>
                    <a:lnTo>
                      <a:pt x="21227" y="9321"/>
                    </a:lnTo>
                    <a:cubicBezTo>
                      <a:pt x="21466" y="9771"/>
                      <a:pt x="21593" y="10284"/>
                      <a:pt x="21593" y="10806"/>
                    </a:cubicBezTo>
                    <a:cubicBezTo>
                      <a:pt x="21594" y="11332"/>
                      <a:pt x="21468" y="11848"/>
                      <a:pt x="21227" y="12301"/>
                    </a:cubicBezTo>
                    <a:lnTo>
                      <a:pt x="17115" y="20182"/>
                    </a:lnTo>
                    <a:cubicBezTo>
                      <a:pt x="16872" y="20590"/>
                      <a:pt x="16545" y="20928"/>
                      <a:pt x="16163" y="21171"/>
                    </a:cubicBezTo>
                    <a:cubicBezTo>
                      <a:pt x="15730" y="21445"/>
                      <a:pt x="15238" y="21588"/>
                      <a:pt x="14739" y="21584"/>
                    </a:cubicBezTo>
                    <a:lnTo>
                      <a:pt x="6530" y="21584"/>
                    </a:lnTo>
                    <a:cubicBezTo>
                      <a:pt x="6109" y="21572"/>
                      <a:pt x="5698" y="21443"/>
                      <a:pt x="5333" y="21207"/>
                    </a:cubicBezTo>
                    <a:cubicBezTo>
                      <a:pt x="4953" y="20962"/>
                      <a:pt x="4637" y="20609"/>
                      <a:pt x="4418" y="20186"/>
                    </a:cubicBezTo>
                    <a:lnTo>
                      <a:pt x="259" y="12100"/>
                    </a:lnTo>
                    <a:cubicBezTo>
                      <a:pt x="82" y="11664"/>
                      <a:pt x="-6" y="11190"/>
                      <a:pt x="1" y="10712"/>
                    </a:cubicBezTo>
                    <a:cubicBezTo>
                      <a:pt x="7" y="10269"/>
                      <a:pt x="95" y="9832"/>
                      <a:pt x="259" y="9428"/>
                    </a:cubicBezTo>
                    <a:lnTo>
                      <a:pt x="4560" y="1235"/>
                    </a:lnTo>
                    <a:cubicBezTo>
                      <a:pt x="4794" y="841"/>
                      <a:pt x="5116" y="521"/>
                      <a:pt x="5494" y="305"/>
                    </a:cubicBezTo>
                    <a:cubicBezTo>
                      <a:pt x="5853" y="100"/>
                      <a:pt x="6252" y="-5"/>
                      <a:pt x="6656" y="1"/>
                    </a:cubicBezTo>
                    <a:close/>
                  </a:path>
                </a:pathLst>
              </a:custGeom>
              <a:solidFill>
                <a:srgbClr val="DDB776"/>
              </a:solidFill>
              <a:ln w="12700">
                <a:solidFill>
                  <a:srgbClr val="FFFFFF">
                    <a:lumMod val="85000"/>
                  </a:srgbClr>
                </a:solidFill>
              </a:ln>
              <a:effectLst/>
            </p:spPr>
            <p:txBody>
              <a:bodyPr wrap="square" lIns="91440" tIns="45720" rIns="91440" bIns="4572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zh-CN" altLang="zh-CN" sz="1600" b="0" i="0" u="none" strike="noStrike" kern="1200" cap="none" spc="0" normalizeH="0" baseline="0" noProof="0" dirty="0">
                  <a:ln>
                    <a:noFill/>
                  </a:ln>
                  <a:solidFill>
                    <a:srgbClr val="000000"/>
                  </a:solidFill>
                  <a:effectLst/>
                  <a:uLnTx/>
                  <a:uFillTx/>
                  <a:cs typeface="+mn-ea"/>
                  <a:sym typeface="+mn-lt"/>
                </a:endParaRPr>
              </a:p>
            </p:txBody>
          </p:sp>
          <p:sp>
            <p:nvSpPr>
              <p:cNvPr id="20" name="ïślíḋê">
                <a:extLst>
                  <a:ext uri="{FF2B5EF4-FFF2-40B4-BE49-F238E27FC236}">
                    <a16:creationId xmlns:a16="http://schemas.microsoft.com/office/drawing/2014/main" id="{6E62228C-17B0-4F0B-8399-674188A7BDB1}"/>
                  </a:ext>
                </a:extLst>
              </p:cNvPr>
              <p:cNvSpPr/>
              <p:nvPr/>
            </p:nvSpPr>
            <p:spPr bwMode="auto">
              <a:xfrm rot="5400000">
                <a:off x="2328937" y="1975445"/>
                <a:ext cx="2231115" cy="2008121"/>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6" y="1"/>
                    </a:moveTo>
                    <a:lnTo>
                      <a:pt x="14911" y="1"/>
                    </a:lnTo>
                    <a:cubicBezTo>
                      <a:pt x="15332" y="-12"/>
                      <a:pt x="15749" y="99"/>
                      <a:pt x="16119" y="322"/>
                    </a:cubicBezTo>
                    <a:cubicBezTo>
                      <a:pt x="16485" y="543"/>
                      <a:pt x="16792" y="865"/>
                      <a:pt x="17011" y="1258"/>
                    </a:cubicBezTo>
                    <a:lnTo>
                      <a:pt x="21227" y="9321"/>
                    </a:lnTo>
                    <a:cubicBezTo>
                      <a:pt x="21466" y="9771"/>
                      <a:pt x="21593" y="10284"/>
                      <a:pt x="21593" y="10806"/>
                    </a:cubicBezTo>
                    <a:cubicBezTo>
                      <a:pt x="21594" y="11332"/>
                      <a:pt x="21468" y="11848"/>
                      <a:pt x="21227" y="12301"/>
                    </a:cubicBezTo>
                    <a:lnTo>
                      <a:pt x="17115" y="20182"/>
                    </a:lnTo>
                    <a:cubicBezTo>
                      <a:pt x="16872" y="20590"/>
                      <a:pt x="16545" y="20928"/>
                      <a:pt x="16163" y="21171"/>
                    </a:cubicBezTo>
                    <a:cubicBezTo>
                      <a:pt x="15730" y="21445"/>
                      <a:pt x="15238" y="21588"/>
                      <a:pt x="14739" y="21584"/>
                    </a:cubicBezTo>
                    <a:lnTo>
                      <a:pt x="6530" y="21584"/>
                    </a:lnTo>
                    <a:cubicBezTo>
                      <a:pt x="6109" y="21572"/>
                      <a:pt x="5698" y="21443"/>
                      <a:pt x="5333" y="21207"/>
                    </a:cubicBezTo>
                    <a:cubicBezTo>
                      <a:pt x="4953" y="20962"/>
                      <a:pt x="4637" y="20609"/>
                      <a:pt x="4418" y="20186"/>
                    </a:cubicBezTo>
                    <a:lnTo>
                      <a:pt x="259" y="12100"/>
                    </a:lnTo>
                    <a:cubicBezTo>
                      <a:pt x="82" y="11664"/>
                      <a:pt x="-6" y="11190"/>
                      <a:pt x="1" y="10712"/>
                    </a:cubicBezTo>
                    <a:cubicBezTo>
                      <a:pt x="7" y="10269"/>
                      <a:pt x="95" y="9832"/>
                      <a:pt x="259" y="9428"/>
                    </a:cubicBezTo>
                    <a:lnTo>
                      <a:pt x="4560" y="1235"/>
                    </a:lnTo>
                    <a:cubicBezTo>
                      <a:pt x="4794" y="841"/>
                      <a:pt x="5116" y="521"/>
                      <a:pt x="5494" y="305"/>
                    </a:cubicBezTo>
                    <a:cubicBezTo>
                      <a:pt x="5853" y="100"/>
                      <a:pt x="6252" y="-5"/>
                      <a:pt x="6656" y="1"/>
                    </a:cubicBezTo>
                    <a:close/>
                  </a:path>
                </a:pathLst>
              </a:custGeom>
              <a:noFill/>
              <a:ln w="57150">
                <a:solidFill>
                  <a:schemeClr val="bg1"/>
                </a:solidFill>
              </a:ln>
              <a:effectLst/>
            </p:spPr>
            <p:txBody>
              <a:bodyPr wrap="square" lIns="91440" tIns="45720" rIns="91440" bIns="4572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zh-CN" altLang="zh-CN" sz="1600" b="0" i="0" u="none" strike="noStrike" kern="1200" cap="none" spc="0" normalizeH="0" baseline="0" noProof="0" dirty="0">
                  <a:ln>
                    <a:noFill/>
                  </a:ln>
                  <a:solidFill>
                    <a:srgbClr val="000000"/>
                  </a:solidFill>
                  <a:effectLst/>
                  <a:uLnTx/>
                  <a:uFillTx/>
                  <a:cs typeface="+mn-ea"/>
                  <a:sym typeface="+mn-lt"/>
                </a:endParaRPr>
              </a:p>
            </p:txBody>
          </p:sp>
        </p:grpSp>
        <p:sp>
          <p:nvSpPr>
            <p:cNvPr id="16" name="TextBox 20">
              <a:extLst>
                <a:ext uri="{FF2B5EF4-FFF2-40B4-BE49-F238E27FC236}">
                  <a16:creationId xmlns:a16="http://schemas.microsoft.com/office/drawing/2014/main" id="{5D28047E-B698-4AF6-9D7D-92E75DF056C4}"/>
                </a:ext>
              </a:extLst>
            </p:cNvPr>
            <p:cNvSpPr txBox="1"/>
            <p:nvPr/>
          </p:nvSpPr>
          <p:spPr>
            <a:xfrm>
              <a:off x="3458914" y="3669631"/>
              <a:ext cx="2572918" cy="750590"/>
            </a:xfrm>
            <a:prstGeom prst="rect">
              <a:avLst/>
            </a:prstGeom>
            <a:noFill/>
          </p:spPr>
          <p:txBody>
            <a:bodyPr wrap="square" lIns="91440" tIns="45720" rIns="91440" bIns="45720" rtlCol="0">
              <a:spAutoFit/>
            </a:bodyPr>
            <a:lstStyle/>
            <a:p>
              <a:pPr lvl="0" algn="ctr">
                <a:lnSpc>
                  <a:spcPct val="150000"/>
                </a:lnSpc>
                <a:defRPr/>
              </a:pPr>
              <a:r>
                <a:rPr lang="vi-VN" sz="3200">
                  <a:latin typeface="#9Slide03 Cabin Condensed" panose="00000506000000000000" pitchFamily="2" charset="-93"/>
                  <a:ea typeface="Autocar Bold Condensed" panose="020B0500000000000000" pitchFamily="34" charset="0"/>
                  <a:cs typeface="Times New Roman" panose="02020603050405020304" pitchFamily="18" charset="0"/>
                </a:rPr>
                <a:t>Al, Na, K, Ca</a:t>
              </a:r>
              <a:endParaRPr lang="zh-CN" altLang="en-US" sz="3200" kern="0" dirty="0">
                <a:latin typeface="#9Slide03 Cabin Condensed" panose="00000506000000000000" pitchFamily="2" charset="-93"/>
                <a:cs typeface="Times New Roman" panose="02020603050405020304" pitchFamily="18" charset="0"/>
                <a:sym typeface="+mn-lt"/>
              </a:endParaRPr>
            </a:p>
          </p:txBody>
        </p:sp>
      </p:grpSp>
      <p:grpSp>
        <p:nvGrpSpPr>
          <p:cNvPr id="21" name="组合 20">
            <a:extLst>
              <a:ext uri="{FF2B5EF4-FFF2-40B4-BE49-F238E27FC236}">
                <a16:creationId xmlns:a16="http://schemas.microsoft.com/office/drawing/2014/main" id="{2093BB2E-DC15-4382-A769-185B41A3D24E}"/>
              </a:ext>
            </a:extLst>
          </p:cNvPr>
          <p:cNvGrpSpPr/>
          <p:nvPr/>
        </p:nvGrpSpPr>
        <p:grpSpPr>
          <a:xfrm>
            <a:off x="6282571" y="3203998"/>
            <a:ext cx="2572918" cy="2504775"/>
            <a:chOff x="6170030" y="1915446"/>
            <a:chExt cx="2572918" cy="2504775"/>
          </a:xfrm>
        </p:grpSpPr>
        <p:grpSp>
          <p:nvGrpSpPr>
            <p:cNvPr id="24" name="组合 23">
              <a:extLst>
                <a:ext uri="{FF2B5EF4-FFF2-40B4-BE49-F238E27FC236}">
                  <a16:creationId xmlns:a16="http://schemas.microsoft.com/office/drawing/2014/main" id="{F41F71A7-E989-45BC-9481-CA9631013890}"/>
                </a:ext>
              </a:extLst>
            </p:cNvPr>
            <p:cNvGrpSpPr/>
            <p:nvPr/>
          </p:nvGrpSpPr>
          <p:grpSpPr>
            <a:xfrm>
              <a:off x="6726918" y="1915446"/>
              <a:ext cx="1448911" cy="1609806"/>
              <a:chOff x="2164516" y="1557390"/>
              <a:chExt cx="2559956" cy="2844230"/>
            </a:xfrm>
          </p:grpSpPr>
          <p:sp>
            <p:nvSpPr>
              <p:cNvPr id="26" name="ïślíḋê">
                <a:extLst>
                  <a:ext uri="{FF2B5EF4-FFF2-40B4-BE49-F238E27FC236}">
                    <a16:creationId xmlns:a16="http://schemas.microsoft.com/office/drawing/2014/main" id="{41D900DA-5FB8-431C-B949-9C99D8825803}"/>
                  </a:ext>
                </a:extLst>
              </p:cNvPr>
              <p:cNvSpPr/>
              <p:nvPr/>
            </p:nvSpPr>
            <p:spPr bwMode="auto">
              <a:xfrm rot="5400000">
                <a:off x="2022379" y="1699527"/>
                <a:ext cx="2844230" cy="2559956"/>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6" y="1"/>
                    </a:moveTo>
                    <a:lnTo>
                      <a:pt x="14911" y="1"/>
                    </a:lnTo>
                    <a:cubicBezTo>
                      <a:pt x="15332" y="-12"/>
                      <a:pt x="15749" y="99"/>
                      <a:pt x="16119" y="322"/>
                    </a:cubicBezTo>
                    <a:cubicBezTo>
                      <a:pt x="16485" y="543"/>
                      <a:pt x="16792" y="865"/>
                      <a:pt x="17011" y="1258"/>
                    </a:cubicBezTo>
                    <a:lnTo>
                      <a:pt x="21227" y="9321"/>
                    </a:lnTo>
                    <a:cubicBezTo>
                      <a:pt x="21466" y="9771"/>
                      <a:pt x="21593" y="10284"/>
                      <a:pt x="21593" y="10806"/>
                    </a:cubicBezTo>
                    <a:cubicBezTo>
                      <a:pt x="21594" y="11332"/>
                      <a:pt x="21468" y="11848"/>
                      <a:pt x="21227" y="12301"/>
                    </a:cubicBezTo>
                    <a:lnTo>
                      <a:pt x="17115" y="20182"/>
                    </a:lnTo>
                    <a:cubicBezTo>
                      <a:pt x="16872" y="20590"/>
                      <a:pt x="16545" y="20928"/>
                      <a:pt x="16163" y="21171"/>
                    </a:cubicBezTo>
                    <a:cubicBezTo>
                      <a:pt x="15730" y="21445"/>
                      <a:pt x="15238" y="21588"/>
                      <a:pt x="14739" y="21584"/>
                    </a:cubicBezTo>
                    <a:lnTo>
                      <a:pt x="6530" y="21584"/>
                    </a:lnTo>
                    <a:cubicBezTo>
                      <a:pt x="6109" y="21572"/>
                      <a:pt x="5698" y="21443"/>
                      <a:pt x="5333" y="21207"/>
                    </a:cubicBezTo>
                    <a:cubicBezTo>
                      <a:pt x="4953" y="20962"/>
                      <a:pt x="4637" y="20609"/>
                      <a:pt x="4418" y="20186"/>
                    </a:cubicBezTo>
                    <a:lnTo>
                      <a:pt x="259" y="12100"/>
                    </a:lnTo>
                    <a:cubicBezTo>
                      <a:pt x="82" y="11664"/>
                      <a:pt x="-6" y="11190"/>
                      <a:pt x="1" y="10712"/>
                    </a:cubicBezTo>
                    <a:cubicBezTo>
                      <a:pt x="7" y="10269"/>
                      <a:pt x="95" y="9832"/>
                      <a:pt x="259" y="9428"/>
                    </a:cubicBezTo>
                    <a:lnTo>
                      <a:pt x="4560" y="1235"/>
                    </a:lnTo>
                    <a:cubicBezTo>
                      <a:pt x="4794" y="841"/>
                      <a:pt x="5116" y="521"/>
                      <a:pt x="5494" y="305"/>
                    </a:cubicBezTo>
                    <a:cubicBezTo>
                      <a:pt x="5853" y="100"/>
                      <a:pt x="6252" y="-5"/>
                      <a:pt x="6656" y="1"/>
                    </a:cubicBezTo>
                    <a:close/>
                  </a:path>
                </a:pathLst>
              </a:custGeom>
              <a:solidFill>
                <a:srgbClr val="4C5E82"/>
              </a:solidFill>
              <a:ln w="12700">
                <a:solidFill>
                  <a:srgbClr val="FFFFFF">
                    <a:lumMod val="85000"/>
                  </a:srgbClr>
                </a:solidFill>
              </a:ln>
              <a:effectLst/>
            </p:spPr>
            <p:txBody>
              <a:bodyPr wrap="square" lIns="91440" tIns="45720" rIns="91440" bIns="4572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zh-CN" altLang="zh-CN" sz="1600" b="0" i="0" u="none" strike="noStrike" kern="1200" cap="none" spc="0" normalizeH="0" baseline="0" noProof="0" dirty="0">
                  <a:ln>
                    <a:noFill/>
                  </a:ln>
                  <a:solidFill>
                    <a:srgbClr val="000000"/>
                  </a:solidFill>
                  <a:effectLst/>
                  <a:uLnTx/>
                  <a:uFillTx/>
                  <a:cs typeface="+mn-ea"/>
                  <a:sym typeface="+mn-lt"/>
                </a:endParaRPr>
              </a:p>
            </p:txBody>
          </p:sp>
          <p:sp>
            <p:nvSpPr>
              <p:cNvPr id="27" name="ïślíḋê">
                <a:extLst>
                  <a:ext uri="{FF2B5EF4-FFF2-40B4-BE49-F238E27FC236}">
                    <a16:creationId xmlns:a16="http://schemas.microsoft.com/office/drawing/2014/main" id="{1AD76EB4-2527-4F62-BF5C-874A2382CBF2}"/>
                  </a:ext>
                </a:extLst>
              </p:cNvPr>
              <p:cNvSpPr/>
              <p:nvPr/>
            </p:nvSpPr>
            <p:spPr bwMode="auto">
              <a:xfrm rot="5400000">
                <a:off x="2328937" y="1975445"/>
                <a:ext cx="2231115" cy="2008121"/>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6" y="1"/>
                    </a:moveTo>
                    <a:lnTo>
                      <a:pt x="14911" y="1"/>
                    </a:lnTo>
                    <a:cubicBezTo>
                      <a:pt x="15332" y="-12"/>
                      <a:pt x="15749" y="99"/>
                      <a:pt x="16119" y="322"/>
                    </a:cubicBezTo>
                    <a:cubicBezTo>
                      <a:pt x="16485" y="543"/>
                      <a:pt x="16792" y="865"/>
                      <a:pt x="17011" y="1258"/>
                    </a:cubicBezTo>
                    <a:lnTo>
                      <a:pt x="21227" y="9321"/>
                    </a:lnTo>
                    <a:cubicBezTo>
                      <a:pt x="21466" y="9771"/>
                      <a:pt x="21593" y="10284"/>
                      <a:pt x="21593" y="10806"/>
                    </a:cubicBezTo>
                    <a:cubicBezTo>
                      <a:pt x="21594" y="11332"/>
                      <a:pt x="21468" y="11848"/>
                      <a:pt x="21227" y="12301"/>
                    </a:cubicBezTo>
                    <a:lnTo>
                      <a:pt x="17115" y="20182"/>
                    </a:lnTo>
                    <a:cubicBezTo>
                      <a:pt x="16872" y="20590"/>
                      <a:pt x="16545" y="20928"/>
                      <a:pt x="16163" y="21171"/>
                    </a:cubicBezTo>
                    <a:cubicBezTo>
                      <a:pt x="15730" y="21445"/>
                      <a:pt x="15238" y="21588"/>
                      <a:pt x="14739" y="21584"/>
                    </a:cubicBezTo>
                    <a:lnTo>
                      <a:pt x="6530" y="21584"/>
                    </a:lnTo>
                    <a:cubicBezTo>
                      <a:pt x="6109" y="21572"/>
                      <a:pt x="5698" y="21443"/>
                      <a:pt x="5333" y="21207"/>
                    </a:cubicBezTo>
                    <a:cubicBezTo>
                      <a:pt x="4953" y="20962"/>
                      <a:pt x="4637" y="20609"/>
                      <a:pt x="4418" y="20186"/>
                    </a:cubicBezTo>
                    <a:lnTo>
                      <a:pt x="259" y="12100"/>
                    </a:lnTo>
                    <a:cubicBezTo>
                      <a:pt x="82" y="11664"/>
                      <a:pt x="-6" y="11190"/>
                      <a:pt x="1" y="10712"/>
                    </a:cubicBezTo>
                    <a:cubicBezTo>
                      <a:pt x="7" y="10269"/>
                      <a:pt x="95" y="9832"/>
                      <a:pt x="259" y="9428"/>
                    </a:cubicBezTo>
                    <a:lnTo>
                      <a:pt x="4560" y="1235"/>
                    </a:lnTo>
                    <a:cubicBezTo>
                      <a:pt x="4794" y="841"/>
                      <a:pt x="5116" y="521"/>
                      <a:pt x="5494" y="305"/>
                    </a:cubicBezTo>
                    <a:cubicBezTo>
                      <a:pt x="5853" y="100"/>
                      <a:pt x="6252" y="-5"/>
                      <a:pt x="6656" y="1"/>
                    </a:cubicBezTo>
                    <a:close/>
                  </a:path>
                </a:pathLst>
              </a:custGeom>
              <a:solidFill>
                <a:srgbClr val="4C5E82"/>
              </a:solidFill>
              <a:ln w="57150">
                <a:solidFill>
                  <a:schemeClr val="bg1"/>
                </a:solidFill>
              </a:ln>
              <a:effectLst/>
            </p:spPr>
            <p:txBody>
              <a:bodyPr wrap="square" lIns="91440" tIns="45720" rIns="91440" bIns="4572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zh-CN" altLang="zh-CN" sz="1600" b="0" i="0" u="none" strike="noStrike" kern="1200" cap="none" spc="0" normalizeH="0" baseline="0" noProof="0" dirty="0">
                  <a:ln>
                    <a:noFill/>
                  </a:ln>
                  <a:solidFill>
                    <a:srgbClr val="000000"/>
                  </a:solidFill>
                  <a:effectLst/>
                  <a:uLnTx/>
                  <a:uFillTx/>
                  <a:cs typeface="+mn-ea"/>
                  <a:sym typeface="+mn-lt"/>
                </a:endParaRPr>
              </a:p>
            </p:txBody>
          </p:sp>
        </p:grpSp>
        <p:sp>
          <p:nvSpPr>
            <p:cNvPr id="23" name="TextBox 20">
              <a:extLst>
                <a:ext uri="{FF2B5EF4-FFF2-40B4-BE49-F238E27FC236}">
                  <a16:creationId xmlns:a16="http://schemas.microsoft.com/office/drawing/2014/main" id="{1F90C926-1ECB-44FC-9E53-4B395FB1F2C3}"/>
                </a:ext>
              </a:extLst>
            </p:cNvPr>
            <p:cNvSpPr txBox="1"/>
            <p:nvPr/>
          </p:nvSpPr>
          <p:spPr>
            <a:xfrm>
              <a:off x="6170030" y="3669631"/>
              <a:ext cx="2572918" cy="750590"/>
            </a:xfrm>
            <a:prstGeom prst="rect">
              <a:avLst/>
            </a:prstGeom>
            <a:noFill/>
          </p:spPr>
          <p:txBody>
            <a:bodyPr wrap="square" lIns="91440" tIns="45720" rIns="91440" bIns="45720" rtlCol="0">
              <a:spAutoFit/>
            </a:bodyPr>
            <a:lstStyle/>
            <a:p>
              <a:pPr lvl="0" algn="ctr">
                <a:lnSpc>
                  <a:spcPct val="150000"/>
                </a:lnSpc>
                <a:defRPr/>
              </a:pPr>
              <a:r>
                <a:rPr lang="vi-VN" sz="3200">
                  <a:latin typeface="#9Slide03 Cabin Condensed" panose="00000506000000000000" pitchFamily="2" charset="-93"/>
                  <a:ea typeface="Autocar Bold Condensed" panose="020B0500000000000000" pitchFamily="34" charset="0"/>
                  <a:cs typeface="Times New Roman" panose="02020603050405020304" pitchFamily="18" charset="0"/>
                </a:rPr>
                <a:t>Mg, K, Rb, Cs</a:t>
              </a:r>
              <a:endParaRPr lang="zh-CN" altLang="en-US" sz="3200" kern="0" dirty="0">
                <a:latin typeface="#9Slide03 Cabin Condensed" panose="00000506000000000000" pitchFamily="2" charset="-93"/>
                <a:cs typeface="Times New Roman" panose="02020603050405020304" pitchFamily="18" charset="0"/>
                <a:sym typeface="+mn-lt"/>
              </a:endParaRPr>
            </a:p>
          </p:txBody>
        </p:sp>
      </p:grpSp>
      <p:grpSp>
        <p:nvGrpSpPr>
          <p:cNvPr id="28" name="组合 27">
            <a:extLst>
              <a:ext uri="{FF2B5EF4-FFF2-40B4-BE49-F238E27FC236}">
                <a16:creationId xmlns:a16="http://schemas.microsoft.com/office/drawing/2014/main" id="{ED881A45-B6B1-481C-81A9-F50BB6E78637}"/>
              </a:ext>
            </a:extLst>
          </p:cNvPr>
          <p:cNvGrpSpPr/>
          <p:nvPr/>
        </p:nvGrpSpPr>
        <p:grpSpPr>
          <a:xfrm>
            <a:off x="8993686" y="3203998"/>
            <a:ext cx="2690313" cy="2504775"/>
            <a:chOff x="8881145" y="1915446"/>
            <a:chExt cx="2690313" cy="2504775"/>
          </a:xfrm>
        </p:grpSpPr>
        <p:grpSp>
          <p:nvGrpSpPr>
            <p:cNvPr id="31" name="组合 30">
              <a:extLst>
                <a:ext uri="{FF2B5EF4-FFF2-40B4-BE49-F238E27FC236}">
                  <a16:creationId xmlns:a16="http://schemas.microsoft.com/office/drawing/2014/main" id="{0A984B07-7784-48A1-A2EB-0CC89A14CACF}"/>
                </a:ext>
              </a:extLst>
            </p:cNvPr>
            <p:cNvGrpSpPr/>
            <p:nvPr/>
          </p:nvGrpSpPr>
          <p:grpSpPr>
            <a:xfrm>
              <a:off x="9414023" y="1915446"/>
              <a:ext cx="1448911" cy="1609806"/>
              <a:chOff x="2164516" y="1557390"/>
              <a:chExt cx="2559956" cy="2844230"/>
            </a:xfrm>
          </p:grpSpPr>
          <p:sp>
            <p:nvSpPr>
              <p:cNvPr id="33" name="ïślíḋê">
                <a:extLst>
                  <a:ext uri="{FF2B5EF4-FFF2-40B4-BE49-F238E27FC236}">
                    <a16:creationId xmlns:a16="http://schemas.microsoft.com/office/drawing/2014/main" id="{F2A8974A-B03F-472E-9482-4C14E136F406}"/>
                  </a:ext>
                </a:extLst>
              </p:cNvPr>
              <p:cNvSpPr/>
              <p:nvPr/>
            </p:nvSpPr>
            <p:spPr bwMode="auto">
              <a:xfrm rot="5400000">
                <a:off x="2022379" y="1699527"/>
                <a:ext cx="2844230" cy="2559956"/>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6" y="1"/>
                    </a:moveTo>
                    <a:lnTo>
                      <a:pt x="14911" y="1"/>
                    </a:lnTo>
                    <a:cubicBezTo>
                      <a:pt x="15332" y="-12"/>
                      <a:pt x="15749" y="99"/>
                      <a:pt x="16119" y="322"/>
                    </a:cubicBezTo>
                    <a:cubicBezTo>
                      <a:pt x="16485" y="543"/>
                      <a:pt x="16792" y="865"/>
                      <a:pt x="17011" y="1258"/>
                    </a:cubicBezTo>
                    <a:lnTo>
                      <a:pt x="21227" y="9321"/>
                    </a:lnTo>
                    <a:cubicBezTo>
                      <a:pt x="21466" y="9771"/>
                      <a:pt x="21593" y="10284"/>
                      <a:pt x="21593" y="10806"/>
                    </a:cubicBezTo>
                    <a:cubicBezTo>
                      <a:pt x="21594" y="11332"/>
                      <a:pt x="21468" y="11848"/>
                      <a:pt x="21227" y="12301"/>
                    </a:cubicBezTo>
                    <a:lnTo>
                      <a:pt x="17115" y="20182"/>
                    </a:lnTo>
                    <a:cubicBezTo>
                      <a:pt x="16872" y="20590"/>
                      <a:pt x="16545" y="20928"/>
                      <a:pt x="16163" y="21171"/>
                    </a:cubicBezTo>
                    <a:cubicBezTo>
                      <a:pt x="15730" y="21445"/>
                      <a:pt x="15238" y="21588"/>
                      <a:pt x="14739" y="21584"/>
                    </a:cubicBezTo>
                    <a:lnTo>
                      <a:pt x="6530" y="21584"/>
                    </a:lnTo>
                    <a:cubicBezTo>
                      <a:pt x="6109" y="21572"/>
                      <a:pt x="5698" y="21443"/>
                      <a:pt x="5333" y="21207"/>
                    </a:cubicBezTo>
                    <a:cubicBezTo>
                      <a:pt x="4953" y="20962"/>
                      <a:pt x="4637" y="20609"/>
                      <a:pt x="4418" y="20186"/>
                    </a:cubicBezTo>
                    <a:lnTo>
                      <a:pt x="259" y="12100"/>
                    </a:lnTo>
                    <a:cubicBezTo>
                      <a:pt x="82" y="11664"/>
                      <a:pt x="-6" y="11190"/>
                      <a:pt x="1" y="10712"/>
                    </a:cubicBezTo>
                    <a:cubicBezTo>
                      <a:pt x="7" y="10269"/>
                      <a:pt x="95" y="9832"/>
                      <a:pt x="259" y="9428"/>
                    </a:cubicBezTo>
                    <a:lnTo>
                      <a:pt x="4560" y="1235"/>
                    </a:lnTo>
                    <a:cubicBezTo>
                      <a:pt x="4794" y="841"/>
                      <a:pt x="5116" y="521"/>
                      <a:pt x="5494" y="305"/>
                    </a:cubicBezTo>
                    <a:cubicBezTo>
                      <a:pt x="5853" y="100"/>
                      <a:pt x="6252" y="-5"/>
                      <a:pt x="6656" y="1"/>
                    </a:cubicBezTo>
                    <a:close/>
                  </a:path>
                </a:pathLst>
              </a:custGeom>
              <a:solidFill>
                <a:srgbClr val="DDB776"/>
              </a:solidFill>
              <a:ln w="12700">
                <a:solidFill>
                  <a:srgbClr val="FFFFFF">
                    <a:lumMod val="85000"/>
                  </a:srgbClr>
                </a:solidFill>
              </a:ln>
              <a:effectLst/>
            </p:spPr>
            <p:txBody>
              <a:bodyPr wrap="square" lIns="91440" tIns="45720" rIns="91440" bIns="4572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zh-CN" altLang="zh-CN" sz="1600" b="0" i="0" u="none" strike="noStrike" kern="1200" cap="none" spc="0" normalizeH="0" baseline="0" noProof="0" dirty="0">
                  <a:ln>
                    <a:noFill/>
                  </a:ln>
                  <a:solidFill>
                    <a:srgbClr val="000000"/>
                  </a:solidFill>
                  <a:effectLst/>
                  <a:uLnTx/>
                  <a:uFillTx/>
                  <a:cs typeface="+mn-ea"/>
                  <a:sym typeface="+mn-lt"/>
                </a:endParaRPr>
              </a:p>
            </p:txBody>
          </p:sp>
          <p:sp>
            <p:nvSpPr>
              <p:cNvPr id="34" name="ïślíḋê">
                <a:extLst>
                  <a:ext uri="{FF2B5EF4-FFF2-40B4-BE49-F238E27FC236}">
                    <a16:creationId xmlns:a16="http://schemas.microsoft.com/office/drawing/2014/main" id="{B82DC778-7E8A-46FF-83E0-F6D4B47EDC23}"/>
                  </a:ext>
                </a:extLst>
              </p:cNvPr>
              <p:cNvSpPr/>
              <p:nvPr/>
            </p:nvSpPr>
            <p:spPr bwMode="auto">
              <a:xfrm rot="5400000">
                <a:off x="2328937" y="1975445"/>
                <a:ext cx="2231115" cy="2008121"/>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6" y="1"/>
                    </a:moveTo>
                    <a:lnTo>
                      <a:pt x="14911" y="1"/>
                    </a:lnTo>
                    <a:cubicBezTo>
                      <a:pt x="15332" y="-12"/>
                      <a:pt x="15749" y="99"/>
                      <a:pt x="16119" y="322"/>
                    </a:cubicBezTo>
                    <a:cubicBezTo>
                      <a:pt x="16485" y="543"/>
                      <a:pt x="16792" y="865"/>
                      <a:pt x="17011" y="1258"/>
                    </a:cubicBezTo>
                    <a:lnTo>
                      <a:pt x="21227" y="9321"/>
                    </a:lnTo>
                    <a:cubicBezTo>
                      <a:pt x="21466" y="9771"/>
                      <a:pt x="21593" y="10284"/>
                      <a:pt x="21593" y="10806"/>
                    </a:cubicBezTo>
                    <a:cubicBezTo>
                      <a:pt x="21594" y="11332"/>
                      <a:pt x="21468" y="11848"/>
                      <a:pt x="21227" y="12301"/>
                    </a:cubicBezTo>
                    <a:lnTo>
                      <a:pt x="17115" y="20182"/>
                    </a:lnTo>
                    <a:cubicBezTo>
                      <a:pt x="16872" y="20590"/>
                      <a:pt x="16545" y="20928"/>
                      <a:pt x="16163" y="21171"/>
                    </a:cubicBezTo>
                    <a:cubicBezTo>
                      <a:pt x="15730" y="21445"/>
                      <a:pt x="15238" y="21588"/>
                      <a:pt x="14739" y="21584"/>
                    </a:cubicBezTo>
                    <a:lnTo>
                      <a:pt x="6530" y="21584"/>
                    </a:lnTo>
                    <a:cubicBezTo>
                      <a:pt x="6109" y="21572"/>
                      <a:pt x="5698" y="21443"/>
                      <a:pt x="5333" y="21207"/>
                    </a:cubicBezTo>
                    <a:cubicBezTo>
                      <a:pt x="4953" y="20962"/>
                      <a:pt x="4637" y="20609"/>
                      <a:pt x="4418" y="20186"/>
                    </a:cubicBezTo>
                    <a:lnTo>
                      <a:pt x="259" y="12100"/>
                    </a:lnTo>
                    <a:cubicBezTo>
                      <a:pt x="82" y="11664"/>
                      <a:pt x="-6" y="11190"/>
                      <a:pt x="1" y="10712"/>
                    </a:cubicBezTo>
                    <a:cubicBezTo>
                      <a:pt x="7" y="10269"/>
                      <a:pt x="95" y="9832"/>
                      <a:pt x="259" y="9428"/>
                    </a:cubicBezTo>
                    <a:lnTo>
                      <a:pt x="4560" y="1235"/>
                    </a:lnTo>
                    <a:cubicBezTo>
                      <a:pt x="4794" y="841"/>
                      <a:pt x="5116" y="521"/>
                      <a:pt x="5494" y="305"/>
                    </a:cubicBezTo>
                    <a:cubicBezTo>
                      <a:pt x="5853" y="100"/>
                      <a:pt x="6252" y="-5"/>
                      <a:pt x="6656" y="1"/>
                    </a:cubicBezTo>
                    <a:close/>
                  </a:path>
                </a:pathLst>
              </a:custGeom>
              <a:solidFill>
                <a:srgbClr val="DDB776"/>
              </a:solidFill>
              <a:ln w="57150">
                <a:solidFill>
                  <a:schemeClr val="bg1"/>
                </a:solidFill>
              </a:ln>
              <a:effectLst/>
            </p:spPr>
            <p:txBody>
              <a:bodyPr wrap="square" lIns="91440" tIns="45720" rIns="91440" bIns="4572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12750" rtl="0" eaLnBrk="1" fontAlgn="base" latinLnBrk="0" hangingPunct="0">
                  <a:lnSpc>
                    <a:spcPct val="100000"/>
                  </a:lnSpc>
                  <a:spcBef>
                    <a:spcPct val="0"/>
                  </a:spcBef>
                  <a:spcAft>
                    <a:spcPct val="0"/>
                  </a:spcAft>
                  <a:buClrTx/>
                  <a:buSzTx/>
                  <a:buFontTx/>
                  <a:buNone/>
                  <a:tabLst/>
                  <a:defRPr/>
                </a:pPr>
                <a:endParaRPr kumimoji="0" lang="zh-CN" altLang="zh-CN" sz="1600" b="0" i="0" u="none" strike="noStrike" kern="1200" cap="none" spc="0" normalizeH="0" baseline="0" noProof="0" dirty="0">
                  <a:ln>
                    <a:noFill/>
                  </a:ln>
                  <a:solidFill>
                    <a:srgbClr val="000000"/>
                  </a:solidFill>
                  <a:effectLst/>
                  <a:uLnTx/>
                  <a:uFillTx/>
                  <a:cs typeface="+mn-ea"/>
                  <a:sym typeface="+mn-lt"/>
                </a:endParaRPr>
              </a:p>
            </p:txBody>
          </p:sp>
        </p:grpSp>
        <p:sp>
          <p:nvSpPr>
            <p:cNvPr id="30" name="TextBox 20">
              <a:extLst>
                <a:ext uri="{FF2B5EF4-FFF2-40B4-BE49-F238E27FC236}">
                  <a16:creationId xmlns:a16="http://schemas.microsoft.com/office/drawing/2014/main" id="{A3DD7808-25D4-496E-8731-D0C107DA88C3}"/>
                </a:ext>
              </a:extLst>
            </p:cNvPr>
            <p:cNvSpPr txBox="1"/>
            <p:nvPr/>
          </p:nvSpPr>
          <p:spPr>
            <a:xfrm>
              <a:off x="8881145" y="3669631"/>
              <a:ext cx="2690313" cy="750590"/>
            </a:xfrm>
            <a:prstGeom prst="rect">
              <a:avLst/>
            </a:prstGeom>
            <a:noFill/>
          </p:spPr>
          <p:txBody>
            <a:bodyPr wrap="square" lIns="91440" tIns="45720" rIns="91440" bIns="45720" rtlCol="0">
              <a:spAutoFit/>
            </a:bodyPr>
            <a:lstStyle/>
            <a:p>
              <a:pPr lvl="0" algn="ctr">
                <a:lnSpc>
                  <a:spcPct val="150000"/>
                </a:lnSpc>
                <a:defRPr/>
              </a:pPr>
              <a:r>
                <a:rPr lang="vi-VN" sz="3200">
                  <a:latin typeface="#9Slide03 Cabin Condensed" panose="00000506000000000000" pitchFamily="2" charset="-93"/>
                  <a:ea typeface="Autocar Bold Condensed" panose="020B0500000000000000" pitchFamily="34" charset="0"/>
                  <a:cs typeface="Times New Roman" panose="02020603050405020304" pitchFamily="18" charset="0"/>
                </a:rPr>
                <a:t>Mg, Na, Rb, Sr</a:t>
              </a:r>
              <a:endParaRPr lang="zh-CN" altLang="en-US" sz="3200" kern="0" dirty="0">
                <a:latin typeface="#9Slide03 Cabin Condensed" panose="00000506000000000000" pitchFamily="2" charset="-93"/>
                <a:cs typeface="Times New Roman" panose="02020603050405020304" pitchFamily="18" charset="0"/>
                <a:sym typeface="+mn-lt"/>
              </a:endParaRPr>
            </a:p>
          </p:txBody>
        </p:sp>
      </p:grpSp>
      <p:sp>
        <p:nvSpPr>
          <p:cNvPr id="25" name="椭圆 307">
            <a:extLst>
              <a:ext uri="{FF2B5EF4-FFF2-40B4-BE49-F238E27FC236}">
                <a16:creationId xmlns:a16="http://schemas.microsoft.com/office/drawing/2014/main" id="{C0429B28-BE76-7BB8-D748-556FC1BC1202}"/>
              </a:ext>
            </a:extLst>
          </p:cNvPr>
          <p:cNvSpPr/>
          <p:nvPr/>
        </p:nvSpPr>
        <p:spPr>
          <a:xfrm>
            <a:off x="1794484" y="3673135"/>
            <a:ext cx="736751" cy="736979"/>
          </a:xfrm>
          <a:prstGeom prst="ellipse">
            <a:avLst/>
          </a:prstGeom>
          <a:no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a:solidFill>
                  <a:prstClr val="white"/>
                </a:solidFill>
                <a:latin typeface="#9Slide03 Cabin Condensed" panose="00000506000000000000" pitchFamily="2" charset="-93"/>
                <a:ea typeface="微软雅黑" panose="020B0503020204020204" pitchFamily="34" charset="-122"/>
                <a:cs typeface="Times New Roman" panose="02020603050405020304" pitchFamily="18" charset="0"/>
                <a:sym typeface="+mn-lt"/>
              </a:rPr>
              <a:t>A</a:t>
            </a:r>
            <a:endParaRPr lang="zh-CN" altLang="en-US" sz="4800" b="1" dirty="0">
              <a:solidFill>
                <a:prstClr val="white"/>
              </a:solidFill>
              <a:latin typeface="#9Slide03 Cabin Condensed" panose="00000506000000000000" pitchFamily="2" charset="-93"/>
              <a:ea typeface="微软雅黑" panose="020B0503020204020204" pitchFamily="34" charset="-122"/>
              <a:cs typeface="Times New Roman" panose="02020603050405020304" pitchFamily="18" charset="0"/>
              <a:sym typeface="+mn-lt"/>
            </a:endParaRPr>
          </a:p>
        </p:txBody>
      </p:sp>
      <p:sp>
        <p:nvSpPr>
          <p:cNvPr id="29" name="椭圆 310">
            <a:extLst>
              <a:ext uri="{FF2B5EF4-FFF2-40B4-BE49-F238E27FC236}">
                <a16:creationId xmlns:a16="http://schemas.microsoft.com/office/drawing/2014/main" id="{795A6F62-421A-C923-E710-9E67FFCCBAF4}"/>
              </a:ext>
            </a:extLst>
          </p:cNvPr>
          <p:cNvSpPr/>
          <p:nvPr/>
        </p:nvSpPr>
        <p:spPr>
          <a:xfrm>
            <a:off x="4508432" y="3621582"/>
            <a:ext cx="736751" cy="736979"/>
          </a:xfrm>
          <a:prstGeom prst="ellipse">
            <a:avLst/>
          </a:prstGeom>
          <a:noFill/>
          <a:ln w="25400">
            <a:noFill/>
          </a:ln>
          <a:effectLst>
            <a:outerShdw blurRad="2032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a:solidFill>
                  <a:prstClr val="white"/>
                </a:solidFill>
                <a:latin typeface="#9Slide03 Cabin Condensed" panose="00000506000000000000" pitchFamily="2" charset="-93"/>
                <a:ea typeface="微软雅黑" panose="020B0503020204020204" pitchFamily="34" charset="-122"/>
                <a:cs typeface="Times New Roman" panose="02020603050405020304" pitchFamily="18" charset="0"/>
                <a:sym typeface="+mn-lt"/>
              </a:rPr>
              <a:t>B</a:t>
            </a:r>
            <a:endParaRPr lang="zh-CN" altLang="en-US" sz="4800" b="1" dirty="0">
              <a:solidFill>
                <a:prstClr val="white"/>
              </a:solidFill>
              <a:latin typeface="#9Slide03 Cabin Condensed" panose="00000506000000000000" pitchFamily="2" charset="-93"/>
              <a:ea typeface="微软雅黑" panose="020B0503020204020204" pitchFamily="34" charset="-122"/>
              <a:cs typeface="Times New Roman" panose="02020603050405020304" pitchFamily="18" charset="0"/>
              <a:sym typeface="+mn-lt"/>
            </a:endParaRPr>
          </a:p>
        </p:txBody>
      </p:sp>
      <p:sp>
        <p:nvSpPr>
          <p:cNvPr id="32" name="椭圆 313">
            <a:extLst>
              <a:ext uri="{FF2B5EF4-FFF2-40B4-BE49-F238E27FC236}">
                <a16:creationId xmlns:a16="http://schemas.microsoft.com/office/drawing/2014/main" id="{814A602F-2567-AD2E-AA71-D902E9940555}"/>
              </a:ext>
            </a:extLst>
          </p:cNvPr>
          <p:cNvSpPr/>
          <p:nvPr/>
        </p:nvSpPr>
        <p:spPr>
          <a:xfrm>
            <a:off x="9911770" y="3640410"/>
            <a:ext cx="736751" cy="736979"/>
          </a:xfrm>
          <a:prstGeom prst="ellipse">
            <a:avLst/>
          </a:prstGeom>
          <a:no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a:solidFill>
                  <a:prstClr val="white"/>
                </a:solidFill>
                <a:latin typeface="#9Slide03 Cabin Condensed" panose="00000506000000000000" pitchFamily="2" charset="-93"/>
                <a:ea typeface="微软雅黑" panose="020B0503020204020204" pitchFamily="34" charset="-122"/>
                <a:cs typeface="Times New Roman" panose="02020603050405020304" pitchFamily="18" charset="0"/>
                <a:sym typeface="+mn-lt"/>
              </a:rPr>
              <a:t>D</a:t>
            </a:r>
            <a:endParaRPr lang="zh-CN" altLang="en-US" sz="4800" b="1" dirty="0">
              <a:solidFill>
                <a:prstClr val="white"/>
              </a:solidFill>
              <a:latin typeface="#9Slide03 Cabin Condensed" panose="00000506000000000000" pitchFamily="2" charset="-93"/>
              <a:ea typeface="微软雅黑" panose="020B0503020204020204" pitchFamily="34" charset="-122"/>
              <a:cs typeface="Times New Roman" panose="02020603050405020304" pitchFamily="18" charset="0"/>
              <a:sym typeface="+mn-lt"/>
            </a:endParaRPr>
          </a:p>
        </p:txBody>
      </p:sp>
      <p:sp>
        <p:nvSpPr>
          <p:cNvPr id="35" name="椭圆 316">
            <a:extLst>
              <a:ext uri="{FF2B5EF4-FFF2-40B4-BE49-F238E27FC236}">
                <a16:creationId xmlns:a16="http://schemas.microsoft.com/office/drawing/2014/main" id="{F27E5602-6ACB-3BB5-EF9E-59E9612CD3C4}"/>
              </a:ext>
            </a:extLst>
          </p:cNvPr>
          <p:cNvSpPr/>
          <p:nvPr/>
        </p:nvSpPr>
        <p:spPr>
          <a:xfrm>
            <a:off x="7195538" y="3640411"/>
            <a:ext cx="736751" cy="736979"/>
          </a:xfrm>
          <a:prstGeom prst="ellipse">
            <a:avLst/>
          </a:prstGeom>
          <a:no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a:solidFill>
                  <a:prstClr val="white"/>
                </a:solidFill>
                <a:latin typeface="#9Slide03 Cabin Condensed" panose="00000506000000000000" pitchFamily="2" charset="-93"/>
                <a:ea typeface="微软雅黑" panose="020B0503020204020204" pitchFamily="34" charset="-122"/>
                <a:cs typeface="Times New Roman" panose="02020603050405020304" pitchFamily="18" charset="0"/>
                <a:sym typeface="+mn-lt"/>
              </a:rPr>
              <a:t>C</a:t>
            </a:r>
            <a:endParaRPr lang="zh-CN" altLang="en-US" sz="4800" b="1" dirty="0">
              <a:solidFill>
                <a:prstClr val="white"/>
              </a:solidFill>
              <a:latin typeface="#9Slide03 Cabin Condensed" panose="00000506000000000000" pitchFamily="2" charset="-93"/>
              <a:ea typeface="微软雅黑" panose="020B0503020204020204" pitchFamily="34" charset="-122"/>
              <a:cs typeface="Times New Roman" panose="02020603050405020304" pitchFamily="18" charset="0"/>
              <a:sym typeface="+mn-lt"/>
            </a:endParaRPr>
          </a:p>
        </p:txBody>
      </p:sp>
      <p:sp>
        <p:nvSpPr>
          <p:cNvPr id="36" name="TextBox 35">
            <a:extLst>
              <a:ext uri="{FF2B5EF4-FFF2-40B4-BE49-F238E27FC236}">
                <a16:creationId xmlns:a16="http://schemas.microsoft.com/office/drawing/2014/main" id="{9F4EC0E2-4EEF-218B-22FA-8CB81A3A0FA6}"/>
              </a:ext>
            </a:extLst>
          </p:cNvPr>
          <p:cNvSpPr txBox="1"/>
          <p:nvPr/>
        </p:nvSpPr>
        <p:spPr>
          <a:xfrm>
            <a:off x="1794483" y="1110029"/>
            <a:ext cx="8394545" cy="1156727"/>
          </a:xfrm>
          <a:prstGeom prst="rect">
            <a:avLst/>
          </a:prstGeom>
          <a:noFill/>
        </p:spPr>
        <p:txBody>
          <a:bodyPr wrap="square">
            <a:spAutoFit/>
          </a:bodyPr>
          <a:lstStyle/>
          <a:p>
            <a:pPr algn="just">
              <a:lnSpc>
                <a:spcPct val="130000"/>
              </a:lnSpc>
            </a:pPr>
            <a:r>
              <a:rPr lang="vi-VN" sz="2800" b="1">
                <a:solidFill>
                  <a:srgbClr val="FF0000"/>
                </a:solidFill>
                <a:latin typeface="#9Slide03 Cabin Condensed" panose="00000506000000000000" pitchFamily="2" charset="-93"/>
                <a:ea typeface="Autocar Bold Condensed" panose="020B0500000000000000" pitchFamily="34" charset="0"/>
                <a:cs typeface="Times New Roman" panose="02020603050405020304" pitchFamily="18" charset="0"/>
              </a:rPr>
              <a:t>Câu 5:</a:t>
            </a:r>
            <a:r>
              <a:rPr lang="vi-VN" sz="2800">
                <a:solidFill>
                  <a:srgbClr val="FF0000"/>
                </a:solidFill>
                <a:latin typeface="#9Slide03 Cabin Condensed" panose="00000506000000000000" pitchFamily="2" charset="-93"/>
                <a:ea typeface="Autocar Bold Condensed" panose="020B0500000000000000" pitchFamily="34" charset="0"/>
                <a:cs typeface="Times New Roman" panose="02020603050405020304" pitchFamily="18" charset="0"/>
              </a:rPr>
              <a:t> </a:t>
            </a:r>
            <a:r>
              <a:rPr lang="vi-VN" sz="2800">
                <a:latin typeface="#9Slide03 Cabin Condensed" panose="00000506000000000000" pitchFamily="2" charset="-93"/>
                <a:ea typeface="Autocar Bold Condensed" panose="020B0500000000000000" pitchFamily="34" charset="0"/>
                <a:cs typeface="Times New Roman" panose="02020603050405020304" pitchFamily="18" charset="0"/>
              </a:rPr>
              <a:t>Dãy nguyên tố nào sau đây được sắp xếp theo chiều tang dần tính kim loại?</a:t>
            </a:r>
            <a:endParaRPr lang="vi-VN" sz="2800" dirty="0">
              <a:latin typeface="#9Slide03 Cabin Condensed" panose="00000506000000000000" pitchFamily="2" charset="-93"/>
              <a:ea typeface="Autocar Bold Condensed" panose="020B0500000000000000" pitchFamily="34" charset="0"/>
              <a:cs typeface="Times New Roman" panose="02020603050405020304" pitchFamily="18" charset="0"/>
            </a:endParaRPr>
          </a:p>
        </p:txBody>
      </p:sp>
      <p:pic>
        <p:nvPicPr>
          <p:cNvPr id="37" name="Picture 36">
            <a:extLst>
              <a:ext uri="{FF2B5EF4-FFF2-40B4-BE49-F238E27FC236}">
                <a16:creationId xmlns:a16="http://schemas.microsoft.com/office/drawing/2014/main" id="{77E65633-DD9E-7748-9B1D-24F48885ADC3}"/>
              </a:ext>
            </a:extLst>
          </p:cNvPr>
          <p:cNvPicPr>
            <a:picLocks noChangeAspect="1"/>
          </p:cNvPicPr>
          <p:nvPr/>
        </p:nvPicPr>
        <p:blipFill rotWithShape="1">
          <a:blip r:embed="rId3"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10171301" y="5619810"/>
            <a:ext cx="731402" cy="709152"/>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2955304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ppt_x"/>
                                          </p:val>
                                        </p:tav>
                                        <p:tav tm="100000">
                                          <p:val>
                                            <p:strVal val="#ppt_x"/>
                                          </p:val>
                                        </p:tav>
                                      </p:tavLst>
                                    </p:anim>
                                    <p:anim calcmode="lin" valueType="num">
                                      <p:cBhvr additive="base">
                                        <p:cTn id="8" dur="1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ppt_x"/>
                                          </p:val>
                                        </p:tav>
                                        <p:tav tm="100000">
                                          <p:val>
                                            <p:strVal val="#ppt_x"/>
                                          </p:val>
                                        </p:tav>
                                      </p:tavLst>
                                    </p:anim>
                                    <p:anim calcmode="lin" valueType="num">
                                      <p:cBhvr additive="base">
                                        <p:cTn id="12" dur="1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500" fill="hold"/>
                                        <p:tgtEl>
                                          <p:spTgt spid="21"/>
                                        </p:tgtEl>
                                        <p:attrNameLst>
                                          <p:attrName>ppt_x</p:attrName>
                                        </p:attrNameLst>
                                      </p:cBhvr>
                                      <p:tavLst>
                                        <p:tav tm="0">
                                          <p:val>
                                            <p:strVal val="#ppt_x"/>
                                          </p:val>
                                        </p:tav>
                                        <p:tav tm="100000">
                                          <p:val>
                                            <p:strVal val="#ppt_x"/>
                                          </p:val>
                                        </p:tav>
                                      </p:tavLst>
                                    </p:anim>
                                    <p:anim calcmode="lin" valueType="num">
                                      <p:cBhvr additive="base">
                                        <p:cTn id="16" dur="1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500" fill="hold"/>
                                        <p:tgtEl>
                                          <p:spTgt spid="28"/>
                                        </p:tgtEl>
                                        <p:attrNameLst>
                                          <p:attrName>ppt_x</p:attrName>
                                        </p:attrNameLst>
                                      </p:cBhvr>
                                      <p:tavLst>
                                        <p:tav tm="0">
                                          <p:val>
                                            <p:strVal val="#ppt_x"/>
                                          </p:val>
                                        </p:tav>
                                        <p:tav tm="100000">
                                          <p:val>
                                            <p:strVal val="#ppt_x"/>
                                          </p:val>
                                        </p:tav>
                                      </p:tavLst>
                                    </p:anim>
                                    <p:anim calcmode="lin" valueType="num">
                                      <p:cBhvr additive="base">
                                        <p:cTn id="20" dur="1500" fill="hold"/>
                                        <p:tgtEl>
                                          <p:spTgt spid="28"/>
                                        </p:tgtEl>
                                        <p:attrNameLst>
                                          <p:attrName>ppt_y</p:attrName>
                                        </p:attrNameLst>
                                      </p:cBhvr>
                                      <p:tavLst>
                                        <p:tav tm="0">
                                          <p:val>
                                            <p:strVal val="1+#ppt_h/2"/>
                                          </p:val>
                                        </p:tav>
                                        <p:tav tm="100000">
                                          <p:val>
                                            <p:strVal val="#ppt_y"/>
                                          </p:val>
                                        </p:tav>
                                      </p:tavLst>
                                    </p:anim>
                                  </p:childTnLst>
                                </p:cTn>
                              </p:par>
                              <p:par>
                                <p:cTn id="21" presetID="26"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80">
                                          <p:stCondLst>
                                            <p:cond delay="0"/>
                                          </p:stCondLst>
                                        </p:cTn>
                                        <p:tgtEl>
                                          <p:spTgt spid="25"/>
                                        </p:tgtEl>
                                      </p:cBhvr>
                                    </p:animEffect>
                                    <p:anim calcmode="lin" valueType="num">
                                      <p:cBhvr>
                                        <p:cTn id="24"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9" dur="26">
                                          <p:stCondLst>
                                            <p:cond delay="650"/>
                                          </p:stCondLst>
                                        </p:cTn>
                                        <p:tgtEl>
                                          <p:spTgt spid="25"/>
                                        </p:tgtEl>
                                      </p:cBhvr>
                                      <p:to x="100000" y="60000"/>
                                    </p:animScale>
                                    <p:animScale>
                                      <p:cBhvr>
                                        <p:cTn id="30" dur="166" decel="50000">
                                          <p:stCondLst>
                                            <p:cond delay="676"/>
                                          </p:stCondLst>
                                        </p:cTn>
                                        <p:tgtEl>
                                          <p:spTgt spid="25"/>
                                        </p:tgtEl>
                                      </p:cBhvr>
                                      <p:to x="100000" y="100000"/>
                                    </p:animScale>
                                    <p:animScale>
                                      <p:cBhvr>
                                        <p:cTn id="31" dur="26">
                                          <p:stCondLst>
                                            <p:cond delay="1312"/>
                                          </p:stCondLst>
                                        </p:cTn>
                                        <p:tgtEl>
                                          <p:spTgt spid="25"/>
                                        </p:tgtEl>
                                      </p:cBhvr>
                                      <p:to x="100000" y="80000"/>
                                    </p:animScale>
                                    <p:animScale>
                                      <p:cBhvr>
                                        <p:cTn id="32" dur="166" decel="50000">
                                          <p:stCondLst>
                                            <p:cond delay="1338"/>
                                          </p:stCondLst>
                                        </p:cTn>
                                        <p:tgtEl>
                                          <p:spTgt spid="25"/>
                                        </p:tgtEl>
                                      </p:cBhvr>
                                      <p:to x="100000" y="100000"/>
                                    </p:animScale>
                                    <p:animScale>
                                      <p:cBhvr>
                                        <p:cTn id="33" dur="26">
                                          <p:stCondLst>
                                            <p:cond delay="1642"/>
                                          </p:stCondLst>
                                        </p:cTn>
                                        <p:tgtEl>
                                          <p:spTgt spid="25"/>
                                        </p:tgtEl>
                                      </p:cBhvr>
                                      <p:to x="100000" y="90000"/>
                                    </p:animScale>
                                    <p:animScale>
                                      <p:cBhvr>
                                        <p:cTn id="34" dur="166" decel="50000">
                                          <p:stCondLst>
                                            <p:cond delay="1668"/>
                                          </p:stCondLst>
                                        </p:cTn>
                                        <p:tgtEl>
                                          <p:spTgt spid="25"/>
                                        </p:tgtEl>
                                      </p:cBhvr>
                                      <p:to x="100000" y="100000"/>
                                    </p:animScale>
                                    <p:animScale>
                                      <p:cBhvr>
                                        <p:cTn id="35" dur="26">
                                          <p:stCondLst>
                                            <p:cond delay="1808"/>
                                          </p:stCondLst>
                                        </p:cTn>
                                        <p:tgtEl>
                                          <p:spTgt spid="25"/>
                                        </p:tgtEl>
                                      </p:cBhvr>
                                      <p:to x="100000" y="95000"/>
                                    </p:animScale>
                                    <p:animScale>
                                      <p:cBhvr>
                                        <p:cTn id="36" dur="166" decel="50000">
                                          <p:stCondLst>
                                            <p:cond delay="1834"/>
                                          </p:stCondLst>
                                        </p:cTn>
                                        <p:tgtEl>
                                          <p:spTgt spid="25"/>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80">
                                          <p:stCondLst>
                                            <p:cond delay="0"/>
                                          </p:stCondLst>
                                        </p:cTn>
                                        <p:tgtEl>
                                          <p:spTgt spid="29"/>
                                        </p:tgtEl>
                                      </p:cBhvr>
                                    </p:animEffect>
                                    <p:anim calcmode="lin" valueType="num">
                                      <p:cBhvr>
                                        <p:cTn id="4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45" dur="26">
                                          <p:stCondLst>
                                            <p:cond delay="650"/>
                                          </p:stCondLst>
                                        </p:cTn>
                                        <p:tgtEl>
                                          <p:spTgt spid="29"/>
                                        </p:tgtEl>
                                      </p:cBhvr>
                                      <p:to x="100000" y="60000"/>
                                    </p:animScale>
                                    <p:animScale>
                                      <p:cBhvr>
                                        <p:cTn id="46" dur="166" decel="50000">
                                          <p:stCondLst>
                                            <p:cond delay="676"/>
                                          </p:stCondLst>
                                        </p:cTn>
                                        <p:tgtEl>
                                          <p:spTgt spid="29"/>
                                        </p:tgtEl>
                                      </p:cBhvr>
                                      <p:to x="100000" y="100000"/>
                                    </p:animScale>
                                    <p:animScale>
                                      <p:cBhvr>
                                        <p:cTn id="47" dur="26">
                                          <p:stCondLst>
                                            <p:cond delay="1312"/>
                                          </p:stCondLst>
                                        </p:cTn>
                                        <p:tgtEl>
                                          <p:spTgt spid="29"/>
                                        </p:tgtEl>
                                      </p:cBhvr>
                                      <p:to x="100000" y="80000"/>
                                    </p:animScale>
                                    <p:animScale>
                                      <p:cBhvr>
                                        <p:cTn id="48" dur="166" decel="50000">
                                          <p:stCondLst>
                                            <p:cond delay="1338"/>
                                          </p:stCondLst>
                                        </p:cTn>
                                        <p:tgtEl>
                                          <p:spTgt spid="29"/>
                                        </p:tgtEl>
                                      </p:cBhvr>
                                      <p:to x="100000" y="100000"/>
                                    </p:animScale>
                                    <p:animScale>
                                      <p:cBhvr>
                                        <p:cTn id="49" dur="26">
                                          <p:stCondLst>
                                            <p:cond delay="1642"/>
                                          </p:stCondLst>
                                        </p:cTn>
                                        <p:tgtEl>
                                          <p:spTgt spid="29"/>
                                        </p:tgtEl>
                                      </p:cBhvr>
                                      <p:to x="100000" y="90000"/>
                                    </p:animScale>
                                    <p:animScale>
                                      <p:cBhvr>
                                        <p:cTn id="50" dur="166" decel="50000">
                                          <p:stCondLst>
                                            <p:cond delay="1668"/>
                                          </p:stCondLst>
                                        </p:cTn>
                                        <p:tgtEl>
                                          <p:spTgt spid="29"/>
                                        </p:tgtEl>
                                      </p:cBhvr>
                                      <p:to x="100000" y="100000"/>
                                    </p:animScale>
                                    <p:animScale>
                                      <p:cBhvr>
                                        <p:cTn id="51" dur="26">
                                          <p:stCondLst>
                                            <p:cond delay="1808"/>
                                          </p:stCondLst>
                                        </p:cTn>
                                        <p:tgtEl>
                                          <p:spTgt spid="29"/>
                                        </p:tgtEl>
                                      </p:cBhvr>
                                      <p:to x="100000" y="95000"/>
                                    </p:animScale>
                                    <p:animScale>
                                      <p:cBhvr>
                                        <p:cTn id="52" dur="166" decel="50000">
                                          <p:stCondLst>
                                            <p:cond delay="1834"/>
                                          </p:stCondLst>
                                        </p:cTn>
                                        <p:tgtEl>
                                          <p:spTgt spid="29"/>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80">
                                          <p:stCondLst>
                                            <p:cond delay="0"/>
                                          </p:stCondLst>
                                        </p:cTn>
                                        <p:tgtEl>
                                          <p:spTgt spid="32"/>
                                        </p:tgtEl>
                                      </p:cBhvr>
                                    </p:animEffect>
                                    <p:anim calcmode="lin" valueType="num">
                                      <p:cBhvr>
                                        <p:cTn id="5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61" dur="26">
                                          <p:stCondLst>
                                            <p:cond delay="650"/>
                                          </p:stCondLst>
                                        </p:cTn>
                                        <p:tgtEl>
                                          <p:spTgt spid="32"/>
                                        </p:tgtEl>
                                      </p:cBhvr>
                                      <p:to x="100000" y="60000"/>
                                    </p:animScale>
                                    <p:animScale>
                                      <p:cBhvr>
                                        <p:cTn id="62" dur="166" decel="50000">
                                          <p:stCondLst>
                                            <p:cond delay="676"/>
                                          </p:stCondLst>
                                        </p:cTn>
                                        <p:tgtEl>
                                          <p:spTgt spid="32"/>
                                        </p:tgtEl>
                                      </p:cBhvr>
                                      <p:to x="100000" y="100000"/>
                                    </p:animScale>
                                    <p:animScale>
                                      <p:cBhvr>
                                        <p:cTn id="63" dur="26">
                                          <p:stCondLst>
                                            <p:cond delay="1312"/>
                                          </p:stCondLst>
                                        </p:cTn>
                                        <p:tgtEl>
                                          <p:spTgt spid="32"/>
                                        </p:tgtEl>
                                      </p:cBhvr>
                                      <p:to x="100000" y="80000"/>
                                    </p:animScale>
                                    <p:animScale>
                                      <p:cBhvr>
                                        <p:cTn id="64" dur="166" decel="50000">
                                          <p:stCondLst>
                                            <p:cond delay="1338"/>
                                          </p:stCondLst>
                                        </p:cTn>
                                        <p:tgtEl>
                                          <p:spTgt spid="32"/>
                                        </p:tgtEl>
                                      </p:cBhvr>
                                      <p:to x="100000" y="100000"/>
                                    </p:animScale>
                                    <p:animScale>
                                      <p:cBhvr>
                                        <p:cTn id="65" dur="26">
                                          <p:stCondLst>
                                            <p:cond delay="1642"/>
                                          </p:stCondLst>
                                        </p:cTn>
                                        <p:tgtEl>
                                          <p:spTgt spid="32"/>
                                        </p:tgtEl>
                                      </p:cBhvr>
                                      <p:to x="100000" y="90000"/>
                                    </p:animScale>
                                    <p:animScale>
                                      <p:cBhvr>
                                        <p:cTn id="66" dur="166" decel="50000">
                                          <p:stCondLst>
                                            <p:cond delay="1668"/>
                                          </p:stCondLst>
                                        </p:cTn>
                                        <p:tgtEl>
                                          <p:spTgt spid="32"/>
                                        </p:tgtEl>
                                      </p:cBhvr>
                                      <p:to x="100000" y="100000"/>
                                    </p:animScale>
                                    <p:animScale>
                                      <p:cBhvr>
                                        <p:cTn id="67" dur="26">
                                          <p:stCondLst>
                                            <p:cond delay="1808"/>
                                          </p:stCondLst>
                                        </p:cTn>
                                        <p:tgtEl>
                                          <p:spTgt spid="32"/>
                                        </p:tgtEl>
                                      </p:cBhvr>
                                      <p:to x="100000" y="95000"/>
                                    </p:animScale>
                                    <p:animScale>
                                      <p:cBhvr>
                                        <p:cTn id="68" dur="166" decel="50000">
                                          <p:stCondLst>
                                            <p:cond delay="1834"/>
                                          </p:stCondLst>
                                        </p:cTn>
                                        <p:tgtEl>
                                          <p:spTgt spid="32"/>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down)">
                                      <p:cBhvr>
                                        <p:cTn id="71" dur="580">
                                          <p:stCondLst>
                                            <p:cond delay="0"/>
                                          </p:stCondLst>
                                        </p:cTn>
                                        <p:tgtEl>
                                          <p:spTgt spid="35"/>
                                        </p:tgtEl>
                                      </p:cBhvr>
                                    </p:animEffect>
                                    <p:anim calcmode="lin" valueType="num">
                                      <p:cBhvr>
                                        <p:cTn id="72"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77" dur="26">
                                          <p:stCondLst>
                                            <p:cond delay="650"/>
                                          </p:stCondLst>
                                        </p:cTn>
                                        <p:tgtEl>
                                          <p:spTgt spid="35"/>
                                        </p:tgtEl>
                                      </p:cBhvr>
                                      <p:to x="100000" y="60000"/>
                                    </p:animScale>
                                    <p:animScale>
                                      <p:cBhvr>
                                        <p:cTn id="78" dur="166" decel="50000">
                                          <p:stCondLst>
                                            <p:cond delay="676"/>
                                          </p:stCondLst>
                                        </p:cTn>
                                        <p:tgtEl>
                                          <p:spTgt spid="35"/>
                                        </p:tgtEl>
                                      </p:cBhvr>
                                      <p:to x="100000" y="100000"/>
                                    </p:animScale>
                                    <p:animScale>
                                      <p:cBhvr>
                                        <p:cTn id="79" dur="26">
                                          <p:stCondLst>
                                            <p:cond delay="1312"/>
                                          </p:stCondLst>
                                        </p:cTn>
                                        <p:tgtEl>
                                          <p:spTgt spid="35"/>
                                        </p:tgtEl>
                                      </p:cBhvr>
                                      <p:to x="100000" y="80000"/>
                                    </p:animScale>
                                    <p:animScale>
                                      <p:cBhvr>
                                        <p:cTn id="80" dur="166" decel="50000">
                                          <p:stCondLst>
                                            <p:cond delay="1338"/>
                                          </p:stCondLst>
                                        </p:cTn>
                                        <p:tgtEl>
                                          <p:spTgt spid="35"/>
                                        </p:tgtEl>
                                      </p:cBhvr>
                                      <p:to x="100000" y="100000"/>
                                    </p:animScale>
                                    <p:animScale>
                                      <p:cBhvr>
                                        <p:cTn id="81" dur="26">
                                          <p:stCondLst>
                                            <p:cond delay="1642"/>
                                          </p:stCondLst>
                                        </p:cTn>
                                        <p:tgtEl>
                                          <p:spTgt spid="35"/>
                                        </p:tgtEl>
                                      </p:cBhvr>
                                      <p:to x="100000" y="90000"/>
                                    </p:animScale>
                                    <p:animScale>
                                      <p:cBhvr>
                                        <p:cTn id="82" dur="166" decel="50000">
                                          <p:stCondLst>
                                            <p:cond delay="1668"/>
                                          </p:stCondLst>
                                        </p:cTn>
                                        <p:tgtEl>
                                          <p:spTgt spid="35"/>
                                        </p:tgtEl>
                                      </p:cBhvr>
                                      <p:to x="100000" y="100000"/>
                                    </p:animScale>
                                    <p:animScale>
                                      <p:cBhvr>
                                        <p:cTn id="83" dur="26">
                                          <p:stCondLst>
                                            <p:cond delay="1808"/>
                                          </p:stCondLst>
                                        </p:cTn>
                                        <p:tgtEl>
                                          <p:spTgt spid="35"/>
                                        </p:tgtEl>
                                      </p:cBhvr>
                                      <p:to x="100000" y="95000"/>
                                    </p:animScale>
                                    <p:animScale>
                                      <p:cBhvr>
                                        <p:cTn id="84" dur="166" decel="50000">
                                          <p:stCondLst>
                                            <p:cond delay="1834"/>
                                          </p:stCondLst>
                                        </p:cTn>
                                        <p:tgtEl>
                                          <p:spTgt spid="35"/>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3" presetClass="entr" presetSubtype="32" fill="hold" nodeType="click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250" fill="hold"/>
                                        <p:tgtEl>
                                          <p:spTgt spid="37"/>
                                        </p:tgtEl>
                                        <p:attrNameLst>
                                          <p:attrName>ppt_w</p:attrName>
                                        </p:attrNameLst>
                                      </p:cBhvr>
                                      <p:tavLst>
                                        <p:tav tm="0">
                                          <p:val>
                                            <p:strVal val="4*#ppt_w"/>
                                          </p:val>
                                        </p:tav>
                                        <p:tav tm="100000">
                                          <p:val>
                                            <p:strVal val="#ppt_w"/>
                                          </p:val>
                                        </p:tav>
                                      </p:tavLst>
                                    </p:anim>
                                    <p:anim calcmode="lin" valueType="num">
                                      <p:cBhvr>
                                        <p:cTn id="90"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2" grpId="0" animBg="1"/>
      <p:bldP spid="3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FF6614C6-DFF4-4345-BB2D-CE7D0415B530}"/>
              </a:ext>
            </a:extLst>
          </p:cNvPr>
          <p:cNvPicPr>
            <a:picLocks noChangeAspect="1"/>
          </p:cNvPicPr>
          <p:nvPr/>
        </p:nvPicPr>
        <p:blipFill rotWithShape="1">
          <a:blip r:embed="rId2">
            <a:extLst>
              <a:ext uri="{28A0092B-C50C-407E-A947-70E740481C1C}">
                <a14:useLocalDpi xmlns:a14="http://schemas.microsoft.com/office/drawing/2010/main" val="0"/>
              </a:ext>
            </a:extLst>
          </a:blip>
          <a:srcRect l="2174" t="10676" r="2174"/>
          <a:stretch/>
        </p:blipFill>
        <p:spPr>
          <a:xfrm>
            <a:off x="0" y="0"/>
            <a:ext cx="12192000" cy="6858000"/>
          </a:xfrm>
          <a:prstGeom prst="rect">
            <a:avLst/>
          </a:prstGeom>
        </p:spPr>
      </p:pic>
      <p:grpSp>
        <p:nvGrpSpPr>
          <p:cNvPr id="2" name="组合 1"/>
          <p:cNvGrpSpPr/>
          <p:nvPr/>
        </p:nvGrpSpPr>
        <p:grpSpPr>
          <a:xfrm>
            <a:off x="1591336" y="2469630"/>
            <a:ext cx="1908213" cy="3219115"/>
            <a:chOff x="539354" y="1507564"/>
            <a:chExt cx="1431160" cy="2414336"/>
          </a:xfrm>
        </p:grpSpPr>
        <p:sp>
          <p:nvSpPr>
            <p:cNvPr id="8" name="Rectangle: Rounded Corners 4"/>
            <p:cNvSpPr/>
            <p:nvPr/>
          </p:nvSpPr>
          <p:spPr bwMode="auto">
            <a:xfrm>
              <a:off x="539354" y="1507564"/>
              <a:ext cx="1431159" cy="2414336"/>
            </a:xfrm>
            <a:prstGeom prst="roundRect">
              <a:avLst>
                <a:gd name="adj" fmla="val 6684"/>
              </a:avLst>
            </a:prstGeom>
            <a:solidFill>
              <a:schemeClr val="accent1">
                <a:lumMod val="100000"/>
              </a:schemeClr>
            </a:solidFill>
            <a:ln w="19050">
              <a:noFill/>
              <a:round/>
              <a:headEnd/>
              <a:tailEnd/>
            </a:ln>
          </p:spPr>
          <p:txBody>
            <a:bodyPr rot="0" spcFirstLastPara="0" vert="horz" wrap="none" lIns="121920" tIns="2208000" rIns="121920" bIns="60960" anchor="t" anchorCtr="1" forceAA="0" compatLnSpc="1">
              <a:prstTxWarp prst="textNoShape">
                <a:avLst/>
              </a:prstTxWarp>
              <a:normAutofit/>
            </a:bodyPr>
            <a:lstStyle/>
            <a:p>
              <a:pPr algn="ctr"/>
              <a:r>
                <a:rPr lang="en-US" altLang="zh-CN" sz="4000" b="1">
                  <a:latin typeface="#9Slide03 Cabin Condensed" panose="00000506000000000000" pitchFamily="2" charset="-93"/>
                  <a:ea typeface="微软雅黑" panose="020B0503020204020204" pitchFamily="34" charset="-122"/>
                  <a:cs typeface="Times New Roman" panose="02020603050405020304" pitchFamily="18" charset="0"/>
                </a:rPr>
                <a:t>HCl</a:t>
              </a:r>
              <a:endParaRPr lang="zh-CN" altLang="en-US" sz="4000" b="1">
                <a:latin typeface="#9Slide03 Cabin Condensed" panose="00000506000000000000" pitchFamily="2" charset="-93"/>
                <a:ea typeface="微软雅黑" panose="020B0503020204020204" pitchFamily="34" charset="-122"/>
                <a:cs typeface="Times New Roman" panose="02020603050405020304" pitchFamily="18" charset="0"/>
              </a:endParaRPr>
            </a:p>
          </p:txBody>
        </p:sp>
        <p:sp>
          <p:nvSpPr>
            <p:cNvPr id="9" name="Freeform: Shape 14"/>
            <p:cNvSpPr/>
            <p:nvPr/>
          </p:nvSpPr>
          <p:spPr bwMode="auto">
            <a:xfrm>
              <a:off x="1035021" y="1507564"/>
              <a:ext cx="935492" cy="963684"/>
            </a:xfrm>
            <a:custGeom>
              <a:avLst/>
              <a:gdLst>
                <a:gd name="connsiteX0" fmla="*/ 5290 w 1247323"/>
                <a:gd name="connsiteY0" fmla="*/ 0 h 1638297"/>
                <a:gd name="connsiteX1" fmla="*/ 381699 w 1247323"/>
                <a:gd name="connsiteY1" fmla="*/ 0 h 1638297"/>
                <a:gd name="connsiteX2" fmla="*/ 344885 w 1247323"/>
                <a:gd name="connsiteY2" fmla="*/ 100584 h 1638297"/>
                <a:gd name="connsiteX3" fmla="*/ 293217 w 1247323"/>
                <a:gd name="connsiteY3" fmla="*/ 442333 h 1638297"/>
                <a:gd name="connsiteX4" fmla="*/ 1210847 w 1247323"/>
                <a:gd name="connsiteY4" fmla="*/ 1568226 h 1638297"/>
                <a:gd name="connsiteX5" fmla="*/ 1247323 w 1247323"/>
                <a:gd name="connsiteY5" fmla="*/ 1573793 h 1638297"/>
                <a:gd name="connsiteX6" fmla="*/ 1247323 w 1247323"/>
                <a:gd name="connsiteY6" fmla="*/ 1638297 h 1638297"/>
                <a:gd name="connsiteX7" fmla="*/ 1100442 w 1247323"/>
                <a:gd name="connsiteY7" fmla="*/ 1600530 h 1638297"/>
                <a:gd name="connsiteX8" fmla="*/ 0 w 1247323"/>
                <a:gd name="connsiteY8" fmla="*/ 104768 h 1638297"/>
                <a:gd name="connsiteX9" fmla="*/ 5290 w 1247323"/>
                <a:gd name="connsiteY9" fmla="*/ 0 h 163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323" h="1638297">
                  <a:moveTo>
                    <a:pt x="5290" y="0"/>
                  </a:moveTo>
                  <a:lnTo>
                    <a:pt x="381699" y="0"/>
                  </a:lnTo>
                  <a:lnTo>
                    <a:pt x="344885" y="100584"/>
                  </a:lnTo>
                  <a:cubicBezTo>
                    <a:pt x="311306" y="208542"/>
                    <a:pt x="293217" y="323325"/>
                    <a:pt x="293217" y="442333"/>
                  </a:cubicBezTo>
                  <a:cubicBezTo>
                    <a:pt x="293217" y="997704"/>
                    <a:pt x="687156" y="1461064"/>
                    <a:pt x="1210847" y="1568226"/>
                  </a:cubicBezTo>
                  <a:lnTo>
                    <a:pt x="1247323" y="1573793"/>
                  </a:lnTo>
                  <a:lnTo>
                    <a:pt x="1247323" y="1638297"/>
                  </a:lnTo>
                  <a:lnTo>
                    <a:pt x="1100442" y="1600530"/>
                  </a:lnTo>
                  <a:cubicBezTo>
                    <a:pt x="462902" y="1402234"/>
                    <a:pt x="0" y="807560"/>
                    <a:pt x="0" y="104768"/>
                  </a:cubicBezTo>
                  <a:lnTo>
                    <a:pt x="5290" y="0"/>
                  </a:lnTo>
                  <a:close/>
                </a:path>
              </a:pathLst>
            </a:custGeom>
            <a:solidFill>
              <a:schemeClr val="accent1">
                <a:lumMod val="60000"/>
                <a:lumOff val="40000"/>
              </a:schemeClr>
            </a:solidFill>
            <a:ln w="19050">
              <a:noFill/>
              <a:round/>
              <a:headEnd/>
              <a:tailEnd/>
            </a:ln>
          </p:spPr>
          <p:txBody>
            <a:bodyPr anchor="ctr"/>
            <a:lstStyle/>
            <a:p>
              <a:pPr algn="ctr"/>
              <a:endParaRPr sz="1400">
                <a:latin typeface="#9Slide03 Cabin Condensed" panose="00000506000000000000" pitchFamily="2" charset="-93"/>
                <a:ea typeface="微软雅黑" panose="020B0503020204020204" pitchFamily="34" charset="-122"/>
                <a:cs typeface="Times New Roman" panose="02020603050405020304" pitchFamily="18" charset="0"/>
              </a:endParaRPr>
            </a:p>
          </p:txBody>
        </p:sp>
        <p:sp>
          <p:nvSpPr>
            <p:cNvPr id="10" name="Freeform: Shape 11"/>
            <p:cNvSpPr/>
            <p:nvPr/>
          </p:nvSpPr>
          <p:spPr bwMode="auto">
            <a:xfrm>
              <a:off x="1254934" y="1507564"/>
              <a:ext cx="715580" cy="925741"/>
            </a:xfrm>
            <a:custGeom>
              <a:avLst/>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6"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solidFill>
              <a:schemeClr val="accent1">
                <a:lumMod val="20000"/>
                <a:lumOff val="80000"/>
              </a:schemeClr>
            </a:solidFill>
            <a:ln w="19050">
              <a:noFill/>
              <a:round/>
              <a:headEnd/>
              <a:tailEnd/>
            </a:ln>
          </p:spPr>
          <p:txBody>
            <a:bodyPr anchor="ctr"/>
            <a:lstStyle/>
            <a:p>
              <a:pPr algn="ctr"/>
              <a:endParaRPr sz="1400">
                <a:latin typeface="#9Slide03 Cabin Condensed" panose="00000506000000000000" pitchFamily="2" charset="-93"/>
                <a:ea typeface="微软雅黑" panose="020B0503020204020204" pitchFamily="34" charset="-122"/>
                <a:cs typeface="Times New Roman" panose="02020603050405020304" pitchFamily="18" charset="0"/>
              </a:endParaRPr>
            </a:p>
          </p:txBody>
        </p:sp>
        <p:sp>
          <p:nvSpPr>
            <p:cNvPr id="23" name="TextBox 38"/>
            <p:cNvSpPr txBox="1"/>
            <p:nvPr/>
          </p:nvSpPr>
          <p:spPr>
            <a:xfrm>
              <a:off x="1393375" y="1515751"/>
              <a:ext cx="491962" cy="530914"/>
            </a:xfrm>
            <a:prstGeom prst="rect">
              <a:avLst/>
            </a:prstGeom>
            <a:noFill/>
          </p:spPr>
          <p:txBody>
            <a:bodyPr wrap="none" anchor="ctr">
              <a:normAutofit/>
            </a:bodyPr>
            <a:lstStyle/>
            <a:p>
              <a:r>
                <a:rPr lang="en-US" altLang="zh-CN" sz="4000" b="1">
                  <a:solidFill>
                    <a:srgbClr val="FF0000"/>
                  </a:solidFill>
                  <a:latin typeface="#9Slide03 Cabin Condensed" panose="00000506000000000000" pitchFamily="2" charset="-93"/>
                  <a:ea typeface="微软雅黑" panose="020B0503020204020204" pitchFamily="34" charset="-122"/>
                  <a:cs typeface="Times New Roman" panose="02020603050405020304" pitchFamily="18" charset="0"/>
                </a:rPr>
                <a:t>A</a:t>
              </a:r>
            </a:p>
          </p:txBody>
        </p:sp>
        <p:sp>
          <p:nvSpPr>
            <p:cNvPr id="28" name="TextBox 43"/>
            <p:cNvSpPr txBox="1">
              <a:spLocks/>
            </p:cNvSpPr>
            <p:nvPr/>
          </p:nvSpPr>
          <p:spPr>
            <a:xfrm>
              <a:off x="642621" y="3192819"/>
              <a:ext cx="1224625" cy="582909"/>
            </a:xfrm>
            <a:prstGeom prst="rect">
              <a:avLst/>
            </a:prstGeom>
          </p:spPr>
          <p:txBody>
            <a:bodyPr vert="horz" wrap="square" lIns="0" tIns="0" rIns="0" bIns="0" anchor="ctr" anchorCtr="0">
              <a:normAutofit/>
            </a:bodyPr>
            <a:lstStyle/>
            <a:p>
              <a:pPr>
                <a:lnSpc>
                  <a:spcPct val="120000"/>
                </a:lnSpc>
              </a:pPr>
              <a:endParaRPr lang="zh-CN" altLang="en-US" sz="800" dirty="0">
                <a:solidFill>
                  <a:schemeClr val="bg1"/>
                </a:solidFill>
                <a:latin typeface="#9Slide03 Cabin Condensed" panose="00000506000000000000" pitchFamily="2" charset="-93"/>
                <a:ea typeface="微软雅黑" panose="020B0503020204020204" pitchFamily="34" charset="-122"/>
                <a:cs typeface="Times New Roman" panose="02020603050405020304" pitchFamily="18" charset="0"/>
              </a:endParaRPr>
            </a:p>
          </p:txBody>
        </p:sp>
      </p:grpSp>
      <p:grpSp>
        <p:nvGrpSpPr>
          <p:cNvPr id="3" name="组合 2"/>
          <p:cNvGrpSpPr/>
          <p:nvPr/>
        </p:nvGrpSpPr>
        <p:grpSpPr>
          <a:xfrm>
            <a:off x="3802772" y="2469630"/>
            <a:ext cx="1908213" cy="3219115"/>
            <a:chOff x="2197931" y="1507564"/>
            <a:chExt cx="1431160" cy="2414336"/>
          </a:xfrm>
        </p:grpSpPr>
        <p:sp>
          <p:nvSpPr>
            <p:cNvPr id="11" name="Rectangle: Rounded Corners 18"/>
            <p:cNvSpPr/>
            <p:nvPr/>
          </p:nvSpPr>
          <p:spPr bwMode="auto">
            <a:xfrm>
              <a:off x="2197931" y="1507564"/>
              <a:ext cx="1431159" cy="2414336"/>
            </a:xfrm>
            <a:prstGeom prst="roundRect">
              <a:avLst>
                <a:gd name="adj" fmla="val 6684"/>
              </a:avLst>
            </a:prstGeom>
            <a:solidFill>
              <a:schemeClr val="accent2"/>
            </a:solidFill>
            <a:ln w="19050">
              <a:noFill/>
              <a:round/>
              <a:headEnd/>
              <a:tailEnd/>
            </a:ln>
          </p:spPr>
          <p:txBody>
            <a:bodyPr rot="0" spcFirstLastPara="0" vert="horz" wrap="none" lIns="121920" tIns="2208000" rIns="121920" bIns="60960" anchor="t" anchorCtr="1" forceAA="0" compatLnSpc="1">
              <a:prstTxWarp prst="textNoShape">
                <a:avLst/>
              </a:prstTxWarp>
              <a:normAutofit/>
            </a:bodyPr>
            <a:lstStyle/>
            <a:p>
              <a:pPr algn="ctr"/>
              <a:r>
                <a:rPr lang="en-US" altLang="zh-CN" sz="4000" b="1">
                  <a:latin typeface="#9Slide03 Cabin Condensed" panose="00000506000000000000" pitchFamily="2" charset="-93"/>
                  <a:ea typeface="微软雅黑" panose="020B0503020204020204" pitchFamily="34" charset="-122"/>
                  <a:cs typeface="Times New Roman" panose="02020603050405020304" pitchFamily="18" charset="0"/>
                </a:rPr>
                <a:t>HBr</a:t>
              </a:r>
              <a:endParaRPr lang="zh-CN" altLang="en-US" sz="4000" b="1">
                <a:latin typeface="#9Slide03 Cabin Condensed" panose="00000506000000000000" pitchFamily="2" charset="-93"/>
                <a:ea typeface="微软雅黑" panose="020B0503020204020204" pitchFamily="34" charset="-122"/>
                <a:cs typeface="Times New Roman" panose="02020603050405020304" pitchFamily="18" charset="0"/>
              </a:endParaRPr>
            </a:p>
          </p:txBody>
        </p:sp>
        <p:sp>
          <p:nvSpPr>
            <p:cNvPr id="12" name="Freeform: Shape 19"/>
            <p:cNvSpPr/>
            <p:nvPr/>
          </p:nvSpPr>
          <p:spPr bwMode="auto">
            <a:xfrm>
              <a:off x="2693598" y="1507564"/>
              <a:ext cx="935492" cy="963684"/>
            </a:xfrm>
            <a:custGeom>
              <a:avLst/>
              <a:gdLst>
                <a:gd name="connsiteX0" fmla="*/ 5290 w 1247323"/>
                <a:gd name="connsiteY0" fmla="*/ 0 h 1638297"/>
                <a:gd name="connsiteX1" fmla="*/ 381699 w 1247323"/>
                <a:gd name="connsiteY1" fmla="*/ 0 h 1638297"/>
                <a:gd name="connsiteX2" fmla="*/ 344885 w 1247323"/>
                <a:gd name="connsiteY2" fmla="*/ 100584 h 1638297"/>
                <a:gd name="connsiteX3" fmla="*/ 293217 w 1247323"/>
                <a:gd name="connsiteY3" fmla="*/ 442333 h 1638297"/>
                <a:gd name="connsiteX4" fmla="*/ 1210847 w 1247323"/>
                <a:gd name="connsiteY4" fmla="*/ 1568226 h 1638297"/>
                <a:gd name="connsiteX5" fmla="*/ 1247323 w 1247323"/>
                <a:gd name="connsiteY5" fmla="*/ 1573793 h 1638297"/>
                <a:gd name="connsiteX6" fmla="*/ 1247323 w 1247323"/>
                <a:gd name="connsiteY6" fmla="*/ 1638297 h 1638297"/>
                <a:gd name="connsiteX7" fmla="*/ 1100442 w 1247323"/>
                <a:gd name="connsiteY7" fmla="*/ 1600530 h 1638297"/>
                <a:gd name="connsiteX8" fmla="*/ 0 w 1247323"/>
                <a:gd name="connsiteY8" fmla="*/ 104768 h 1638297"/>
                <a:gd name="connsiteX9" fmla="*/ 5290 w 1247323"/>
                <a:gd name="connsiteY9" fmla="*/ 0 h 163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323" h="1638297">
                  <a:moveTo>
                    <a:pt x="5290" y="0"/>
                  </a:moveTo>
                  <a:lnTo>
                    <a:pt x="381699" y="0"/>
                  </a:lnTo>
                  <a:lnTo>
                    <a:pt x="344885" y="100584"/>
                  </a:lnTo>
                  <a:cubicBezTo>
                    <a:pt x="311306" y="208542"/>
                    <a:pt x="293217" y="323325"/>
                    <a:pt x="293217" y="442333"/>
                  </a:cubicBezTo>
                  <a:cubicBezTo>
                    <a:pt x="293217" y="997704"/>
                    <a:pt x="687156" y="1461064"/>
                    <a:pt x="1210847" y="1568226"/>
                  </a:cubicBezTo>
                  <a:lnTo>
                    <a:pt x="1247323" y="1573793"/>
                  </a:lnTo>
                  <a:lnTo>
                    <a:pt x="1247323" y="1638297"/>
                  </a:lnTo>
                  <a:lnTo>
                    <a:pt x="1100442" y="1600530"/>
                  </a:lnTo>
                  <a:cubicBezTo>
                    <a:pt x="462902" y="1402234"/>
                    <a:pt x="0" y="807560"/>
                    <a:pt x="0" y="104768"/>
                  </a:cubicBezTo>
                  <a:lnTo>
                    <a:pt x="5290" y="0"/>
                  </a:lnTo>
                  <a:close/>
                </a:path>
              </a:pathLst>
            </a:custGeom>
            <a:solidFill>
              <a:schemeClr val="accent2">
                <a:lumMod val="40000"/>
                <a:lumOff val="60000"/>
              </a:schemeClr>
            </a:solidFill>
            <a:ln w="19050">
              <a:noFill/>
              <a:round/>
              <a:headEnd/>
              <a:tailEnd/>
            </a:ln>
          </p:spPr>
          <p:txBody>
            <a:bodyPr anchor="ctr"/>
            <a:lstStyle/>
            <a:p>
              <a:pPr algn="ctr"/>
              <a:endParaRPr sz="1400">
                <a:latin typeface="#9Slide03 Cabin Condensed" panose="00000506000000000000" pitchFamily="2" charset="-93"/>
                <a:ea typeface="微软雅黑" panose="020B0503020204020204" pitchFamily="34" charset="-122"/>
                <a:cs typeface="Times New Roman" panose="02020603050405020304" pitchFamily="18" charset="0"/>
              </a:endParaRPr>
            </a:p>
          </p:txBody>
        </p:sp>
        <p:sp>
          <p:nvSpPr>
            <p:cNvPr id="13" name="Freeform: Shape 20"/>
            <p:cNvSpPr/>
            <p:nvPr/>
          </p:nvSpPr>
          <p:spPr bwMode="auto">
            <a:xfrm>
              <a:off x="2913511" y="1507564"/>
              <a:ext cx="715580" cy="925741"/>
            </a:xfrm>
            <a:custGeom>
              <a:avLst/>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6"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solidFill>
              <a:schemeClr val="accent2">
                <a:lumMod val="20000"/>
                <a:lumOff val="80000"/>
              </a:schemeClr>
            </a:solidFill>
            <a:ln w="19050">
              <a:noFill/>
              <a:round/>
              <a:headEnd/>
              <a:tailEnd/>
            </a:ln>
          </p:spPr>
          <p:txBody>
            <a:bodyPr anchor="ctr"/>
            <a:lstStyle/>
            <a:p>
              <a:pPr algn="ctr"/>
              <a:endParaRPr sz="1400">
                <a:latin typeface="#9Slide03 Cabin Condensed" panose="00000506000000000000" pitchFamily="2" charset="-93"/>
                <a:ea typeface="微软雅黑" panose="020B0503020204020204" pitchFamily="34" charset="-122"/>
                <a:cs typeface="Times New Roman" panose="02020603050405020304" pitchFamily="18" charset="0"/>
              </a:endParaRPr>
            </a:p>
          </p:txBody>
        </p:sp>
        <p:sp>
          <p:nvSpPr>
            <p:cNvPr id="24" name="TextBox 39"/>
            <p:cNvSpPr txBox="1"/>
            <p:nvPr/>
          </p:nvSpPr>
          <p:spPr>
            <a:xfrm>
              <a:off x="3016412" y="1515751"/>
              <a:ext cx="538850" cy="530914"/>
            </a:xfrm>
            <a:prstGeom prst="rect">
              <a:avLst/>
            </a:prstGeom>
            <a:noFill/>
          </p:spPr>
          <p:txBody>
            <a:bodyPr wrap="none" anchor="ctr">
              <a:normAutofit/>
            </a:bodyPr>
            <a:lstStyle/>
            <a:p>
              <a:r>
                <a:rPr lang="en-US" altLang="zh-CN" sz="4000" b="1">
                  <a:solidFill>
                    <a:srgbClr val="FF0000"/>
                  </a:solidFill>
                  <a:latin typeface="#9Slide03 Cabin Condensed" panose="00000506000000000000" pitchFamily="2" charset="-93"/>
                  <a:ea typeface="微软雅黑" panose="020B0503020204020204" pitchFamily="34" charset="-122"/>
                  <a:cs typeface="Times New Roman" panose="02020603050405020304" pitchFamily="18" charset="0"/>
                </a:rPr>
                <a:t>B</a:t>
              </a:r>
              <a:endParaRPr lang="en-US" altLang="zh-CN" sz="2400" b="1">
                <a:solidFill>
                  <a:srgbClr val="FF0000"/>
                </a:solidFill>
                <a:latin typeface="#9Slide03 Cabin Condensed" panose="00000506000000000000" pitchFamily="2" charset="-93"/>
                <a:ea typeface="微软雅黑" panose="020B0503020204020204" pitchFamily="34" charset="-122"/>
                <a:cs typeface="Times New Roman" panose="02020603050405020304" pitchFamily="18" charset="0"/>
              </a:endParaRPr>
            </a:p>
          </p:txBody>
        </p:sp>
        <p:sp>
          <p:nvSpPr>
            <p:cNvPr id="29" name="TextBox 44"/>
            <p:cNvSpPr txBox="1">
              <a:spLocks/>
            </p:cNvSpPr>
            <p:nvPr/>
          </p:nvSpPr>
          <p:spPr>
            <a:xfrm>
              <a:off x="2301198" y="3192819"/>
              <a:ext cx="1224625" cy="582909"/>
            </a:xfrm>
            <a:prstGeom prst="rect">
              <a:avLst/>
            </a:prstGeom>
          </p:spPr>
          <p:txBody>
            <a:bodyPr vert="horz" wrap="square" lIns="0" tIns="0" rIns="0" bIns="0" anchor="ctr" anchorCtr="0">
              <a:normAutofit/>
            </a:bodyPr>
            <a:lstStyle/>
            <a:p>
              <a:pPr>
                <a:lnSpc>
                  <a:spcPct val="120000"/>
                </a:lnSpc>
              </a:pPr>
              <a:endParaRPr lang="zh-CN" altLang="en-US" sz="800">
                <a:solidFill>
                  <a:schemeClr val="bg1"/>
                </a:solidFill>
                <a:latin typeface="#9Slide03 Cabin Condensed" panose="00000506000000000000" pitchFamily="2" charset="-93"/>
                <a:ea typeface="微软雅黑" panose="020B0503020204020204" pitchFamily="34" charset="-122"/>
                <a:cs typeface="Times New Roman" panose="02020603050405020304" pitchFamily="18" charset="0"/>
              </a:endParaRPr>
            </a:p>
          </p:txBody>
        </p:sp>
      </p:grpSp>
      <p:grpSp>
        <p:nvGrpSpPr>
          <p:cNvPr id="5" name="组合 4"/>
          <p:cNvGrpSpPr/>
          <p:nvPr/>
        </p:nvGrpSpPr>
        <p:grpSpPr>
          <a:xfrm>
            <a:off x="6014208" y="2469630"/>
            <a:ext cx="1908213" cy="3219115"/>
            <a:chOff x="3856508" y="1507564"/>
            <a:chExt cx="1431160" cy="2414336"/>
          </a:xfrm>
        </p:grpSpPr>
        <p:sp>
          <p:nvSpPr>
            <p:cNvPr id="14" name="Rectangle: Rounded Corners 22"/>
            <p:cNvSpPr/>
            <p:nvPr/>
          </p:nvSpPr>
          <p:spPr bwMode="auto">
            <a:xfrm>
              <a:off x="3856508" y="1507564"/>
              <a:ext cx="1431159" cy="2414336"/>
            </a:xfrm>
            <a:prstGeom prst="roundRect">
              <a:avLst>
                <a:gd name="adj" fmla="val 6684"/>
              </a:avLst>
            </a:prstGeom>
            <a:solidFill>
              <a:schemeClr val="accent3"/>
            </a:solidFill>
            <a:ln w="19050">
              <a:noFill/>
              <a:round/>
              <a:headEnd/>
              <a:tailEnd/>
            </a:ln>
          </p:spPr>
          <p:txBody>
            <a:bodyPr rot="0" spcFirstLastPara="0" vert="horz" wrap="none" lIns="121920" tIns="2208000" rIns="121920" bIns="60960" anchor="t" anchorCtr="1" forceAA="0" compatLnSpc="1">
              <a:prstTxWarp prst="textNoShape">
                <a:avLst/>
              </a:prstTxWarp>
              <a:normAutofit/>
            </a:bodyPr>
            <a:lstStyle/>
            <a:p>
              <a:pPr algn="ctr"/>
              <a:r>
                <a:rPr lang="en-US" altLang="zh-CN" sz="4000" b="1">
                  <a:latin typeface="#9Slide03 Cabin Condensed" panose="00000506000000000000" pitchFamily="2" charset="-93"/>
                  <a:ea typeface="微软雅黑" panose="020B0503020204020204" pitchFamily="34" charset="-122"/>
                  <a:cs typeface="Times New Roman" panose="02020603050405020304" pitchFamily="18" charset="0"/>
                </a:rPr>
                <a:t>HF</a:t>
              </a:r>
              <a:endParaRPr lang="zh-CN" altLang="en-US" sz="4000" b="1">
                <a:latin typeface="#9Slide03 Cabin Condensed" panose="00000506000000000000" pitchFamily="2" charset="-93"/>
                <a:ea typeface="微软雅黑" panose="020B0503020204020204" pitchFamily="34" charset="-122"/>
                <a:cs typeface="Times New Roman" panose="02020603050405020304" pitchFamily="18" charset="0"/>
              </a:endParaRPr>
            </a:p>
          </p:txBody>
        </p:sp>
        <p:sp>
          <p:nvSpPr>
            <p:cNvPr id="15" name="Freeform: Shape 23"/>
            <p:cNvSpPr/>
            <p:nvPr/>
          </p:nvSpPr>
          <p:spPr bwMode="auto">
            <a:xfrm>
              <a:off x="4352175" y="1507564"/>
              <a:ext cx="935492" cy="963684"/>
            </a:xfrm>
            <a:custGeom>
              <a:avLst/>
              <a:gdLst>
                <a:gd name="connsiteX0" fmla="*/ 5290 w 1247323"/>
                <a:gd name="connsiteY0" fmla="*/ 0 h 1638297"/>
                <a:gd name="connsiteX1" fmla="*/ 381699 w 1247323"/>
                <a:gd name="connsiteY1" fmla="*/ 0 h 1638297"/>
                <a:gd name="connsiteX2" fmla="*/ 344885 w 1247323"/>
                <a:gd name="connsiteY2" fmla="*/ 100584 h 1638297"/>
                <a:gd name="connsiteX3" fmla="*/ 293217 w 1247323"/>
                <a:gd name="connsiteY3" fmla="*/ 442333 h 1638297"/>
                <a:gd name="connsiteX4" fmla="*/ 1210847 w 1247323"/>
                <a:gd name="connsiteY4" fmla="*/ 1568226 h 1638297"/>
                <a:gd name="connsiteX5" fmla="*/ 1247323 w 1247323"/>
                <a:gd name="connsiteY5" fmla="*/ 1573793 h 1638297"/>
                <a:gd name="connsiteX6" fmla="*/ 1247323 w 1247323"/>
                <a:gd name="connsiteY6" fmla="*/ 1638297 h 1638297"/>
                <a:gd name="connsiteX7" fmla="*/ 1100442 w 1247323"/>
                <a:gd name="connsiteY7" fmla="*/ 1600530 h 1638297"/>
                <a:gd name="connsiteX8" fmla="*/ 0 w 1247323"/>
                <a:gd name="connsiteY8" fmla="*/ 104768 h 1638297"/>
                <a:gd name="connsiteX9" fmla="*/ 5290 w 1247323"/>
                <a:gd name="connsiteY9" fmla="*/ 0 h 163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323" h="1638297">
                  <a:moveTo>
                    <a:pt x="5290" y="0"/>
                  </a:moveTo>
                  <a:lnTo>
                    <a:pt x="381699" y="0"/>
                  </a:lnTo>
                  <a:lnTo>
                    <a:pt x="344885" y="100584"/>
                  </a:lnTo>
                  <a:cubicBezTo>
                    <a:pt x="311306" y="208542"/>
                    <a:pt x="293217" y="323325"/>
                    <a:pt x="293217" y="442333"/>
                  </a:cubicBezTo>
                  <a:cubicBezTo>
                    <a:pt x="293217" y="997704"/>
                    <a:pt x="687156" y="1461064"/>
                    <a:pt x="1210847" y="1568226"/>
                  </a:cubicBezTo>
                  <a:lnTo>
                    <a:pt x="1247323" y="1573793"/>
                  </a:lnTo>
                  <a:lnTo>
                    <a:pt x="1247323" y="1638297"/>
                  </a:lnTo>
                  <a:lnTo>
                    <a:pt x="1100442" y="1600530"/>
                  </a:lnTo>
                  <a:cubicBezTo>
                    <a:pt x="462902" y="1402234"/>
                    <a:pt x="0" y="807560"/>
                    <a:pt x="0" y="104768"/>
                  </a:cubicBezTo>
                  <a:lnTo>
                    <a:pt x="5290" y="0"/>
                  </a:lnTo>
                  <a:close/>
                </a:path>
              </a:pathLst>
            </a:custGeom>
            <a:solidFill>
              <a:schemeClr val="accent3">
                <a:lumMod val="60000"/>
                <a:lumOff val="40000"/>
              </a:schemeClr>
            </a:solidFill>
            <a:ln w="19050">
              <a:noFill/>
              <a:round/>
              <a:headEnd/>
              <a:tailEnd/>
            </a:ln>
          </p:spPr>
          <p:txBody>
            <a:bodyPr anchor="ctr"/>
            <a:lstStyle/>
            <a:p>
              <a:pPr algn="ctr"/>
              <a:endParaRPr sz="1400">
                <a:latin typeface="#9Slide03 Cabin Condensed" panose="00000506000000000000" pitchFamily="2" charset="-93"/>
                <a:ea typeface="微软雅黑" panose="020B0503020204020204" pitchFamily="34" charset="-122"/>
                <a:cs typeface="Times New Roman" panose="02020603050405020304" pitchFamily="18" charset="0"/>
              </a:endParaRPr>
            </a:p>
          </p:txBody>
        </p:sp>
        <p:sp>
          <p:nvSpPr>
            <p:cNvPr id="16" name="Freeform: Shape 24"/>
            <p:cNvSpPr/>
            <p:nvPr/>
          </p:nvSpPr>
          <p:spPr bwMode="auto">
            <a:xfrm>
              <a:off x="4572088" y="1507564"/>
              <a:ext cx="715580" cy="925741"/>
            </a:xfrm>
            <a:custGeom>
              <a:avLst/>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6"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solidFill>
              <a:schemeClr val="accent3">
                <a:lumMod val="20000"/>
                <a:lumOff val="80000"/>
              </a:schemeClr>
            </a:solidFill>
            <a:ln w="19050">
              <a:noFill/>
              <a:round/>
              <a:headEnd/>
              <a:tailEnd/>
            </a:ln>
          </p:spPr>
          <p:txBody>
            <a:bodyPr anchor="ctr"/>
            <a:lstStyle/>
            <a:p>
              <a:pPr algn="ctr"/>
              <a:endParaRPr sz="1400">
                <a:latin typeface="#9Slide03 Cabin Condensed" panose="00000506000000000000" pitchFamily="2" charset="-93"/>
                <a:ea typeface="微软雅黑" panose="020B0503020204020204" pitchFamily="34" charset="-122"/>
                <a:cs typeface="Times New Roman" panose="02020603050405020304" pitchFamily="18" charset="0"/>
              </a:endParaRPr>
            </a:p>
          </p:txBody>
        </p:sp>
        <p:sp>
          <p:nvSpPr>
            <p:cNvPr id="25" name="TextBox 40"/>
            <p:cNvSpPr txBox="1"/>
            <p:nvPr/>
          </p:nvSpPr>
          <p:spPr>
            <a:xfrm>
              <a:off x="4651639" y="1515751"/>
              <a:ext cx="549670" cy="530914"/>
            </a:xfrm>
            <a:prstGeom prst="rect">
              <a:avLst/>
            </a:prstGeom>
            <a:noFill/>
          </p:spPr>
          <p:txBody>
            <a:bodyPr wrap="none" anchor="ctr">
              <a:normAutofit/>
            </a:bodyPr>
            <a:lstStyle/>
            <a:p>
              <a:r>
                <a:rPr lang="en-US" altLang="zh-CN" sz="4000" b="1">
                  <a:solidFill>
                    <a:srgbClr val="FF0000"/>
                  </a:solidFill>
                  <a:latin typeface="#9Slide03 Cabin Condensed" panose="00000506000000000000" pitchFamily="2" charset="-93"/>
                  <a:ea typeface="微软雅黑" panose="020B0503020204020204" pitchFamily="34" charset="-122"/>
                  <a:cs typeface="Times New Roman" panose="02020603050405020304" pitchFamily="18" charset="0"/>
                </a:rPr>
                <a:t>C</a:t>
              </a:r>
            </a:p>
          </p:txBody>
        </p:sp>
        <p:sp>
          <p:nvSpPr>
            <p:cNvPr id="30" name="TextBox 45"/>
            <p:cNvSpPr txBox="1">
              <a:spLocks/>
            </p:cNvSpPr>
            <p:nvPr/>
          </p:nvSpPr>
          <p:spPr>
            <a:xfrm>
              <a:off x="3959775" y="3192819"/>
              <a:ext cx="1224625" cy="582909"/>
            </a:xfrm>
            <a:prstGeom prst="rect">
              <a:avLst/>
            </a:prstGeom>
          </p:spPr>
          <p:txBody>
            <a:bodyPr vert="horz" wrap="square" lIns="0" tIns="0" rIns="0" bIns="0" anchor="ctr" anchorCtr="0">
              <a:normAutofit/>
            </a:bodyPr>
            <a:lstStyle/>
            <a:p>
              <a:pPr>
                <a:lnSpc>
                  <a:spcPct val="120000"/>
                </a:lnSpc>
              </a:pPr>
              <a:endParaRPr lang="zh-CN" altLang="en-US" sz="800">
                <a:solidFill>
                  <a:schemeClr val="bg1"/>
                </a:solidFill>
                <a:latin typeface="#9Slide03 Cabin Condensed" panose="00000506000000000000" pitchFamily="2" charset="-93"/>
                <a:ea typeface="微软雅黑" panose="020B0503020204020204" pitchFamily="34" charset="-122"/>
                <a:cs typeface="Times New Roman" panose="02020603050405020304" pitchFamily="18" charset="0"/>
              </a:endParaRPr>
            </a:p>
          </p:txBody>
        </p:sp>
      </p:grpSp>
      <p:grpSp>
        <p:nvGrpSpPr>
          <p:cNvPr id="6" name="组合 5"/>
          <p:cNvGrpSpPr/>
          <p:nvPr/>
        </p:nvGrpSpPr>
        <p:grpSpPr>
          <a:xfrm>
            <a:off x="8225644" y="2469630"/>
            <a:ext cx="1908213" cy="3219115"/>
            <a:chOff x="5515085" y="1507564"/>
            <a:chExt cx="1431160" cy="2414336"/>
          </a:xfrm>
        </p:grpSpPr>
        <p:sp>
          <p:nvSpPr>
            <p:cNvPr id="17" name="Rectangle: Rounded Corners 26"/>
            <p:cNvSpPr/>
            <p:nvPr/>
          </p:nvSpPr>
          <p:spPr bwMode="auto">
            <a:xfrm>
              <a:off x="5515085" y="1507564"/>
              <a:ext cx="1431159" cy="2414336"/>
            </a:xfrm>
            <a:prstGeom prst="roundRect">
              <a:avLst>
                <a:gd name="adj" fmla="val 6684"/>
              </a:avLst>
            </a:prstGeom>
            <a:solidFill>
              <a:schemeClr val="accent4"/>
            </a:solidFill>
            <a:ln w="19050">
              <a:noFill/>
              <a:round/>
              <a:headEnd/>
              <a:tailEnd/>
            </a:ln>
          </p:spPr>
          <p:txBody>
            <a:bodyPr rot="0" spcFirstLastPara="0" vert="horz" wrap="none" lIns="121920" tIns="2208000" rIns="121920" bIns="60960" anchor="t" anchorCtr="1" forceAA="0" compatLnSpc="1">
              <a:prstTxWarp prst="textNoShape">
                <a:avLst/>
              </a:prstTxWarp>
              <a:normAutofit/>
            </a:bodyPr>
            <a:lstStyle/>
            <a:p>
              <a:pPr algn="ctr"/>
              <a:r>
                <a:rPr lang="en-US" altLang="zh-CN" sz="4000" b="1">
                  <a:latin typeface="#9Slide03 Cabin Condensed" panose="00000506000000000000" pitchFamily="2" charset="-93"/>
                  <a:ea typeface="微软雅黑" panose="020B0503020204020204" pitchFamily="34" charset="-122"/>
                  <a:cs typeface="Times New Roman" panose="02020603050405020304" pitchFamily="18" charset="0"/>
                </a:rPr>
                <a:t>HI</a:t>
              </a:r>
              <a:endParaRPr lang="zh-CN" altLang="en-US" sz="4000" b="1">
                <a:latin typeface="#9Slide03 Cabin Condensed" panose="00000506000000000000" pitchFamily="2" charset="-93"/>
                <a:ea typeface="微软雅黑" panose="020B0503020204020204" pitchFamily="34" charset="-122"/>
                <a:cs typeface="Times New Roman" panose="02020603050405020304" pitchFamily="18" charset="0"/>
              </a:endParaRPr>
            </a:p>
          </p:txBody>
        </p:sp>
        <p:sp>
          <p:nvSpPr>
            <p:cNvPr id="18" name="Freeform: Shape 27"/>
            <p:cNvSpPr/>
            <p:nvPr/>
          </p:nvSpPr>
          <p:spPr bwMode="auto">
            <a:xfrm>
              <a:off x="6010752" y="1507564"/>
              <a:ext cx="935492" cy="963684"/>
            </a:xfrm>
            <a:custGeom>
              <a:avLst/>
              <a:gdLst>
                <a:gd name="connsiteX0" fmla="*/ 5290 w 1247323"/>
                <a:gd name="connsiteY0" fmla="*/ 0 h 1638297"/>
                <a:gd name="connsiteX1" fmla="*/ 381699 w 1247323"/>
                <a:gd name="connsiteY1" fmla="*/ 0 h 1638297"/>
                <a:gd name="connsiteX2" fmla="*/ 344885 w 1247323"/>
                <a:gd name="connsiteY2" fmla="*/ 100584 h 1638297"/>
                <a:gd name="connsiteX3" fmla="*/ 293217 w 1247323"/>
                <a:gd name="connsiteY3" fmla="*/ 442333 h 1638297"/>
                <a:gd name="connsiteX4" fmla="*/ 1210847 w 1247323"/>
                <a:gd name="connsiteY4" fmla="*/ 1568226 h 1638297"/>
                <a:gd name="connsiteX5" fmla="*/ 1247323 w 1247323"/>
                <a:gd name="connsiteY5" fmla="*/ 1573793 h 1638297"/>
                <a:gd name="connsiteX6" fmla="*/ 1247323 w 1247323"/>
                <a:gd name="connsiteY6" fmla="*/ 1638297 h 1638297"/>
                <a:gd name="connsiteX7" fmla="*/ 1100442 w 1247323"/>
                <a:gd name="connsiteY7" fmla="*/ 1600530 h 1638297"/>
                <a:gd name="connsiteX8" fmla="*/ 0 w 1247323"/>
                <a:gd name="connsiteY8" fmla="*/ 104768 h 1638297"/>
                <a:gd name="connsiteX9" fmla="*/ 5290 w 1247323"/>
                <a:gd name="connsiteY9" fmla="*/ 0 h 163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323" h="1638297">
                  <a:moveTo>
                    <a:pt x="5290" y="0"/>
                  </a:moveTo>
                  <a:lnTo>
                    <a:pt x="381699" y="0"/>
                  </a:lnTo>
                  <a:lnTo>
                    <a:pt x="344885" y="100584"/>
                  </a:lnTo>
                  <a:cubicBezTo>
                    <a:pt x="311306" y="208542"/>
                    <a:pt x="293217" y="323325"/>
                    <a:pt x="293217" y="442333"/>
                  </a:cubicBezTo>
                  <a:cubicBezTo>
                    <a:pt x="293217" y="997704"/>
                    <a:pt x="687156" y="1461064"/>
                    <a:pt x="1210847" y="1568226"/>
                  </a:cubicBezTo>
                  <a:lnTo>
                    <a:pt x="1247323" y="1573793"/>
                  </a:lnTo>
                  <a:lnTo>
                    <a:pt x="1247323" y="1638297"/>
                  </a:lnTo>
                  <a:lnTo>
                    <a:pt x="1100442" y="1600530"/>
                  </a:lnTo>
                  <a:cubicBezTo>
                    <a:pt x="462902" y="1402234"/>
                    <a:pt x="0" y="807560"/>
                    <a:pt x="0" y="104768"/>
                  </a:cubicBezTo>
                  <a:lnTo>
                    <a:pt x="5290" y="0"/>
                  </a:lnTo>
                  <a:close/>
                </a:path>
              </a:pathLst>
            </a:custGeom>
            <a:solidFill>
              <a:schemeClr val="accent4">
                <a:lumMod val="40000"/>
                <a:lumOff val="60000"/>
              </a:schemeClr>
            </a:solidFill>
            <a:ln w="19050">
              <a:noFill/>
              <a:round/>
              <a:headEnd/>
              <a:tailEnd/>
            </a:ln>
          </p:spPr>
          <p:txBody>
            <a:bodyPr anchor="ctr"/>
            <a:lstStyle/>
            <a:p>
              <a:pPr algn="ctr"/>
              <a:endParaRPr sz="1400">
                <a:latin typeface="#9Slide03 Cabin Condensed" panose="00000506000000000000" pitchFamily="2" charset="-93"/>
                <a:ea typeface="微软雅黑" panose="020B0503020204020204" pitchFamily="34" charset="-122"/>
                <a:cs typeface="Times New Roman" panose="02020603050405020304" pitchFamily="18" charset="0"/>
              </a:endParaRPr>
            </a:p>
          </p:txBody>
        </p:sp>
        <p:sp>
          <p:nvSpPr>
            <p:cNvPr id="19" name="Freeform: Shape 28"/>
            <p:cNvSpPr/>
            <p:nvPr/>
          </p:nvSpPr>
          <p:spPr bwMode="auto">
            <a:xfrm>
              <a:off x="6230665" y="1507564"/>
              <a:ext cx="715580" cy="925741"/>
            </a:xfrm>
            <a:custGeom>
              <a:avLst/>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6"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solidFill>
              <a:schemeClr val="accent4">
                <a:lumMod val="20000"/>
                <a:lumOff val="80000"/>
              </a:schemeClr>
            </a:solidFill>
            <a:ln w="19050">
              <a:noFill/>
              <a:round/>
              <a:headEnd/>
              <a:tailEnd/>
            </a:ln>
          </p:spPr>
          <p:txBody>
            <a:bodyPr anchor="ctr"/>
            <a:lstStyle/>
            <a:p>
              <a:pPr algn="ctr"/>
              <a:endParaRPr sz="1400">
                <a:latin typeface="#9Slide03 Cabin Condensed" panose="00000506000000000000" pitchFamily="2" charset="-93"/>
                <a:ea typeface="微软雅黑" panose="020B0503020204020204" pitchFamily="34" charset="-122"/>
                <a:cs typeface="Times New Roman" panose="02020603050405020304" pitchFamily="18" charset="0"/>
              </a:endParaRPr>
            </a:p>
          </p:txBody>
        </p:sp>
        <p:sp>
          <p:nvSpPr>
            <p:cNvPr id="26" name="TextBox 41"/>
            <p:cNvSpPr txBox="1"/>
            <p:nvPr/>
          </p:nvSpPr>
          <p:spPr>
            <a:xfrm>
              <a:off x="6310216" y="1515751"/>
              <a:ext cx="537647" cy="530914"/>
            </a:xfrm>
            <a:prstGeom prst="rect">
              <a:avLst/>
            </a:prstGeom>
            <a:noFill/>
          </p:spPr>
          <p:txBody>
            <a:bodyPr wrap="none" anchor="ctr">
              <a:normAutofit/>
            </a:bodyPr>
            <a:lstStyle/>
            <a:p>
              <a:r>
                <a:rPr lang="en-US" altLang="zh-CN" sz="4000" b="1">
                  <a:solidFill>
                    <a:srgbClr val="FF0000"/>
                  </a:solidFill>
                  <a:latin typeface="#9Slide03 Cabin Condensed" panose="00000506000000000000" pitchFamily="2" charset="-93"/>
                  <a:ea typeface="微软雅黑" panose="020B0503020204020204" pitchFamily="34" charset="-122"/>
                  <a:cs typeface="Times New Roman" panose="02020603050405020304" pitchFamily="18" charset="0"/>
                </a:rPr>
                <a:t>D</a:t>
              </a:r>
            </a:p>
          </p:txBody>
        </p:sp>
        <p:sp>
          <p:nvSpPr>
            <p:cNvPr id="31" name="TextBox 46"/>
            <p:cNvSpPr txBox="1">
              <a:spLocks/>
            </p:cNvSpPr>
            <p:nvPr/>
          </p:nvSpPr>
          <p:spPr>
            <a:xfrm>
              <a:off x="5618352" y="3192819"/>
              <a:ext cx="1224625" cy="582909"/>
            </a:xfrm>
            <a:prstGeom prst="rect">
              <a:avLst/>
            </a:prstGeom>
          </p:spPr>
          <p:txBody>
            <a:bodyPr vert="horz" wrap="square" lIns="0" tIns="0" rIns="0" bIns="0" anchor="ctr" anchorCtr="0">
              <a:normAutofit/>
            </a:bodyPr>
            <a:lstStyle/>
            <a:p>
              <a:pPr>
                <a:lnSpc>
                  <a:spcPct val="120000"/>
                </a:lnSpc>
              </a:pPr>
              <a:endParaRPr lang="zh-CN" altLang="en-US" sz="800">
                <a:solidFill>
                  <a:schemeClr val="bg1"/>
                </a:solidFill>
                <a:latin typeface="#9Slide03 Cabin Condensed" panose="00000506000000000000" pitchFamily="2" charset="-93"/>
                <a:ea typeface="微软雅黑" panose="020B0503020204020204" pitchFamily="34" charset="-122"/>
                <a:cs typeface="Times New Roman" panose="02020603050405020304" pitchFamily="18" charset="0"/>
              </a:endParaRPr>
            </a:p>
          </p:txBody>
        </p:sp>
      </p:grpSp>
      <p:sp>
        <p:nvSpPr>
          <p:cNvPr id="34" name="Rectangle: Rounded Corners 33">
            <a:extLst>
              <a:ext uri="{FF2B5EF4-FFF2-40B4-BE49-F238E27FC236}">
                <a16:creationId xmlns:a16="http://schemas.microsoft.com/office/drawing/2014/main" id="{9A39B16F-DDB4-6449-72F3-AD69D5DE434C}"/>
              </a:ext>
            </a:extLst>
          </p:cNvPr>
          <p:cNvSpPr/>
          <p:nvPr/>
        </p:nvSpPr>
        <p:spPr>
          <a:xfrm>
            <a:off x="1753772" y="900476"/>
            <a:ext cx="8430025" cy="849538"/>
          </a:xfrm>
          <a:prstGeom prst="roundRect">
            <a:avLst>
              <a:gd name="adj" fmla="val 50000"/>
            </a:avLst>
          </a:prstGeom>
          <a:solidFill>
            <a:srgbClr val="24A19C">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472194F-C926-4C8C-3D3E-7F1EE51EA317}"/>
              </a:ext>
            </a:extLst>
          </p:cNvPr>
          <p:cNvSpPr/>
          <p:nvPr/>
        </p:nvSpPr>
        <p:spPr>
          <a:xfrm>
            <a:off x="1478665" y="556795"/>
            <a:ext cx="773560" cy="743580"/>
          </a:xfrm>
          <a:prstGeom prst="ellipse">
            <a:avLst/>
          </a:prstGeom>
          <a:solidFill>
            <a:srgbClr val="24A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9Slide03 Cabin Condensed" panose="00000506000000000000" pitchFamily="2" charset="-93"/>
                <a:cs typeface="Times New Roman" panose="02020603050405020304" pitchFamily="18" charset="0"/>
              </a:rPr>
              <a:t>6</a:t>
            </a:r>
          </a:p>
        </p:txBody>
      </p:sp>
      <p:sp>
        <p:nvSpPr>
          <p:cNvPr id="36" name="TextBox 35">
            <a:extLst>
              <a:ext uri="{FF2B5EF4-FFF2-40B4-BE49-F238E27FC236}">
                <a16:creationId xmlns:a16="http://schemas.microsoft.com/office/drawing/2014/main" id="{DC853A7C-DDA0-ACF9-9196-672FA2797B80}"/>
              </a:ext>
            </a:extLst>
          </p:cNvPr>
          <p:cNvSpPr txBox="1"/>
          <p:nvPr/>
        </p:nvSpPr>
        <p:spPr>
          <a:xfrm>
            <a:off x="2120280" y="983669"/>
            <a:ext cx="8063517" cy="571310"/>
          </a:xfrm>
          <a:prstGeom prst="rect">
            <a:avLst/>
          </a:prstGeom>
          <a:noFill/>
        </p:spPr>
        <p:txBody>
          <a:bodyPr wrap="square" rtlCol="0">
            <a:spAutoFit/>
          </a:bodyPr>
          <a:lstStyle>
            <a:defPPr>
              <a:defRPr lang="en-US"/>
            </a:defPPr>
            <a:lvl1pPr>
              <a:lnSpc>
                <a:spcPct val="120000"/>
              </a:lnSpc>
              <a:defRPr sz="2400">
                <a:latin typeface="Arial" panose="020B0604020202020204" pitchFamily="34" charset="0"/>
                <a:cs typeface="Arial" panose="020B0604020202020204" pitchFamily="34" charset="0"/>
              </a:defRPr>
            </a:lvl1pPr>
          </a:lstStyle>
          <a:p>
            <a:r>
              <a:rPr lang="en-US" sz="2800">
                <a:latin typeface="#9Slide03 Cabin Condensed" panose="00000506000000000000" pitchFamily="2" charset="-93"/>
                <a:cs typeface="Times New Roman" panose="02020603050405020304" pitchFamily="18" charset="0"/>
              </a:rPr>
              <a:t>Cho các axit sau: HCl, HBr, HI, HF. Acid yếu nhất là:</a:t>
            </a:r>
            <a:endParaRPr lang="vi-VN" sz="2800" dirty="0">
              <a:latin typeface="#9Slide03 Cabin Condensed" panose="00000506000000000000" pitchFamily="2" charset="-93"/>
              <a:cs typeface="Times New Roman" panose="02020603050405020304" pitchFamily="18" charset="0"/>
            </a:endParaRPr>
          </a:p>
        </p:txBody>
      </p:sp>
      <p:sp>
        <p:nvSpPr>
          <p:cNvPr id="37" name="Rectangle: Rounded Corners 36">
            <a:extLst>
              <a:ext uri="{FF2B5EF4-FFF2-40B4-BE49-F238E27FC236}">
                <a16:creationId xmlns:a16="http://schemas.microsoft.com/office/drawing/2014/main" id="{92A7C4C7-F46B-180C-76C2-1FAF31785BD3}"/>
              </a:ext>
            </a:extLst>
          </p:cNvPr>
          <p:cNvSpPr/>
          <p:nvPr/>
        </p:nvSpPr>
        <p:spPr>
          <a:xfrm>
            <a:off x="5915769" y="2364240"/>
            <a:ext cx="2088441" cy="3510091"/>
          </a:xfrm>
          <a:prstGeom prst="roundRect">
            <a:avLst/>
          </a:prstGeom>
          <a:noFill/>
          <a:ln w="28575">
            <a:solidFill>
              <a:srgbClr val="D9609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885180"/>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xmlns:a16="http://schemas.microsoft.com/office/drawing/2014/main" xmlns:a14="http://schemas.microsoft.com/office/drawing/2010/main">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fltVal val="0"/>
                                          </p:val>
                                        </p:tav>
                                        <p:tav tm="100000">
                                          <p:val>
                                            <p:strVal val="#ppt_h"/>
                                          </p:val>
                                        </p:tav>
                                      </p:tavLst>
                                    </p:anim>
                                    <p:animEffect transition="in" filter="fade">
                                      <p:cBhvr>
                                        <p:cTn id="4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p:bldP spid="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323F2C92-E38D-4C61-B276-6A7D6158F69D}"/>
              </a:ext>
            </a:extLst>
          </p:cNvPr>
          <p:cNvPicPr>
            <a:picLocks noChangeAspect="1"/>
          </p:cNvPicPr>
          <p:nvPr/>
        </p:nvPicPr>
        <p:blipFill rotWithShape="1">
          <a:blip r:embed="rId3">
            <a:extLst>
              <a:ext uri="{28A0092B-C50C-407E-A947-70E740481C1C}">
                <a14:useLocalDpi xmlns:a14="http://schemas.microsoft.com/office/drawing/2010/main" val="0"/>
              </a:ext>
            </a:extLst>
          </a:blip>
          <a:srcRect l="2174" t="10676" r="2174"/>
          <a:stretch/>
        </p:blipFill>
        <p:spPr>
          <a:xfrm>
            <a:off x="0" y="12075"/>
            <a:ext cx="12192000" cy="6858000"/>
          </a:xfrm>
          <a:prstGeom prst="rect">
            <a:avLst/>
          </a:prstGeom>
        </p:spPr>
      </p:pic>
      <p:cxnSp>
        <p:nvCxnSpPr>
          <p:cNvPr id="401" name="Straight Connector 400"/>
          <p:cNvCxnSpPr/>
          <p:nvPr/>
        </p:nvCxnSpPr>
        <p:spPr>
          <a:xfrm>
            <a:off x="0" y="6461098"/>
            <a:ext cx="12192000" cy="0"/>
          </a:xfrm>
          <a:prstGeom prst="line">
            <a:avLst/>
          </a:prstGeom>
          <a:ln w="12700">
            <a:solidFill>
              <a:schemeClr val="bg1">
                <a:lumMod val="6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29" name="Flowchart: Off-page Connector 28"/>
          <p:cNvSpPr/>
          <p:nvPr/>
        </p:nvSpPr>
        <p:spPr>
          <a:xfrm>
            <a:off x="11598254" y="6247600"/>
            <a:ext cx="377372" cy="420914"/>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40" name="Subtitle 2"/>
          <p:cNvSpPr txBox="1">
            <a:spLocks/>
          </p:cNvSpPr>
          <p:nvPr/>
        </p:nvSpPr>
        <p:spPr>
          <a:xfrm>
            <a:off x="11507374" y="6290064"/>
            <a:ext cx="538592" cy="3139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fld id="{5BC7B3C4-688C-4C03-84C4-F5EEB57CAA43}" type="slidenum">
              <a:rPr lang="id-ID" sz="1600" smtClean="0">
                <a:solidFill>
                  <a:schemeClr val="bg1">
                    <a:lumMod val="95000"/>
                  </a:schemeClr>
                </a:solidFill>
                <a:latin typeface="+mn-ea"/>
              </a:rPr>
              <a:t>48</a:t>
            </a:fld>
            <a:endParaRPr lang="en-US" sz="1600" dirty="0">
              <a:solidFill>
                <a:schemeClr val="bg1">
                  <a:lumMod val="95000"/>
                </a:schemeClr>
              </a:solidFill>
              <a:latin typeface="+mn-ea"/>
            </a:endParaRPr>
          </a:p>
        </p:txBody>
      </p:sp>
      <p:graphicFrame>
        <p:nvGraphicFramePr>
          <p:cNvPr id="16" name="Chart 15"/>
          <p:cNvGraphicFramePr>
            <a:graphicFrameLocks noChangeAspect="1"/>
          </p:cNvGraphicFramePr>
          <p:nvPr/>
        </p:nvGraphicFramePr>
        <p:xfrm>
          <a:off x="1675677" y="2158563"/>
          <a:ext cx="2089332" cy="21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noChangeAspect="1"/>
          </p:cNvGraphicFramePr>
          <p:nvPr/>
        </p:nvGraphicFramePr>
        <p:xfrm>
          <a:off x="3826514" y="2158563"/>
          <a:ext cx="2089332" cy="21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p:cNvGraphicFramePr>
            <a:graphicFrameLocks noChangeAspect="1"/>
          </p:cNvGraphicFramePr>
          <p:nvPr/>
        </p:nvGraphicFramePr>
        <p:xfrm>
          <a:off x="5982982" y="2144049"/>
          <a:ext cx="2089332" cy="21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a:graphicFrameLocks noChangeAspect="1"/>
          </p:cNvGraphicFramePr>
          <p:nvPr/>
        </p:nvGraphicFramePr>
        <p:xfrm>
          <a:off x="8133725" y="2129151"/>
          <a:ext cx="2089332" cy="2160000"/>
        </p:xfrm>
        <a:graphic>
          <a:graphicData uri="http://schemas.openxmlformats.org/drawingml/2006/chart">
            <c:chart xmlns:c="http://schemas.openxmlformats.org/drawingml/2006/chart" xmlns:r="http://schemas.openxmlformats.org/officeDocument/2006/relationships" r:id="rId7"/>
          </a:graphicData>
        </a:graphic>
      </p:graphicFrame>
      <p:sp>
        <p:nvSpPr>
          <p:cNvPr id="20" name="TextBox 19"/>
          <p:cNvSpPr txBox="1"/>
          <p:nvPr/>
        </p:nvSpPr>
        <p:spPr>
          <a:xfrm>
            <a:off x="2135388" y="3008150"/>
            <a:ext cx="1286198" cy="545855"/>
          </a:xfrm>
          <a:prstGeom prst="rect">
            <a:avLst/>
          </a:prstGeom>
          <a:noFill/>
        </p:spPr>
        <p:txBody>
          <a:bodyPr wrap="square" rtlCol="0">
            <a:spAutoFit/>
          </a:bodyPr>
          <a:lstStyle/>
          <a:p>
            <a:pPr algn="ctr">
              <a:lnSpc>
                <a:spcPct val="70000"/>
              </a:lnSpc>
            </a:pPr>
            <a:r>
              <a:rPr lang="en-US" sz="4000" b="1">
                <a:solidFill>
                  <a:schemeClr val="bg2">
                    <a:lumMod val="50000"/>
                  </a:schemeClr>
                </a:solidFill>
                <a:latin typeface="#9Slide03 Cabin Condensed" panose="00000506000000000000" pitchFamily="2" charset="-93"/>
              </a:rPr>
              <a:t>A</a:t>
            </a:r>
            <a:endParaRPr lang="id-ID" sz="3200" dirty="0">
              <a:solidFill>
                <a:schemeClr val="bg2">
                  <a:lumMod val="75000"/>
                </a:schemeClr>
              </a:solidFill>
              <a:latin typeface="#9Slide03 Cabin Condensed" panose="00000506000000000000" pitchFamily="2" charset="-93"/>
            </a:endParaRPr>
          </a:p>
        </p:txBody>
      </p:sp>
      <p:sp>
        <p:nvSpPr>
          <p:cNvPr id="21" name="TextBox 20"/>
          <p:cNvSpPr txBox="1"/>
          <p:nvPr/>
        </p:nvSpPr>
        <p:spPr>
          <a:xfrm>
            <a:off x="4262994" y="3008151"/>
            <a:ext cx="1286198" cy="545855"/>
          </a:xfrm>
          <a:prstGeom prst="rect">
            <a:avLst/>
          </a:prstGeom>
          <a:noFill/>
        </p:spPr>
        <p:txBody>
          <a:bodyPr wrap="square" rtlCol="0">
            <a:spAutoFit/>
          </a:bodyPr>
          <a:lstStyle/>
          <a:p>
            <a:pPr algn="ctr">
              <a:lnSpc>
                <a:spcPct val="70000"/>
              </a:lnSpc>
            </a:pPr>
            <a:r>
              <a:rPr lang="en-US" sz="4000" b="1">
                <a:solidFill>
                  <a:schemeClr val="bg2">
                    <a:lumMod val="50000"/>
                  </a:schemeClr>
                </a:solidFill>
                <a:latin typeface="#9Slide03 Cabin Condensed" panose="00000506000000000000" pitchFamily="2" charset="-93"/>
              </a:rPr>
              <a:t>B</a:t>
            </a:r>
            <a:endParaRPr lang="id-ID" sz="3200" dirty="0">
              <a:solidFill>
                <a:schemeClr val="bg2">
                  <a:lumMod val="75000"/>
                </a:schemeClr>
              </a:solidFill>
              <a:latin typeface="#9Slide03 Cabin Condensed" panose="00000506000000000000" pitchFamily="2" charset="-93"/>
            </a:endParaRPr>
          </a:p>
        </p:txBody>
      </p:sp>
      <p:sp>
        <p:nvSpPr>
          <p:cNvPr id="22" name="TextBox 21"/>
          <p:cNvSpPr txBox="1"/>
          <p:nvPr/>
        </p:nvSpPr>
        <p:spPr>
          <a:xfrm>
            <a:off x="6437139" y="3008150"/>
            <a:ext cx="1286198" cy="545855"/>
          </a:xfrm>
          <a:prstGeom prst="rect">
            <a:avLst/>
          </a:prstGeom>
          <a:noFill/>
        </p:spPr>
        <p:txBody>
          <a:bodyPr wrap="square" rtlCol="0">
            <a:spAutoFit/>
          </a:bodyPr>
          <a:lstStyle/>
          <a:p>
            <a:pPr algn="ctr">
              <a:lnSpc>
                <a:spcPct val="70000"/>
              </a:lnSpc>
            </a:pPr>
            <a:r>
              <a:rPr lang="en-US" sz="4000" b="1">
                <a:solidFill>
                  <a:schemeClr val="bg2">
                    <a:lumMod val="50000"/>
                  </a:schemeClr>
                </a:solidFill>
                <a:latin typeface="#9Slide03 Cabin Condensed" panose="00000506000000000000" pitchFamily="2" charset="-93"/>
              </a:rPr>
              <a:t>C</a:t>
            </a:r>
            <a:endParaRPr lang="id-ID" sz="3200" dirty="0">
              <a:solidFill>
                <a:schemeClr val="bg2">
                  <a:lumMod val="75000"/>
                </a:schemeClr>
              </a:solidFill>
              <a:latin typeface="#9Slide03 Cabin Condensed" panose="00000506000000000000" pitchFamily="2" charset="-93"/>
            </a:endParaRPr>
          </a:p>
        </p:txBody>
      </p:sp>
      <p:sp>
        <p:nvSpPr>
          <p:cNvPr id="23" name="TextBox 22"/>
          <p:cNvSpPr txBox="1"/>
          <p:nvPr/>
        </p:nvSpPr>
        <p:spPr>
          <a:xfrm>
            <a:off x="8579260" y="3008150"/>
            <a:ext cx="1286198" cy="545855"/>
          </a:xfrm>
          <a:prstGeom prst="rect">
            <a:avLst/>
          </a:prstGeom>
          <a:noFill/>
        </p:spPr>
        <p:txBody>
          <a:bodyPr wrap="square" rtlCol="0">
            <a:spAutoFit/>
          </a:bodyPr>
          <a:lstStyle/>
          <a:p>
            <a:pPr algn="ctr">
              <a:lnSpc>
                <a:spcPct val="70000"/>
              </a:lnSpc>
            </a:pPr>
            <a:r>
              <a:rPr lang="en-US" sz="4000" b="1">
                <a:solidFill>
                  <a:schemeClr val="bg2">
                    <a:lumMod val="50000"/>
                  </a:schemeClr>
                </a:solidFill>
                <a:latin typeface="#9Slide03 Cabin Condensed" panose="00000506000000000000" pitchFamily="2" charset="-93"/>
              </a:rPr>
              <a:t>D</a:t>
            </a:r>
            <a:endParaRPr lang="id-ID" sz="3200" dirty="0">
              <a:solidFill>
                <a:schemeClr val="bg2">
                  <a:lumMod val="75000"/>
                </a:schemeClr>
              </a:solidFill>
              <a:latin typeface="#9Slide03 Cabin Condensed" panose="00000506000000000000" pitchFamily="2" charset="-93"/>
            </a:endParaRPr>
          </a:p>
        </p:txBody>
      </p:sp>
      <p:cxnSp>
        <p:nvCxnSpPr>
          <p:cNvPr id="24" name="Straight Connector 23"/>
          <p:cNvCxnSpPr/>
          <p:nvPr/>
        </p:nvCxnSpPr>
        <p:spPr>
          <a:xfrm>
            <a:off x="2682631" y="4246947"/>
            <a:ext cx="0" cy="407804"/>
          </a:xfrm>
          <a:prstGeom prst="line">
            <a:avLst/>
          </a:prstGeom>
          <a:ln w="19050">
            <a:solidFill>
              <a:schemeClr val="bg2">
                <a:lumMod val="75000"/>
              </a:schemeClr>
            </a:solidFill>
            <a:prstDash val="sysDot"/>
            <a:headEnd type="none" w="lg" len="sm"/>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65520" y="4246947"/>
            <a:ext cx="0" cy="407804"/>
          </a:xfrm>
          <a:prstGeom prst="line">
            <a:avLst/>
          </a:prstGeom>
          <a:ln w="19050">
            <a:solidFill>
              <a:schemeClr val="bg2">
                <a:lumMod val="75000"/>
              </a:schemeClr>
            </a:solidFill>
            <a:prstDash val="sysDot"/>
            <a:headEnd type="none" w="lg" len="sm"/>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048409" y="4232879"/>
            <a:ext cx="0" cy="402635"/>
          </a:xfrm>
          <a:prstGeom prst="line">
            <a:avLst/>
          </a:prstGeom>
          <a:ln w="19050">
            <a:solidFill>
              <a:schemeClr val="bg2">
                <a:lumMod val="75000"/>
              </a:schemeClr>
            </a:solidFill>
            <a:prstDash val="sysDot"/>
            <a:headEnd type="none" w="lg" len="sm"/>
            <a:tailEnd type="oval"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231298" y="4204743"/>
            <a:ext cx="0" cy="402635"/>
          </a:xfrm>
          <a:prstGeom prst="line">
            <a:avLst/>
          </a:prstGeom>
          <a:ln w="19050">
            <a:solidFill>
              <a:schemeClr val="bg2">
                <a:lumMod val="75000"/>
              </a:schemeClr>
            </a:solidFill>
            <a:prstDash val="sysDot"/>
            <a:headEnd type="none" w="lg" len="sm"/>
            <a:tailEnd type="oval"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891560" y="4691775"/>
            <a:ext cx="1582141" cy="646331"/>
          </a:xfrm>
          <a:prstGeom prst="rect">
            <a:avLst/>
          </a:prstGeom>
          <a:noFill/>
        </p:spPr>
        <p:txBody>
          <a:bodyPr wrap="square" rtlCol="0">
            <a:spAutoFit/>
          </a:bodyPr>
          <a:lstStyle/>
          <a:p>
            <a:pPr algn="ctr"/>
            <a:r>
              <a:rPr lang="id-ID" sz="3600">
                <a:solidFill>
                  <a:schemeClr val="bg2">
                    <a:lumMod val="25000"/>
                  </a:schemeClr>
                </a:solidFill>
                <a:latin typeface="#9Slide03 Cabin Condensed" panose="00000506000000000000" pitchFamily="2" charset="-93"/>
              </a:rPr>
              <a:t>T, X, Y</a:t>
            </a:r>
            <a:endParaRPr lang="id-ID" sz="3600" dirty="0">
              <a:solidFill>
                <a:schemeClr val="bg2">
                  <a:lumMod val="25000"/>
                </a:schemeClr>
              </a:solidFill>
              <a:latin typeface="#9Slide03 Cabin Condensed" panose="00000506000000000000" pitchFamily="2" charset="-93"/>
            </a:endParaRPr>
          </a:p>
        </p:txBody>
      </p:sp>
      <p:sp>
        <p:nvSpPr>
          <p:cNvPr id="30" name="TextBox 29"/>
          <p:cNvSpPr txBox="1"/>
          <p:nvPr/>
        </p:nvSpPr>
        <p:spPr>
          <a:xfrm>
            <a:off x="4075373" y="4684941"/>
            <a:ext cx="1582133" cy="646331"/>
          </a:xfrm>
          <a:prstGeom prst="rect">
            <a:avLst/>
          </a:prstGeom>
          <a:noFill/>
        </p:spPr>
        <p:txBody>
          <a:bodyPr wrap="square" rtlCol="0">
            <a:spAutoFit/>
          </a:bodyPr>
          <a:lstStyle/>
          <a:p>
            <a:pPr algn="ctr"/>
            <a:r>
              <a:rPr lang="vi-VN" sz="3600" b="0" i="0">
                <a:solidFill>
                  <a:srgbClr val="333333"/>
                </a:solidFill>
                <a:effectLst/>
                <a:latin typeface="#9Slide03 Cabin Condensed" panose="00000506000000000000" pitchFamily="2" charset="-93"/>
                <a:cs typeface="Times New Roman" panose="02020603050405020304" pitchFamily="18" charset="0"/>
              </a:rPr>
              <a:t>X, T, Y</a:t>
            </a:r>
            <a:endParaRPr lang="id-ID" sz="3600" b="1" dirty="0">
              <a:solidFill>
                <a:schemeClr val="bg2">
                  <a:lumMod val="25000"/>
                </a:schemeClr>
              </a:solidFill>
              <a:latin typeface="#9Slide03 Cabin Condensed" panose="00000506000000000000" pitchFamily="2" charset="-93"/>
              <a:cs typeface="Times New Roman" panose="02020603050405020304" pitchFamily="18" charset="0"/>
            </a:endParaRPr>
          </a:p>
        </p:txBody>
      </p:sp>
      <p:sp>
        <p:nvSpPr>
          <p:cNvPr id="31" name="TextBox 30"/>
          <p:cNvSpPr txBox="1"/>
          <p:nvPr/>
        </p:nvSpPr>
        <p:spPr>
          <a:xfrm>
            <a:off x="6258262" y="4678188"/>
            <a:ext cx="1582129" cy="646331"/>
          </a:xfrm>
          <a:prstGeom prst="rect">
            <a:avLst/>
          </a:prstGeom>
          <a:noFill/>
        </p:spPr>
        <p:txBody>
          <a:bodyPr wrap="square" rtlCol="0">
            <a:spAutoFit/>
          </a:bodyPr>
          <a:lstStyle/>
          <a:p>
            <a:pPr algn="ctr"/>
            <a:r>
              <a:rPr lang="id-ID" sz="3600">
                <a:solidFill>
                  <a:schemeClr val="bg2">
                    <a:lumMod val="25000"/>
                  </a:schemeClr>
                </a:solidFill>
                <a:latin typeface="#9Slide03 Cabin Condensed" panose="00000506000000000000" pitchFamily="2" charset="-93"/>
              </a:rPr>
              <a:t>X, Y, T</a:t>
            </a:r>
            <a:endParaRPr lang="id-ID" sz="3600" dirty="0">
              <a:solidFill>
                <a:schemeClr val="bg2">
                  <a:lumMod val="25000"/>
                </a:schemeClr>
              </a:solidFill>
              <a:latin typeface="#9Slide03 Cabin Condensed" panose="00000506000000000000" pitchFamily="2" charset="-93"/>
            </a:endParaRPr>
          </a:p>
        </p:txBody>
      </p:sp>
      <p:sp>
        <p:nvSpPr>
          <p:cNvPr id="32" name="TextBox 31"/>
          <p:cNvSpPr txBox="1"/>
          <p:nvPr/>
        </p:nvSpPr>
        <p:spPr>
          <a:xfrm>
            <a:off x="8440235" y="4664039"/>
            <a:ext cx="1582125" cy="646331"/>
          </a:xfrm>
          <a:prstGeom prst="rect">
            <a:avLst/>
          </a:prstGeom>
          <a:noFill/>
        </p:spPr>
        <p:txBody>
          <a:bodyPr wrap="square" rtlCol="0">
            <a:spAutoFit/>
          </a:bodyPr>
          <a:lstStyle/>
          <a:p>
            <a:pPr algn="ctr"/>
            <a:r>
              <a:rPr lang="vi-VN" sz="3600" i="0">
                <a:effectLst/>
                <a:latin typeface="#9Slide03 Cabin Condensed" panose="00000506000000000000" pitchFamily="2" charset="-93"/>
                <a:cs typeface="Times New Roman" panose="02020603050405020304" pitchFamily="18" charset="0"/>
              </a:rPr>
              <a:t>T, Y, X</a:t>
            </a:r>
            <a:endParaRPr lang="id-ID" sz="3600" dirty="0">
              <a:latin typeface="#9Slide03 Cabin Condensed" panose="00000506000000000000" pitchFamily="2" charset="-93"/>
              <a:cs typeface="Times New Roman" panose="02020603050405020304" pitchFamily="18" charset="0"/>
            </a:endParaRPr>
          </a:p>
        </p:txBody>
      </p:sp>
      <p:sp>
        <p:nvSpPr>
          <p:cNvPr id="34" name="Rectangle: Rounded Corners 33">
            <a:extLst>
              <a:ext uri="{FF2B5EF4-FFF2-40B4-BE49-F238E27FC236}">
                <a16:creationId xmlns:a16="http://schemas.microsoft.com/office/drawing/2014/main" id="{A71D07AF-99F0-B2FE-B3C9-82F1574E3731}"/>
              </a:ext>
            </a:extLst>
          </p:cNvPr>
          <p:cNvSpPr/>
          <p:nvPr/>
        </p:nvSpPr>
        <p:spPr>
          <a:xfrm>
            <a:off x="998807" y="744535"/>
            <a:ext cx="10199076" cy="975640"/>
          </a:xfrm>
          <a:prstGeom prst="roundRect">
            <a:avLst>
              <a:gd name="adj" fmla="val 50000"/>
            </a:avLst>
          </a:prstGeom>
          <a:solidFill>
            <a:srgbClr val="D96098">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F449B35-08D0-B555-520A-B3DE0EA09925}"/>
              </a:ext>
            </a:extLst>
          </p:cNvPr>
          <p:cNvSpPr/>
          <p:nvPr/>
        </p:nvSpPr>
        <p:spPr>
          <a:xfrm>
            <a:off x="517038" y="691657"/>
            <a:ext cx="773560" cy="743580"/>
          </a:xfrm>
          <a:prstGeom prst="ellipse">
            <a:avLst/>
          </a:prstGeom>
          <a:solidFill>
            <a:srgbClr val="D96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9Slide03 Cabin Condensed" panose="00000506000000000000" pitchFamily="2" charset="-93"/>
                <a:cs typeface="Times New Roman" panose="02020603050405020304" pitchFamily="18" charset="0"/>
              </a:rPr>
              <a:t>7</a:t>
            </a:r>
          </a:p>
        </p:txBody>
      </p:sp>
      <p:sp>
        <p:nvSpPr>
          <p:cNvPr id="36" name="TextBox 35">
            <a:extLst>
              <a:ext uri="{FF2B5EF4-FFF2-40B4-BE49-F238E27FC236}">
                <a16:creationId xmlns:a16="http://schemas.microsoft.com/office/drawing/2014/main" id="{8138FF4E-0E48-7EA1-AABC-DF794F3EA4A0}"/>
              </a:ext>
            </a:extLst>
          </p:cNvPr>
          <p:cNvSpPr txBox="1"/>
          <p:nvPr/>
        </p:nvSpPr>
        <p:spPr>
          <a:xfrm>
            <a:off x="1380055" y="749586"/>
            <a:ext cx="9644313" cy="940066"/>
          </a:xfrm>
          <a:prstGeom prst="rect">
            <a:avLst/>
          </a:prstGeom>
          <a:noFill/>
        </p:spPr>
        <p:txBody>
          <a:bodyPr wrap="square" rtlCol="0">
            <a:spAutoFit/>
          </a:bodyPr>
          <a:lstStyle>
            <a:defPPr>
              <a:defRPr lang="en-US"/>
            </a:defPPr>
            <a:lvl1pPr>
              <a:lnSpc>
                <a:spcPct val="120000"/>
              </a:lnSpc>
              <a:defRPr sz="2400">
                <a:latin typeface="Arial" panose="020B0604020202020204" pitchFamily="34" charset="0"/>
                <a:cs typeface="Arial" panose="020B0604020202020204" pitchFamily="34" charset="0"/>
              </a:defRPr>
            </a:lvl1pPr>
          </a:lstStyle>
          <a:p>
            <a:r>
              <a:rPr lang="vi-VN">
                <a:latin typeface="#9Slide03 Cabin Condensed" panose="00000506000000000000" pitchFamily="2" charset="-93"/>
                <a:cs typeface="Times New Roman" panose="02020603050405020304" pitchFamily="18" charset="0"/>
              </a:rPr>
              <a:t>Ba nguyên tố A (Z= 11), B (Z= 12), C (Z= 13) có hydroxide tương ứng là X, Y, T. Chiều tăng dần tính base của các hydroxide này là: </a:t>
            </a:r>
            <a:endParaRPr lang="vi-VN" dirty="0">
              <a:latin typeface="#9Slide03 Cabin Condensed" panose="00000506000000000000" pitchFamily="2" charset="-93"/>
              <a:cs typeface="Times New Roman" panose="02020603050405020304" pitchFamily="18" charset="0"/>
            </a:endParaRPr>
          </a:p>
        </p:txBody>
      </p:sp>
      <p:sp>
        <p:nvSpPr>
          <p:cNvPr id="42" name="Rectangle: Rounded Corners 41">
            <a:extLst>
              <a:ext uri="{FF2B5EF4-FFF2-40B4-BE49-F238E27FC236}">
                <a16:creationId xmlns:a16="http://schemas.microsoft.com/office/drawing/2014/main" id="{5D5877C8-E0AF-5824-1B69-464257E81E01}"/>
              </a:ext>
            </a:extLst>
          </p:cNvPr>
          <p:cNvSpPr/>
          <p:nvPr/>
        </p:nvSpPr>
        <p:spPr>
          <a:xfrm>
            <a:off x="8314006" y="4700787"/>
            <a:ext cx="1909051" cy="681032"/>
          </a:xfrm>
          <a:prstGeom prst="roundRect">
            <a:avLst/>
          </a:prstGeom>
          <a:noFill/>
          <a:ln w="28575">
            <a:solidFill>
              <a:srgbClr val="D9609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141372"/>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xmlns:c="http://schemas.openxmlformats.org/drawingml/2006/chart" xmlns:a16="http://schemas.microsoft.com/office/drawing/2014/main" xmlns:a14="http://schemas.microsoft.com/office/drawing/2010/main">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par>
                                <p:cTn id="43" presetID="16" presetClass="entr" presetSubtype="21"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arn(inVertical)">
                                      <p:cBhvr>
                                        <p:cTn id="45" dur="500"/>
                                        <p:tgtEl>
                                          <p:spTgt spid="24"/>
                                        </p:tgtEl>
                                      </p:cBhvr>
                                    </p:animEffect>
                                  </p:childTnLst>
                                </p:cTn>
                              </p:par>
                              <p:par>
                                <p:cTn id="46" presetID="16" presetClass="entr" presetSubtype="21"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arn(inVertical)">
                                      <p:cBhvr>
                                        <p:cTn id="48" dur="500"/>
                                        <p:tgtEl>
                                          <p:spTgt spid="25"/>
                                        </p:tgtEl>
                                      </p:cBhvr>
                                    </p:animEffect>
                                  </p:childTnLst>
                                </p:cTn>
                              </p:par>
                              <p:par>
                                <p:cTn id="49" presetID="16" presetClass="entr" presetSubtype="21"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inVertical)">
                                      <p:cBhvr>
                                        <p:cTn id="51" dur="500"/>
                                        <p:tgtEl>
                                          <p:spTgt spid="26"/>
                                        </p:tgtEl>
                                      </p:cBhvr>
                                    </p:animEffect>
                                  </p:childTnLst>
                                </p:cTn>
                              </p:par>
                              <p:par>
                                <p:cTn id="52" presetID="16" presetClass="entr" presetSubtype="21"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arn(inVertical)">
                                      <p:cBhvr>
                                        <p:cTn id="54" dur="500"/>
                                        <p:tgtEl>
                                          <p:spTgt spid="27"/>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arn(inVertical)">
                                      <p:cBhvr>
                                        <p:cTn id="57" dur="500"/>
                                        <p:tgtEl>
                                          <p:spTgt spid="28"/>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barn(inVertical)">
                                      <p:cBhvr>
                                        <p:cTn id="60" dur="500"/>
                                        <p:tgtEl>
                                          <p:spTgt spid="30"/>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barn(inVertical)">
                                      <p:cBhvr>
                                        <p:cTn id="63" dur="500"/>
                                        <p:tgtEl>
                                          <p:spTgt spid="31"/>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arn(inVertical)">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p:cTn id="71" dur="500" fill="hold"/>
                                        <p:tgtEl>
                                          <p:spTgt spid="42"/>
                                        </p:tgtEl>
                                        <p:attrNameLst>
                                          <p:attrName>ppt_w</p:attrName>
                                        </p:attrNameLst>
                                      </p:cBhvr>
                                      <p:tavLst>
                                        <p:tav tm="0">
                                          <p:val>
                                            <p:fltVal val="0"/>
                                          </p:val>
                                        </p:tav>
                                        <p:tav tm="100000">
                                          <p:val>
                                            <p:strVal val="#ppt_w"/>
                                          </p:val>
                                        </p:tav>
                                      </p:tavLst>
                                    </p:anim>
                                    <p:anim calcmode="lin" valueType="num">
                                      <p:cBhvr>
                                        <p:cTn id="72" dur="500" fill="hold"/>
                                        <p:tgtEl>
                                          <p:spTgt spid="42"/>
                                        </p:tgtEl>
                                        <p:attrNameLst>
                                          <p:attrName>ppt_h</p:attrName>
                                        </p:attrNameLst>
                                      </p:cBhvr>
                                      <p:tavLst>
                                        <p:tav tm="0">
                                          <p:val>
                                            <p:fltVal val="0"/>
                                          </p:val>
                                        </p:tav>
                                        <p:tav tm="100000">
                                          <p:val>
                                            <p:strVal val="#ppt_h"/>
                                          </p:val>
                                        </p:tav>
                                      </p:tavLst>
                                    </p:anim>
                                    <p:animEffect transition="in" filter="fade">
                                      <p:cBhvr>
                                        <p:cTn id="7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17" grpId="0">
        <p:bldAsOne/>
      </p:bldGraphic>
      <p:bldGraphic spid="18" grpId="0">
        <p:bldAsOne/>
      </p:bldGraphic>
      <p:bldGraphic spid="19" grpId="0">
        <p:bldAsOne/>
      </p:bldGraphic>
      <p:bldP spid="20" grpId="0"/>
      <p:bldP spid="21" grpId="0"/>
      <p:bldP spid="22" grpId="0"/>
      <p:bldP spid="23" grpId="0"/>
      <p:bldP spid="28" grpId="0"/>
      <p:bldP spid="30" grpId="0"/>
      <p:bldP spid="31" grpId="0"/>
      <p:bldP spid="32" grpId="0"/>
      <p:bldP spid="34" grpId="0" animBg="1"/>
      <p:bldP spid="35" grpId="0" animBg="1"/>
      <p:bldP spid="36" grpId="0"/>
      <p:bldP spid="4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a:extLst>
              <a:ext uri="{FF2B5EF4-FFF2-40B4-BE49-F238E27FC236}">
                <a16:creationId xmlns:a16="http://schemas.microsoft.com/office/drawing/2014/main" id="{F90F7415-3396-4B63-9E1E-8D627BF74E4F}"/>
              </a:ext>
            </a:extLst>
          </p:cNvPr>
          <p:cNvPicPr>
            <a:picLocks noChangeAspect="1"/>
          </p:cNvPicPr>
          <p:nvPr/>
        </p:nvPicPr>
        <p:blipFill rotWithShape="1">
          <a:blip r:embed="rId3">
            <a:extLst>
              <a:ext uri="{28A0092B-C50C-407E-A947-70E740481C1C}">
                <a14:useLocalDpi xmlns:a14="http://schemas.microsoft.com/office/drawing/2010/main" val="0"/>
              </a:ext>
            </a:extLst>
          </a:blip>
          <a:srcRect l="2174" t="10676" r="2174"/>
          <a:stretch/>
        </p:blipFill>
        <p:spPr>
          <a:xfrm>
            <a:off x="0" y="0"/>
            <a:ext cx="12192000" cy="6858000"/>
          </a:xfrm>
          <a:prstGeom prst="rect">
            <a:avLst/>
          </a:prstGeom>
        </p:spPr>
      </p:pic>
      <p:grpSp>
        <p:nvGrpSpPr>
          <p:cNvPr id="4" name="Group 45">
            <a:extLst>
              <a:ext uri="{FF2B5EF4-FFF2-40B4-BE49-F238E27FC236}">
                <a16:creationId xmlns:a16="http://schemas.microsoft.com/office/drawing/2014/main" id="{420E9AD4-6393-489F-B3E0-63BAEA2E84ED}"/>
              </a:ext>
            </a:extLst>
          </p:cNvPr>
          <p:cNvGrpSpPr/>
          <p:nvPr/>
        </p:nvGrpSpPr>
        <p:grpSpPr>
          <a:xfrm>
            <a:off x="4509685" y="2555413"/>
            <a:ext cx="3141781" cy="3509168"/>
            <a:chOff x="3779635" y="1683540"/>
            <a:chExt cx="4632730" cy="5174460"/>
          </a:xfrm>
          <a:solidFill>
            <a:schemeClr val="bg1">
              <a:lumMod val="65000"/>
            </a:schemeClr>
          </a:solidFill>
        </p:grpSpPr>
        <p:sp>
          <p:nvSpPr>
            <p:cNvPr id="27" name="Freeform 46">
              <a:extLst>
                <a:ext uri="{FF2B5EF4-FFF2-40B4-BE49-F238E27FC236}">
                  <a16:creationId xmlns:a16="http://schemas.microsoft.com/office/drawing/2014/main" id="{C3147BAB-EBBA-4038-904E-118D9D9429C2}"/>
                </a:ext>
              </a:extLst>
            </p:cNvPr>
            <p:cNvSpPr>
              <a:spLocks/>
            </p:cNvSpPr>
            <p:nvPr/>
          </p:nvSpPr>
          <p:spPr bwMode="auto">
            <a:xfrm>
              <a:off x="3968196" y="3177186"/>
              <a:ext cx="1549743" cy="645610"/>
            </a:xfrm>
            <a:custGeom>
              <a:avLst/>
              <a:gdLst>
                <a:gd name="T0" fmla="*/ 201 w 2027"/>
                <a:gd name="T1" fmla="*/ 456 h 831"/>
                <a:gd name="T2" fmla="*/ 174 w 2027"/>
                <a:gd name="T3" fmla="*/ 424 h 831"/>
                <a:gd name="T4" fmla="*/ 88 w 2027"/>
                <a:gd name="T5" fmla="*/ 301 h 831"/>
                <a:gd name="T6" fmla="*/ 0 w 2027"/>
                <a:gd name="T7" fmla="*/ 105 h 831"/>
                <a:gd name="T8" fmla="*/ 244 w 2027"/>
                <a:gd name="T9" fmla="*/ 67 h 831"/>
                <a:gd name="T10" fmla="*/ 617 w 2027"/>
                <a:gd name="T11" fmla="*/ 27 h 831"/>
                <a:gd name="T12" fmla="*/ 1097 w 2027"/>
                <a:gd name="T13" fmla="*/ 8 h 831"/>
                <a:gd name="T14" fmla="*/ 1105 w 2027"/>
                <a:gd name="T15" fmla="*/ 11 h 831"/>
                <a:gd name="T16" fmla="*/ 1165 w 2027"/>
                <a:gd name="T17" fmla="*/ 14 h 831"/>
                <a:gd name="T18" fmla="*/ 1226 w 2027"/>
                <a:gd name="T19" fmla="*/ 23 h 831"/>
                <a:gd name="T20" fmla="*/ 1295 w 2027"/>
                <a:gd name="T21" fmla="*/ 36 h 831"/>
                <a:gd name="T22" fmla="*/ 1313 w 2027"/>
                <a:gd name="T23" fmla="*/ 43 h 831"/>
                <a:gd name="T24" fmla="*/ 1382 w 2027"/>
                <a:gd name="T25" fmla="*/ 61 h 831"/>
                <a:gd name="T26" fmla="*/ 1444 w 2027"/>
                <a:gd name="T27" fmla="*/ 82 h 831"/>
                <a:gd name="T28" fmla="*/ 1496 w 2027"/>
                <a:gd name="T29" fmla="*/ 104 h 831"/>
                <a:gd name="T30" fmla="*/ 1608 w 2027"/>
                <a:gd name="T31" fmla="*/ 163 h 831"/>
                <a:gd name="T32" fmla="*/ 1726 w 2027"/>
                <a:gd name="T33" fmla="*/ 248 h 831"/>
                <a:gd name="T34" fmla="*/ 1879 w 2027"/>
                <a:gd name="T35" fmla="*/ 403 h 831"/>
                <a:gd name="T36" fmla="*/ 1922 w 2027"/>
                <a:gd name="T37" fmla="*/ 461 h 831"/>
                <a:gd name="T38" fmla="*/ 1926 w 2027"/>
                <a:gd name="T39" fmla="*/ 471 h 831"/>
                <a:gd name="T40" fmla="*/ 2027 w 2027"/>
                <a:gd name="T41" fmla="*/ 652 h 831"/>
                <a:gd name="T42" fmla="*/ 1659 w 2027"/>
                <a:gd name="T43" fmla="*/ 454 h 831"/>
                <a:gd name="T44" fmla="*/ 1621 w 2027"/>
                <a:gd name="T45" fmla="*/ 441 h 831"/>
                <a:gd name="T46" fmla="*/ 1357 w 2027"/>
                <a:gd name="T47" fmla="*/ 386 h 831"/>
                <a:gd name="T48" fmla="*/ 1215 w 2027"/>
                <a:gd name="T49" fmla="*/ 379 h 831"/>
                <a:gd name="T50" fmla="*/ 971 w 2027"/>
                <a:gd name="T51" fmla="*/ 404 h 831"/>
                <a:gd name="T52" fmla="*/ 952 w 2027"/>
                <a:gd name="T53" fmla="*/ 404 h 831"/>
                <a:gd name="T54" fmla="*/ 709 w 2027"/>
                <a:gd name="T55" fmla="*/ 406 h 831"/>
                <a:gd name="T56" fmla="*/ 699 w 2027"/>
                <a:gd name="T57" fmla="*/ 408 h 831"/>
                <a:gd name="T58" fmla="*/ 615 w 2027"/>
                <a:gd name="T59" fmla="*/ 396 h 831"/>
                <a:gd name="T60" fmla="*/ 559 w 2027"/>
                <a:gd name="T61" fmla="*/ 386 h 831"/>
                <a:gd name="T62" fmla="*/ 549 w 2027"/>
                <a:gd name="T63" fmla="*/ 382 h 831"/>
                <a:gd name="T64" fmla="*/ 339 w 2027"/>
                <a:gd name="T65" fmla="*/ 319 h 831"/>
                <a:gd name="T66" fmla="*/ 1059 w 2027"/>
                <a:gd name="T67" fmla="*/ 435 h 831"/>
                <a:gd name="T68" fmla="*/ 1228 w 2027"/>
                <a:gd name="T69" fmla="*/ 437 h 831"/>
                <a:gd name="T70" fmla="*/ 1237 w 2027"/>
                <a:gd name="T71" fmla="*/ 435 h 831"/>
                <a:gd name="T72" fmla="*/ 1450 w 2027"/>
                <a:gd name="T73" fmla="*/ 470 h 831"/>
                <a:gd name="T74" fmla="*/ 1736 w 2027"/>
                <a:gd name="T75" fmla="*/ 578 h 831"/>
                <a:gd name="T76" fmla="*/ 1752 w 2027"/>
                <a:gd name="T77" fmla="*/ 589 h 831"/>
                <a:gd name="T78" fmla="*/ 1997 w 2027"/>
                <a:gd name="T79" fmla="*/ 755 h 831"/>
                <a:gd name="T80" fmla="*/ 1929 w 2027"/>
                <a:gd name="T81" fmla="*/ 765 h 831"/>
                <a:gd name="T82" fmla="*/ 1866 w 2027"/>
                <a:gd name="T83" fmla="*/ 772 h 831"/>
                <a:gd name="T84" fmla="*/ 1817 w 2027"/>
                <a:gd name="T85" fmla="*/ 779 h 831"/>
                <a:gd name="T86" fmla="*/ 1393 w 2027"/>
                <a:gd name="T87" fmla="*/ 816 h 831"/>
                <a:gd name="T88" fmla="*/ 1035 w 2027"/>
                <a:gd name="T89" fmla="*/ 828 h 831"/>
                <a:gd name="T90" fmla="*/ 1018 w 2027"/>
                <a:gd name="T91" fmla="*/ 825 h 831"/>
                <a:gd name="T92" fmla="*/ 693 w 2027"/>
                <a:gd name="T93" fmla="*/ 776 h 831"/>
                <a:gd name="T94" fmla="*/ 369 w 2027"/>
                <a:gd name="T95" fmla="*/ 614 h 831"/>
                <a:gd name="T96" fmla="*/ 361 w 2027"/>
                <a:gd name="T97" fmla="*/ 606 h 831"/>
                <a:gd name="T98" fmla="*/ 201 w 2027"/>
                <a:gd name="T99" fmla="*/ 456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27" h="831">
                  <a:moveTo>
                    <a:pt x="201" y="456"/>
                  </a:moveTo>
                  <a:cubicBezTo>
                    <a:pt x="192" y="446"/>
                    <a:pt x="182" y="435"/>
                    <a:pt x="174" y="424"/>
                  </a:cubicBezTo>
                  <a:cubicBezTo>
                    <a:pt x="141" y="385"/>
                    <a:pt x="114" y="345"/>
                    <a:pt x="88" y="301"/>
                  </a:cubicBezTo>
                  <a:cubicBezTo>
                    <a:pt x="53" y="237"/>
                    <a:pt x="23" y="173"/>
                    <a:pt x="0" y="105"/>
                  </a:cubicBezTo>
                  <a:cubicBezTo>
                    <a:pt x="80" y="88"/>
                    <a:pt x="159" y="78"/>
                    <a:pt x="244" y="67"/>
                  </a:cubicBezTo>
                  <a:cubicBezTo>
                    <a:pt x="372" y="52"/>
                    <a:pt x="490" y="40"/>
                    <a:pt x="617" y="27"/>
                  </a:cubicBezTo>
                  <a:cubicBezTo>
                    <a:pt x="781" y="14"/>
                    <a:pt x="932" y="0"/>
                    <a:pt x="1097" y="8"/>
                  </a:cubicBezTo>
                  <a:cubicBezTo>
                    <a:pt x="1100" y="8"/>
                    <a:pt x="1102" y="11"/>
                    <a:pt x="1105" y="11"/>
                  </a:cubicBezTo>
                  <a:cubicBezTo>
                    <a:pt x="1125" y="12"/>
                    <a:pt x="1145" y="13"/>
                    <a:pt x="1165" y="14"/>
                  </a:cubicBezTo>
                  <a:cubicBezTo>
                    <a:pt x="1185" y="18"/>
                    <a:pt x="1205" y="19"/>
                    <a:pt x="1226" y="23"/>
                  </a:cubicBezTo>
                  <a:cubicBezTo>
                    <a:pt x="1250" y="28"/>
                    <a:pt x="1272" y="30"/>
                    <a:pt x="1295" y="36"/>
                  </a:cubicBezTo>
                  <a:cubicBezTo>
                    <a:pt x="1301" y="39"/>
                    <a:pt x="1306" y="41"/>
                    <a:pt x="1313" y="43"/>
                  </a:cubicBezTo>
                  <a:cubicBezTo>
                    <a:pt x="1338" y="46"/>
                    <a:pt x="1360" y="52"/>
                    <a:pt x="1382" y="61"/>
                  </a:cubicBezTo>
                  <a:cubicBezTo>
                    <a:pt x="1403" y="70"/>
                    <a:pt x="1424" y="72"/>
                    <a:pt x="1444" y="82"/>
                  </a:cubicBezTo>
                  <a:cubicBezTo>
                    <a:pt x="1462" y="91"/>
                    <a:pt x="1479" y="97"/>
                    <a:pt x="1496" y="104"/>
                  </a:cubicBezTo>
                  <a:cubicBezTo>
                    <a:pt x="1535" y="121"/>
                    <a:pt x="1570" y="142"/>
                    <a:pt x="1608" y="163"/>
                  </a:cubicBezTo>
                  <a:cubicBezTo>
                    <a:pt x="1651" y="190"/>
                    <a:pt x="1687" y="217"/>
                    <a:pt x="1726" y="248"/>
                  </a:cubicBezTo>
                  <a:cubicBezTo>
                    <a:pt x="1783" y="295"/>
                    <a:pt x="1833" y="344"/>
                    <a:pt x="1879" y="403"/>
                  </a:cubicBezTo>
                  <a:cubicBezTo>
                    <a:pt x="1894" y="423"/>
                    <a:pt x="1907" y="441"/>
                    <a:pt x="1922" y="461"/>
                  </a:cubicBezTo>
                  <a:cubicBezTo>
                    <a:pt x="1925" y="464"/>
                    <a:pt x="1924" y="468"/>
                    <a:pt x="1926" y="471"/>
                  </a:cubicBezTo>
                  <a:cubicBezTo>
                    <a:pt x="1968" y="528"/>
                    <a:pt x="1998" y="589"/>
                    <a:pt x="2027" y="652"/>
                  </a:cubicBezTo>
                  <a:cubicBezTo>
                    <a:pt x="1915" y="568"/>
                    <a:pt x="1792" y="503"/>
                    <a:pt x="1659" y="454"/>
                  </a:cubicBezTo>
                  <a:cubicBezTo>
                    <a:pt x="1647" y="450"/>
                    <a:pt x="1633" y="445"/>
                    <a:pt x="1621" y="441"/>
                  </a:cubicBezTo>
                  <a:cubicBezTo>
                    <a:pt x="1534" y="414"/>
                    <a:pt x="1450" y="397"/>
                    <a:pt x="1357" y="386"/>
                  </a:cubicBezTo>
                  <a:cubicBezTo>
                    <a:pt x="1309" y="381"/>
                    <a:pt x="1263" y="379"/>
                    <a:pt x="1215" y="379"/>
                  </a:cubicBezTo>
                  <a:cubicBezTo>
                    <a:pt x="1132" y="380"/>
                    <a:pt x="1056" y="390"/>
                    <a:pt x="971" y="404"/>
                  </a:cubicBezTo>
                  <a:cubicBezTo>
                    <a:pt x="964" y="405"/>
                    <a:pt x="959" y="403"/>
                    <a:pt x="952" y="404"/>
                  </a:cubicBezTo>
                  <a:cubicBezTo>
                    <a:pt x="868" y="414"/>
                    <a:pt x="792" y="416"/>
                    <a:pt x="709" y="406"/>
                  </a:cubicBezTo>
                  <a:cubicBezTo>
                    <a:pt x="706" y="406"/>
                    <a:pt x="702" y="408"/>
                    <a:pt x="699" y="408"/>
                  </a:cubicBezTo>
                  <a:cubicBezTo>
                    <a:pt x="670" y="405"/>
                    <a:pt x="644" y="402"/>
                    <a:pt x="615" y="396"/>
                  </a:cubicBezTo>
                  <a:cubicBezTo>
                    <a:pt x="595" y="393"/>
                    <a:pt x="577" y="389"/>
                    <a:pt x="559" y="386"/>
                  </a:cubicBezTo>
                  <a:cubicBezTo>
                    <a:pt x="554" y="385"/>
                    <a:pt x="553" y="384"/>
                    <a:pt x="549" y="382"/>
                  </a:cubicBezTo>
                  <a:cubicBezTo>
                    <a:pt x="474" y="367"/>
                    <a:pt x="407" y="346"/>
                    <a:pt x="339" y="319"/>
                  </a:cubicBezTo>
                  <a:cubicBezTo>
                    <a:pt x="562" y="424"/>
                    <a:pt x="815" y="466"/>
                    <a:pt x="1059" y="435"/>
                  </a:cubicBezTo>
                  <a:cubicBezTo>
                    <a:pt x="1115" y="435"/>
                    <a:pt x="1170" y="430"/>
                    <a:pt x="1228" y="437"/>
                  </a:cubicBezTo>
                  <a:cubicBezTo>
                    <a:pt x="1230" y="437"/>
                    <a:pt x="1234" y="435"/>
                    <a:pt x="1237" y="435"/>
                  </a:cubicBezTo>
                  <a:cubicBezTo>
                    <a:pt x="1312" y="443"/>
                    <a:pt x="1378" y="451"/>
                    <a:pt x="1450" y="470"/>
                  </a:cubicBezTo>
                  <a:cubicBezTo>
                    <a:pt x="1552" y="495"/>
                    <a:pt x="1643" y="532"/>
                    <a:pt x="1736" y="578"/>
                  </a:cubicBezTo>
                  <a:cubicBezTo>
                    <a:pt x="1741" y="581"/>
                    <a:pt x="1747" y="586"/>
                    <a:pt x="1752" y="589"/>
                  </a:cubicBezTo>
                  <a:cubicBezTo>
                    <a:pt x="1842" y="635"/>
                    <a:pt x="1920" y="693"/>
                    <a:pt x="1997" y="755"/>
                  </a:cubicBezTo>
                  <a:cubicBezTo>
                    <a:pt x="1974" y="762"/>
                    <a:pt x="1954" y="761"/>
                    <a:pt x="1929" y="765"/>
                  </a:cubicBezTo>
                  <a:cubicBezTo>
                    <a:pt x="1909" y="769"/>
                    <a:pt x="1888" y="772"/>
                    <a:pt x="1866" y="772"/>
                  </a:cubicBezTo>
                  <a:cubicBezTo>
                    <a:pt x="1849" y="774"/>
                    <a:pt x="1833" y="777"/>
                    <a:pt x="1817" y="779"/>
                  </a:cubicBezTo>
                  <a:cubicBezTo>
                    <a:pt x="1671" y="795"/>
                    <a:pt x="1537" y="807"/>
                    <a:pt x="1393" y="816"/>
                  </a:cubicBezTo>
                  <a:cubicBezTo>
                    <a:pt x="1270" y="823"/>
                    <a:pt x="1156" y="831"/>
                    <a:pt x="1035" y="828"/>
                  </a:cubicBezTo>
                  <a:cubicBezTo>
                    <a:pt x="1029" y="828"/>
                    <a:pt x="1024" y="825"/>
                    <a:pt x="1018" y="825"/>
                  </a:cubicBezTo>
                  <a:cubicBezTo>
                    <a:pt x="906" y="823"/>
                    <a:pt x="802" y="806"/>
                    <a:pt x="693" y="776"/>
                  </a:cubicBezTo>
                  <a:cubicBezTo>
                    <a:pt x="574" y="741"/>
                    <a:pt x="470" y="687"/>
                    <a:pt x="369" y="614"/>
                  </a:cubicBezTo>
                  <a:cubicBezTo>
                    <a:pt x="367" y="611"/>
                    <a:pt x="364" y="609"/>
                    <a:pt x="361" y="606"/>
                  </a:cubicBezTo>
                  <a:cubicBezTo>
                    <a:pt x="301" y="562"/>
                    <a:pt x="249" y="512"/>
                    <a:pt x="201" y="456"/>
                  </a:cubicBezTo>
                  <a:close/>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28" name="Freeform 47">
              <a:extLst>
                <a:ext uri="{FF2B5EF4-FFF2-40B4-BE49-F238E27FC236}">
                  <a16:creationId xmlns:a16="http://schemas.microsoft.com/office/drawing/2014/main" id="{9D72BC19-E8C0-413B-ABEB-7C4F2B18DA78}"/>
                </a:ext>
              </a:extLst>
            </p:cNvPr>
            <p:cNvSpPr>
              <a:spLocks/>
            </p:cNvSpPr>
            <p:nvPr/>
          </p:nvSpPr>
          <p:spPr bwMode="auto">
            <a:xfrm>
              <a:off x="5170279" y="1762594"/>
              <a:ext cx="542116" cy="1333143"/>
            </a:xfrm>
            <a:custGeom>
              <a:avLst/>
              <a:gdLst>
                <a:gd name="T0" fmla="*/ 75 w 708"/>
                <a:gd name="T1" fmla="*/ 0 h 1715"/>
                <a:gd name="T2" fmla="*/ 46 w 708"/>
                <a:gd name="T3" fmla="*/ 209 h 1715"/>
                <a:gd name="T4" fmla="*/ 18 w 708"/>
                <a:gd name="T5" fmla="*/ 526 h 1715"/>
                <a:gd name="T6" fmla="*/ 9 w 708"/>
                <a:gd name="T7" fmla="*/ 935 h 1715"/>
                <a:gd name="T8" fmla="*/ 11 w 708"/>
                <a:gd name="T9" fmla="*/ 941 h 1715"/>
                <a:gd name="T10" fmla="*/ 15 w 708"/>
                <a:gd name="T11" fmla="*/ 992 h 1715"/>
                <a:gd name="T12" fmla="*/ 23 w 708"/>
                <a:gd name="T13" fmla="*/ 1044 h 1715"/>
                <a:gd name="T14" fmla="*/ 35 w 708"/>
                <a:gd name="T15" fmla="*/ 1103 h 1715"/>
                <a:gd name="T16" fmla="*/ 41 w 708"/>
                <a:gd name="T17" fmla="*/ 1117 h 1715"/>
                <a:gd name="T18" fmla="*/ 57 w 708"/>
                <a:gd name="T19" fmla="*/ 1176 h 1715"/>
                <a:gd name="T20" fmla="*/ 76 w 708"/>
                <a:gd name="T21" fmla="*/ 1228 h 1715"/>
                <a:gd name="T22" fmla="*/ 96 w 708"/>
                <a:gd name="T23" fmla="*/ 1273 h 1715"/>
                <a:gd name="T24" fmla="*/ 148 w 708"/>
                <a:gd name="T25" fmla="*/ 1367 h 1715"/>
                <a:gd name="T26" fmla="*/ 221 w 708"/>
                <a:gd name="T27" fmla="*/ 1466 h 1715"/>
                <a:gd name="T28" fmla="*/ 356 w 708"/>
                <a:gd name="T29" fmla="*/ 1593 h 1715"/>
                <a:gd name="T30" fmla="*/ 406 w 708"/>
                <a:gd name="T31" fmla="*/ 1629 h 1715"/>
                <a:gd name="T32" fmla="*/ 414 w 708"/>
                <a:gd name="T33" fmla="*/ 1633 h 1715"/>
                <a:gd name="T34" fmla="*/ 569 w 708"/>
                <a:gd name="T35" fmla="*/ 1715 h 1715"/>
                <a:gd name="T36" fmla="*/ 396 w 708"/>
                <a:gd name="T37" fmla="*/ 1405 h 1715"/>
                <a:gd name="T38" fmla="*/ 384 w 708"/>
                <a:gd name="T39" fmla="*/ 1374 h 1715"/>
                <a:gd name="T40" fmla="*/ 334 w 708"/>
                <a:gd name="T41" fmla="*/ 1150 h 1715"/>
                <a:gd name="T42" fmla="*/ 326 w 708"/>
                <a:gd name="T43" fmla="*/ 1030 h 1715"/>
                <a:gd name="T44" fmla="*/ 343 w 708"/>
                <a:gd name="T45" fmla="*/ 821 h 1715"/>
                <a:gd name="T46" fmla="*/ 343 w 708"/>
                <a:gd name="T47" fmla="*/ 805 h 1715"/>
                <a:gd name="T48" fmla="*/ 341 w 708"/>
                <a:gd name="T49" fmla="*/ 598 h 1715"/>
                <a:gd name="T50" fmla="*/ 342 w 708"/>
                <a:gd name="T51" fmla="*/ 591 h 1715"/>
                <a:gd name="T52" fmla="*/ 331 w 708"/>
                <a:gd name="T53" fmla="*/ 519 h 1715"/>
                <a:gd name="T54" fmla="*/ 322 w 708"/>
                <a:gd name="T55" fmla="*/ 471 h 1715"/>
                <a:gd name="T56" fmla="*/ 318 w 708"/>
                <a:gd name="T57" fmla="*/ 463 h 1715"/>
                <a:gd name="T58" fmla="*/ 261 w 708"/>
                <a:gd name="T59" fmla="*/ 285 h 1715"/>
                <a:gd name="T60" fmla="*/ 371 w 708"/>
                <a:gd name="T61" fmla="*/ 896 h 1715"/>
                <a:gd name="T62" fmla="*/ 375 w 708"/>
                <a:gd name="T63" fmla="*/ 1039 h 1715"/>
                <a:gd name="T64" fmla="*/ 374 w 708"/>
                <a:gd name="T65" fmla="*/ 1047 h 1715"/>
                <a:gd name="T66" fmla="*/ 406 w 708"/>
                <a:gd name="T67" fmla="*/ 1228 h 1715"/>
                <a:gd name="T68" fmla="*/ 502 w 708"/>
                <a:gd name="T69" fmla="*/ 1469 h 1715"/>
                <a:gd name="T70" fmla="*/ 511 w 708"/>
                <a:gd name="T71" fmla="*/ 1483 h 1715"/>
                <a:gd name="T72" fmla="*/ 657 w 708"/>
                <a:gd name="T73" fmla="*/ 1688 h 1715"/>
                <a:gd name="T74" fmla="*/ 664 w 708"/>
                <a:gd name="T75" fmla="*/ 1630 h 1715"/>
                <a:gd name="T76" fmla="*/ 669 w 708"/>
                <a:gd name="T77" fmla="*/ 1577 h 1715"/>
                <a:gd name="T78" fmla="*/ 675 w 708"/>
                <a:gd name="T79" fmla="*/ 1535 h 1715"/>
                <a:gd name="T80" fmla="*/ 700 w 708"/>
                <a:gd name="T81" fmla="*/ 1174 h 1715"/>
                <a:gd name="T82" fmla="*/ 704 w 708"/>
                <a:gd name="T83" fmla="*/ 869 h 1715"/>
                <a:gd name="T84" fmla="*/ 702 w 708"/>
                <a:gd name="T85" fmla="*/ 856 h 1715"/>
                <a:gd name="T86" fmla="*/ 655 w 708"/>
                <a:gd name="T87" fmla="*/ 580 h 1715"/>
                <a:gd name="T88" fmla="*/ 513 w 708"/>
                <a:gd name="T89" fmla="*/ 307 h 1715"/>
                <a:gd name="T90" fmla="*/ 506 w 708"/>
                <a:gd name="T91" fmla="*/ 300 h 1715"/>
                <a:gd name="T92" fmla="*/ 376 w 708"/>
                <a:gd name="T93" fmla="*/ 166 h 1715"/>
                <a:gd name="T94" fmla="*/ 349 w 708"/>
                <a:gd name="T95" fmla="*/ 144 h 1715"/>
                <a:gd name="T96" fmla="*/ 242 w 708"/>
                <a:gd name="T97" fmla="*/ 73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8" h="1715">
                  <a:moveTo>
                    <a:pt x="75" y="0"/>
                  </a:moveTo>
                  <a:cubicBezTo>
                    <a:pt x="61" y="69"/>
                    <a:pt x="54" y="136"/>
                    <a:pt x="46" y="209"/>
                  </a:cubicBezTo>
                  <a:cubicBezTo>
                    <a:pt x="35" y="318"/>
                    <a:pt x="27" y="418"/>
                    <a:pt x="18" y="526"/>
                  </a:cubicBezTo>
                  <a:cubicBezTo>
                    <a:pt x="9" y="666"/>
                    <a:pt x="0" y="795"/>
                    <a:pt x="9" y="935"/>
                  </a:cubicBezTo>
                  <a:cubicBezTo>
                    <a:pt x="9" y="937"/>
                    <a:pt x="11" y="939"/>
                    <a:pt x="11" y="941"/>
                  </a:cubicBezTo>
                  <a:cubicBezTo>
                    <a:pt x="12" y="958"/>
                    <a:pt x="14" y="975"/>
                    <a:pt x="15" y="992"/>
                  </a:cubicBezTo>
                  <a:cubicBezTo>
                    <a:pt x="18" y="1009"/>
                    <a:pt x="20" y="1027"/>
                    <a:pt x="23" y="1044"/>
                  </a:cubicBezTo>
                  <a:cubicBezTo>
                    <a:pt x="28" y="1064"/>
                    <a:pt x="29" y="1083"/>
                    <a:pt x="35" y="1103"/>
                  </a:cubicBezTo>
                  <a:cubicBezTo>
                    <a:pt x="38" y="1107"/>
                    <a:pt x="40" y="1112"/>
                    <a:pt x="41" y="1117"/>
                  </a:cubicBezTo>
                  <a:cubicBezTo>
                    <a:pt x="45" y="1139"/>
                    <a:pt x="49" y="1157"/>
                    <a:pt x="57" y="1176"/>
                  </a:cubicBezTo>
                  <a:cubicBezTo>
                    <a:pt x="66" y="1193"/>
                    <a:pt x="68" y="1211"/>
                    <a:pt x="76" y="1228"/>
                  </a:cubicBezTo>
                  <a:cubicBezTo>
                    <a:pt x="84" y="1243"/>
                    <a:pt x="90" y="1258"/>
                    <a:pt x="96" y="1273"/>
                  </a:cubicBezTo>
                  <a:cubicBezTo>
                    <a:pt x="111" y="1305"/>
                    <a:pt x="129" y="1335"/>
                    <a:pt x="148" y="1367"/>
                  </a:cubicBezTo>
                  <a:cubicBezTo>
                    <a:pt x="171" y="1403"/>
                    <a:pt x="195" y="1433"/>
                    <a:pt x="221" y="1466"/>
                  </a:cubicBezTo>
                  <a:cubicBezTo>
                    <a:pt x="263" y="1513"/>
                    <a:pt x="305" y="1555"/>
                    <a:pt x="356" y="1593"/>
                  </a:cubicBezTo>
                  <a:cubicBezTo>
                    <a:pt x="373" y="1606"/>
                    <a:pt x="389" y="1617"/>
                    <a:pt x="406" y="1629"/>
                  </a:cubicBezTo>
                  <a:cubicBezTo>
                    <a:pt x="408" y="1631"/>
                    <a:pt x="412" y="1630"/>
                    <a:pt x="414" y="1633"/>
                  </a:cubicBezTo>
                  <a:cubicBezTo>
                    <a:pt x="463" y="1667"/>
                    <a:pt x="516" y="1692"/>
                    <a:pt x="569" y="1715"/>
                  </a:cubicBezTo>
                  <a:cubicBezTo>
                    <a:pt x="497" y="1622"/>
                    <a:pt x="439" y="1518"/>
                    <a:pt x="396" y="1405"/>
                  </a:cubicBezTo>
                  <a:cubicBezTo>
                    <a:pt x="392" y="1395"/>
                    <a:pt x="388" y="1384"/>
                    <a:pt x="384" y="1374"/>
                  </a:cubicBezTo>
                  <a:cubicBezTo>
                    <a:pt x="360" y="1300"/>
                    <a:pt x="344" y="1228"/>
                    <a:pt x="334" y="1150"/>
                  </a:cubicBezTo>
                  <a:cubicBezTo>
                    <a:pt x="329" y="1109"/>
                    <a:pt x="326" y="1071"/>
                    <a:pt x="326" y="1030"/>
                  </a:cubicBezTo>
                  <a:cubicBezTo>
                    <a:pt x="325" y="959"/>
                    <a:pt x="332" y="894"/>
                    <a:pt x="343" y="821"/>
                  </a:cubicBezTo>
                  <a:cubicBezTo>
                    <a:pt x="344" y="816"/>
                    <a:pt x="342" y="811"/>
                    <a:pt x="343" y="805"/>
                  </a:cubicBezTo>
                  <a:cubicBezTo>
                    <a:pt x="350" y="734"/>
                    <a:pt x="351" y="669"/>
                    <a:pt x="341" y="598"/>
                  </a:cubicBezTo>
                  <a:cubicBezTo>
                    <a:pt x="341" y="596"/>
                    <a:pt x="342" y="593"/>
                    <a:pt x="342" y="591"/>
                  </a:cubicBezTo>
                  <a:cubicBezTo>
                    <a:pt x="340" y="566"/>
                    <a:pt x="336" y="544"/>
                    <a:pt x="331" y="519"/>
                  </a:cubicBezTo>
                  <a:cubicBezTo>
                    <a:pt x="328" y="502"/>
                    <a:pt x="324" y="487"/>
                    <a:pt x="322" y="471"/>
                  </a:cubicBezTo>
                  <a:cubicBezTo>
                    <a:pt x="321" y="468"/>
                    <a:pt x="320" y="467"/>
                    <a:pt x="318" y="463"/>
                  </a:cubicBezTo>
                  <a:cubicBezTo>
                    <a:pt x="304" y="400"/>
                    <a:pt x="286" y="343"/>
                    <a:pt x="261" y="285"/>
                  </a:cubicBezTo>
                  <a:cubicBezTo>
                    <a:pt x="354" y="473"/>
                    <a:pt x="393" y="688"/>
                    <a:pt x="371" y="896"/>
                  </a:cubicBezTo>
                  <a:cubicBezTo>
                    <a:pt x="372" y="944"/>
                    <a:pt x="369" y="991"/>
                    <a:pt x="375" y="1039"/>
                  </a:cubicBezTo>
                  <a:cubicBezTo>
                    <a:pt x="375" y="1042"/>
                    <a:pt x="374" y="1045"/>
                    <a:pt x="374" y="1047"/>
                  </a:cubicBezTo>
                  <a:cubicBezTo>
                    <a:pt x="381" y="1111"/>
                    <a:pt x="389" y="1167"/>
                    <a:pt x="406" y="1228"/>
                  </a:cubicBezTo>
                  <a:cubicBezTo>
                    <a:pt x="429" y="1314"/>
                    <a:pt x="462" y="1391"/>
                    <a:pt x="502" y="1469"/>
                  </a:cubicBezTo>
                  <a:cubicBezTo>
                    <a:pt x="505" y="1474"/>
                    <a:pt x="509" y="1478"/>
                    <a:pt x="511" y="1483"/>
                  </a:cubicBezTo>
                  <a:cubicBezTo>
                    <a:pt x="552" y="1559"/>
                    <a:pt x="603" y="1624"/>
                    <a:pt x="657" y="1688"/>
                  </a:cubicBezTo>
                  <a:cubicBezTo>
                    <a:pt x="662" y="1669"/>
                    <a:pt x="661" y="1652"/>
                    <a:pt x="664" y="1630"/>
                  </a:cubicBezTo>
                  <a:cubicBezTo>
                    <a:pt x="667" y="1613"/>
                    <a:pt x="669" y="1595"/>
                    <a:pt x="669" y="1577"/>
                  </a:cubicBezTo>
                  <a:cubicBezTo>
                    <a:pt x="670" y="1562"/>
                    <a:pt x="672" y="1548"/>
                    <a:pt x="675" y="1535"/>
                  </a:cubicBezTo>
                  <a:cubicBezTo>
                    <a:pt x="686" y="1411"/>
                    <a:pt x="694" y="1297"/>
                    <a:pt x="700" y="1174"/>
                  </a:cubicBezTo>
                  <a:cubicBezTo>
                    <a:pt x="703" y="1070"/>
                    <a:pt x="708" y="973"/>
                    <a:pt x="704" y="869"/>
                  </a:cubicBezTo>
                  <a:cubicBezTo>
                    <a:pt x="704" y="865"/>
                    <a:pt x="702" y="860"/>
                    <a:pt x="702" y="856"/>
                  </a:cubicBezTo>
                  <a:cubicBezTo>
                    <a:pt x="699" y="760"/>
                    <a:pt x="682" y="672"/>
                    <a:pt x="655" y="580"/>
                  </a:cubicBezTo>
                  <a:cubicBezTo>
                    <a:pt x="623" y="479"/>
                    <a:pt x="576" y="392"/>
                    <a:pt x="513" y="307"/>
                  </a:cubicBezTo>
                  <a:cubicBezTo>
                    <a:pt x="510" y="305"/>
                    <a:pt x="508" y="303"/>
                    <a:pt x="506" y="300"/>
                  </a:cubicBezTo>
                  <a:cubicBezTo>
                    <a:pt x="468" y="249"/>
                    <a:pt x="424" y="207"/>
                    <a:pt x="376" y="166"/>
                  </a:cubicBezTo>
                  <a:cubicBezTo>
                    <a:pt x="367" y="159"/>
                    <a:pt x="358" y="150"/>
                    <a:pt x="349" y="144"/>
                  </a:cubicBezTo>
                  <a:cubicBezTo>
                    <a:pt x="314" y="117"/>
                    <a:pt x="280" y="94"/>
                    <a:pt x="242" y="73"/>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29" name="Freeform 48">
              <a:extLst>
                <a:ext uri="{FF2B5EF4-FFF2-40B4-BE49-F238E27FC236}">
                  <a16:creationId xmlns:a16="http://schemas.microsoft.com/office/drawing/2014/main" id="{FE14FD84-5243-4677-B03E-FF8E15DB24D1}"/>
                </a:ext>
              </a:extLst>
            </p:cNvPr>
            <p:cNvSpPr>
              <a:spLocks/>
            </p:cNvSpPr>
            <p:nvPr/>
          </p:nvSpPr>
          <p:spPr bwMode="auto">
            <a:xfrm>
              <a:off x="3926948" y="2700465"/>
              <a:ext cx="1119586" cy="465941"/>
            </a:xfrm>
            <a:custGeom>
              <a:avLst/>
              <a:gdLst>
                <a:gd name="T0" fmla="*/ 145 w 1464"/>
                <a:gd name="T1" fmla="*/ 329 h 600"/>
                <a:gd name="T2" fmla="*/ 125 w 1464"/>
                <a:gd name="T3" fmla="*/ 306 h 600"/>
                <a:gd name="T4" fmla="*/ 64 w 1464"/>
                <a:gd name="T5" fmla="*/ 217 h 600"/>
                <a:gd name="T6" fmla="*/ 0 w 1464"/>
                <a:gd name="T7" fmla="*/ 76 h 600"/>
                <a:gd name="T8" fmla="*/ 176 w 1464"/>
                <a:gd name="T9" fmla="*/ 48 h 600"/>
                <a:gd name="T10" fmla="*/ 446 w 1464"/>
                <a:gd name="T11" fmla="*/ 20 h 600"/>
                <a:gd name="T12" fmla="*/ 793 w 1464"/>
                <a:gd name="T13" fmla="*/ 6 h 600"/>
                <a:gd name="T14" fmla="*/ 798 w 1464"/>
                <a:gd name="T15" fmla="*/ 8 h 600"/>
                <a:gd name="T16" fmla="*/ 842 w 1464"/>
                <a:gd name="T17" fmla="*/ 10 h 600"/>
                <a:gd name="T18" fmla="*/ 885 w 1464"/>
                <a:gd name="T19" fmla="*/ 17 h 600"/>
                <a:gd name="T20" fmla="*/ 936 w 1464"/>
                <a:gd name="T21" fmla="*/ 26 h 600"/>
                <a:gd name="T22" fmla="*/ 948 w 1464"/>
                <a:gd name="T23" fmla="*/ 31 h 600"/>
                <a:gd name="T24" fmla="*/ 999 w 1464"/>
                <a:gd name="T25" fmla="*/ 44 h 600"/>
                <a:gd name="T26" fmla="*/ 1043 w 1464"/>
                <a:gd name="T27" fmla="*/ 59 h 600"/>
                <a:gd name="T28" fmla="*/ 1081 w 1464"/>
                <a:gd name="T29" fmla="*/ 75 h 600"/>
                <a:gd name="T30" fmla="*/ 1162 w 1464"/>
                <a:gd name="T31" fmla="*/ 118 h 600"/>
                <a:gd name="T32" fmla="*/ 1247 w 1464"/>
                <a:gd name="T33" fmla="*/ 179 h 600"/>
                <a:gd name="T34" fmla="*/ 1358 w 1464"/>
                <a:gd name="T35" fmla="*/ 291 h 600"/>
                <a:gd name="T36" fmla="*/ 1389 w 1464"/>
                <a:gd name="T37" fmla="*/ 333 h 600"/>
                <a:gd name="T38" fmla="*/ 1392 w 1464"/>
                <a:gd name="T39" fmla="*/ 340 h 600"/>
                <a:gd name="T40" fmla="*/ 1464 w 1464"/>
                <a:gd name="T41" fmla="*/ 471 h 600"/>
                <a:gd name="T42" fmla="*/ 1198 w 1464"/>
                <a:gd name="T43" fmla="*/ 328 h 600"/>
                <a:gd name="T44" fmla="*/ 1171 w 1464"/>
                <a:gd name="T45" fmla="*/ 319 h 600"/>
                <a:gd name="T46" fmla="*/ 981 w 1464"/>
                <a:gd name="T47" fmla="*/ 279 h 600"/>
                <a:gd name="T48" fmla="*/ 878 w 1464"/>
                <a:gd name="T49" fmla="*/ 274 h 600"/>
                <a:gd name="T50" fmla="*/ 701 w 1464"/>
                <a:gd name="T51" fmla="*/ 292 h 600"/>
                <a:gd name="T52" fmla="*/ 688 w 1464"/>
                <a:gd name="T53" fmla="*/ 292 h 600"/>
                <a:gd name="T54" fmla="*/ 512 w 1464"/>
                <a:gd name="T55" fmla="*/ 293 h 600"/>
                <a:gd name="T56" fmla="*/ 505 w 1464"/>
                <a:gd name="T57" fmla="*/ 294 h 600"/>
                <a:gd name="T58" fmla="*/ 444 w 1464"/>
                <a:gd name="T59" fmla="*/ 286 h 600"/>
                <a:gd name="T60" fmla="*/ 404 w 1464"/>
                <a:gd name="T61" fmla="*/ 279 h 600"/>
                <a:gd name="T62" fmla="*/ 397 w 1464"/>
                <a:gd name="T63" fmla="*/ 276 h 600"/>
                <a:gd name="T64" fmla="*/ 245 w 1464"/>
                <a:gd name="T65" fmla="*/ 230 h 600"/>
                <a:gd name="T66" fmla="*/ 765 w 1464"/>
                <a:gd name="T67" fmla="*/ 314 h 600"/>
                <a:gd name="T68" fmla="*/ 887 w 1464"/>
                <a:gd name="T69" fmla="*/ 315 h 600"/>
                <a:gd name="T70" fmla="*/ 894 w 1464"/>
                <a:gd name="T71" fmla="*/ 314 h 600"/>
                <a:gd name="T72" fmla="*/ 1048 w 1464"/>
                <a:gd name="T73" fmla="*/ 339 h 600"/>
                <a:gd name="T74" fmla="*/ 1254 w 1464"/>
                <a:gd name="T75" fmla="*/ 417 h 600"/>
                <a:gd name="T76" fmla="*/ 1266 w 1464"/>
                <a:gd name="T77" fmla="*/ 425 h 600"/>
                <a:gd name="T78" fmla="*/ 1443 w 1464"/>
                <a:gd name="T79" fmla="*/ 545 h 600"/>
                <a:gd name="T80" fmla="*/ 1394 w 1464"/>
                <a:gd name="T81" fmla="*/ 553 h 600"/>
                <a:gd name="T82" fmla="*/ 1348 w 1464"/>
                <a:gd name="T83" fmla="*/ 558 h 600"/>
                <a:gd name="T84" fmla="*/ 1313 w 1464"/>
                <a:gd name="T85" fmla="*/ 563 h 600"/>
                <a:gd name="T86" fmla="*/ 1006 w 1464"/>
                <a:gd name="T87" fmla="*/ 590 h 600"/>
                <a:gd name="T88" fmla="*/ 747 w 1464"/>
                <a:gd name="T89" fmla="*/ 598 h 600"/>
                <a:gd name="T90" fmla="*/ 736 w 1464"/>
                <a:gd name="T91" fmla="*/ 596 h 600"/>
                <a:gd name="T92" fmla="*/ 501 w 1464"/>
                <a:gd name="T93" fmla="*/ 560 h 600"/>
                <a:gd name="T94" fmla="*/ 267 w 1464"/>
                <a:gd name="T95" fmla="*/ 443 h 600"/>
                <a:gd name="T96" fmla="*/ 261 w 1464"/>
                <a:gd name="T97" fmla="*/ 438 h 600"/>
                <a:gd name="T98" fmla="*/ 145 w 1464"/>
                <a:gd name="T99" fmla="*/ 329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4" h="600">
                  <a:moveTo>
                    <a:pt x="145" y="329"/>
                  </a:moveTo>
                  <a:cubicBezTo>
                    <a:pt x="139" y="322"/>
                    <a:pt x="131" y="314"/>
                    <a:pt x="125" y="306"/>
                  </a:cubicBezTo>
                  <a:cubicBezTo>
                    <a:pt x="102" y="278"/>
                    <a:pt x="82" y="249"/>
                    <a:pt x="64" y="217"/>
                  </a:cubicBezTo>
                  <a:cubicBezTo>
                    <a:pt x="38" y="171"/>
                    <a:pt x="17" y="125"/>
                    <a:pt x="0" y="76"/>
                  </a:cubicBezTo>
                  <a:cubicBezTo>
                    <a:pt x="58" y="63"/>
                    <a:pt x="115" y="56"/>
                    <a:pt x="176" y="48"/>
                  </a:cubicBezTo>
                  <a:cubicBezTo>
                    <a:pt x="269" y="37"/>
                    <a:pt x="354" y="29"/>
                    <a:pt x="446" y="20"/>
                  </a:cubicBezTo>
                  <a:cubicBezTo>
                    <a:pt x="565" y="10"/>
                    <a:pt x="674" y="0"/>
                    <a:pt x="793" y="6"/>
                  </a:cubicBezTo>
                  <a:cubicBezTo>
                    <a:pt x="795" y="6"/>
                    <a:pt x="796" y="8"/>
                    <a:pt x="798" y="8"/>
                  </a:cubicBezTo>
                  <a:cubicBezTo>
                    <a:pt x="813" y="9"/>
                    <a:pt x="827" y="9"/>
                    <a:pt x="842" y="10"/>
                  </a:cubicBezTo>
                  <a:cubicBezTo>
                    <a:pt x="856" y="13"/>
                    <a:pt x="871" y="14"/>
                    <a:pt x="885" y="17"/>
                  </a:cubicBezTo>
                  <a:cubicBezTo>
                    <a:pt x="903" y="20"/>
                    <a:pt x="919" y="21"/>
                    <a:pt x="936" y="26"/>
                  </a:cubicBezTo>
                  <a:cubicBezTo>
                    <a:pt x="940" y="28"/>
                    <a:pt x="944" y="30"/>
                    <a:pt x="948" y="31"/>
                  </a:cubicBezTo>
                  <a:cubicBezTo>
                    <a:pt x="967" y="33"/>
                    <a:pt x="982" y="37"/>
                    <a:pt x="999" y="44"/>
                  </a:cubicBezTo>
                  <a:cubicBezTo>
                    <a:pt x="1013" y="50"/>
                    <a:pt x="1029" y="52"/>
                    <a:pt x="1043" y="59"/>
                  </a:cubicBezTo>
                  <a:cubicBezTo>
                    <a:pt x="1056" y="65"/>
                    <a:pt x="1069" y="70"/>
                    <a:pt x="1081" y="75"/>
                  </a:cubicBezTo>
                  <a:cubicBezTo>
                    <a:pt x="1109" y="87"/>
                    <a:pt x="1135" y="102"/>
                    <a:pt x="1162" y="118"/>
                  </a:cubicBezTo>
                  <a:cubicBezTo>
                    <a:pt x="1193" y="137"/>
                    <a:pt x="1219" y="157"/>
                    <a:pt x="1247" y="179"/>
                  </a:cubicBezTo>
                  <a:cubicBezTo>
                    <a:pt x="1288" y="213"/>
                    <a:pt x="1324" y="249"/>
                    <a:pt x="1358" y="291"/>
                  </a:cubicBezTo>
                  <a:cubicBezTo>
                    <a:pt x="1368" y="305"/>
                    <a:pt x="1378" y="319"/>
                    <a:pt x="1389" y="333"/>
                  </a:cubicBezTo>
                  <a:cubicBezTo>
                    <a:pt x="1391" y="335"/>
                    <a:pt x="1390" y="338"/>
                    <a:pt x="1392" y="340"/>
                  </a:cubicBezTo>
                  <a:cubicBezTo>
                    <a:pt x="1422" y="381"/>
                    <a:pt x="1444" y="425"/>
                    <a:pt x="1464" y="471"/>
                  </a:cubicBezTo>
                  <a:cubicBezTo>
                    <a:pt x="1384" y="411"/>
                    <a:pt x="1294" y="363"/>
                    <a:pt x="1198" y="328"/>
                  </a:cubicBezTo>
                  <a:cubicBezTo>
                    <a:pt x="1190" y="325"/>
                    <a:pt x="1180" y="321"/>
                    <a:pt x="1171" y="319"/>
                  </a:cubicBezTo>
                  <a:cubicBezTo>
                    <a:pt x="1108" y="299"/>
                    <a:pt x="1047" y="287"/>
                    <a:pt x="981" y="279"/>
                  </a:cubicBezTo>
                  <a:cubicBezTo>
                    <a:pt x="946" y="275"/>
                    <a:pt x="913" y="274"/>
                    <a:pt x="878" y="274"/>
                  </a:cubicBezTo>
                  <a:cubicBezTo>
                    <a:pt x="818" y="274"/>
                    <a:pt x="763" y="282"/>
                    <a:pt x="701" y="292"/>
                  </a:cubicBezTo>
                  <a:cubicBezTo>
                    <a:pt x="696" y="293"/>
                    <a:pt x="693" y="291"/>
                    <a:pt x="688" y="292"/>
                  </a:cubicBezTo>
                  <a:cubicBezTo>
                    <a:pt x="627" y="299"/>
                    <a:pt x="572" y="301"/>
                    <a:pt x="512" y="293"/>
                  </a:cubicBezTo>
                  <a:cubicBezTo>
                    <a:pt x="510" y="293"/>
                    <a:pt x="507" y="294"/>
                    <a:pt x="505" y="294"/>
                  </a:cubicBezTo>
                  <a:cubicBezTo>
                    <a:pt x="484" y="293"/>
                    <a:pt x="465" y="290"/>
                    <a:pt x="444" y="286"/>
                  </a:cubicBezTo>
                  <a:cubicBezTo>
                    <a:pt x="430" y="283"/>
                    <a:pt x="417" y="281"/>
                    <a:pt x="404" y="279"/>
                  </a:cubicBezTo>
                  <a:cubicBezTo>
                    <a:pt x="401" y="278"/>
                    <a:pt x="400" y="277"/>
                    <a:pt x="397" y="276"/>
                  </a:cubicBezTo>
                  <a:cubicBezTo>
                    <a:pt x="342" y="265"/>
                    <a:pt x="294" y="250"/>
                    <a:pt x="245" y="230"/>
                  </a:cubicBezTo>
                  <a:cubicBezTo>
                    <a:pt x="406" y="306"/>
                    <a:pt x="589" y="336"/>
                    <a:pt x="765" y="314"/>
                  </a:cubicBezTo>
                  <a:cubicBezTo>
                    <a:pt x="806" y="314"/>
                    <a:pt x="845" y="311"/>
                    <a:pt x="887" y="315"/>
                  </a:cubicBezTo>
                  <a:cubicBezTo>
                    <a:pt x="889" y="315"/>
                    <a:pt x="892" y="314"/>
                    <a:pt x="894" y="314"/>
                  </a:cubicBezTo>
                  <a:cubicBezTo>
                    <a:pt x="948" y="320"/>
                    <a:pt x="995" y="326"/>
                    <a:pt x="1048" y="339"/>
                  </a:cubicBezTo>
                  <a:cubicBezTo>
                    <a:pt x="1121" y="358"/>
                    <a:pt x="1187" y="384"/>
                    <a:pt x="1254" y="417"/>
                  </a:cubicBezTo>
                  <a:cubicBezTo>
                    <a:pt x="1258" y="419"/>
                    <a:pt x="1262" y="423"/>
                    <a:pt x="1266" y="425"/>
                  </a:cubicBezTo>
                  <a:cubicBezTo>
                    <a:pt x="1331" y="458"/>
                    <a:pt x="1387" y="500"/>
                    <a:pt x="1443" y="545"/>
                  </a:cubicBezTo>
                  <a:cubicBezTo>
                    <a:pt x="1426" y="550"/>
                    <a:pt x="1412" y="549"/>
                    <a:pt x="1394" y="553"/>
                  </a:cubicBezTo>
                  <a:cubicBezTo>
                    <a:pt x="1379" y="556"/>
                    <a:pt x="1364" y="558"/>
                    <a:pt x="1348" y="558"/>
                  </a:cubicBezTo>
                  <a:cubicBezTo>
                    <a:pt x="1336" y="559"/>
                    <a:pt x="1324" y="561"/>
                    <a:pt x="1313" y="563"/>
                  </a:cubicBezTo>
                  <a:cubicBezTo>
                    <a:pt x="1207" y="574"/>
                    <a:pt x="1111" y="583"/>
                    <a:pt x="1006" y="590"/>
                  </a:cubicBezTo>
                  <a:cubicBezTo>
                    <a:pt x="918" y="594"/>
                    <a:pt x="835" y="600"/>
                    <a:pt x="747" y="598"/>
                  </a:cubicBezTo>
                  <a:cubicBezTo>
                    <a:pt x="744" y="598"/>
                    <a:pt x="740" y="596"/>
                    <a:pt x="736" y="596"/>
                  </a:cubicBezTo>
                  <a:cubicBezTo>
                    <a:pt x="655" y="595"/>
                    <a:pt x="579" y="582"/>
                    <a:pt x="501" y="560"/>
                  </a:cubicBezTo>
                  <a:cubicBezTo>
                    <a:pt x="414" y="535"/>
                    <a:pt x="340" y="496"/>
                    <a:pt x="267" y="443"/>
                  </a:cubicBezTo>
                  <a:cubicBezTo>
                    <a:pt x="265" y="441"/>
                    <a:pt x="263" y="440"/>
                    <a:pt x="261" y="438"/>
                  </a:cubicBezTo>
                  <a:cubicBezTo>
                    <a:pt x="217" y="406"/>
                    <a:pt x="180" y="370"/>
                    <a:pt x="145" y="329"/>
                  </a:cubicBezTo>
                  <a:close/>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0" name="Freeform 49">
              <a:extLst>
                <a:ext uri="{FF2B5EF4-FFF2-40B4-BE49-F238E27FC236}">
                  <a16:creationId xmlns:a16="http://schemas.microsoft.com/office/drawing/2014/main" id="{530FB412-8DE8-44DF-8F0C-AAA04914E2FF}"/>
                </a:ext>
              </a:extLst>
            </p:cNvPr>
            <p:cNvSpPr>
              <a:spLocks/>
            </p:cNvSpPr>
            <p:nvPr/>
          </p:nvSpPr>
          <p:spPr bwMode="auto">
            <a:xfrm>
              <a:off x="4885079" y="1773375"/>
              <a:ext cx="247487" cy="788148"/>
            </a:xfrm>
            <a:custGeom>
              <a:avLst/>
              <a:gdLst>
                <a:gd name="T0" fmla="*/ 0 w 324"/>
                <a:gd name="T1" fmla="*/ 0 h 1013"/>
                <a:gd name="T2" fmla="*/ 80 w 324"/>
                <a:gd name="T3" fmla="*/ 441 h 1013"/>
                <a:gd name="T4" fmla="*/ 82 w 324"/>
                <a:gd name="T5" fmla="*/ 544 h 1013"/>
                <a:gd name="T6" fmla="*/ 82 w 324"/>
                <a:gd name="T7" fmla="*/ 550 h 1013"/>
                <a:gd name="T8" fmla="*/ 105 w 324"/>
                <a:gd name="T9" fmla="*/ 681 h 1013"/>
                <a:gd name="T10" fmla="*/ 175 w 324"/>
                <a:gd name="T11" fmla="*/ 855 h 1013"/>
                <a:gd name="T12" fmla="*/ 181 w 324"/>
                <a:gd name="T13" fmla="*/ 865 h 1013"/>
                <a:gd name="T14" fmla="*/ 286 w 324"/>
                <a:gd name="T15" fmla="*/ 1013 h 1013"/>
                <a:gd name="T16" fmla="*/ 291 w 324"/>
                <a:gd name="T17" fmla="*/ 971 h 1013"/>
                <a:gd name="T18" fmla="*/ 295 w 324"/>
                <a:gd name="T19" fmla="*/ 933 h 1013"/>
                <a:gd name="T20" fmla="*/ 299 w 324"/>
                <a:gd name="T21" fmla="*/ 902 h 1013"/>
                <a:gd name="T22" fmla="*/ 317 w 324"/>
                <a:gd name="T23" fmla="*/ 642 h 1013"/>
                <a:gd name="T24" fmla="*/ 320 w 324"/>
                <a:gd name="T25" fmla="*/ 422 h 1013"/>
                <a:gd name="T26" fmla="*/ 319 w 324"/>
                <a:gd name="T27" fmla="*/ 412 h 1013"/>
                <a:gd name="T28" fmla="*/ 285 w 324"/>
                <a:gd name="T29" fmla="*/ 212 h 1013"/>
                <a:gd name="T30" fmla="*/ 182 w 324"/>
                <a:gd name="T31" fmla="*/ 15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1013">
                  <a:moveTo>
                    <a:pt x="0" y="0"/>
                  </a:moveTo>
                  <a:cubicBezTo>
                    <a:pt x="67" y="135"/>
                    <a:pt x="96" y="290"/>
                    <a:pt x="80" y="441"/>
                  </a:cubicBezTo>
                  <a:cubicBezTo>
                    <a:pt x="80" y="475"/>
                    <a:pt x="78" y="509"/>
                    <a:pt x="82" y="544"/>
                  </a:cubicBezTo>
                  <a:cubicBezTo>
                    <a:pt x="82" y="546"/>
                    <a:pt x="82" y="549"/>
                    <a:pt x="82" y="550"/>
                  </a:cubicBezTo>
                  <a:cubicBezTo>
                    <a:pt x="87" y="596"/>
                    <a:pt x="93" y="636"/>
                    <a:pt x="105" y="681"/>
                  </a:cubicBezTo>
                  <a:cubicBezTo>
                    <a:pt x="122" y="743"/>
                    <a:pt x="145" y="799"/>
                    <a:pt x="175" y="855"/>
                  </a:cubicBezTo>
                  <a:cubicBezTo>
                    <a:pt x="176" y="858"/>
                    <a:pt x="180" y="862"/>
                    <a:pt x="181" y="865"/>
                  </a:cubicBezTo>
                  <a:cubicBezTo>
                    <a:pt x="211" y="920"/>
                    <a:pt x="247" y="967"/>
                    <a:pt x="286" y="1013"/>
                  </a:cubicBezTo>
                  <a:cubicBezTo>
                    <a:pt x="290" y="999"/>
                    <a:pt x="289" y="987"/>
                    <a:pt x="291" y="971"/>
                  </a:cubicBezTo>
                  <a:cubicBezTo>
                    <a:pt x="294" y="959"/>
                    <a:pt x="295" y="946"/>
                    <a:pt x="295" y="933"/>
                  </a:cubicBezTo>
                  <a:cubicBezTo>
                    <a:pt x="296" y="922"/>
                    <a:pt x="298" y="912"/>
                    <a:pt x="299" y="902"/>
                  </a:cubicBezTo>
                  <a:cubicBezTo>
                    <a:pt x="307" y="813"/>
                    <a:pt x="313" y="731"/>
                    <a:pt x="317" y="642"/>
                  </a:cubicBezTo>
                  <a:cubicBezTo>
                    <a:pt x="320" y="566"/>
                    <a:pt x="324" y="496"/>
                    <a:pt x="320" y="422"/>
                  </a:cubicBezTo>
                  <a:cubicBezTo>
                    <a:pt x="320" y="418"/>
                    <a:pt x="319" y="415"/>
                    <a:pt x="319" y="412"/>
                  </a:cubicBezTo>
                  <a:cubicBezTo>
                    <a:pt x="316" y="343"/>
                    <a:pt x="304" y="279"/>
                    <a:pt x="285" y="212"/>
                  </a:cubicBezTo>
                  <a:cubicBezTo>
                    <a:pt x="262" y="140"/>
                    <a:pt x="228" y="77"/>
                    <a:pt x="182" y="15"/>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1" name="Freeform 50">
              <a:extLst>
                <a:ext uri="{FF2B5EF4-FFF2-40B4-BE49-F238E27FC236}">
                  <a16:creationId xmlns:a16="http://schemas.microsoft.com/office/drawing/2014/main" id="{2BD10675-FEAC-46C7-BBFB-8C83E9F2B3AE}"/>
                </a:ext>
              </a:extLst>
            </p:cNvPr>
            <p:cNvSpPr>
              <a:spLocks/>
            </p:cNvSpPr>
            <p:nvPr/>
          </p:nvSpPr>
          <p:spPr bwMode="auto">
            <a:xfrm>
              <a:off x="4740122" y="1730255"/>
              <a:ext cx="314662" cy="846839"/>
            </a:xfrm>
            <a:custGeom>
              <a:avLst/>
              <a:gdLst>
                <a:gd name="T0" fmla="*/ 34 w 412"/>
                <a:gd name="T1" fmla="*/ 0 h 1089"/>
                <a:gd name="T2" fmla="*/ 14 w 412"/>
                <a:gd name="T3" fmla="*/ 230 h 1089"/>
                <a:gd name="T4" fmla="*/ 7 w 412"/>
                <a:gd name="T5" fmla="*/ 525 h 1089"/>
                <a:gd name="T6" fmla="*/ 9 w 412"/>
                <a:gd name="T7" fmla="*/ 530 h 1089"/>
                <a:gd name="T8" fmla="*/ 11 w 412"/>
                <a:gd name="T9" fmla="*/ 567 h 1089"/>
                <a:gd name="T10" fmla="*/ 18 w 412"/>
                <a:gd name="T11" fmla="*/ 603 h 1089"/>
                <a:gd name="T12" fmla="*/ 26 w 412"/>
                <a:gd name="T13" fmla="*/ 646 h 1089"/>
                <a:gd name="T14" fmla="*/ 30 w 412"/>
                <a:gd name="T15" fmla="*/ 657 h 1089"/>
                <a:gd name="T16" fmla="*/ 42 w 412"/>
                <a:gd name="T17" fmla="*/ 699 h 1089"/>
                <a:gd name="T18" fmla="*/ 56 w 412"/>
                <a:gd name="T19" fmla="*/ 737 h 1089"/>
                <a:gd name="T20" fmla="*/ 70 w 412"/>
                <a:gd name="T21" fmla="*/ 769 h 1089"/>
                <a:gd name="T22" fmla="*/ 107 w 412"/>
                <a:gd name="T23" fmla="*/ 837 h 1089"/>
                <a:gd name="T24" fmla="*/ 161 w 412"/>
                <a:gd name="T25" fmla="*/ 909 h 1089"/>
                <a:gd name="T26" fmla="*/ 258 w 412"/>
                <a:gd name="T27" fmla="*/ 1001 h 1089"/>
                <a:gd name="T28" fmla="*/ 294 w 412"/>
                <a:gd name="T29" fmla="*/ 1027 h 1089"/>
                <a:gd name="T30" fmla="*/ 300 w 412"/>
                <a:gd name="T31" fmla="*/ 1029 h 1089"/>
                <a:gd name="T32" fmla="*/ 412 w 412"/>
                <a:gd name="T33" fmla="*/ 1089 h 1089"/>
                <a:gd name="T34" fmla="*/ 287 w 412"/>
                <a:gd name="T35" fmla="*/ 865 h 1089"/>
                <a:gd name="T36" fmla="*/ 278 w 412"/>
                <a:gd name="T37" fmla="*/ 842 h 1089"/>
                <a:gd name="T38" fmla="*/ 242 w 412"/>
                <a:gd name="T39" fmla="*/ 680 h 1089"/>
                <a:gd name="T40" fmla="*/ 236 w 412"/>
                <a:gd name="T41" fmla="*/ 593 h 1089"/>
                <a:gd name="T42" fmla="*/ 249 w 412"/>
                <a:gd name="T43" fmla="*/ 443 h 1089"/>
                <a:gd name="T44" fmla="*/ 249 w 412"/>
                <a:gd name="T45" fmla="*/ 431 h 1089"/>
                <a:gd name="T46" fmla="*/ 247 w 412"/>
                <a:gd name="T47" fmla="*/ 282 h 1089"/>
                <a:gd name="T48" fmla="*/ 248 w 412"/>
                <a:gd name="T49" fmla="*/ 276 h 1089"/>
                <a:gd name="T50" fmla="*/ 240 w 412"/>
                <a:gd name="T51" fmla="*/ 224 h 1089"/>
                <a:gd name="T52" fmla="*/ 233 w 412"/>
                <a:gd name="T53" fmla="*/ 190 h 1089"/>
                <a:gd name="T54" fmla="*/ 231 w 412"/>
                <a:gd name="T55" fmla="*/ 184 h 1089"/>
                <a:gd name="T56" fmla="*/ 189 w 412"/>
                <a:gd name="T57" fmla="*/ 56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2" h="1089">
                  <a:moveTo>
                    <a:pt x="34" y="0"/>
                  </a:moveTo>
                  <a:cubicBezTo>
                    <a:pt x="26" y="79"/>
                    <a:pt x="20" y="152"/>
                    <a:pt x="14" y="230"/>
                  </a:cubicBezTo>
                  <a:cubicBezTo>
                    <a:pt x="7" y="331"/>
                    <a:pt x="0" y="424"/>
                    <a:pt x="7" y="525"/>
                  </a:cubicBezTo>
                  <a:cubicBezTo>
                    <a:pt x="7" y="526"/>
                    <a:pt x="9" y="528"/>
                    <a:pt x="9" y="530"/>
                  </a:cubicBezTo>
                  <a:cubicBezTo>
                    <a:pt x="10" y="542"/>
                    <a:pt x="11" y="554"/>
                    <a:pt x="11" y="567"/>
                  </a:cubicBezTo>
                  <a:cubicBezTo>
                    <a:pt x="14" y="579"/>
                    <a:pt x="15" y="591"/>
                    <a:pt x="18" y="603"/>
                  </a:cubicBezTo>
                  <a:cubicBezTo>
                    <a:pt x="21" y="618"/>
                    <a:pt x="22" y="632"/>
                    <a:pt x="26" y="646"/>
                  </a:cubicBezTo>
                  <a:cubicBezTo>
                    <a:pt x="28" y="649"/>
                    <a:pt x="29" y="653"/>
                    <a:pt x="30" y="657"/>
                  </a:cubicBezTo>
                  <a:cubicBezTo>
                    <a:pt x="33" y="672"/>
                    <a:pt x="36" y="685"/>
                    <a:pt x="42" y="699"/>
                  </a:cubicBezTo>
                  <a:cubicBezTo>
                    <a:pt x="48" y="712"/>
                    <a:pt x="50" y="725"/>
                    <a:pt x="56" y="737"/>
                  </a:cubicBezTo>
                  <a:cubicBezTo>
                    <a:pt x="62" y="748"/>
                    <a:pt x="66" y="758"/>
                    <a:pt x="70" y="769"/>
                  </a:cubicBezTo>
                  <a:cubicBezTo>
                    <a:pt x="81" y="793"/>
                    <a:pt x="94" y="814"/>
                    <a:pt x="107" y="837"/>
                  </a:cubicBezTo>
                  <a:cubicBezTo>
                    <a:pt x="124" y="863"/>
                    <a:pt x="142" y="885"/>
                    <a:pt x="161" y="909"/>
                  </a:cubicBezTo>
                  <a:cubicBezTo>
                    <a:pt x="191" y="943"/>
                    <a:pt x="221" y="973"/>
                    <a:pt x="258" y="1001"/>
                  </a:cubicBezTo>
                  <a:cubicBezTo>
                    <a:pt x="270" y="1010"/>
                    <a:pt x="282" y="1018"/>
                    <a:pt x="294" y="1027"/>
                  </a:cubicBezTo>
                  <a:cubicBezTo>
                    <a:pt x="296" y="1028"/>
                    <a:pt x="298" y="1027"/>
                    <a:pt x="300" y="1029"/>
                  </a:cubicBezTo>
                  <a:cubicBezTo>
                    <a:pt x="335" y="1054"/>
                    <a:pt x="373" y="1072"/>
                    <a:pt x="412" y="1089"/>
                  </a:cubicBezTo>
                  <a:cubicBezTo>
                    <a:pt x="360" y="1021"/>
                    <a:pt x="318" y="946"/>
                    <a:pt x="287" y="865"/>
                  </a:cubicBezTo>
                  <a:cubicBezTo>
                    <a:pt x="284" y="857"/>
                    <a:pt x="281" y="849"/>
                    <a:pt x="278" y="842"/>
                  </a:cubicBezTo>
                  <a:cubicBezTo>
                    <a:pt x="261" y="789"/>
                    <a:pt x="250" y="737"/>
                    <a:pt x="242" y="680"/>
                  </a:cubicBezTo>
                  <a:cubicBezTo>
                    <a:pt x="238" y="651"/>
                    <a:pt x="236" y="623"/>
                    <a:pt x="236" y="593"/>
                  </a:cubicBezTo>
                  <a:cubicBezTo>
                    <a:pt x="236" y="542"/>
                    <a:pt x="241" y="496"/>
                    <a:pt x="249" y="443"/>
                  </a:cubicBezTo>
                  <a:cubicBezTo>
                    <a:pt x="249" y="439"/>
                    <a:pt x="248" y="436"/>
                    <a:pt x="249" y="431"/>
                  </a:cubicBezTo>
                  <a:cubicBezTo>
                    <a:pt x="254" y="380"/>
                    <a:pt x="254" y="333"/>
                    <a:pt x="247" y="282"/>
                  </a:cubicBezTo>
                  <a:cubicBezTo>
                    <a:pt x="247" y="280"/>
                    <a:pt x="248" y="278"/>
                    <a:pt x="248" y="276"/>
                  </a:cubicBezTo>
                  <a:cubicBezTo>
                    <a:pt x="246" y="258"/>
                    <a:pt x="244" y="242"/>
                    <a:pt x="240" y="224"/>
                  </a:cubicBezTo>
                  <a:cubicBezTo>
                    <a:pt x="238" y="212"/>
                    <a:pt x="235" y="201"/>
                    <a:pt x="233" y="190"/>
                  </a:cubicBezTo>
                  <a:cubicBezTo>
                    <a:pt x="232" y="188"/>
                    <a:pt x="232" y="187"/>
                    <a:pt x="231" y="184"/>
                  </a:cubicBezTo>
                  <a:cubicBezTo>
                    <a:pt x="221" y="138"/>
                    <a:pt x="207" y="97"/>
                    <a:pt x="189" y="56"/>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2" name="Freeform 51">
              <a:extLst>
                <a:ext uri="{FF2B5EF4-FFF2-40B4-BE49-F238E27FC236}">
                  <a16:creationId xmlns:a16="http://schemas.microsoft.com/office/drawing/2014/main" id="{313FD866-4A02-454E-A2D0-7FC0D63B951F}"/>
                </a:ext>
              </a:extLst>
            </p:cNvPr>
            <p:cNvSpPr>
              <a:spLocks/>
            </p:cNvSpPr>
            <p:nvPr/>
          </p:nvSpPr>
          <p:spPr bwMode="auto">
            <a:xfrm>
              <a:off x="3883344" y="2343523"/>
              <a:ext cx="794317" cy="330591"/>
            </a:xfrm>
            <a:custGeom>
              <a:avLst/>
              <a:gdLst>
                <a:gd name="T0" fmla="*/ 103 w 1039"/>
                <a:gd name="T1" fmla="*/ 234 h 425"/>
                <a:gd name="T2" fmla="*/ 89 w 1039"/>
                <a:gd name="T3" fmla="*/ 217 h 425"/>
                <a:gd name="T4" fmla="*/ 45 w 1039"/>
                <a:gd name="T5" fmla="*/ 154 h 425"/>
                <a:gd name="T6" fmla="*/ 0 w 1039"/>
                <a:gd name="T7" fmla="*/ 53 h 425"/>
                <a:gd name="T8" fmla="*/ 125 w 1039"/>
                <a:gd name="T9" fmla="*/ 34 h 425"/>
                <a:gd name="T10" fmla="*/ 316 w 1039"/>
                <a:gd name="T11" fmla="*/ 14 h 425"/>
                <a:gd name="T12" fmla="*/ 562 w 1039"/>
                <a:gd name="T13" fmla="*/ 4 h 425"/>
                <a:gd name="T14" fmla="*/ 566 w 1039"/>
                <a:gd name="T15" fmla="*/ 5 h 425"/>
                <a:gd name="T16" fmla="*/ 597 w 1039"/>
                <a:gd name="T17" fmla="*/ 7 h 425"/>
                <a:gd name="T18" fmla="*/ 628 w 1039"/>
                <a:gd name="T19" fmla="*/ 12 h 425"/>
                <a:gd name="T20" fmla="*/ 664 w 1039"/>
                <a:gd name="T21" fmla="*/ 18 h 425"/>
                <a:gd name="T22" fmla="*/ 673 w 1039"/>
                <a:gd name="T23" fmla="*/ 22 h 425"/>
                <a:gd name="T24" fmla="*/ 709 w 1039"/>
                <a:gd name="T25" fmla="*/ 31 h 425"/>
                <a:gd name="T26" fmla="*/ 740 w 1039"/>
                <a:gd name="T27" fmla="*/ 42 h 425"/>
                <a:gd name="T28" fmla="*/ 767 w 1039"/>
                <a:gd name="T29" fmla="*/ 53 h 425"/>
                <a:gd name="T30" fmla="*/ 824 w 1039"/>
                <a:gd name="T31" fmla="*/ 83 h 425"/>
                <a:gd name="T32" fmla="*/ 885 w 1039"/>
                <a:gd name="T33" fmla="*/ 127 h 425"/>
                <a:gd name="T34" fmla="*/ 963 w 1039"/>
                <a:gd name="T35" fmla="*/ 206 h 425"/>
                <a:gd name="T36" fmla="*/ 985 w 1039"/>
                <a:gd name="T37" fmla="*/ 236 h 425"/>
                <a:gd name="T38" fmla="*/ 987 w 1039"/>
                <a:gd name="T39" fmla="*/ 241 h 425"/>
                <a:gd name="T40" fmla="*/ 1039 w 1039"/>
                <a:gd name="T41" fmla="*/ 334 h 425"/>
                <a:gd name="T42" fmla="*/ 850 w 1039"/>
                <a:gd name="T43" fmla="*/ 233 h 425"/>
                <a:gd name="T44" fmla="*/ 831 w 1039"/>
                <a:gd name="T45" fmla="*/ 226 h 425"/>
                <a:gd name="T46" fmla="*/ 696 w 1039"/>
                <a:gd name="T47" fmla="*/ 198 h 425"/>
                <a:gd name="T48" fmla="*/ 623 w 1039"/>
                <a:gd name="T49" fmla="*/ 194 h 425"/>
                <a:gd name="T50" fmla="*/ 498 w 1039"/>
                <a:gd name="T51" fmla="*/ 207 h 425"/>
                <a:gd name="T52" fmla="*/ 488 w 1039"/>
                <a:gd name="T53" fmla="*/ 207 h 425"/>
                <a:gd name="T54" fmla="*/ 363 w 1039"/>
                <a:gd name="T55" fmla="*/ 208 h 425"/>
                <a:gd name="T56" fmla="*/ 358 w 1039"/>
                <a:gd name="T57" fmla="*/ 209 h 425"/>
                <a:gd name="T58" fmla="*/ 315 w 1039"/>
                <a:gd name="T59" fmla="*/ 203 h 425"/>
                <a:gd name="T60" fmla="*/ 286 w 1039"/>
                <a:gd name="T61" fmla="*/ 198 h 425"/>
                <a:gd name="T62" fmla="*/ 282 w 1039"/>
                <a:gd name="T63" fmla="*/ 196 h 425"/>
                <a:gd name="T64" fmla="*/ 174 w 1039"/>
                <a:gd name="T65" fmla="*/ 163 h 425"/>
                <a:gd name="T66" fmla="*/ 543 w 1039"/>
                <a:gd name="T67" fmla="*/ 223 h 425"/>
                <a:gd name="T68" fmla="*/ 629 w 1039"/>
                <a:gd name="T69" fmla="*/ 223 h 425"/>
                <a:gd name="T70" fmla="*/ 634 w 1039"/>
                <a:gd name="T71" fmla="*/ 223 h 425"/>
                <a:gd name="T72" fmla="*/ 743 w 1039"/>
                <a:gd name="T73" fmla="*/ 240 h 425"/>
                <a:gd name="T74" fmla="*/ 890 w 1039"/>
                <a:gd name="T75" fmla="*/ 296 h 425"/>
                <a:gd name="T76" fmla="*/ 898 w 1039"/>
                <a:gd name="T77" fmla="*/ 301 h 425"/>
                <a:gd name="T78" fmla="*/ 1024 w 1039"/>
                <a:gd name="T79" fmla="*/ 387 h 425"/>
                <a:gd name="T80" fmla="*/ 989 w 1039"/>
                <a:gd name="T81" fmla="*/ 392 h 425"/>
                <a:gd name="T82" fmla="*/ 956 w 1039"/>
                <a:gd name="T83" fmla="*/ 395 h 425"/>
                <a:gd name="T84" fmla="*/ 931 w 1039"/>
                <a:gd name="T85" fmla="*/ 399 h 425"/>
                <a:gd name="T86" fmla="*/ 714 w 1039"/>
                <a:gd name="T87" fmla="*/ 418 h 425"/>
                <a:gd name="T88" fmla="*/ 530 w 1039"/>
                <a:gd name="T89" fmla="*/ 424 h 425"/>
                <a:gd name="T90" fmla="*/ 522 w 1039"/>
                <a:gd name="T91" fmla="*/ 422 h 425"/>
                <a:gd name="T92" fmla="*/ 355 w 1039"/>
                <a:gd name="T93" fmla="*/ 397 h 425"/>
                <a:gd name="T94" fmla="*/ 189 w 1039"/>
                <a:gd name="T95" fmla="*/ 314 h 425"/>
                <a:gd name="T96" fmla="*/ 185 w 1039"/>
                <a:gd name="T97" fmla="*/ 310 h 425"/>
                <a:gd name="T98" fmla="*/ 103 w 1039"/>
                <a:gd name="T99" fmla="*/ 23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9" h="425">
                  <a:moveTo>
                    <a:pt x="103" y="234"/>
                  </a:moveTo>
                  <a:cubicBezTo>
                    <a:pt x="99" y="228"/>
                    <a:pt x="93" y="223"/>
                    <a:pt x="89" y="217"/>
                  </a:cubicBezTo>
                  <a:cubicBezTo>
                    <a:pt x="72" y="197"/>
                    <a:pt x="59" y="176"/>
                    <a:pt x="45" y="154"/>
                  </a:cubicBezTo>
                  <a:cubicBezTo>
                    <a:pt x="27" y="121"/>
                    <a:pt x="12" y="88"/>
                    <a:pt x="0" y="53"/>
                  </a:cubicBezTo>
                  <a:cubicBezTo>
                    <a:pt x="41" y="45"/>
                    <a:pt x="81" y="40"/>
                    <a:pt x="125" y="34"/>
                  </a:cubicBezTo>
                  <a:cubicBezTo>
                    <a:pt x="191" y="26"/>
                    <a:pt x="251" y="20"/>
                    <a:pt x="316" y="14"/>
                  </a:cubicBezTo>
                  <a:cubicBezTo>
                    <a:pt x="401" y="7"/>
                    <a:pt x="478" y="0"/>
                    <a:pt x="562" y="4"/>
                  </a:cubicBezTo>
                  <a:cubicBezTo>
                    <a:pt x="564" y="4"/>
                    <a:pt x="565" y="5"/>
                    <a:pt x="566" y="5"/>
                  </a:cubicBezTo>
                  <a:cubicBezTo>
                    <a:pt x="577" y="6"/>
                    <a:pt x="587" y="7"/>
                    <a:pt x="597" y="7"/>
                  </a:cubicBezTo>
                  <a:cubicBezTo>
                    <a:pt x="608" y="9"/>
                    <a:pt x="618" y="10"/>
                    <a:pt x="628" y="12"/>
                  </a:cubicBezTo>
                  <a:cubicBezTo>
                    <a:pt x="641" y="14"/>
                    <a:pt x="652" y="15"/>
                    <a:pt x="664" y="18"/>
                  </a:cubicBezTo>
                  <a:cubicBezTo>
                    <a:pt x="667" y="20"/>
                    <a:pt x="669" y="21"/>
                    <a:pt x="673" y="22"/>
                  </a:cubicBezTo>
                  <a:cubicBezTo>
                    <a:pt x="686" y="23"/>
                    <a:pt x="697" y="26"/>
                    <a:pt x="709" y="31"/>
                  </a:cubicBezTo>
                  <a:cubicBezTo>
                    <a:pt x="719" y="36"/>
                    <a:pt x="730" y="37"/>
                    <a:pt x="740" y="42"/>
                  </a:cubicBezTo>
                  <a:cubicBezTo>
                    <a:pt x="749" y="46"/>
                    <a:pt x="758" y="50"/>
                    <a:pt x="767" y="53"/>
                  </a:cubicBezTo>
                  <a:cubicBezTo>
                    <a:pt x="787" y="62"/>
                    <a:pt x="805" y="72"/>
                    <a:pt x="824" y="83"/>
                  </a:cubicBezTo>
                  <a:cubicBezTo>
                    <a:pt x="846" y="97"/>
                    <a:pt x="865" y="111"/>
                    <a:pt x="885" y="127"/>
                  </a:cubicBezTo>
                  <a:cubicBezTo>
                    <a:pt x="914" y="151"/>
                    <a:pt x="939" y="176"/>
                    <a:pt x="963" y="206"/>
                  </a:cubicBezTo>
                  <a:cubicBezTo>
                    <a:pt x="971" y="216"/>
                    <a:pt x="978" y="226"/>
                    <a:pt x="985" y="236"/>
                  </a:cubicBezTo>
                  <a:cubicBezTo>
                    <a:pt x="987" y="238"/>
                    <a:pt x="986" y="240"/>
                    <a:pt x="987" y="241"/>
                  </a:cubicBezTo>
                  <a:cubicBezTo>
                    <a:pt x="1009" y="270"/>
                    <a:pt x="1024" y="302"/>
                    <a:pt x="1039" y="334"/>
                  </a:cubicBezTo>
                  <a:cubicBezTo>
                    <a:pt x="982" y="291"/>
                    <a:pt x="918" y="257"/>
                    <a:pt x="850" y="233"/>
                  </a:cubicBezTo>
                  <a:cubicBezTo>
                    <a:pt x="844" y="231"/>
                    <a:pt x="837" y="228"/>
                    <a:pt x="831" y="226"/>
                  </a:cubicBezTo>
                  <a:cubicBezTo>
                    <a:pt x="786" y="212"/>
                    <a:pt x="743" y="203"/>
                    <a:pt x="696" y="198"/>
                  </a:cubicBezTo>
                  <a:cubicBezTo>
                    <a:pt x="671" y="195"/>
                    <a:pt x="648" y="194"/>
                    <a:pt x="623" y="194"/>
                  </a:cubicBezTo>
                  <a:cubicBezTo>
                    <a:pt x="580" y="194"/>
                    <a:pt x="541" y="200"/>
                    <a:pt x="498" y="207"/>
                  </a:cubicBezTo>
                  <a:cubicBezTo>
                    <a:pt x="494" y="207"/>
                    <a:pt x="491" y="206"/>
                    <a:pt x="488" y="207"/>
                  </a:cubicBezTo>
                  <a:cubicBezTo>
                    <a:pt x="445" y="212"/>
                    <a:pt x="406" y="213"/>
                    <a:pt x="363" y="208"/>
                  </a:cubicBezTo>
                  <a:cubicBezTo>
                    <a:pt x="362" y="208"/>
                    <a:pt x="360" y="209"/>
                    <a:pt x="358" y="209"/>
                  </a:cubicBezTo>
                  <a:cubicBezTo>
                    <a:pt x="343" y="207"/>
                    <a:pt x="330" y="205"/>
                    <a:pt x="315" y="203"/>
                  </a:cubicBezTo>
                  <a:cubicBezTo>
                    <a:pt x="305" y="201"/>
                    <a:pt x="296" y="199"/>
                    <a:pt x="286" y="198"/>
                  </a:cubicBezTo>
                  <a:cubicBezTo>
                    <a:pt x="284" y="197"/>
                    <a:pt x="284" y="196"/>
                    <a:pt x="282" y="196"/>
                  </a:cubicBezTo>
                  <a:cubicBezTo>
                    <a:pt x="243" y="188"/>
                    <a:pt x="209" y="177"/>
                    <a:pt x="174" y="163"/>
                  </a:cubicBezTo>
                  <a:cubicBezTo>
                    <a:pt x="288" y="217"/>
                    <a:pt x="418" y="238"/>
                    <a:pt x="543" y="223"/>
                  </a:cubicBezTo>
                  <a:cubicBezTo>
                    <a:pt x="572" y="223"/>
                    <a:pt x="600" y="220"/>
                    <a:pt x="629" y="223"/>
                  </a:cubicBezTo>
                  <a:cubicBezTo>
                    <a:pt x="631" y="223"/>
                    <a:pt x="633" y="223"/>
                    <a:pt x="634" y="223"/>
                  </a:cubicBezTo>
                  <a:cubicBezTo>
                    <a:pt x="673" y="227"/>
                    <a:pt x="706" y="231"/>
                    <a:pt x="743" y="240"/>
                  </a:cubicBezTo>
                  <a:cubicBezTo>
                    <a:pt x="796" y="254"/>
                    <a:pt x="842" y="272"/>
                    <a:pt x="890" y="296"/>
                  </a:cubicBezTo>
                  <a:cubicBezTo>
                    <a:pt x="893" y="297"/>
                    <a:pt x="895" y="300"/>
                    <a:pt x="898" y="301"/>
                  </a:cubicBezTo>
                  <a:cubicBezTo>
                    <a:pt x="944" y="325"/>
                    <a:pt x="984" y="355"/>
                    <a:pt x="1024" y="387"/>
                  </a:cubicBezTo>
                  <a:cubicBezTo>
                    <a:pt x="1012" y="390"/>
                    <a:pt x="1002" y="390"/>
                    <a:pt x="989" y="392"/>
                  </a:cubicBezTo>
                  <a:cubicBezTo>
                    <a:pt x="978" y="394"/>
                    <a:pt x="967" y="395"/>
                    <a:pt x="956" y="395"/>
                  </a:cubicBezTo>
                  <a:cubicBezTo>
                    <a:pt x="948" y="396"/>
                    <a:pt x="939" y="398"/>
                    <a:pt x="931" y="399"/>
                  </a:cubicBezTo>
                  <a:cubicBezTo>
                    <a:pt x="856" y="407"/>
                    <a:pt x="788" y="413"/>
                    <a:pt x="714" y="418"/>
                  </a:cubicBezTo>
                  <a:cubicBezTo>
                    <a:pt x="651" y="421"/>
                    <a:pt x="593" y="425"/>
                    <a:pt x="530" y="424"/>
                  </a:cubicBezTo>
                  <a:cubicBezTo>
                    <a:pt x="528" y="424"/>
                    <a:pt x="525" y="422"/>
                    <a:pt x="522" y="422"/>
                  </a:cubicBezTo>
                  <a:cubicBezTo>
                    <a:pt x="464" y="422"/>
                    <a:pt x="411" y="412"/>
                    <a:pt x="355" y="397"/>
                  </a:cubicBezTo>
                  <a:cubicBezTo>
                    <a:pt x="294" y="379"/>
                    <a:pt x="241" y="352"/>
                    <a:pt x="189" y="314"/>
                  </a:cubicBezTo>
                  <a:cubicBezTo>
                    <a:pt x="188" y="313"/>
                    <a:pt x="187" y="312"/>
                    <a:pt x="185" y="310"/>
                  </a:cubicBezTo>
                  <a:cubicBezTo>
                    <a:pt x="154" y="288"/>
                    <a:pt x="128" y="262"/>
                    <a:pt x="103" y="234"/>
                  </a:cubicBezTo>
                  <a:close/>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3" name="Freeform 52">
              <a:extLst>
                <a:ext uri="{FF2B5EF4-FFF2-40B4-BE49-F238E27FC236}">
                  <a16:creationId xmlns:a16="http://schemas.microsoft.com/office/drawing/2014/main" id="{9324B4AA-B91C-4434-AC04-C5929C76CE79}"/>
                </a:ext>
              </a:extLst>
            </p:cNvPr>
            <p:cNvSpPr>
              <a:spLocks/>
            </p:cNvSpPr>
            <p:nvPr/>
          </p:nvSpPr>
          <p:spPr bwMode="auto">
            <a:xfrm>
              <a:off x="4538596" y="1714682"/>
              <a:ext cx="175597" cy="559368"/>
            </a:xfrm>
            <a:custGeom>
              <a:avLst/>
              <a:gdLst>
                <a:gd name="T0" fmla="*/ 0 w 230"/>
                <a:gd name="T1" fmla="*/ 0 h 719"/>
                <a:gd name="T2" fmla="*/ 57 w 230"/>
                <a:gd name="T3" fmla="*/ 313 h 719"/>
                <a:gd name="T4" fmla="*/ 59 w 230"/>
                <a:gd name="T5" fmla="*/ 387 h 719"/>
                <a:gd name="T6" fmla="*/ 58 w 230"/>
                <a:gd name="T7" fmla="*/ 391 h 719"/>
                <a:gd name="T8" fmla="*/ 75 w 230"/>
                <a:gd name="T9" fmla="*/ 483 h 719"/>
                <a:gd name="T10" fmla="*/ 124 w 230"/>
                <a:gd name="T11" fmla="*/ 607 h 719"/>
                <a:gd name="T12" fmla="*/ 129 w 230"/>
                <a:gd name="T13" fmla="*/ 614 h 719"/>
                <a:gd name="T14" fmla="*/ 203 w 230"/>
                <a:gd name="T15" fmla="*/ 719 h 719"/>
                <a:gd name="T16" fmla="*/ 207 w 230"/>
                <a:gd name="T17" fmla="*/ 690 h 719"/>
                <a:gd name="T18" fmla="*/ 210 w 230"/>
                <a:gd name="T19" fmla="*/ 662 h 719"/>
                <a:gd name="T20" fmla="*/ 212 w 230"/>
                <a:gd name="T21" fmla="*/ 641 h 719"/>
                <a:gd name="T22" fmla="*/ 225 w 230"/>
                <a:gd name="T23" fmla="*/ 456 h 719"/>
                <a:gd name="T24" fmla="*/ 227 w 230"/>
                <a:gd name="T25" fmla="*/ 300 h 719"/>
                <a:gd name="T26" fmla="*/ 226 w 230"/>
                <a:gd name="T27" fmla="*/ 293 h 719"/>
                <a:gd name="T28" fmla="*/ 202 w 230"/>
                <a:gd name="T29" fmla="*/ 151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0" h="719">
                  <a:moveTo>
                    <a:pt x="0" y="0"/>
                  </a:moveTo>
                  <a:cubicBezTo>
                    <a:pt x="48" y="97"/>
                    <a:pt x="68" y="207"/>
                    <a:pt x="57" y="313"/>
                  </a:cubicBezTo>
                  <a:cubicBezTo>
                    <a:pt x="57" y="338"/>
                    <a:pt x="55" y="362"/>
                    <a:pt x="59" y="387"/>
                  </a:cubicBezTo>
                  <a:cubicBezTo>
                    <a:pt x="59" y="388"/>
                    <a:pt x="58" y="390"/>
                    <a:pt x="58" y="391"/>
                  </a:cubicBezTo>
                  <a:cubicBezTo>
                    <a:pt x="62" y="423"/>
                    <a:pt x="66" y="452"/>
                    <a:pt x="75" y="483"/>
                  </a:cubicBezTo>
                  <a:cubicBezTo>
                    <a:pt x="87" y="528"/>
                    <a:pt x="103" y="567"/>
                    <a:pt x="124" y="607"/>
                  </a:cubicBezTo>
                  <a:cubicBezTo>
                    <a:pt x="125" y="609"/>
                    <a:pt x="128" y="612"/>
                    <a:pt x="129" y="614"/>
                  </a:cubicBezTo>
                  <a:cubicBezTo>
                    <a:pt x="149" y="653"/>
                    <a:pt x="175" y="686"/>
                    <a:pt x="203" y="719"/>
                  </a:cubicBezTo>
                  <a:cubicBezTo>
                    <a:pt x="206" y="709"/>
                    <a:pt x="205" y="701"/>
                    <a:pt x="207" y="690"/>
                  </a:cubicBezTo>
                  <a:cubicBezTo>
                    <a:pt x="209" y="681"/>
                    <a:pt x="210" y="672"/>
                    <a:pt x="210" y="662"/>
                  </a:cubicBezTo>
                  <a:cubicBezTo>
                    <a:pt x="210" y="655"/>
                    <a:pt x="211" y="648"/>
                    <a:pt x="212" y="641"/>
                  </a:cubicBezTo>
                  <a:cubicBezTo>
                    <a:pt x="218" y="577"/>
                    <a:pt x="222" y="519"/>
                    <a:pt x="225" y="456"/>
                  </a:cubicBezTo>
                  <a:cubicBezTo>
                    <a:pt x="227" y="402"/>
                    <a:pt x="230" y="353"/>
                    <a:pt x="227" y="300"/>
                  </a:cubicBezTo>
                  <a:cubicBezTo>
                    <a:pt x="227" y="297"/>
                    <a:pt x="226" y="295"/>
                    <a:pt x="226" y="293"/>
                  </a:cubicBezTo>
                  <a:cubicBezTo>
                    <a:pt x="225" y="244"/>
                    <a:pt x="216" y="198"/>
                    <a:pt x="202" y="151"/>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4" name="Freeform 53">
              <a:extLst>
                <a:ext uri="{FF2B5EF4-FFF2-40B4-BE49-F238E27FC236}">
                  <a16:creationId xmlns:a16="http://schemas.microsoft.com/office/drawing/2014/main" id="{2F1A38E6-996C-44E7-9BDC-9FEFCDE3E3E2}"/>
                </a:ext>
              </a:extLst>
            </p:cNvPr>
            <p:cNvSpPr>
              <a:spLocks/>
            </p:cNvSpPr>
            <p:nvPr/>
          </p:nvSpPr>
          <p:spPr bwMode="auto">
            <a:xfrm>
              <a:off x="4436065" y="1810507"/>
              <a:ext cx="222739" cy="474326"/>
            </a:xfrm>
            <a:custGeom>
              <a:avLst/>
              <a:gdLst>
                <a:gd name="T0" fmla="*/ 10 w 292"/>
                <a:gd name="T1" fmla="*/ 0 h 609"/>
                <a:gd name="T2" fmla="*/ 5 w 292"/>
                <a:gd name="T3" fmla="*/ 209 h 609"/>
                <a:gd name="T4" fmla="*/ 6 w 292"/>
                <a:gd name="T5" fmla="*/ 213 h 609"/>
                <a:gd name="T6" fmla="*/ 8 w 292"/>
                <a:gd name="T7" fmla="*/ 239 h 609"/>
                <a:gd name="T8" fmla="*/ 13 w 292"/>
                <a:gd name="T9" fmla="*/ 265 h 609"/>
                <a:gd name="T10" fmla="*/ 19 w 292"/>
                <a:gd name="T11" fmla="*/ 295 h 609"/>
                <a:gd name="T12" fmla="*/ 22 w 292"/>
                <a:gd name="T13" fmla="*/ 303 h 609"/>
                <a:gd name="T14" fmla="*/ 30 w 292"/>
                <a:gd name="T15" fmla="*/ 333 h 609"/>
                <a:gd name="T16" fmla="*/ 40 w 292"/>
                <a:gd name="T17" fmla="*/ 360 h 609"/>
                <a:gd name="T18" fmla="*/ 50 w 292"/>
                <a:gd name="T19" fmla="*/ 382 h 609"/>
                <a:gd name="T20" fmla="*/ 76 w 292"/>
                <a:gd name="T21" fmla="*/ 430 h 609"/>
                <a:gd name="T22" fmla="*/ 114 w 292"/>
                <a:gd name="T23" fmla="*/ 481 h 609"/>
                <a:gd name="T24" fmla="*/ 183 w 292"/>
                <a:gd name="T25" fmla="*/ 547 h 609"/>
                <a:gd name="T26" fmla="*/ 209 w 292"/>
                <a:gd name="T27" fmla="*/ 565 h 609"/>
                <a:gd name="T28" fmla="*/ 213 w 292"/>
                <a:gd name="T29" fmla="*/ 567 h 609"/>
                <a:gd name="T30" fmla="*/ 292 w 292"/>
                <a:gd name="T31" fmla="*/ 609 h 609"/>
                <a:gd name="T32" fmla="*/ 204 w 292"/>
                <a:gd name="T33" fmla="*/ 450 h 609"/>
                <a:gd name="T34" fmla="*/ 198 w 292"/>
                <a:gd name="T35" fmla="*/ 434 h 609"/>
                <a:gd name="T36" fmla="*/ 172 w 292"/>
                <a:gd name="T37" fmla="*/ 319 h 609"/>
                <a:gd name="T38" fmla="*/ 167 w 292"/>
                <a:gd name="T39" fmla="*/ 258 h 609"/>
                <a:gd name="T40" fmla="*/ 176 w 292"/>
                <a:gd name="T41" fmla="*/ 151 h 609"/>
                <a:gd name="T42" fmla="*/ 176 w 292"/>
                <a:gd name="T43" fmla="*/ 143 h 609"/>
                <a:gd name="T44" fmla="*/ 175 w 292"/>
                <a:gd name="T45" fmla="*/ 37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2" h="609">
                  <a:moveTo>
                    <a:pt x="10" y="0"/>
                  </a:moveTo>
                  <a:cubicBezTo>
                    <a:pt x="5" y="72"/>
                    <a:pt x="0" y="137"/>
                    <a:pt x="5" y="209"/>
                  </a:cubicBezTo>
                  <a:cubicBezTo>
                    <a:pt x="5" y="210"/>
                    <a:pt x="6" y="211"/>
                    <a:pt x="6" y="213"/>
                  </a:cubicBezTo>
                  <a:cubicBezTo>
                    <a:pt x="7" y="221"/>
                    <a:pt x="8" y="230"/>
                    <a:pt x="8" y="239"/>
                  </a:cubicBezTo>
                  <a:cubicBezTo>
                    <a:pt x="10" y="247"/>
                    <a:pt x="11" y="256"/>
                    <a:pt x="13" y="265"/>
                  </a:cubicBezTo>
                  <a:cubicBezTo>
                    <a:pt x="15" y="275"/>
                    <a:pt x="16" y="285"/>
                    <a:pt x="19" y="295"/>
                  </a:cubicBezTo>
                  <a:cubicBezTo>
                    <a:pt x="20" y="298"/>
                    <a:pt x="21" y="300"/>
                    <a:pt x="22" y="303"/>
                  </a:cubicBezTo>
                  <a:cubicBezTo>
                    <a:pt x="23" y="314"/>
                    <a:pt x="26" y="323"/>
                    <a:pt x="30" y="333"/>
                  </a:cubicBezTo>
                  <a:cubicBezTo>
                    <a:pt x="34" y="342"/>
                    <a:pt x="35" y="351"/>
                    <a:pt x="40" y="360"/>
                  </a:cubicBezTo>
                  <a:cubicBezTo>
                    <a:pt x="44" y="367"/>
                    <a:pt x="47" y="375"/>
                    <a:pt x="50" y="382"/>
                  </a:cubicBezTo>
                  <a:cubicBezTo>
                    <a:pt x="57" y="399"/>
                    <a:pt x="67" y="414"/>
                    <a:pt x="76" y="430"/>
                  </a:cubicBezTo>
                  <a:cubicBezTo>
                    <a:pt x="88" y="449"/>
                    <a:pt x="101" y="465"/>
                    <a:pt x="114" y="481"/>
                  </a:cubicBezTo>
                  <a:cubicBezTo>
                    <a:pt x="135" y="506"/>
                    <a:pt x="157" y="527"/>
                    <a:pt x="183" y="547"/>
                  </a:cubicBezTo>
                  <a:cubicBezTo>
                    <a:pt x="192" y="553"/>
                    <a:pt x="200" y="559"/>
                    <a:pt x="209" y="565"/>
                  </a:cubicBezTo>
                  <a:cubicBezTo>
                    <a:pt x="210" y="566"/>
                    <a:pt x="212" y="566"/>
                    <a:pt x="213" y="567"/>
                  </a:cubicBezTo>
                  <a:cubicBezTo>
                    <a:pt x="238" y="585"/>
                    <a:pt x="265" y="597"/>
                    <a:pt x="292" y="609"/>
                  </a:cubicBezTo>
                  <a:cubicBezTo>
                    <a:pt x="255" y="561"/>
                    <a:pt x="226" y="508"/>
                    <a:pt x="204" y="450"/>
                  </a:cubicBezTo>
                  <a:cubicBezTo>
                    <a:pt x="202" y="445"/>
                    <a:pt x="199" y="439"/>
                    <a:pt x="198" y="434"/>
                  </a:cubicBezTo>
                  <a:cubicBezTo>
                    <a:pt x="185" y="396"/>
                    <a:pt x="177" y="360"/>
                    <a:pt x="172" y="319"/>
                  </a:cubicBezTo>
                  <a:cubicBezTo>
                    <a:pt x="169" y="299"/>
                    <a:pt x="168" y="279"/>
                    <a:pt x="167" y="258"/>
                  </a:cubicBezTo>
                  <a:cubicBezTo>
                    <a:pt x="167" y="222"/>
                    <a:pt x="171" y="188"/>
                    <a:pt x="176" y="151"/>
                  </a:cubicBezTo>
                  <a:cubicBezTo>
                    <a:pt x="177" y="148"/>
                    <a:pt x="176" y="146"/>
                    <a:pt x="176" y="143"/>
                  </a:cubicBezTo>
                  <a:cubicBezTo>
                    <a:pt x="180" y="106"/>
                    <a:pt x="180" y="73"/>
                    <a:pt x="175" y="37"/>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5" name="Freeform 54">
              <a:extLst>
                <a:ext uri="{FF2B5EF4-FFF2-40B4-BE49-F238E27FC236}">
                  <a16:creationId xmlns:a16="http://schemas.microsoft.com/office/drawing/2014/main" id="{697B012A-D79D-475A-B370-D3CDD653B781}"/>
                </a:ext>
              </a:extLst>
            </p:cNvPr>
            <p:cNvSpPr>
              <a:spLocks/>
            </p:cNvSpPr>
            <p:nvPr/>
          </p:nvSpPr>
          <p:spPr bwMode="auto">
            <a:xfrm>
              <a:off x="3779635" y="2076416"/>
              <a:ext cx="573935" cy="239558"/>
            </a:xfrm>
            <a:custGeom>
              <a:avLst/>
              <a:gdLst>
                <a:gd name="T0" fmla="*/ 74 w 750"/>
                <a:gd name="T1" fmla="*/ 169 h 307"/>
                <a:gd name="T2" fmla="*/ 64 w 750"/>
                <a:gd name="T3" fmla="*/ 157 h 307"/>
                <a:gd name="T4" fmla="*/ 33 w 750"/>
                <a:gd name="T5" fmla="*/ 111 h 307"/>
                <a:gd name="T6" fmla="*/ 0 w 750"/>
                <a:gd name="T7" fmla="*/ 38 h 307"/>
                <a:gd name="T8" fmla="*/ 90 w 750"/>
                <a:gd name="T9" fmla="*/ 24 h 307"/>
                <a:gd name="T10" fmla="*/ 228 w 750"/>
                <a:gd name="T11" fmla="*/ 10 h 307"/>
                <a:gd name="T12" fmla="*/ 406 w 750"/>
                <a:gd name="T13" fmla="*/ 3 h 307"/>
                <a:gd name="T14" fmla="*/ 409 w 750"/>
                <a:gd name="T15" fmla="*/ 4 h 307"/>
                <a:gd name="T16" fmla="*/ 431 w 750"/>
                <a:gd name="T17" fmla="*/ 5 h 307"/>
                <a:gd name="T18" fmla="*/ 454 w 750"/>
                <a:gd name="T19" fmla="*/ 8 h 307"/>
                <a:gd name="T20" fmla="*/ 479 w 750"/>
                <a:gd name="T21" fmla="*/ 13 h 307"/>
                <a:gd name="T22" fmla="*/ 486 w 750"/>
                <a:gd name="T23" fmla="*/ 15 h 307"/>
                <a:gd name="T24" fmla="*/ 512 w 750"/>
                <a:gd name="T25" fmla="*/ 22 h 307"/>
                <a:gd name="T26" fmla="*/ 535 w 750"/>
                <a:gd name="T27" fmla="*/ 30 h 307"/>
                <a:gd name="T28" fmla="*/ 554 w 750"/>
                <a:gd name="T29" fmla="*/ 38 h 307"/>
                <a:gd name="T30" fmla="*/ 595 w 750"/>
                <a:gd name="T31" fmla="*/ 60 h 307"/>
                <a:gd name="T32" fmla="*/ 639 w 750"/>
                <a:gd name="T33" fmla="*/ 91 h 307"/>
                <a:gd name="T34" fmla="*/ 696 w 750"/>
                <a:gd name="T35" fmla="*/ 149 h 307"/>
                <a:gd name="T36" fmla="*/ 712 w 750"/>
                <a:gd name="T37" fmla="*/ 170 h 307"/>
                <a:gd name="T38" fmla="*/ 713 w 750"/>
                <a:gd name="T39" fmla="*/ 174 h 307"/>
                <a:gd name="T40" fmla="*/ 750 w 750"/>
                <a:gd name="T41" fmla="*/ 241 h 307"/>
                <a:gd name="T42" fmla="*/ 614 w 750"/>
                <a:gd name="T43" fmla="*/ 168 h 307"/>
                <a:gd name="T44" fmla="*/ 600 w 750"/>
                <a:gd name="T45" fmla="*/ 163 h 307"/>
                <a:gd name="T46" fmla="*/ 502 w 750"/>
                <a:gd name="T47" fmla="*/ 143 h 307"/>
                <a:gd name="T48" fmla="*/ 450 w 750"/>
                <a:gd name="T49" fmla="*/ 140 h 307"/>
                <a:gd name="T50" fmla="*/ 359 w 750"/>
                <a:gd name="T51" fmla="*/ 149 h 307"/>
                <a:gd name="T52" fmla="*/ 352 w 750"/>
                <a:gd name="T53" fmla="*/ 149 h 307"/>
                <a:gd name="T54" fmla="*/ 262 w 750"/>
                <a:gd name="T55" fmla="*/ 150 h 307"/>
                <a:gd name="T56" fmla="*/ 259 w 750"/>
                <a:gd name="T57" fmla="*/ 151 h 307"/>
                <a:gd name="T58" fmla="*/ 228 w 750"/>
                <a:gd name="T59" fmla="*/ 146 h 307"/>
                <a:gd name="T60" fmla="*/ 207 w 750"/>
                <a:gd name="T61" fmla="*/ 143 h 307"/>
                <a:gd name="T62" fmla="*/ 203 w 750"/>
                <a:gd name="T63" fmla="*/ 141 h 307"/>
                <a:gd name="T64" fmla="*/ 125 w 750"/>
                <a:gd name="T65" fmla="*/ 118 h 307"/>
                <a:gd name="T66" fmla="*/ 392 w 750"/>
                <a:gd name="T67" fmla="*/ 161 h 307"/>
                <a:gd name="T68" fmla="*/ 454 w 750"/>
                <a:gd name="T69" fmla="*/ 161 h 307"/>
                <a:gd name="T70" fmla="*/ 458 w 750"/>
                <a:gd name="T71" fmla="*/ 161 h 307"/>
                <a:gd name="T72" fmla="*/ 537 w 750"/>
                <a:gd name="T73" fmla="*/ 173 h 307"/>
                <a:gd name="T74" fmla="*/ 643 w 750"/>
                <a:gd name="T75" fmla="*/ 214 h 307"/>
                <a:gd name="T76" fmla="*/ 649 w 750"/>
                <a:gd name="T77" fmla="*/ 218 h 307"/>
                <a:gd name="T78" fmla="*/ 739 w 750"/>
                <a:gd name="T79" fmla="*/ 279 h 307"/>
                <a:gd name="T80" fmla="*/ 714 w 750"/>
                <a:gd name="T81" fmla="*/ 283 h 307"/>
                <a:gd name="T82" fmla="*/ 691 w 750"/>
                <a:gd name="T83" fmla="*/ 286 h 307"/>
                <a:gd name="T84" fmla="*/ 672 w 750"/>
                <a:gd name="T85" fmla="*/ 288 h 307"/>
                <a:gd name="T86" fmla="*/ 516 w 750"/>
                <a:gd name="T87" fmla="*/ 302 h 307"/>
                <a:gd name="T88" fmla="*/ 383 w 750"/>
                <a:gd name="T89" fmla="*/ 306 h 307"/>
                <a:gd name="T90" fmla="*/ 377 w 750"/>
                <a:gd name="T91" fmla="*/ 305 h 307"/>
                <a:gd name="T92" fmla="*/ 256 w 750"/>
                <a:gd name="T93" fmla="*/ 287 h 307"/>
                <a:gd name="T94" fmla="*/ 137 w 750"/>
                <a:gd name="T95" fmla="*/ 227 h 307"/>
                <a:gd name="T96" fmla="*/ 134 w 750"/>
                <a:gd name="T97" fmla="*/ 224 h 307"/>
                <a:gd name="T98" fmla="*/ 74 w 750"/>
                <a:gd name="T99" fmla="*/ 16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0" h="307">
                  <a:moveTo>
                    <a:pt x="74" y="169"/>
                  </a:moveTo>
                  <a:cubicBezTo>
                    <a:pt x="71" y="165"/>
                    <a:pt x="67" y="161"/>
                    <a:pt x="64" y="157"/>
                  </a:cubicBezTo>
                  <a:cubicBezTo>
                    <a:pt x="52" y="142"/>
                    <a:pt x="42" y="127"/>
                    <a:pt x="33" y="111"/>
                  </a:cubicBezTo>
                  <a:cubicBezTo>
                    <a:pt x="19" y="87"/>
                    <a:pt x="8" y="64"/>
                    <a:pt x="0" y="38"/>
                  </a:cubicBezTo>
                  <a:cubicBezTo>
                    <a:pt x="29" y="32"/>
                    <a:pt x="59" y="28"/>
                    <a:pt x="90" y="24"/>
                  </a:cubicBezTo>
                  <a:cubicBezTo>
                    <a:pt x="138" y="19"/>
                    <a:pt x="181" y="15"/>
                    <a:pt x="228" y="10"/>
                  </a:cubicBezTo>
                  <a:cubicBezTo>
                    <a:pt x="289" y="5"/>
                    <a:pt x="345" y="0"/>
                    <a:pt x="406" y="3"/>
                  </a:cubicBezTo>
                  <a:cubicBezTo>
                    <a:pt x="407" y="3"/>
                    <a:pt x="408" y="4"/>
                    <a:pt x="409" y="4"/>
                  </a:cubicBezTo>
                  <a:cubicBezTo>
                    <a:pt x="416" y="4"/>
                    <a:pt x="424" y="5"/>
                    <a:pt x="431" y="5"/>
                  </a:cubicBezTo>
                  <a:cubicBezTo>
                    <a:pt x="439" y="6"/>
                    <a:pt x="446" y="7"/>
                    <a:pt x="454" y="8"/>
                  </a:cubicBezTo>
                  <a:cubicBezTo>
                    <a:pt x="463" y="10"/>
                    <a:pt x="471" y="11"/>
                    <a:pt x="479" y="13"/>
                  </a:cubicBezTo>
                  <a:cubicBezTo>
                    <a:pt x="481" y="14"/>
                    <a:pt x="483" y="15"/>
                    <a:pt x="486" y="15"/>
                  </a:cubicBezTo>
                  <a:cubicBezTo>
                    <a:pt x="495" y="17"/>
                    <a:pt x="503" y="19"/>
                    <a:pt x="512" y="22"/>
                  </a:cubicBezTo>
                  <a:cubicBezTo>
                    <a:pt x="519" y="26"/>
                    <a:pt x="527" y="26"/>
                    <a:pt x="535" y="30"/>
                  </a:cubicBezTo>
                  <a:cubicBezTo>
                    <a:pt x="541" y="33"/>
                    <a:pt x="547" y="36"/>
                    <a:pt x="554" y="38"/>
                  </a:cubicBezTo>
                  <a:cubicBezTo>
                    <a:pt x="568" y="44"/>
                    <a:pt x="581" y="52"/>
                    <a:pt x="595" y="60"/>
                  </a:cubicBezTo>
                  <a:cubicBezTo>
                    <a:pt x="611" y="70"/>
                    <a:pt x="625" y="80"/>
                    <a:pt x="639" y="91"/>
                  </a:cubicBezTo>
                  <a:cubicBezTo>
                    <a:pt x="660" y="109"/>
                    <a:pt x="679" y="127"/>
                    <a:pt x="696" y="149"/>
                  </a:cubicBezTo>
                  <a:cubicBezTo>
                    <a:pt x="701" y="156"/>
                    <a:pt x="706" y="163"/>
                    <a:pt x="712" y="170"/>
                  </a:cubicBezTo>
                  <a:cubicBezTo>
                    <a:pt x="713" y="171"/>
                    <a:pt x="712" y="173"/>
                    <a:pt x="713" y="174"/>
                  </a:cubicBezTo>
                  <a:cubicBezTo>
                    <a:pt x="729" y="195"/>
                    <a:pt x="740" y="218"/>
                    <a:pt x="750" y="241"/>
                  </a:cubicBezTo>
                  <a:cubicBezTo>
                    <a:pt x="709" y="210"/>
                    <a:pt x="663" y="186"/>
                    <a:pt x="614" y="168"/>
                  </a:cubicBezTo>
                  <a:cubicBezTo>
                    <a:pt x="610" y="166"/>
                    <a:pt x="605" y="164"/>
                    <a:pt x="600" y="163"/>
                  </a:cubicBezTo>
                  <a:cubicBezTo>
                    <a:pt x="568" y="153"/>
                    <a:pt x="537" y="147"/>
                    <a:pt x="502" y="143"/>
                  </a:cubicBezTo>
                  <a:cubicBezTo>
                    <a:pt x="485" y="141"/>
                    <a:pt x="468" y="140"/>
                    <a:pt x="450" y="140"/>
                  </a:cubicBezTo>
                  <a:cubicBezTo>
                    <a:pt x="419" y="140"/>
                    <a:pt x="391" y="144"/>
                    <a:pt x="359" y="149"/>
                  </a:cubicBezTo>
                  <a:cubicBezTo>
                    <a:pt x="357" y="150"/>
                    <a:pt x="355" y="149"/>
                    <a:pt x="352" y="149"/>
                  </a:cubicBezTo>
                  <a:cubicBezTo>
                    <a:pt x="321" y="153"/>
                    <a:pt x="293" y="154"/>
                    <a:pt x="262" y="150"/>
                  </a:cubicBezTo>
                  <a:cubicBezTo>
                    <a:pt x="261" y="150"/>
                    <a:pt x="260" y="151"/>
                    <a:pt x="259" y="151"/>
                  </a:cubicBezTo>
                  <a:cubicBezTo>
                    <a:pt x="248" y="150"/>
                    <a:pt x="238" y="148"/>
                    <a:pt x="228" y="146"/>
                  </a:cubicBezTo>
                  <a:cubicBezTo>
                    <a:pt x="220" y="145"/>
                    <a:pt x="214" y="144"/>
                    <a:pt x="207" y="143"/>
                  </a:cubicBezTo>
                  <a:cubicBezTo>
                    <a:pt x="205" y="142"/>
                    <a:pt x="205" y="142"/>
                    <a:pt x="203" y="141"/>
                  </a:cubicBezTo>
                  <a:cubicBezTo>
                    <a:pt x="175" y="135"/>
                    <a:pt x="151" y="128"/>
                    <a:pt x="125" y="118"/>
                  </a:cubicBezTo>
                  <a:cubicBezTo>
                    <a:pt x="208" y="156"/>
                    <a:pt x="302" y="172"/>
                    <a:pt x="392" y="161"/>
                  </a:cubicBezTo>
                  <a:cubicBezTo>
                    <a:pt x="413" y="161"/>
                    <a:pt x="433" y="159"/>
                    <a:pt x="454" y="161"/>
                  </a:cubicBezTo>
                  <a:cubicBezTo>
                    <a:pt x="455" y="161"/>
                    <a:pt x="457" y="161"/>
                    <a:pt x="458" y="161"/>
                  </a:cubicBezTo>
                  <a:cubicBezTo>
                    <a:pt x="486" y="163"/>
                    <a:pt x="510" y="167"/>
                    <a:pt x="537" y="173"/>
                  </a:cubicBezTo>
                  <a:cubicBezTo>
                    <a:pt x="575" y="183"/>
                    <a:pt x="608" y="197"/>
                    <a:pt x="643" y="214"/>
                  </a:cubicBezTo>
                  <a:cubicBezTo>
                    <a:pt x="645" y="215"/>
                    <a:pt x="647" y="217"/>
                    <a:pt x="649" y="218"/>
                  </a:cubicBezTo>
                  <a:cubicBezTo>
                    <a:pt x="682" y="235"/>
                    <a:pt x="711" y="256"/>
                    <a:pt x="739" y="279"/>
                  </a:cubicBezTo>
                  <a:cubicBezTo>
                    <a:pt x="731" y="282"/>
                    <a:pt x="723" y="281"/>
                    <a:pt x="714" y="283"/>
                  </a:cubicBezTo>
                  <a:cubicBezTo>
                    <a:pt x="707" y="284"/>
                    <a:pt x="699" y="285"/>
                    <a:pt x="691" y="286"/>
                  </a:cubicBezTo>
                  <a:cubicBezTo>
                    <a:pt x="684" y="286"/>
                    <a:pt x="678" y="287"/>
                    <a:pt x="672" y="288"/>
                  </a:cubicBezTo>
                  <a:cubicBezTo>
                    <a:pt x="619" y="294"/>
                    <a:pt x="569" y="298"/>
                    <a:pt x="516" y="302"/>
                  </a:cubicBezTo>
                  <a:cubicBezTo>
                    <a:pt x="470" y="304"/>
                    <a:pt x="428" y="307"/>
                    <a:pt x="383" y="306"/>
                  </a:cubicBezTo>
                  <a:cubicBezTo>
                    <a:pt x="381" y="306"/>
                    <a:pt x="379" y="305"/>
                    <a:pt x="377" y="305"/>
                  </a:cubicBezTo>
                  <a:cubicBezTo>
                    <a:pt x="335" y="304"/>
                    <a:pt x="297" y="298"/>
                    <a:pt x="256" y="287"/>
                  </a:cubicBezTo>
                  <a:cubicBezTo>
                    <a:pt x="212" y="274"/>
                    <a:pt x="174" y="254"/>
                    <a:pt x="137" y="227"/>
                  </a:cubicBezTo>
                  <a:cubicBezTo>
                    <a:pt x="136" y="226"/>
                    <a:pt x="135" y="225"/>
                    <a:pt x="134" y="224"/>
                  </a:cubicBezTo>
                  <a:cubicBezTo>
                    <a:pt x="111" y="208"/>
                    <a:pt x="92" y="189"/>
                    <a:pt x="74" y="169"/>
                  </a:cubicBezTo>
                  <a:close/>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6" name="Freeform 55">
              <a:extLst>
                <a:ext uri="{FF2B5EF4-FFF2-40B4-BE49-F238E27FC236}">
                  <a16:creationId xmlns:a16="http://schemas.microsoft.com/office/drawing/2014/main" id="{B040C90B-BB4E-4827-8F95-F3B9B311FA54}"/>
                </a:ext>
              </a:extLst>
            </p:cNvPr>
            <p:cNvSpPr>
              <a:spLocks/>
            </p:cNvSpPr>
            <p:nvPr/>
          </p:nvSpPr>
          <p:spPr bwMode="auto">
            <a:xfrm>
              <a:off x="4253396" y="1683540"/>
              <a:ext cx="126101" cy="403657"/>
            </a:xfrm>
            <a:custGeom>
              <a:avLst/>
              <a:gdLst>
                <a:gd name="T0" fmla="*/ 0 w 165"/>
                <a:gd name="T1" fmla="*/ 0 h 519"/>
                <a:gd name="T2" fmla="*/ 40 w 165"/>
                <a:gd name="T3" fmla="*/ 226 h 519"/>
                <a:gd name="T4" fmla="*/ 42 w 165"/>
                <a:gd name="T5" fmla="*/ 279 h 519"/>
                <a:gd name="T6" fmla="*/ 41 w 165"/>
                <a:gd name="T7" fmla="*/ 282 h 519"/>
                <a:gd name="T8" fmla="*/ 53 w 165"/>
                <a:gd name="T9" fmla="*/ 349 h 519"/>
                <a:gd name="T10" fmla="*/ 89 w 165"/>
                <a:gd name="T11" fmla="*/ 438 h 519"/>
                <a:gd name="T12" fmla="*/ 92 w 165"/>
                <a:gd name="T13" fmla="*/ 443 h 519"/>
                <a:gd name="T14" fmla="*/ 146 w 165"/>
                <a:gd name="T15" fmla="*/ 519 h 519"/>
                <a:gd name="T16" fmla="*/ 149 w 165"/>
                <a:gd name="T17" fmla="*/ 498 h 519"/>
                <a:gd name="T18" fmla="*/ 151 w 165"/>
                <a:gd name="T19" fmla="*/ 478 h 519"/>
                <a:gd name="T20" fmla="*/ 153 w 165"/>
                <a:gd name="T21" fmla="*/ 462 h 519"/>
                <a:gd name="T22" fmla="*/ 162 w 165"/>
                <a:gd name="T23" fmla="*/ 329 h 519"/>
                <a:gd name="T24" fmla="*/ 163 w 165"/>
                <a:gd name="T25" fmla="*/ 216 h 519"/>
                <a:gd name="T26" fmla="*/ 163 w 165"/>
                <a:gd name="T27" fmla="*/ 211 h 519"/>
                <a:gd name="T28" fmla="*/ 145 w 165"/>
                <a:gd name="T29" fmla="*/ 1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519">
                  <a:moveTo>
                    <a:pt x="0" y="0"/>
                  </a:moveTo>
                  <a:cubicBezTo>
                    <a:pt x="34" y="69"/>
                    <a:pt x="48" y="149"/>
                    <a:pt x="40" y="226"/>
                  </a:cubicBezTo>
                  <a:cubicBezTo>
                    <a:pt x="40" y="244"/>
                    <a:pt x="39" y="261"/>
                    <a:pt x="42" y="279"/>
                  </a:cubicBezTo>
                  <a:cubicBezTo>
                    <a:pt x="42" y="280"/>
                    <a:pt x="41" y="281"/>
                    <a:pt x="41" y="282"/>
                  </a:cubicBezTo>
                  <a:cubicBezTo>
                    <a:pt x="44" y="306"/>
                    <a:pt x="47" y="326"/>
                    <a:pt x="53" y="349"/>
                  </a:cubicBezTo>
                  <a:cubicBezTo>
                    <a:pt x="62" y="381"/>
                    <a:pt x="74" y="409"/>
                    <a:pt x="89" y="438"/>
                  </a:cubicBezTo>
                  <a:cubicBezTo>
                    <a:pt x="90" y="440"/>
                    <a:pt x="91" y="442"/>
                    <a:pt x="92" y="443"/>
                  </a:cubicBezTo>
                  <a:cubicBezTo>
                    <a:pt x="107" y="471"/>
                    <a:pt x="126" y="496"/>
                    <a:pt x="146" y="519"/>
                  </a:cubicBezTo>
                  <a:cubicBezTo>
                    <a:pt x="148" y="512"/>
                    <a:pt x="147" y="506"/>
                    <a:pt x="149" y="498"/>
                  </a:cubicBezTo>
                  <a:cubicBezTo>
                    <a:pt x="150" y="492"/>
                    <a:pt x="151" y="485"/>
                    <a:pt x="151" y="478"/>
                  </a:cubicBezTo>
                  <a:cubicBezTo>
                    <a:pt x="151" y="473"/>
                    <a:pt x="152" y="468"/>
                    <a:pt x="153" y="462"/>
                  </a:cubicBezTo>
                  <a:cubicBezTo>
                    <a:pt x="157" y="417"/>
                    <a:pt x="160" y="374"/>
                    <a:pt x="162" y="329"/>
                  </a:cubicBezTo>
                  <a:cubicBezTo>
                    <a:pt x="163" y="290"/>
                    <a:pt x="165" y="254"/>
                    <a:pt x="163" y="216"/>
                  </a:cubicBezTo>
                  <a:cubicBezTo>
                    <a:pt x="163" y="214"/>
                    <a:pt x="163" y="213"/>
                    <a:pt x="163" y="211"/>
                  </a:cubicBezTo>
                  <a:cubicBezTo>
                    <a:pt x="161" y="176"/>
                    <a:pt x="155" y="143"/>
                    <a:pt x="145" y="109"/>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7" name="Freeform 56">
              <a:extLst>
                <a:ext uri="{FF2B5EF4-FFF2-40B4-BE49-F238E27FC236}">
                  <a16:creationId xmlns:a16="http://schemas.microsoft.com/office/drawing/2014/main" id="{B3E67DF0-235F-4CEA-B2B1-F146817B5A84}"/>
                </a:ext>
              </a:extLst>
            </p:cNvPr>
            <p:cNvSpPr>
              <a:spLocks/>
            </p:cNvSpPr>
            <p:nvPr/>
          </p:nvSpPr>
          <p:spPr bwMode="auto">
            <a:xfrm>
              <a:off x="4179151" y="1753012"/>
              <a:ext cx="161455" cy="341371"/>
            </a:xfrm>
            <a:custGeom>
              <a:avLst/>
              <a:gdLst>
                <a:gd name="T0" fmla="*/ 6 w 211"/>
                <a:gd name="T1" fmla="*/ 0 h 440"/>
                <a:gd name="T2" fmla="*/ 3 w 211"/>
                <a:gd name="T3" fmla="*/ 151 h 440"/>
                <a:gd name="T4" fmla="*/ 4 w 211"/>
                <a:gd name="T5" fmla="*/ 154 h 440"/>
                <a:gd name="T6" fmla="*/ 5 w 211"/>
                <a:gd name="T7" fmla="*/ 173 h 440"/>
                <a:gd name="T8" fmla="*/ 8 w 211"/>
                <a:gd name="T9" fmla="*/ 192 h 440"/>
                <a:gd name="T10" fmla="*/ 13 w 211"/>
                <a:gd name="T11" fmla="*/ 213 h 440"/>
                <a:gd name="T12" fmla="*/ 15 w 211"/>
                <a:gd name="T13" fmla="*/ 219 h 440"/>
                <a:gd name="T14" fmla="*/ 21 w 211"/>
                <a:gd name="T15" fmla="*/ 241 h 440"/>
                <a:gd name="T16" fmla="*/ 28 w 211"/>
                <a:gd name="T17" fmla="*/ 260 h 440"/>
                <a:gd name="T18" fmla="*/ 35 w 211"/>
                <a:gd name="T19" fmla="*/ 276 h 440"/>
                <a:gd name="T20" fmla="*/ 55 w 211"/>
                <a:gd name="T21" fmla="*/ 311 h 440"/>
                <a:gd name="T22" fmla="*/ 82 w 211"/>
                <a:gd name="T23" fmla="*/ 348 h 440"/>
                <a:gd name="T24" fmla="*/ 131 w 211"/>
                <a:gd name="T25" fmla="*/ 395 h 440"/>
                <a:gd name="T26" fmla="*/ 150 w 211"/>
                <a:gd name="T27" fmla="*/ 408 h 440"/>
                <a:gd name="T28" fmla="*/ 153 w 211"/>
                <a:gd name="T29" fmla="*/ 410 h 440"/>
                <a:gd name="T30" fmla="*/ 211 w 211"/>
                <a:gd name="T31" fmla="*/ 440 h 440"/>
                <a:gd name="T32" fmla="*/ 146 w 211"/>
                <a:gd name="T33" fmla="*/ 326 h 440"/>
                <a:gd name="T34" fmla="*/ 142 w 211"/>
                <a:gd name="T35" fmla="*/ 314 h 440"/>
                <a:gd name="T36" fmla="*/ 123 w 211"/>
                <a:gd name="T37" fmla="*/ 231 h 440"/>
                <a:gd name="T38" fmla="*/ 120 w 211"/>
                <a:gd name="T39" fmla="*/ 186 h 440"/>
                <a:gd name="T40" fmla="*/ 127 w 211"/>
                <a:gd name="T41" fmla="*/ 10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440">
                  <a:moveTo>
                    <a:pt x="6" y="0"/>
                  </a:moveTo>
                  <a:cubicBezTo>
                    <a:pt x="3" y="52"/>
                    <a:pt x="0" y="99"/>
                    <a:pt x="3" y="151"/>
                  </a:cubicBezTo>
                  <a:cubicBezTo>
                    <a:pt x="3" y="152"/>
                    <a:pt x="4" y="153"/>
                    <a:pt x="4" y="154"/>
                  </a:cubicBezTo>
                  <a:cubicBezTo>
                    <a:pt x="4" y="160"/>
                    <a:pt x="5" y="166"/>
                    <a:pt x="5" y="173"/>
                  </a:cubicBezTo>
                  <a:cubicBezTo>
                    <a:pt x="7" y="179"/>
                    <a:pt x="7" y="185"/>
                    <a:pt x="8" y="192"/>
                  </a:cubicBezTo>
                  <a:cubicBezTo>
                    <a:pt x="10" y="199"/>
                    <a:pt x="11" y="206"/>
                    <a:pt x="13" y="213"/>
                  </a:cubicBezTo>
                  <a:cubicBezTo>
                    <a:pt x="14" y="215"/>
                    <a:pt x="15" y="217"/>
                    <a:pt x="15" y="219"/>
                  </a:cubicBezTo>
                  <a:cubicBezTo>
                    <a:pt x="16" y="227"/>
                    <a:pt x="18" y="234"/>
                    <a:pt x="21" y="241"/>
                  </a:cubicBezTo>
                  <a:cubicBezTo>
                    <a:pt x="24" y="247"/>
                    <a:pt x="25" y="254"/>
                    <a:pt x="28" y="260"/>
                  </a:cubicBezTo>
                  <a:cubicBezTo>
                    <a:pt x="31" y="265"/>
                    <a:pt x="33" y="271"/>
                    <a:pt x="35" y="276"/>
                  </a:cubicBezTo>
                  <a:cubicBezTo>
                    <a:pt x="41" y="289"/>
                    <a:pt x="48" y="299"/>
                    <a:pt x="55" y="311"/>
                  </a:cubicBezTo>
                  <a:cubicBezTo>
                    <a:pt x="63" y="325"/>
                    <a:pt x="72" y="336"/>
                    <a:pt x="82" y="348"/>
                  </a:cubicBezTo>
                  <a:cubicBezTo>
                    <a:pt x="97" y="366"/>
                    <a:pt x="113" y="381"/>
                    <a:pt x="131" y="395"/>
                  </a:cubicBezTo>
                  <a:cubicBezTo>
                    <a:pt x="138" y="400"/>
                    <a:pt x="144" y="404"/>
                    <a:pt x="150" y="408"/>
                  </a:cubicBezTo>
                  <a:cubicBezTo>
                    <a:pt x="151" y="409"/>
                    <a:pt x="152" y="409"/>
                    <a:pt x="153" y="410"/>
                  </a:cubicBezTo>
                  <a:cubicBezTo>
                    <a:pt x="171" y="423"/>
                    <a:pt x="191" y="432"/>
                    <a:pt x="211" y="440"/>
                  </a:cubicBezTo>
                  <a:cubicBezTo>
                    <a:pt x="184" y="406"/>
                    <a:pt x="162" y="367"/>
                    <a:pt x="146" y="326"/>
                  </a:cubicBezTo>
                  <a:cubicBezTo>
                    <a:pt x="145" y="322"/>
                    <a:pt x="143" y="318"/>
                    <a:pt x="142" y="314"/>
                  </a:cubicBezTo>
                  <a:cubicBezTo>
                    <a:pt x="133" y="287"/>
                    <a:pt x="127" y="260"/>
                    <a:pt x="123" y="231"/>
                  </a:cubicBezTo>
                  <a:cubicBezTo>
                    <a:pt x="121" y="216"/>
                    <a:pt x="121" y="202"/>
                    <a:pt x="120" y="186"/>
                  </a:cubicBezTo>
                  <a:cubicBezTo>
                    <a:pt x="120" y="160"/>
                    <a:pt x="123" y="136"/>
                    <a:pt x="127" y="109"/>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8" name="Freeform 57">
              <a:extLst>
                <a:ext uri="{FF2B5EF4-FFF2-40B4-BE49-F238E27FC236}">
                  <a16:creationId xmlns:a16="http://schemas.microsoft.com/office/drawing/2014/main" id="{9386D8DB-FB5F-4261-897E-B33D9D4868D5}"/>
                </a:ext>
              </a:extLst>
            </p:cNvPr>
            <p:cNvSpPr>
              <a:spLocks/>
            </p:cNvSpPr>
            <p:nvPr/>
          </p:nvSpPr>
          <p:spPr bwMode="auto">
            <a:xfrm>
              <a:off x="6672881" y="3177186"/>
              <a:ext cx="1549743" cy="645610"/>
            </a:xfrm>
            <a:custGeom>
              <a:avLst/>
              <a:gdLst>
                <a:gd name="T0" fmla="*/ 1827 w 2028"/>
                <a:gd name="T1" fmla="*/ 456 h 831"/>
                <a:gd name="T2" fmla="*/ 1854 w 2028"/>
                <a:gd name="T3" fmla="*/ 424 h 831"/>
                <a:gd name="T4" fmla="*/ 1939 w 2028"/>
                <a:gd name="T5" fmla="*/ 301 h 831"/>
                <a:gd name="T6" fmla="*/ 2028 w 2028"/>
                <a:gd name="T7" fmla="*/ 105 h 831"/>
                <a:gd name="T8" fmla="*/ 1783 w 2028"/>
                <a:gd name="T9" fmla="*/ 67 h 831"/>
                <a:gd name="T10" fmla="*/ 1410 w 2028"/>
                <a:gd name="T11" fmla="*/ 27 h 831"/>
                <a:gd name="T12" fmla="*/ 930 w 2028"/>
                <a:gd name="T13" fmla="*/ 8 h 831"/>
                <a:gd name="T14" fmla="*/ 922 w 2028"/>
                <a:gd name="T15" fmla="*/ 11 h 831"/>
                <a:gd name="T16" fmla="*/ 862 w 2028"/>
                <a:gd name="T17" fmla="*/ 14 h 831"/>
                <a:gd name="T18" fmla="*/ 802 w 2028"/>
                <a:gd name="T19" fmla="*/ 23 h 831"/>
                <a:gd name="T20" fmla="*/ 732 w 2028"/>
                <a:gd name="T21" fmla="*/ 36 h 831"/>
                <a:gd name="T22" fmla="*/ 715 w 2028"/>
                <a:gd name="T23" fmla="*/ 43 h 831"/>
                <a:gd name="T24" fmla="*/ 645 w 2028"/>
                <a:gd name="T25" fmla="*/ 61 h 831"/>
                <a:gd name="T26" fmla="*/ 583 w 2028"/>
                <a:gd name="T27" fmla="*/ 82 h 831"/>
                <a:gd name="T28" fmla="*/ 531 w 2028"/>
                <a:gd name="T29" fmla="*/ 104 h 831"/>
                <a:gd name="T30" fmla="*/ 419 w 2028"/>
                <a:gd name="T31" fmla="*/ 163 h 831"/>
                <a:gd name="T32" fmla="*/ 301 w 2028"/>
                <a:gd name="T33" fmla="*/ 248 h 831"/>
                <a:gd name="T34" fmla="*/ 148 w 2028"/>
                <a:gd name="T35" fmla="*/ 403 h 831"/>
                <a:gd name="T36" fmla="*/ 105 w 2028"/>
                <a:gd name="T37" fmla="*/ 461 h 831"/>
                <a:gd name="T38" fmla="*/ 101 w 2028"/>
                <a:gd name="T39" fmla="*/ 471 h 831"/>
                <a:gd name="T40" fmla="*/ 0 w 2028"/>
                <a:gd name="T41" fmla="*/ 652 h 831"/>
                <a:gd name="T42" fmla="*/ 369 w 2028"/>
                <a:gd name="T43" fmla="*/ 454 h 831"/>
                <a:gd name="T44" fmla="*/ 406 w 2028"/>
                <a:gd name="T45" fmla="*/ 441 h 831"/>
                <a:gd name="T46" fmla="*/ 670 w 2028"/>
                <a:gd name="T47" fmla="*/ 386 h 831"/>
                <a:gd name="T48" fmla="*/ 812 w 2028"/>
                <a:gd name="T49" fmla="*/ 379 h 831"/>
                <a:gd name="T50" fmla="*/ 1057 w 2028"/>
                <a:gd name="T51" fmla="*/ 404 h 831"/>
                <a:gd name="T52" fmla="*/ 1075 w 2028"/>
                <a:gd name="T53" fmla="*/ 404 h 831"/>
                <a:gd name="T54" fmla="*/ 1319 w 2028"/>
                <a:gd name="T55" fmla="*/ 406 h 831"/>
                <a:gd name="T56" fmla="*/ 1328 w 2028"/>
                <a:gd name="T57" fmla="*/ 408 h 831"/>
                <a:gd name="T58" fmla="*/ 1413 w 2028"/>
                <a:gd name="T59" fmla="*/ 396 h 831"/>
                <a:gd name="T60" fmla="*/ 1469 w 2028"/>
                <a:gd name="T61" fmla="*/ 386 h 831"/>
                <a:gd name="T62" fmla="*/ 1478 w 2028"/>
                <a:gd name="T63" fmla="*/ 382 h 831"/>
                <a:gd name="T64" fmla="*/ 1689 w 2028"/>
                <a:gd name="T65" fmla="*/ 319 h 831"/>
                <a:gd name="T66" fmla="*/ 968 w 2028"/>
                <a:gd name="T67" fmla="*/ 435 h 831"/>
                <a:gd name="T68" fmla="*/ 800 w 2028"/>
                <a:gd name="T69" fmla="*/ 437 h 831"/>
                <a:gd name="T70" fmla="*/ 790 w 2028"/>
                <a:gd name="T71" fmla="*/ 435 h 831"/>
                <a:gd name="T72" fmla="*/ 577 w 2028"/>
                <a:gd name="T73" fmla="*/ 470 h 831"/>
                <a:gd name="T74" fmla="*/ 291 w 2028"/>
                <a:gd name="T75" fmla="*/ 578 h 831"/>
                <a:gd name="T76" fmla="*/ 275 w 2028"/>
                <a:gd name="T77" fmla="*/ 589 h 831"/>
                <a:gd name="T78" fmla="*/ 30 w 2028"/>
                <a:gd name="T79" fmla="*/ 755 h 831"/>
                <a:gd name="T80" fmla="*/ 98 w 2028"/>
                <a:gd name="T81" fmla="*/ 765 h 831"/>
                <a:gd name="T82" fmla="*/ 161 w 2028"/>
                <a:gd name="T83" fmla="*/ 772 h 831"/>
                <a:gd name="T84" fmla="*/ 211 w 2028"/>
                <a:gd name="T85" fmla="*/ 779 h 831"/>
                <a:gd name="T86" fmla="*/ 634 w 2028"/>
                <a:gd name="T87" fmla="*/ 816 h 831"/>
                <a:gd name="T88" fmla="*/ 993 w 2028"/>
                <a:gd name="T89" fmla="*/ 828 h 831"/>
                <a:gd name="T90" fmla="*/ 1009 w 2028"/>
                <a:gd name="T91" fmla="*/ 825 h 831"/>
                <a:gd name="T92" fmla="*/ 1334 w 2028"/>
                <a:gd name="T93" fmla="*/ 776 h 831"/>
                <a:gd name="T94" fmla="*/ 1658 w 2028"/>
                <a:gd name="T95" fmla="*/ 614 h 831"/>
                <a:gd name="T96" fmla="*/ 1666 w 2028"/>
                <a:gd name="T97" fmla="*/ 606 h 831"/>
                <a:gd name="T98" fmla="*/ 1827 w 2028"/>
                <a:gd name="T99" fmla="*/ 456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28" h="831">
                  <a:moveTo>
                    <a:pt x="1827" y="456"/>
                  </a:moveTo>
                  <a:cubicBezTo>
                    <a:pt x="1835" y="446"/>
                    <a:pt x="1846" y="435"/>
                    <a:pt x="1854" y="424"/>
                  </a:cubicBezTo>
                  <a:cubicBezTo>
                    <a:pt x="1886" y="385"/>
                    <a:pt x="1913" y="345"/>
                    <a:pt x="1939" y="301"/>
                  </a:cubicBezTo>
                  <a:cubicBezTo>
                    <a:pt x="1975" y="237"/>
                    <a:pt x="2005" y="173"/>
                    <a:pt x="2028" y="105"/>
                  </a:cubicBezTo>
                  <a:cubicBezTo>
                    <a:pt x="1948" y="88"/>
                    <a:pt x="1869" y="78"/>
                    <a:pt x="1783" y="67"/>
                  </a:cubicBezTo>
                  <a:cubicBezTo>
                    <a:pt x="1655" y="52"/>
                    <a:pt x="1537" y="40"/>
                    <a:pt x="1410" y="27"/>
                  </a:cubicBezTo>
                  <a:cubicBezTo>
                    <a:pt x="1246" y="14"/>
                    <a:pt x="1095" y="0"/>
                    <a:pt x="930" y="8"/>
                  </a:cubicBezTo>
                  <a:cubicBezTo>
                    <a:pt x="928" y="8"/>
                    <a:pt x="925" y="11"/>
                    <a:pt x="922" y="11"/>
                  </a:cubicBezTo>
                  <a:cubicBezTo>
                    <a:pt x="902" y="12"/>
                    <a:pt x="882" y="13"/>
                    <a:pt x="862" y="14"/>
                  </a:cubicBezTo>
                  <a:cubicBezTo>
                    <a:pt x="842" y="18"/>
                    <a:pt x="822" y="19"/>
                    <a:pt x="802" y="23"/>
                  </a:cubicBezTo>
                  <a:cubicBezTo>
                    <a:pt x="778" y="28"/>
                    <a:pt x="755" y="30"/>
                    <a:pt x="732" y="36"/>
                  </a:cubicBezTo>
                  <a:cubicBezTo>
                    <a:pt x="727" y="39"/>
                    <a:pt x="721" y="41"/>
                    <a:pt x="715" y="43"/>
                  </a:cubicBezTo>
                  <a:cubicBezTo>
                    <a:pt x="689" y="46"/>
                    <a:pt x="668" y="52"/>
                    <a:pt x="645" y="61"/>
                  </a:cubicBezTo>
                  <a:cubicBezTo>
                    <a:pt x="625" y="70"/>
                    <a:pt x="603" y="72"/>
                    <a:pt x="583" y="82"/>
                  </a:cubicBezTo>
                  <a:cubicBezTo>
                    <a:pt x="566" y="91"/>
                    <a:pt x="548" y="97"/>
                    <a:pt x="531" y="104"/>
                  </a:cubicBezTo>
                  <a:cubicBezTo>
                    <a:pt x="492" y="121"/>
                    <a:pt x="457" y="142"/>
                    <a:pt x="419" y="163"/>
                  </a:cubicBezTo>
                  <a:cubicBezTo>
                    <a:pt x="376" y="190"/>
                    <a:pt x="340" y="217"/>
                    <a:pt x="301" y="248"/>
                  </a:cubicBezTo>
                  <a:cubicBezTo>
                    <a:pt x="244" y="295"/>
                    <a:pt x="194" y="344"/>
                    <a:pt x="148" y="403"/>
                  </a:cubicBezTo>
                  <a:cubicBezTo>
                    <a:pt x="134" y="423"/>
                    <a:pt x="120" y="441"/>
                    <a:pt x="105" y="461"/>
                  </a:cubicBezTo>
                  <a:cubicBezTo>
                    <a:pt x="102" y="464"/>
                    <a:pt x="104" y="468"/>
                    <a:pt x="101" y="471"/>
                  </a:cubicBezTo>
                  <a:cubicBezTo>
                    <a:pt x="59" y="528"/>
                    <a:pt x="29" y="589"/>
                    <a:pt x="0" y="652"/>
                  </a:cubicBezTo>
                  <a:cubicBezTo>
                    <a:pt x="112" y="568"/>
                    <a:pt x="236" y="503"/>
                    <a:pt x="369" y="454"/>
                  </a:cubicBezTo>
                  <a:cubicBezTo>
                    <a:pt x="381" y="450"/>
                    <a:pt x="394" y="445"/>
                    <a:pt x="406" y="441"/>
                  </a:cubicBezTo>
                  <a:cubicBezTo>
                    <a:pt x="493" y="414"/>
                    <a:pt x="578" y="397"/>
                    <a:pt x="670" y="386"/>
                  </a:cubicBezTo>
                  <a:cubicBezTo>
                    <a:pt x="718" y="381"/>
                    <a:pt x="764" y="379"/>
                    <a:pt x="812" y="379"/>
                  </a:cubicBezTo>
                  <a:cubicBezTo>
                    <a:pt x="895" y="380"/>
                    <a:pt x="971" y="390"/>
                    <a:pt x="1057" y="404"/>
                  </a:cubicBezTo>
                  <a:cubicBezTo>
                    <a:pt x="1063" y="405"/>
                    <a:pt x="1069" y="403"/>
                    <a:pt x="1075" y="404"/>
                  </a:cubicBezTo>
                  <a:cubicBezTo>
                    <a:pt x="1160" y="414"/>
                    <a:pt x="1236" y="416"/>
                    <a:pt x="1319" y="406"/>
                  </a:cubicBezTo>
                  <a:cubicBezTo>
                    <a:pt x="1322" y="406"/>
                    <a:pt x="1326" y="408"/>
                    <a:pt x="1328" y="408"/>
                  </a:cubicBezTo>
                  <a:cubicBezTo>
                    <a:pt x="1358" y="405"/>
                    <a:pt x="1383" y="402"/>
                    <a:pt x="1413" y="396"/>
                  </a:cubicBezTo>
                  <a:cubicBezTo>
                    <a:pt x="1433" y="393"/>
                    <a:pt x="1450" y="389"/>
                    <a:pt x="1469" y="386"/>
                  </a:cubicBezTo>
                  <a:cubicBezTo>
                    <a:pt x="1473" y="385"/>
                    <a:pt x="1474" y="384"/>
                    <a:pt x="1478" y="382"/>
                  </a:cubicBezTo>
                  <a:cubicBezTo>
                    <a:pt x="1553" y="367"/>
                    <a:pt x="1620" y="346"/>
                    <a:pt x="1689" y="319"/>
                  </a:cubicBezTo>
                  <a:cubicBezTo>
                    <a:pt x="1466" y="424"/>
                    <a:pt x="1213" y="466"/>
                    <a:pt x="968" y="435"/>
                  </a:cubicBezTo>
                  <a:cubicBezTo>
                    <a:pt x="912" y="435"/>
                    <a:pt x="857" y="430"/>
                    <a:pt x="800" y="437"/>
                  </a:cubicBezTo>
                  <a:cubicBezTo>
                    <a:pt x="797" y="437"/>
                    <a:pt x="793" y="435"/>
                    <a:pt x="790" y="435"/>
                  </a:cubicBezTo>
                  <a:cubicBezTo>
                    <a:pt x="715" y="443"/>
                    <a:pt x="650" y="451"/>
                    <a:pt x="577" y="470"/>
                  </a:cubicBezTo>
                  <a:cubicBezTo>
                    <a:pt x="475" y="495"/>
                    <a:pt x="384" y="532"/>
                    <a:pt x="291" y="578"/>
                  </a:cubicBezTo>
                  <a:cubicBezTo>
                    <a:pt x="286" y="581"/>
                    <a:pt x="281" y="586"/>
                    <a:pt x="275" y="589"/>
                  </a:cubicBezTo>
                  <a:cubicBezTo>
                    <a:pt x="185" y="635"/>
                    <a:pt x="107" y="693"/>
                    <a:pt x="30" y="755"/>
                  </a:cubicBezTo>
                  <a:cubicBezTo>
                    <a:pt x="53" y="762"/>
                    <a:pt x="73" y="761"/>
                    <a:pt x="98" y="765"/>
                  </a:cubicBezTo>
                  <a:cubicBezTo>
                    <a:pt x="119" y="769"/>
                    <a:pt x="140" y="772"/>
                    <a:pt x="161" y="772"/>
                  </a:cubicBezTo>
                  <a:cubicBezTo>
                    <a:pt x="179" y="774"/>
                    <a:pt x="195" y="777"/>
                    <a:pt x="211" y="779"/>
                  </a:cubicBezTo>
                  <a:cubicBezTo>
                    <a:pt x="356" y="795"/>
                    <a:pt x="490" y="807"/>
                    <a:pt x="634" y="816"/>
                  </a:cubicBezTo>
                  <a:cubicBezTo>
                    <a:pt x="757" y="823"/>
                    <a:pt x="871" y="831"/>
                    <a:pt x="993" y="828"/>
                  </a:cubicBezTo>
                  <a:cubicBezTo>
                    <a:pt x="998" y="828"/>
                    <a:pt x="1004" y="825"/>
                    <a:pt x="1009" y="825"/>
                  </a:cubicBezTo>
                  <a:cubicBezTo>
                    <a:pt x="1121" y="823"/>
                    <a:pt x="1226" y="806"/>
                    <a:pt x="1334" y="776"/>
                  </a:cubicBezTo>
                  <a:cubicBezTo>
                    <a:pt x="1454" y="741"/>
                    <a:pt x="1557" y="687"/>
                    <a:pt x="1658" y="614"/>
                  </a:cubicBezTo>
                  <a:cubicBezTo>
                    <a:pt x="1661" y="611"/>
                    <a:pt x="1664" y="609"/>
                    <a:pt x="1666" y="606"/>
                  </a:cubicBezTo>
                  <a:cubicBezTo>
                    <a:pt x="1727" y="562"/>
                    <a:pt x="1778" y="512"/>
                    <a:pt x="1827" y="456"/>
                  </a:cubicBezTo>
                  <a:close/>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9" name="Freeform 58">
              <a:extLst>
                <a:ext uri="{FF2B5EF4-FFF2-40B4-BE49-F238E27FC236}">
                  <a16:creationId xmlns:a16="http://schemas.microsoft.com/office/drawing/2014/main" id="{280C3319-C672-4813-AB57-051FA254B1C2}"/>
                </a:ext>
              </a:extLst>
            </p:cNvPr>
            <p:cNvSpPr>
              <a:spLocks/>
            </p:cNvSpPr>
            <p:nvPr/>
          </p:nvSpPr>
          <p:spPr bwMode="auto">
            <a:xfrm>
              <a:off x="6478426" y="1762594"/>
              <a:ext cx="542116" cy="1333143"/>
            </a:xfrm>
            <a:custGeom>
              <a:avLst/>
              <a:gdLst>
                <a:gd name="T0" fmla="*/ 634 w 709"/>
                <a:gd name="T1" fmla="*/ 0 h 1715"/>
                <a:gd name="T2" fmla="*/ 663 w 709"/>
                <a:gd name="T3" fmla="*/ 209 h 1715"/>
                <a:gd name="T4" fmla="*/ 691 w 709"/>
                <a:gd name="T5" fmla="*/ 526 h 1715"/>
                <a:gd name="T6" fmla="*/ 700 w 709"/>
                <a:gd name="T7" fmla="*/ 935 h 1715"/>
                <a:gd name="T8" fmla="*/ 697 w 709"/>
                <a:gd name="T9" fmla="*/ 941 h 1715"/>
                <a:gd name="T10" fmla="*/ 694 w 709"/>
                <a:gd name="T11" fmla="*/ 992 h 1715"/>
                <a:gd name="T12" fmla="*/ 685 w 709"/>
                <a:gd name="T13" fmla="*/ 1044 h 1715"/>
                <a:gd name="T14" fmla="*/ 673 w 709"/>
                <a:gd name="T15" fmla="*/ 1103 h 1715"/>
                <a:gd name="T16" fmla="*/ 667 w 709"/>
                <a:gd name="T17" fmla="*/ 1117 h 1715"/>
                <a:gd name="T18" fmla="*/ 651 w 709"/>
                <a:gd name="T19" fmla="*/ 1176 h 1715"/>
                <a:gd name="T20" fmla="*/ 632 w 709"/>
                <a:gd name="T21" fmla="*/ 1228 h 1715"/>
                <a:gd name="T22" fmla="*/ 613 w 709"/>
                <a:gd name="T23" fmla="*/ 1273 h 1715"/>
                <a:gd name="T24" fmla="*/ 561 w 709"/>
                <a:gd name="T25" fmla="*/ 1367 h 1715"/>
                <a:gd name="T26" fmla="*/ 487 w 709"/>
                <a:gd name="T27" fmla="*/ 1466 h 1715"/>
                <a:gd name="T28" fmla="*/ 353 w 709"/>
                <a:gd name="T29" fmla="*/ 1593 h 1715"/>
                <a:gd name="T30" fmla="*/ 303 w 709"/>
                <a:gd name="T31" fmla="*/ 1629 h 1715"/>
                <a:gd name="T32" fmla="*/ 295 w 709"/>
                <a:gd name="T33" fmla="*/ 1633 h 1715"/>
                <a:gd name="T34" fmla="*/ 139 w 709"/>
                <a:gd name="T35" fmla="*/ 1715 h 1715"/>
                <a:gd name="T36" fmla="*/ 312 w 709"/>
                <a:gd name="T37" fmla="*/ 1405 h 1715"/>
                <a:gd name="T38" fmla="*/ 324 w 709"/>
                <a:gd name="T39" fmla="*/ 1374 h 1715"/>
                <a:gd name="T40" fmla="*/ 375 w 709"/>
                <a:gd name="T41" fmla="*/ 1150 h 1715"/>
                <a:gd name="T42" fmla="*/ 383 w 709"/>
                <a:gd name="T43" fmla="*/ 1030 h 1715"/>
                <a:gd name="T44" fmla="*/ 365 w 709"/>
                <a:gd name="T45" fmla="*/ 821 h 1715"/>
                <a:gd name="T46" fmla="*/ 365 w 709"/>
                <a:gd name="T47" fmla="*/ 805 h 1715"/>
                <a:gd name="T48" fmla="*/ 367 w 709"/>
                <a:gd name="T49" fmla="*/ 598 h 1715"/>
                <a:gd name="T50" fmla="*/ 366 w 709"/>
                <a:gd name="T51" fmla="*/ 591 h 1715"/>
                <a:gd name="T52" fmla="*/ 377 w 709"/>
                <a:gd name="T53" fmla="*/ 519 h 1715"/>
                <a:gd name="T54" fmla="*/ 386 w 709"/>
                <a:gd name="T55" fmla="*/ 471 h 1715"/>
                <a:gd name="T56" fmla="*/ 390 w 709"/>
                <a:gd name="T57" fmla="*/ 463 h 1715"/>
                <a:gd name="T58" fmla="*/ 447 w 709"/>
                <a:gd name="T59" fmla="*/ 285 h 1715"/>
                <a:gd name="T60" fmla="*/ 337 w 709"/>
                <a:gd name="T61" fmla="*/ 896 h 1715"/>
                <a:gd name="T62" fmla="*/ 334 w 709"/>
                <a:gd name="T63" fmla="*/ 1039 h 1715"/>
                <a:gd name="T64" fmla="*/ 335 w 709"/>
                <a:gd name="T65" fmla="*/ 1047 h 1715"/>
                <a:gd name="T66" fmla="*/ 303 w 709"/>
                <a:gd name="T67" fmla="*/ 1228 h 1715"/>
                <a:gd name="T68" fmla="*/ 206 w 709"/>
                <a:gd name="T69" fmla="*/ 1469 h 1715"/>
                <a:gd name="T70" fmla="*/ 197 w 709"/>
                <a:gd name="T71" fmla="*/ 1483 h 1715"/>
                <a:gd name="T72" fmla="*/ 52 w 709"/>
                <a:gd name="T73" fmla="*/ 1688 h 1715"/>
                <a:gd name="T74" fmla="*/ 44 w 709"/>
                <a:gd name="T75" fmla="*/ 1630 h 1715"/>
                <a:gd name="T76" fmla="*/ 39 w 709"/>
                <a:gd name="T77" fmla="*/ 1577 h 1715"/>
                <a:gd name="T78" fmla="*/ 34 w 709"/>
                <a:gd name="T79" fmla="*/ 1535 h 1715"/>
                <a:gd name="T80" fmla="*/ 9 w 709"/>
                <a:gd name="T81" fmla="*/ 1174 h 1715"/>
                <a:gd name="T82" fmla="*/ 4 w 709"/>
                <a:gd name="T83" fmla="*/ 869 h 1715"/>
                <a:gd name="T84" fmla="*/ 7 w 709"/>
                <a:gd name="T85" fmla="*/ 856 h 1715"/>
                <a:gd name="T86" fmla="*/ 54 w 709"/>
                <a:gd name="T87" fmla="*/ 580 h 1715"/>
                <a:gd name="T88" fmla="*/ 196 w 709"/>
                <a:gd name="T89" fmla="*/ 307 h 1715"/>
                <a:gd name="T90" fmla="*/ 203 w 709"/>
                <a:gd name="T91" fmla="*/ 300 h 1715"/>
                <a:gd name="T92" fmla="*/ 332 w 709"/>
                <a:gd name="T93" fmla="*/ 166 h 1715"/>
                <a:gd name="T94" fmla="*/ 360 w 709"/>
                <a:gd name="T95" fmla="*/ 144 h 1715"/>
                <a:gd name="T96" fmla="*/ 466 w 709"/>
                <a:gd name="T97" fmla="*/ 73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9" h="1715">
                  <a:moveTo>
                    <a:pt x="634" y="0"/>
                  </a:moveTo>
                  <a:cubicBezTo>
                    <a:pt x="647" y="69"/>
                    <a:pt x="654" y="136"/>
                    <a:pt x="663" y="209"/>
                  </a:cubicBezTo>
                  <a:cubicBezTo>
                    <a:pt x="673" y="318"/>
                    <a:pt x="681" y="418"/>
                    <a:pt x="691" y="526"/>
                  </a:cubicBezTo>
                  <a:cubicBezTo>
                    <a:pt x="700" y="666"/>
                    <a:pt x="709" y="795"/>
                    <a:pt x="700" y="935"/>
                  </a:cubicBezTo>
                  <a:cubicBezTo>
                    <a:pt x="700" y="937"/>
                    <a:pt x="697" y="939"/>
                    <a:pt x="697" y="941"/>
                  </a:cubicBezTo>
                  <a:cubicBezTo>
                    <a:pt x="696" y="958"/>
                    <a:pt x="695" y="975"/>
                    <a:pt x="694" y="992"/>
                  </a:cubicBezTo>
                  <a:cubicBezTo>
                    <a:pt x="690" y="1009"/>
                    <a:pt x="689" y="1027"/>
                    <a:pt x="685" y="1044"/>
                  </a:cubicBezTo>
                  <a:cubicBezTo>
                    <a:pt x="680" y="1064"/>
                    <a:pt x="679" y="1083"/>
                    <a:pt x="673" y="1103"/>
                  </a:cubicBezTo>
                  <a:cubicBezTo>
                    <a:pt x="671" y="1107"/>
                    <a:pt x="669" y="1112"/>
                    <a:pt x="667" y="1117"/>
                  </a:cubicBezTo>
                  <a:cubicBezTo>
                    <a:pt x="664" y="1139"/>
                    <a:pt x="659" y="1157"/>
                    <a:pt x="651" y="1176"/>
                  </a:cubicBezTo>
                  <a:cubicBezTo>
                    <a:pt x="643" y="1193"/>
                    <a:pt x="640" y="1211"/>
                    <a:pt x="632" y="1228"/>
                  </a:cubicBezTo>
                  <a:cubicBezTo>
                    <a:pt x="624" y="1243"/>
                    <a:pt x="618" y="1258"/>
                    <a:pt x="613" y="1273"/>
                  </a:cubicBezTo>
                  <a:cubicBezTo>
                    <a:pt x="598" y="1305"/>
                    <a:pt x="579" y="1335"/>
                    <a:pt x="561" y="1367"/>
                  </a:cubicBezTo>
                  <a:cubicBezTo>
                    <a:pt x="538" y="1403"/>
                    <a:pt x="513" y="1433"/>
                    <a:pt x="487" y="1466"/>
                  </a:cubicBezTo>
                  <a:cubicBezTo>
                    <a:pt x="446" y="1513"/>
                    <a:pt x="403" y="1555"/>
                    <a:pt x="353" y="1593"/>
                  </a:cubicBezTo>
                  <a:cubicBezTo>
                    <a:pt x="336" y="1606"/>
                    <a:pt x="320" y="1617"/>
                    <a:pt x="303" y="1629"/>
                  </a:cubicBezTo>
                  <a:cubicBezTo>
                    <a:pt x="300" y="1631"/>
                    <a:pt x="297" y="1630"/>
                    <a:pt x="295" y="1633"/>
                  </a:cubicBezTo>
                  <a:cubicBezTo>
                    <a:pt x="245" y="1667"/>
                    <a:pt x="193" y="1692"/>
                    <a:pt x="139" y="1715"/>
                  </a:cubicBezTo>
                  <a:cubicBezTo>
                    <a:pt x="212" y="1622"/>
                    <a:pt x="269" y="1518"/>
                    <a:pt x="312" y="1405"/>
                  </a:cubicBezTo>
                  <a:cubicBezTo>
                    <a:pt x="316" y="1395"/>
                    <a:pt x="321" y="1384"/>
                    <a:pt x="324" y="1374"/>
                  </a:cubicBezTo>
                  <a:cubicBezTo>
                    <a:pt x="349" y="1300"/>
                    <a:pt x="364" y="1228"/>
                    <a:pt x="375" y="1150"/>
                  </a:cubicBezTo>
                  <a:cubicBezTo>
                    <a:pt x="380" y="1109"/>
                    <a:pt x="382" y="1071"/>
                    <a:pt x="383" y="1030"/>
                  </a:cubicBezTo>
                  <a:cubicBezTo>
                    <a:pt x="383" y="959"/>
                    <a:pt x="376" y="894"/>
                    <a:pt x="365" y="821"/>
                  </a:cubicBezTo>
                  <a:cubicBezTo>
                    <a:pt x="364" y="816"/>
                    <a:pt x="366" y="811"/>
                    <a:pt x="365" y="805"/>
                  </a:cubicBezTo>
                  <a:cubicBezTo>
                    <a:pt x="358" y="734"/>
                    <a:pt x="357" y="669"/>
                    <a:pt x="367" y="598"/>
                  </a:cubicBezTo>
                  <a:cubicBezTo>
                    <a:pt x="367" y="596"/>
                    <a:pt x="366" y="593"/>
                    <a:pt x="366" y="591"/>
                  </a:cubicBezTo>
                  <a:cubicBezTo>
                    <a:pt x="369" y="566"/>
                    <a:pt x="372" y="544"/>
                    <a:pt x="377" y="519"/>
                  </a:cubicBezTo>
                  <a:cubicBezTo>
                    <a:pt x="381" y="502"/>
                    <a:pt x="384" y="487"/>
                    <a:pt x="386" y="471"/>
                  </a:cubicBezTo>
                  <a:cubicBezTo>
                    <a:pt x="388" y="468"/>
                    <a:pt x="389" y="467"/>
                    <a:pt x="390" y="463"/>
                  </a:cubicBezTo>
                  <a:cubicBezTo>
                    <a:pt x="404" y="400"/>
                    <a:pt x="423" y="343"/>
                    <a:pt x="447" y="285"/>
                  </a:cubicBezTo>
                  <a:cubicBezTo>
                    <a:pt x="355" y="473"/>
                    <a:pt x="315" y="688"/>
                    <a:pt x="337" y="896"/>
                  </a:cubicBezTo>
                  <a:cubicBezTo>
                    <a:pt x="337" y="944"/>
                    <a:pt x="340" y="991"/>
                    <a:pt x="334" y="1039"/>
                  </a:cubicBezTo>
                  <a:cubicBezTo>
                    <a:pt x="334" y="1042"/>
                    <a:pt x="335" y="1045"/>
                    <a:pt x="335" y="1047"/>
                  </a:cubicBezTo>
                  <a:cubicBezTo>
                    <a:pt x="327" y="1111"/>
                    <a:pt x="319" y="1167"/>
                    <a:pt x="303" y="1228"/>
                  </a:cubicBezTo>
                  <a:cubicBezTo>
                    <a:pt x="279" y="1314"/>
                    <a:pt x="247" y="1391"/>
                    <a:pt x="206" y="1469"/>
                  </a:cubicBezTo>
                  <a:cubicBezTo>
                    <a:pt x="204" y="1474"/>
                    <a:pt x="199" y="1478"/>
                    <a:pt x="197" y="1483"/>
                  </a:cubicBezTo>
                  <a:cubicBezTo>
                    <a:pt x="156" y="1559"/>
                    <a:pt x="106" y="1624"/>
                    <a:pt x="52" y="1688"/>
                  </a:cubicBezTo>
                  <a:cubicBezTo>
                    <a:pt x="46" y="1669"/>
                    <a:pt x="48" y="1652"/>
                    <a:pt x="44" y="1630"/>
                  </a:cubicBezTo>
                  <a:cubicBezTo>
                    <a:pt x="41" y="1613"/>
                    <a:pt x="39" y="1595"/>
                    <a:pt x="39" y="1577"/>
                  </a:cubicBezTo>
                  <a:cubicBezTo>
                    <a:pt x="38" y="1562"/>
                    <a:pt x="36" y="1548"/>
                    <a:pt x="34" y="1535"/>
                  </a:cubicBezTo>
                  <a:cubicBezTo>
                    <a:pt x="22" y="1411"/>
                    <a:pt x="14" y="1297"/>
                    <a:pt x="9" y="1174"/>
                  </a:cubicBezTo>
                  <a:cubicBezTo>
                    <a:pt x="5" y="1070"/>
                    <a:pt x="0" y="973"/>
                    <a:pt x="4" y="869"/>
                  </a:cubicBezTo>
                  <a:cubicBezTo>
                    <a:pt x="4" y="865"/>
                    <a:pt x="7" y="860"/>
                    <a:pt x="7" y="856"/>
                  </a:cubicBezTo>
                  <a:cubicBezTo>
                    <a:pt x="10" y="760"/>
                    <a:pt x="27" y="672"/>
                    <a:pt x="54" y="580"/>
                  </a:cubicBezTo>
                  <a:cubicBezTo>
                    <a:pt x="85" y="479"/>
                    <a:pt x="132" y="392"/>
                    <a:pt x="196" y="307"/>
                  </a:cubicBezTo>
                  <a:cubicBezTo>
                    <a:pt x="198" y="305"/>
                    <a:pt x="200" y="303"/>
                    <a:pt x="203" y="300"/>
                  </a:cubicBezTo>
                  <a:cubicBezTo>
                    <a:pt x="241" y="249"/>
                    <a:pt x="284" y="207"/>
                    <a:pt x="332" y="166"/>
                  </a:cubicBezTo>
                  <a:cubicBezTo>
                    <a:pt x="341" y="159"/>
                    <a:pt x="351" y="150"/>
                    <a:pt x="360" y="144"/>
                  </a:cubicBezTo>
                  <a:cubicBezTo>
                    <a:pt x="394" y="117"/>
                    <a:pt x="428" y="94"/>
                    <a:pt x="466" y="73"/>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0" name="Freeform 59">
              <a:extLst>
                <a:ext uri="{FF2B5EF4-FFF2-40B4-BE49-F238E27FC236}">
                  <a16:creationId xmlns:a16="http://schemas.microsoft.com/office/drawing/2014/main" id="{6F1DA05D-4B55-49CE-84F6-C4075960B92E}"/>
                </a:ext>
              </a:extLst>
            </p:cNvPr>
            <p:cNvSpPr>
              <a:spLocks/>
            </p:cNvSpPr>
            <p:nvPr/>
          </p:nvSpPr>
          <p:spPr bwMode="auto">
            <a:xfrm>
              <a:off x="7144287" y="2700465"/>
              <a:ext cx="1119586" cy="465941"/>
            </a:xfrm>
            <a:custGeom>
              <a:avLst/>
              <a:gdLst>
                <a:gd name="T0" fmla="*/ 1319 w 1465"/>
                <a:gd name="T1" fmla="*/ 329 h 600"/>
                <a:gd name="T2" fmla="*/ 1339 w 1465"/>
                <a:gd name="T3" fmla="*/ 306 h 600"/>
                <a:gd name="T4" fmla="*/ 1401 w 1465"/>
                <a:gd name="T5" fmla="*/ 217 h 600"/>
                <a:gd name="T6" fmla="*/ 1465 w 1465"/>
                <a:gd name="T7" fmla="*/ 76 h 600"/>
                <a:gd name="T8" fmla="*/ 1288 w 1465"/>
                <a:gd name="T9" fmla="*/ 48 h 600"/>
                <a:gd name="T10" fmla="*/ 1019 w 1465"/>
                <a:gd name="T11" fmla="*/ 20 h 600"/>
                <a:gd name="T12" fmla="*/ 672 w 1465"/>
                <a:gd name="T13" fmla="*/ 6 h 600"/>
                <a:gd name="T14" fmla="*/ 666 w 1465"/>
                <a:gd name="T15" fmla="*/ 8 h 600"/>
                <a:gd name="T16" fmla="*/ 623 w 1465"/>
                <a:gd name="T17" fmla="*/ 10 h 600"/>
                <a:gd name="T18" fmla="*/ 579 w 1465"/>
                <a:gd name="T19" fmla="*/ 17 h 600"/>
                <a:gd name="T20" fmla="*/ 529 w 1465"/>
                <a:gd name="T21" fmla="*/ 26 h 600"/>
                <a:gd name="T22" fmla="*/ 516 w 1465"/>
                <a:gd name="T23" fmla="*/ 31 h 600"/>
                <a:gd name="T24" fmla="*/ 466 w 1465"/>
                <a:gd name="T25" fmla="*/ 44 h 600"/>
                <a:gd name="T26" fmla="*/ 421 w 1465"/>
                <a:gd name="T27" fmla="*/ 59 h 600"/>
                <a:gd name="T28" fmla="*/ 383 w 1465"/>
                <a:gd name="T29" fmla="*/ 75 h 600"/>
                <a:gd name="T30" fmla="*/ 303 w 1465"/>
                <a:gd name="T31" fmla="*/ 118 h 600"/>
                <a:gd name="T32" fmla="*/ 217 w 1465"/>
                <a:gd name="T33" fmla="*/ 179 h 600"/>
                <a:gd name="T34" fmla="*/ 107 w 1465"/>
                <a:gd name="T35" fmla="*/ 291 h 600"/>
                <a:gd name="T36" fmla="*/ 76 w 1465"/>
                <a:gd name="T37" fmla="*/ 333 h 600"/>
                <a:gd name="T38" fmla="*/ 73 w 1465"/>
                <a:gd name="T39" fmla="*/ 340 h 600"/>
                <a:gd name="T40" fmla="*/ 0 w 1465"/>
                <a:gd name="T41" fmla="*/ 471 h 600"/>
                <a:gd name="T42" fmla="*/ 266 w 1465"/>
                <a:gd name="T43" fmla="*/ 328 h 600"/>
                <a:gd name="T44" fmla="*/ 293 w 1465"/>
                <a:gd name="T45" fmla="*/ 319 h 600"/>
                <a:gd name="T46" fmla="*/ 484 w 1465"/>
                <a:gd name="T47" fmla="*/ 279 h 600"/>
                <a:gd name="T48" fmla="*/ 586 w 1465"/>
                <a:gd name="T49" fmla="*/ 274 h 600"/>
                <a:gd name="T50" fmla="*/ 763 w 1465"/>
                <a:gd name="T51" fmla="*/ 292 h 600"/>
                <a:gd name="T52" fmla="*/ 777 w 1465"/>
                <a:gd name="T53" fmla="*/ 292 h 600"/>
                <a:gd name="T54" fmla="*/ 953 w 1465"/>
                <a:gd name="T55" fmla="*/ 293 h 600"/>
                <a:gd name="T56" fmla="*/ 959 w 1465"/>
                <a:gd name="T57" fmla="*/ 294 h 600"/>
                <a:gd name="T58" fmla="*/ 1020 w 1465"/>
                <a:gd name="T59" fmla="*/ 286 h 600"/>
                <a:gd name="T60" fmla="*/ 1061 w 1465"/>
                <a:gd name="T61" fmla="*/ 279 h 600"/>
                <a:gd name="T62" fmla="*/ 1068 w 1465"/>
                <a:gd name="T63" fmla="*/ 276 h 600"/>
                <a:gd name="T64" fmla="*/ 1220 w 1465"/>
                <a:gd name="T65" fmla="*/ 230 h 600"/>
                <a:gd name="T66" fmla="*/ 699 w 1465"/>
                <a:gd name="T67" fmla="*/ 314 h 600"/>
                <a:gd name="T68" fmla="*/ 577 w 1465"/>
                <a:gd name="T69" fmla="*/ 315 h 600"/>
                <a:gd name="T70" fmla="*/ 571 w 1465"/>
                <a:gd name="T71" fmla="*/ 314 h 600"/>
                <a:gd name="T72" fmla="*/ 417 w 1465"/>
                <a:gd name="T73" fmla="*/ 339 h 600"/>
                <a:gd name="T74" fmla="*/ 210 w 1465"/>
                <a:gd name="T75" fmla="*/ 417 h 600"/>
                <a:gd name="T76" fmla="*/ 199 w 1465"/>
                <a:gd name="T77" fmla="*/ 425 h 600"/>
                <a:gd name="T78" fmla="*/ 22 w 1465"/>
                <a:gd name="T79" fmla="*/ 545 h 600"/>
                <a:gd name="T80" fmla="*/ 71 w 1465"/>
                <a:gd name="T81" fmla="*/ 553 h 600"/>
                <a:gd name="T82" fmla="*/ 116 w 1465"/>
                <a:gd name="T83" fmla="*/ 558 h 600"/>
                <a:gd name="T84" fmla="*/ 152 w 1465"/>
                <a:gd name="T85" fmla="*/ 563 h 600"/>
                <a:gd name="T86" fmla="*/ 458 w 1465"/>
                <a:gd name="T87" fmla="*/ 590 h 600"/>
                <a:gd name="T88" fmla="*/ 717 w 1465"/>
                <a:gd name="T89" fmla="*/ 598 h 600"/>
                <a:gd name="T90" fmla="*/ 729 w 1465"/>
                <a:gd name="T91" fmla="*/ 596 h 600"/>
                <a:gd name="T92" fmla="*/ 964 w 1465"/>
                <a:gd name="T93" fmla="*/ 560 h 600"/>
                <a:gd name="T94" fmla="*/ 1198 w 1465"/>
                <a:gd name="T95" fmla="*/ 443 h 600"/>
                <a:gd name="T96" fmla="*/ 1204 w 1465"/>
                <a:gd name="T97" fmla="*/ 438 h 600"/>
                <a:gd name="T98" fmla="*/ 1319 w 1465"/>
                <a:gd name="T99" fmla="*/ 329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5" h="600">
                  <a:moveTo>
                    <a:pt x="1319" y="329"/>
                  </a:moveTo>
                  <a:cubicBezTo>
                    <a:pt x="1325" y="322"/>
                    <a:pt x="1333" y="314"/>
                    <a:pt x="1339" y="306"/>
                  </a:cubicBezTo>
                  <a:cubicBezTo>
                    <a:pt x="1362" y="278"/>
                    <a:pt x="1382" y="249"/>
                    <a:pt x="1401" y="217"/>
                  </a:cubicBezTo>
                  <a:cubicBezTo>
                    <a:pt x="1426" y="171"/>
                    <a:pt x="1448" y="125"/>
                    <a:pt x="1465" y="76"/>
                  </a:cubicBezTo>
                  <a:cubicBezTo>
                    <a:pt x="1407" y="63"/>
                    <a:pt x="1350" y="56"/>
                    <a:pt x="1288" y="48"/>
                  </a:cubicBezTo>
                  <a:cubicBezTo>
                    <a:pt x="1195" y="37"/>
                    <a:pt x="1110" y="29"/>
                    <a:pt x="1019" y="20"/>
                  </a:cubicBezTo>
                  <a:cubicBezTo>
                    <a:pt x="900" y="10"/>
                    <a:pt x="791" y="0"/>
                    <a:pt x="672" y="6"/>
                  </a:cubicBezTo>
                  <a:cubicBezTo>
                    <a:pt x="670" y="6"/>
                    <a:pt x="668" y="8"/>
                    <a:pt x="666" y="8"/>
                  </a:cubicBezTo>
                  <a:cubicBezTo>
                    <a:pt x="652" y="9"/>
                    <a:pt x="637" y="9"/>
                    <a:pt x="623" y="10"/>
                  </a:cubicBezTo>
                  <a:cubicBezTo>
                    <a:pt x="608" y="13"/>
                    <a:pt x="593" y="14"/>
                    <a:pt x="579" y="17"/>
                  </a:cubicBezTo>
                  <a:cubicBezTo>
                    <a:pt x="562" y="20"/>
                    <a:pt x="545" y="21"/>
                    <a:pt x="529" y="26"/>
                  </a:cubicBezTo>
                  <a:cubicBezTo>
                    <a:pt x="525" y="28"/>
                    <a:pt x="521" y="30"/>
                    <a:pt x="516" y="31"/>
                  </a:cubicBezTo>
                  <a:cubicBezTo>
                    <a:pt x="498" y="33"/>
                    <a:pt x="482" y="37"/>
                    <a:pt x="466" y="44"/>
                  </a:cubicBezTo>
                  <a:cubicBezTo>
                    <a:pt x="451" y="50"/>
                    <a:pt x="436" y="52"/>
                    <a:pt x="421" y="59"/>
                  </a:cubicBezTo>
                  <a:cubicBezTo>
                    <a:pt x="408" y="65"/>
                    <a:pt x="396" y="70"/>
                    <a:pt x="383" y="75"/>
                  </a:cubicBezTo>
                  <a:cubicBezTo>
                    <a:pt x="355" y="87"/>
                    <a:pt x="330" y="102"/>
                    <a:pt x="303" y="118"/>
                  </a:cubicBezTo>
                  <a:cubicBezTo>
                    <a:pt x="272" y="137"/>
                    <a:pt x="245" y="157"/>
                    <a:pt x="217" y="179"/>
                  </a:cubicBezTo>
                  <a:cubicBezTo>
                    <a:pt x="176" y="213"/>
                    <a:pt x="140" y="249"/>
                    <a:pt x="107" y="291"/>
                  </a:cubicBezTo>
                  <a:cubicBezTo>
                    <a:pt x="96" y="305"/>
                    <a:pt x="86" y="319"/>
                    <a:pt x="76" y="333"/>
                  </a:cubicBezTo>
                  <a:cubicBezTo>
                    <a:pt x="74" y="335"/>
                    <a:pt x="75" y="338"/>
                    <a:pt x="73" y="340"/>
                  </a:cubicBezTo>
                  <a:cubicBezTo>
                    <a:pt x="42" y="381"/>
                    <a:pt x="21" y="425"/>
                    <a:pt x="0" y="471"/>
                  </a:cubicBezTo>
                  <a:cubicBezTo>
                    <a:pt x="81" y="411"/>
                    <a:pt x="170" y="363"/>
                    <a:pt x="266" y="328"/>
                  </a:cubicBezTo>
                  <a:cubicBezTo>
                    <a:pt x="275" y="325"/>
                    <a:pt x="284" y="321"/>
                    <a:pt x="293" y="319"/>
                  </a:cubicBezTo>
                  <a:cubicBezTo>
                    <a:pt x="356" y="299"/>
                    <a:pt x="417" y="287"/>
                    <a:pt x="484" y="279"/>
                  </a:cubicBezTo>
                  <a:cubicBezTo>
                    <a:pt x="519" y="275"/>
                    <a:pt x="552" y="274"/>
                    <a:pt x="586" y="274"/>
                  </a:cubicBezTo>
                  <a:cubicBezTo>
                    <a:pt x="646" y="274"/>
                    <a:pt x="701" y="282"/>
                    <a:pt x="763" y="292"/>
                  </a:cubicBezTo>
                  <a:cubicBezTo>
                    <a:pt x="768" y="293"/>
                    <a:pt x="772" y="291"/>
                    <a:pt x="777" y="292"/>
                  </a:cubicBezTo>
                  <a:cubicBezTo>
                    <a:pt x="837" y="299"/>
                    <a:pt x="893" y="301"/>
                    <a:pt x="953" y="293"/>
                  </a:cubicBezTo>
                  <a:cubicBezTo>
                    <a:pt x="954" y="293"/>
                    <a:pt x="957" y="294"/>
                    <a:pt x="959" y="294"/>
                  </a:cubicBezTo>
                  <a:cubicBezTo>
                    <a:pt x="981" y="293"/>
                    <a:pt x="999" y="290"/>
                    <a:pt x="1020" y="286"/>
                  </a:cubicBezTo>
                  <a:cubicBezTo>
                    <a:pt x="1035" y="283"/>
                    <a:pt x="1047" y="281"/>
                    <a:pt x="1061" y="279"/>
                  </a:cubicBezTo>
                  <a:cubicBezTo>
                    <a:pt x="1064" y="278"/>
                    <a:pt x="1065" y="277"/>
                    <a:pt x="1068" y="276"/>
                  </a:cubicBezTo>
                  <a:cubicBezTo>
                    <a:pt x="1122" y="265"/>
                    <a:pt x="1170" y="250"/>
                    <a:pt x="1220" y="230"/>
                  </a:cubicBezTo>
                  <a:cubicBezTo>
                    <a:pt x="1059" y="306"/>
                    <a:pt x="876" y="336"/>
                    <a:pt x="699" y="314"/>
                  </a:cubicBezTo>
                  <a:cubicBezTo>
                    <a:pt x="659" y="314"/>
                    <a:pt x="619" y="311"/>
                    <a:pt x="577" y="315"/>
                  </a:cubicBezTo>
                  <a:cubicBezTo>
                    <a:pt x="575" y="315"/>
                    <a:pt x="573" y="314"/>
                    <a:pt x="571" y="314"/>
                  </a:cubicBezTo>
                  <a:cubicBezTo>
                    <a:pt x="516" y="320"/>
                    <a:pt x="469" y="326"/>
                    <a:pt x="417" y="339"/>
                  </a:cubicBezTo>
                  <a:cubicBezTo>
                    <a:pt x="343" y="358"/>
                    <a:pt x="277" y="384"/>
                    <a:pt x="210" y="417"/>
                  </a:cubicBezTo>
                  <a:cubicBezTo>
                    <a:pt x="206" y="419"/>
                    <a:pt x="202" y="423"/>
                    <a:pt x="199" y="425"/>
                  </a:cubicBezTo>
                  <a:cubicBezTo>
                    <a:pt x="133" y="458"/>
                    <a:pt x="77" y="500"/>
                    <a:pt x="22" y="545"/>
                  </a:cubicBezTo>
                  <a:cubicBezTo>
                    <a:pt x="38" y="550"/>
                    <a:pt x="52" y="549"/>
                    <a:pt x="71" y="553"/>
                  </a:cubicBezTo>
                  <a:cubicBezTo>
                    <a:pt x="85" y="556"/>
                    <a:pt x="101" y="558"/>
                    <a:pt x="116" y="558"/>
                  </a:cubicBezTo>
                  <a:cubicBezTo>
                    <a:pt x="129" y="559"/>
                    <a:pt x="140" y="561"/>
                    <a:pt x="152" y="563"/>
                  </a:cubicBezTo>
                  <a:cubicBezTo>
                    <a:pt x="257" y="574"/>
                    <a:pt x="354" y="583"/>
                    <a:pt x="458" y="590"/>
                  </a:cubicBezTo>
                  <a:cubicBezTo>
                    <a:pt x="547" y="594"/>
                    <a:pt x="629" y="600"/>
                    <a:pt x="717" y="598"/>
                  </a:cubicBezTo>
                  <a:cubicBezTo>
                    <a:pt x="721" y="598"/>
                    <a:pt x="725" y="596"/>
                    <a:pt x="729" y="596"/>
                  </a:cubicBezTo>
                  <a:cubicBezTo>
                    <a:pt x="810" y="595"/>
                    <a:pt x="885" y="582"/>
                    <a:pt x="964" y="560"/>
                  </a:cubicBezTo>
                  <a:cubicBezTo>
                    <a:pt x="1050" y="535"/>
                    <a:pt x="1125" y="496"/>
                    <a:pt x="1198" y="443"/>
                  </a:cubicBezTo>
                  <a:cubicBezTo>
                    <a:pt x="1200" y="441"/>
                    <a:pt x="1202" y="440"/>
                    <a:pt x="1204" y="438"/>
                  </a:cubicBezTo>
                  <a:cubicBezTo>
                    <a:pt x="1247" y="406"/>
                    <a:pt x="1284" y="370"/>
                    <a:pt x="1319" y="329"/>
                  </a:cubicBezTo>
                  <a:close/>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1" name="Freeform 60">
              <a:extLst>
                <a:ext uri="{FF2B5EF4-FFF2-40B4-BE49-F238E27FC236}">
                  <a16:creationId xmlns:a16="http://schemas.microsoft.com/office/drawing/2014/main" id="{A2B878B5-F000-4CAC-A8BE-11E3AADF8156}"/>
                </a:ext>
              </a:extLst>
            </p:cNvPr>
            <p:cNvSpPr>
              <a:spLocks/>
            </p:cNvSpPr>
            <p:nvPr/>
          </p:nvSpPr>
          <p:spPr bwMode="auto">
            <a:xfrm>
              <a:off x="7059433" y="1773375"/>
              <a:ext cx="246309" cy="788148"/>
            </a:xfrm>
            <a:custGeom>
              <a:avLst/>
              <a:gdLst>
                <a:gd name="T0" fmla="*/ 323 w 323"/>
                <a:gd name="T1" fmla="*/ 0 h 1013"/>
                <a:gd name="T2" fmla="*/ 244 w 323"/>
                <a:gd name="T3" fmla="*/ 441 h 1013"/>
                <a:gd name="T4" fmla="*/ 241 w 323"/>
                <a:gd name="T5" fmla="*/ 544 h 1013"/>
                <a:gd name="T6" fmla="*/ 242 w 323"/>
                <a:gd name="T7" fmla="*/ 550 h 1013"/>
                <a:gd name="T8" fmla="*/ 218 w 323"/>
                <a:gd name="T9" fmla="*/ 681 h 1013"/>
                <a:gd name="T10" fmla="*/ 149 w 323"/>
                <a:gd name="T11" fmla="*/ 855 h 1013"/>
                <a:gd name="T12" fmla="*/ 142 w 323"/>
                <a:gd name="T13" fmla="*/ 865 h 1013"/>
                <a:gd name="T14" fmla="*/ 37 w 323"/>
                <a:gd name="T15" fmla="*/ 1013 h 1013"/>
                <a:gd name="T16" fmla="*/ 32 w 323"/>
                <a:gd name="T17" fmla="*/ 971 h 1013"/>
                <a:gd name="T18" fmla="*/ 28 w 323"/>
                <a:gd name="T19" fmla="*/ 933 h 1013"/>
                <a:gd name="T20" fmla="*/ 24 w 323"/>
                <a:gd name="T21" fmla="*/ 902 h 1013"/>
                <a:gd name="T22" fmla="*/ 6 w 323"/>
                <a:gd name="T23" fmla="*/ 642 h 1013"/>
                <a:gd name="T24" fmla="*/ 3 w 323"/>
                <a:gd name="T25" fmla="*/ 422 h 1013"/>
                <a:gd name="T26" fmla="*/ 5 w 323"/>
                <a:gd name="T27" fmla="*/ 412 h 1013"/>
                <a:gd name="T28" fmla="*/ 39 w 323"/>
                <a:gd name="T29" fmla="*/ 212 h 1013"/>
                <a:gd name="T30" fmla="*/ 141 w 323"/>
                <a:gd name="T31" fmla="*/ 15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3" h="1013">
                  <a:moveTo>
                    <a:pt x="323" y="0"/>
                  </a:moveTo>
                  <a:cubicBezTo>
                    <a:pt x="256" y="135"/>
                    <a:pt x="228" y="290"/>
                    <a:pt x="244" y="441"/>
                  </a:cubicBezTo>
                  <a:cubicBezTo>
                    <a:pt x="243" y="475"/>
                    <a:pt x="245" y="509"/>
                    <a:pt x="241" y="544"/>
                  </a:cubicBezTo>
                  <a:cubicBezTo>
                    <a:pt x="241" y="546"/>
                    <a:pt x="242" y="549"/>
                    <a:pt x="242" y="550"/>
                  </a:cubicBezTo>
                  <a:cubicBezTo>
                    <a:pt x="236" y="596"/>
                    <a:pt x="230" y="636"/>
                    <a:pt x="218" y="681"/>
                  </a:cubicBezTo>
                  <a:cubicBezTo>
                    <a:pt x="202" y="743"/>
                    <a:pt x="178" y="799"/>
                    <a:pt x="149" y="855"/>
                  </a:cubicBezTo>
                  <a:cubicBezTo>
                    <a:pt x="147" y="858"/>
                    <a:pt x="144" y="862"/>
                    <a:pt x="142" y="865"/>
                  </a:cubicBezTo>
                  <a:cubicBezTo>
                    <a:pt x="113" y="920"/>
                    <a:pt x="76" y="967"/>
                    <a:pt x="37" y="1013"/>
                  </a:cubicBezTo>
                  <a:cubicBezTo>
                    <a:pt x="33" y="999"/>
                    <a:pt x="34" y="987"/>
                    <a:pt x="32" y="971"/>
                  </a:cubicBezTo>
                  <a:cubicBezTo>
                    <a:pt x="30" y="959"/>
                    <a:pt x="28" y="946"/>
                    <a:pt x="28" y="933"/>
                  </a:cubicBezTo>
                  <a:cubicBezTo>
                    <a:pt x="27" y="922"/>
                    <a:pt x="26" y="912"/>
                    <a:pt x="24" y="902"/>
                  </a:cubicBezTo>
                  <a:cubicBezTo>
                    <a:pt x="16" y="813"/>
                    <a:pt x="10" y="731"/>
                    <a:pt x="6" y="642"/>
                  </a:cubicBezTo>
                  <a:cubicBezTo>
                    <a:pt x="3" y="566"/>
                    <a:pt x="0" y="496"/>
                    <a:pt x="3" y="422"/>
                  </a:cubicBezTo>
                  <a:cubicBezTo>
                    <a:pt x="3" y="418"/>
                    <a:pt x="5" y="415"/>
                    <a:pt x="5" y="412"/>
                  </a:cubicBezTo>
                  <a:cubicBezTo>
                    <a:pt x="7" y="343"/>
                    <a:pt x="19" y="279"/>
                    <a:pt x="39" y="212"/>
                  </a:cubicBezTo>
                  <a:cubicBezTo>
                    <a:pt x="61" y="140"/>
                    <a:pt x="96" y="77"/>
                    <a:pt x="141" y="15"/>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2" name="Freeform 61">
              <a:extLst>
                <a:ext uri="{FF2B5EF4-FFF2-40B4-BE49-F238E27FC236}">
                  <a16:creationId xmlns:a16="http://schemas.microsoft.com/office/drawing/2014/main" id="{3D041782-C0F0-4397-AA18-CA4979353CA5}"/>
                </a:ext>
              </a:extLst>
            </p:cNvPr>
            <p:cNvSpPr>
              <a:spLocks/>
            </p:cNvSpPr>
            <p:nvPr/>
          </p:nvSpPr>
          <p:spPr bwMode="auto">
            <a:xfrm>
              <a:off x="7136037" y="1730255"/>
              <a:ext cx="314662" cy="846839"/>
            </a:xfrm>
            <a:custGeom>
              <a:avLst/>
              <a:gdLst>
                <a:gd name="T0" fmla="*/ 379 w 412"/>
                <a:gd name="T1" fmla="*/ 0 h 1089"/>
                <a:gd name="T2" fmla="*/ 399 w 412"/>
                <a:gd name="T3" fmla="*/ 230 h 1089"/>
                <a:gd name="T4" fmla="*/ 405 w 412"/>
                <a:gd name="T5" fmla="*/ 525 h 1089"/>
                <a:gd name="T6" fmla="*/ 404 w 412"/>
                <a:gd name="T7" fmla="*/ 530 h 1089"/>
                <a:gd name="T8" fmla="*/ 401 w 412"/>
                <a:gd name="T9" fmla="*/ 567 h 1089"/>
                <a:gd name="T10" fmla="*/ 395 w 412"/>
                <a:gd name="T11" fmla="*/ 603 h 1089"/>
                <a:gd name="T12" fmla="*/ 386 w 412"/>
                <a:gd name="T13" fmla="*/ 646 h 1089"/>
                <a:gd name="T14" fmla="*/ 382 w 412"/>
                <a:gd name="T15" fmla="*/ 657 h 1089"/>
                <a:gd name="T16" fmla="*/ 370 w 412"/>
                <a:gd name="T17" fmla="*/ 699 h 1089"/>
                <a:gd name="T18" fmla="*/ 357 w 412"/>
                <a:gd name="T19" fmla="*/ 737 h 1089"/>
                <a:gd name="T20" fmla="*/ 342 w 412"/>
                <a:gd name="T21" fmla="*/ 769 h 1089"/>
                <a:gd name="T22" fmla="*/ 305 w 412"/>
                <a:gd name="T23" fmla="*/ 837 h 1089"/>
                <a:gd name="T24" fmla="*/ 252 w 412"/>
                <a:gd name="T25" fmla="*/ 909 h 1089"/>
                <a:gd name="T26" fmla="*/ 155 w 412"/>
                <a:gd name="T27" fmla="*/ 1001 h 1089"/>
                <a:gd name="T28" fmla="*/ 118 w 412"/>
                <a:gd name="T29" fmla="*/ 1027 h 1089"/>
                <a:gd name="T30" fmla="*/ 113 w 412"/>
                <a:gd name="T31" fmla="*/ 1029 h 1089"/>
                <a:gd name="T32" fmla="*/ 0 w 412"/>
                <a:gd name="T33" fmla="*/ 1089 h 1089"/>
                <a:gd name="T34" fmla="*/ 126 w 412"/>
                <a:gd name="T35" fmla="*/ 865 h 1089"/>
                <a:gd name="T36" fmla="*/ 134 w 412"/>
                <a:gd name="T37" fmla="*/ 842 h 1089"/>
                <a:gd name="T38" fmla="*/ 171 w 412"/>
                <a:gd name="T39" fmla="*/ 680 h 1089"/>
                <a:gd name="T40" fmla="*/ 176 w 412"/>
                <a:gd name="T41" fmla="*/ 593 h 1089"/>
                <a:gd name="T42" fmla="*/ 164 w 412"/>
                <a:gd name="T43" fmla="*/ 443 h 1089"/>
                <a:gd name="T44" fmla="*/ 164 w 412"/>
                <a:gd name="T45" fmla="*/ 431 h 1089"/>
                <a:gd name="T46" fmla="*/ 165 w 412"/>
                <a:gd name="T47" fmla="*/ 282 h 1089"/>
                <a:gd name="T48" fmla="*/ 164 w 412"/>
                <a:gd name="T49" fmla="*/ 276 h 1089"/>
                <a:gd name="T50" fmla="*/ 172 w 412"/>
                <a:gd name="T51" fmla="*/ 224 h 1089"/>
                <a:gd name="T52" fmla="*/ 179 w 412"/>
                <a:gd name="T53" fmla="*/ 190 h 1089"/>
                <a:gd name="T54" fmla="*/ 182 w 412"/>
                <a:gd name="T55" fmla="*/ 184 h 1089"/>
                <a:gd name="T56" fmla="*/ 223 w 412"/>
                <a:gd name="T57" fmla="*/ 56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2" h="1089">
                  <a:moveTo>
                    <a:pt x="379" y="0"/>
                  </a:moveTo>
                  <a:cubicBezTo>
                    <a:pt x="386" y="79"/>
                    <a:pt x="392" y="152"/>
                    <a:pt x="399" y="230"/>
                  </a:cubicBezTo>
                  <a:cubicBezTo>
                    <a:pt x="405" y="331"/>
                    <a:pt x="412" y="424"/>
                    <a:pt x="405" y="525"/>
                  </a:cubicBezTo>
                  <a:cubicBezTo>
                    <a:pt x="405" y="526"/>
                    <a:pt x="404" y="528"/>
                    <a:pt x="404" y="530"/>
                  </a:cubicBezTo>
                  <a:cubicBezTo>
                    <a:pt x="403" y="542"/>
                    <a:pt x="402" y="554"/>
                    <a:pt x="401" y="567"/>
                  </a:cubicBezTo>
                  <a:cubicBezTo>
                    <a:pt x="398" y="579"/>
                    <a:pt x="397" y="591"/>
                    <a:pt x="395" y="603"/>
                  </a:cubicBezTo>
                  <a:cubicBezTo>
                    <a:pt x="391" y="618"/>
                    <a:pt x="391" y="632"/>
                    <a:pt x="386" y="646"/>
                  </a:cubicBezTo>
                  <a:cubicBezTo>
                    <a:pt x="385" y="649"/>
                    <a:pt x="383" y="653"/>
                    <a:pt x="382" y="657"/>
                  </a:cubicBezTo>
                  <a:cubicBezTo>
                    <a:pt x="379" y="672"/>
                    <a:pt x="376" y="685"/>
                    <a:pt x="370" y="699"/>
                  </a:cubicBezTo>
                  <a:cubicBezTo>
                    <a:pt x="364" y="712"/>
                    <a:pt x="363" y="725"/>
                    <a:pt x="357" y="737"/>
                  </a:cubicBezTo>
                  <a:cubicBezTo>
                    <a:pt x="351" y="748"/>
                    <a:pt x="347" y="758"/>
                    <a:pt x="342" y="769"/>
                  </a:cubicBezTo>
                  <a:cubicBezTo>
                    <a:pt x="332" y="793"/>
                    <a:pt x="318" y="814"/>
                    <a:pt x="305" y="837"/>
                  </a:cubicBezTo>
                  <a:cubicBezTo>
                    <a:pt x="288" y="863"/>
                    <a:pt x="271" y="885"/>
                    <a:pt x="252" y="909"/>
                  </a:cubicBezTo>
                  <a:cubicBezTo>
                    <a:pt x="222" y="943"/>
                    <a:pt x="191" y="973"/>
                    <a:pt x="155" y="1001"/>
                  </a:cubicBezTo>
                  <a:cubicBezTo>
                    <a:pt x="142" y="1010"/>
                    <a:pt x="131" y="1018"/>
                    <a:pt x="118" y="1027"/>
                  </a:cubicBezTo>
                  <a:cubicBezTo>
                    <a:pt x="117" y="1028"/>
                    <a:pt x="114" y="1027"/>
                    <a:pt x="113" y="1029"/>
                  </a:cubicBezTo>
                  <a:cubicBezTo>
                    <a:pt x="77" y="1054"/>
                    <a:pt x="39" y="1072"/>
                    <a:pt x="0" y="1089"/>
                  </a:cubicBezTo>
                  <a:cubicBezTo>
                    <a:pt x="53" y="1021"/>
                    <a:pt x="94" y="946"/>
                    <a:pt x="126" y="865"/>
                  </a:cubicBezTo>
                  <a:cubicBezTo>
                    <a:pt x="128" y="857"/>
                    <a:pt x="131" y="849"/>
                    <a:pt x="134" y="842"/>
                  </a:cubicBezTo>
                  <a:cubicBezTo>
                    <a:pt x="152" y="789"/>
                    <a:pt x="163" y="737"/>
                    <a:pt x="171" y="680"/>
                  </a:cubicBezTo>
                  <a:cubicBezTo>
                    <a:pt x="174" y="651"/>
                    <a:pt x="176" y="623"/>
                    <a:pt x="176" y="593"/>
                  </a:cubicBezTo>
                  <a:cubicBezTo>
                    <a:pt x="177" y="542"/>
                    <a:pt x="172" y="496"/>
                    <a:pt x="164" y="443"/>
                  </a:cubicBezTo>
                  <a:cubicBezTo>
                    <a:pt x="163" y="439"/>
                    <a:pt x="165" y="436"/>
                    <a:pt x="164" y="431"/>
                  </a:cubicBezTo>
                  <a:cubicBezTo>
                    <a:pt x="159" y="380"/>
                    <a:pt x="158" y="333"/>
                    <a:pt x="165" y="282"/>
                  </a:cubicBezTo>
                  <a:cubicBezTo>
                    <a:pt x="165" y="280"/>
                    <a:pt x="164" y="278"/>
                    <a:pt x="164" y="276"/>
                  </a:cubicBezTo>
                  <a:cubicBezTo>
                    <a:pt x="166" y="258"/>
                    <a:pt x="169" y="242"/>
                    <a:pt x="172" y="224"/>
                  </a:cubicBezTo>
                  <a:cubicBezTo>
                    <a:pt x="175" y="212"/>
                    <a:pt x="177" y="201"/>
                    <a:pt x="179" y="190"/>
                  </a:cubicBezTo>
                  <a:cubicBezTo>
                    <a:pt x="180" y="188"/>
                    <a:pt x="181" y="187"/>
                    <a:pt x="182" y="184"/>
                  </a:cubicBezTo>
                  <a:cubicBezTo>
                    <a:pt x="192" y="138"/>
                    <a:pt x="205" y="97"/>
                    <a:pt x="223" y="56"/>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3" name="Freeform 62">
              <a:extLst>
                <a:ext uri="{FF2B5EF4-FFF2-40B4-BE49-F238E27FC236}">
                  <a16:creationId xmlns:a16="http://schemas.microsoft.com/office/drawing/2014/main" id="{728CAA84-F940-4F51-80CF-87B7F39A077E}"/>
                </a:ext>
              </a:extLst>
            </p:cNvPr>
            <p:cNvSpPr>
              <a:spLocks/>
            </p:cNvSpPr>
            <p:nvPr/>
          </p:nvSpPr>
          <p:spPr bwMode="auto">
            <a:xfrm>
              <a:off x="7513161" y="2343523"/>
              <a:ext cx="794317" cy="330591"/>
            </a:xfrm>
            <a:custGeom>
              <a:avLst/>
              <a:gdLst>
                <a:gd name="T0" fmla="*/ 935 w 1038"/>
                <a:gd name="T1" fmla="*/ 234 h 425"/>
                <a:gd name="T2" fmla="*/ 949 w 1038"/>
                <a:gd name="T3" fmla="*/ 217 h 425"/>
                <a:gd name="T4" fmla="*/ 993 w 1038"/>
                <a:gd name="T5" fmla="*/ 154 h 425"/>
                <a:gd name="T6" fmla="*/ 1038 w 1038"/>
                <a:gd name="T7" fmla="*/ 53 h 425"/>
                <a:gd name="T8" fmla="*/ 913 w 1038"/>
                <a:gd name="T9" fmla="*/ 34 h 425"/>
                <a:gd name="T10" fmla="*/ 722 w 1038"/>
                <a:gd name="T11" fmla="*/ 14 h 425"/>
                <a:gd name="T12" fmla="*/ 476 w 1038"/>
                <a:gd name="T13" fmla="*/ 4 h 425"/>
                <a:gd name="T14" fmla="*/ 472 w 1038"/>
                <a:gd name="T15" fmla="*/ 5 h 425"/>
                <a:gd name="T16" fmla="*/ 441 w 1038"/>
                <a:gd name="T17" fmla="*/ 7 h 425"/>
                <a:gd name="T18" fmla="*/ 410 w 1038"/>
                <a:gd name="T19" fmla="*/ 12 h 425"/>
                <a:gd name="T20" fmla="*/ 375 w 1038"/>
                <a:gd name="T21" fmla="*/ 18 h 425"/>
                <a:gd name="T22" fmla="*/ 366 w 1038"/>
                <a:gd name="T23" fmla="*/ 22 h 425"/>
                <a:gd name="T24" fmla="*/ 330 w 1038"/>
                <a:gd name="T25" fmla="*/ 31 h 425"/>
                <a:gd name="T26" fmla="*/ 298 w 1038"/>
                <a:gd name="T27" fmla="*/ 42 h 425"/>
                <a:gd name="T28" fmla="*/ 271 w 1038"/>
                <a:gd name="T29" fmla="*/ 53 h 425"/>
                <a:gd name="T30" fmla="*/ 214 w 1038"/>
                <a:gd name="T31" fmla="*/ 83 h 425"/>
                <a:gd name="T32" fmla="*/ 154 w 1038"/>
                <a:gd name="T33" fmla="*/ 127 h 425"/>
                <a:gd name="T34" fmla="*/ 75 w 1038"/>
                <a:gd name="T35" fmla="*/ 206 h 425"/>
                <a:gd name="T36" fmla="*/ 53 w 1038"/>
                <a:gd name="T37" fmla="*/ 236 h 425"/>
                <a:gd name="T38" fmla="*/ 51 w 1038"/>
                <a:gd name="T39" fmla="*/ 241 h 425"/>
                <a:gd name="T40" fmla="*/ 0 w 1038"/>
                <a:gd name="T41" fmla="*/ 334 h 425"/>
                <a:gd name="T42" fmla="*/ 188 w 1038"/>
                <a:gd name="T43" fmla="*/ 233 h 425"/>
                <a:gd name="T44" fmla="*/ 208 w 1038"/>
                <a:gd name="T45" fmla="*/ 226 h 425"/>
                <a:gd name="T46" fmla="*/ 343 w 1038"/>
                <a:gd name="T47" fmla="*/ 198 h 425"/>
                <a:gd name="T48" fmla="*/ 415 w 1038"/>
                <a:gd name="T49" fmla="*/ 194 h 425"/>
                <a:gd name="T50" fmla="*/ 541 w 1038"/>
                <a:gd name="T51" fmla="*/ 207 h 425"/>
                <a:gd name="T52" fmla="*/ 550 w 1038"/>
                <a:gd name="T53" fmla="*/ 207 h 425"/>
                <a:gd name="T54" fmla="*/ 675 w 1038"/>
                <a:gd name="T55" fmla="*/ 208 h 425"/>
                <a:gd name="T56" fmla="*/ 680 w 1038"/>
                <a:gd name="T57" fmla="*/ 209 h 425"/>
                <a:gd name="T58" fmla="*/ 723 w 1038"/>
                <a:gd name="T59" fmla="*/ 203 h 425"/>
                <a:gd name="T60" fmla="*/ 752 w 1038"/>
                <a:gd name="T61" fmla="*/ 198 h 425"/>
                <a:gd name="T62" fmla="*/ 757 w 1038"/>
                <a:gd name="T63" fmla="*/ 196 h 425"/>
                <a:gd name="T64" fmla="*/ 865 w 1038"/>
                <a:gd name="T65" fmla="*/ 163 h 425"/>
                <a:gd name="T66" fmla="*/ 495 w 1038"/>
                <a:gd name="T67" fmla="*/ 223 h 425"/>
                <a:gd name="T68" fmla="*/ 409 w 1038"/>
                <a:gd name="T69" fmla="*/ 223 h 425"/>
                <a:gd name="T70" fmla="*/ 404 w 1038"/>
                <a:gd name="T71" fmla="*/ 223 h 425"/>
                <a:gd name="T72" fmla="*/ 295 w 1038"/>
                <a:gd name="T73" fmla="*/ 240 h 425"/>
                <a:gd name="T74" fmla="*/ 149 w 1038"/>
                <a:gd name="T75" fmla="*/ 296 h 425"/>
                <a:gd name="T76" fmla="*/ 140 w 1038"/>
                <a:gd name="T77" fmla="*/ 301 h 425"/>
                <a:gd name="T78" fmla="*/ 15 w 1038"/>
                <a:gd name="T79" fmla="*/ 387 h 425"/>
                <a:gd name="T80" fmla="*/ 50 w 1038"/>
                <a:gd name="T81" fmla="*/ 392 h 425"/>
                <a:gd name="T82" fmla="*/ 82 w 1038"/>
                <a:gd name="T83" fmla="*/ 395 h 425"/>
                <a:gd name="T84" fmla="*/ 107 w 1038"/>
                <a:gd name="T85" fmla="*/ 399 h 425"/>
                <a:gd name="T86" fmla="*/ 324 w 1038"/>
                <a:gd name="T87" fmla="*/ 418 h 425"/>
                <a:gd name="T88" fmla="*/ 508 w 1038"/>
                <a:gd name="T89" fmla="*/ 424 h 425"/>
                <a:gd name="T90" fmla="*/ 516 w 1038"/>
                <a:gd name="T91" fmla="*/ 422 h 425"/>
                <a:gd name="T92" fmla="*/ 683 w 1038"/>
                <a:gd name="T93" fmla="*/ 397 h 425"/>
                <a:gd name="T94" fmla="*/ 849 w 1038"/>
                <a:gd name="T95" fmla="*/ 314 h 425"/>
                <a:gd name="T96" fmla="*/ 853 w 1038"/>
                <a:gd name="T97" fmla="*/ 310 h 425"/>
                <a:gd name="T98" fmla="*/ 935 w 1038"/>
                <a:gd name="T99" fmla="*/ 23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8" h="425">
                  <a:moveTo>
                    <a:pt x="935" y="234"/>
                  </a:moveTo>
                  <a:cubicBezTo>
                    <a:pt x="940" y="228"/>
                    <a:pt x="945" y="223"/>
                    <a:pt x="949" y="217"/>
                  </a:cubicBezTo>
                  <a:cubicBezTo>
                    <a:pt x="966" y="197"/>
                    <a:pt x="980" y="176"/>
                    <a:pt x="993" y="154"/>
                  </a:cubicBezTo>
                  <a:cubicBezTo>
                    <a:pt x="1011" y="121"/>
                    <a:pt x="1027" y="88"/>
                    <a:pt x="1038" y="53"/>
                  </a:cubicBezTo>
                  <a:cubicBezTo>
                    <a:pt x="997" y="45"/>
                    <a:pt x="957" y="40"/>
                    <a:pt x="913" y="34"/>
                  </a:cubicBezTo>
                  <a:cubicBezTo>
                    <a:pt x="847" y="26"/>
                    <a:pt x="787" y="20"/>
                    <a:pt x="722" y="14"/>
                  </a:cubicBezTo>
                  <a:cubicBezTo>
                    <a:pt x="638" y="7"/>
                    <a:pt x="560" y="0"/>
                    <a:pt x="476" y="4"/>
                  </a:cubicBezTo>
                  <a:cubicBezTo>
                    <a:pt x="475" y="4"/>
                    <a:pt x="473" y="5"/>
                    <a:pt x="472" y="5"/>
                  </a:cubicBezTo>
                  <a:cubicBezTo>
                    <a:pt x="462" y="6"/>
                    <a:pt x="451" y="7"/>
                    <a:pt x="441" y="7"/>
                  </a:cubicBezTo>
                  <a:cubicBezTo>
                    <a:pt x="431" y="9"/>
                    <a:pt x="421" y="10"/>
                    <a:pt x="410" y="12"/>
                  </a:cubicBezTo>
                  <a:cubicBezTo>
                    <a:pt x="398" y="14"/>
                    <a:pt x="386" y="15"/>
                    <a:pt x="375" y="18"/>
                  </a:cubicBezTo>
                  <a:cubicBezTo>
                    <a:pt x="372" y="20"/>
                    <a:pt x="369" y="21"/>
                    <a:pt x="366" y="22"/>
                  </a:cubicBezTo>
                  <a:cubicBezTo>
                    <a:pt x="353" y="23"/>
                    <a:pt x="342" y="26"/>
                    <a:pt x="330" y="31"/>
                  </a:cubicBezTo>
                  <a:cubicBezTo>
                    <a:pt x="320" y="36"/>
                    <a:pt x="309" y="37"/>
                    <a:pt x="298" y="42"/>
                  </a:cubicBezTo>
                  <a:cubicBezTo>
                    <a:pt x="289" y="46"/>
                    <a:pt x="280" y="50"/>
                    <a:pt x="271" y="53"/>
                  </a:cubicBezTo>
                  <a:cubicBezTo>
                    <a:pt x="251" y="62"/>
                    <a:pt x="234" y="72"/>
                    <a:pt x="214" y="83"/>
                  </a:cubicBezTo>
                  <a:cubicBezTo>
                    <a:pt x="192" y="97"/>
                    <a:pt x="174" y="111"/>
                    <a:pt x="154" y="127"/>
                  </a:cubicBezTo>
                  <a:cubicBezTo>
                    <a:pt x="125" y="151"/>
                    <a:pt x="99" y="176"/>
                    <a:pt x="75" y="206"/>
                  </a:cubicBezTo>
                  <a:cubicBezTo>
                    <a:pt x="68" y="216"/>
                    <a:pt x="61" y="226"/>
                    <a:pt x="53" y="236"/>
                  </a:cubicBezTo>
                  <a:cubicBezTo>
                    <a:pt x="52" y="238"/>
                    <a:pt x="52" y="240"/>
                    <a:pt x="51" y="241"/>
                  </a:cubicBezTo>
                  <a:cubicBezTo>
                    <a:pt x="30" y="270"/>
                    <a:pt x="14" y="302"/>
                    <a:pt x="0" y="334"/>
                  </a:cubicBezTo>
                  <a:cubicBezTo>
                    <a:pt x="57" y="291"/>
                    <a:pt x="120" y="257"/>
                    <a:pt x="188" y="233"/>
                  </a:cubicBezTo>
                  <a:cubicBezTo>
                    <a:pt x="194" y="231"/>
                    <a:pt x="201" y="228"/>
                    <a:pt x="208" y="226"/>
                  </a:cubicBezTo>
                  <a:cubicBezTo>
                    <a:pt x="252" y="212"/>
                    <a:pt x="295" y="203"/>
                    <a:pt x="343" y="198"/>
                  </a:cubicBezTo>
                  <a:cubicBezTo>
                    <a:pt x="368" y="195"/>
                    <a:pt x="391" y="194"/>
                    <a:pt x="415" y="194"/>
                  </a:cubicBezTo>
                  <a:cubicBezTo>
                    <a:pt x="458" y="194"/>
                    <a:pt x="497" y="200"/>
                    <a:pt x="541" y="207"/>
                  </a:cubicBezTo>
                  <a:cubicBezTo>
                    <a:pt x="544" y="207"/>
                    <a:pt x="547" y="206"/>
                    <a:pt x="550" y="207"/>
                  </a:cubicBezTo>
                  <a:cubicBezTo>
                    <a:pt x="594" y="212"/>
                    <a:pt x="633" y="213"/>
                    <a:pt x="675" y="208"/>
                  </a:cubicBezTo>
                  <a:cubicBezTo>
                    <a:pt x="677" y="208"/>
                    <a:pt x="679" y="209"/>
                    <a:pt x="680" y="209"/>
                  </a:cubicBezTo>
                  <a:cubicBezTo>
                    <a:pt x="695" y="207"/>
                    <a:pt x="708" y="205"/>
                    <a:pt x="723" y="203"/>
                  </a:cubicBezTo>
                  <a:cubicBezTo>
                    <a:pt x="734" y="201"/>
                    <a:pt x="742" y="199"/>
                    <a:pt x="752" y="198"/>
                  </a:cubicBezTo>
                  <a:cubicBezTo>
                    <a:pt x="754" y="197"/>
                    <a:pt x="755" y="196"/>
                    <a:pt x="757" y="196"/>
                  </a:cubicBezTo>
                  <a:cubicBezTo>
                    <a:pt x="795" y="188"/>
                    <a:pt x="830" y="177"/>
                    <a:pt x="865" y="163"/>
                  </a:cubicBezTo>
                  <a:cubicBezTo>
                    <a:pt x="751" y="217"/>
                    <a:pt x="621" y="238"/>
                    <a:pt x="495" y="223"/>
                  </a:cubicBezTo>
                  <a:cubicBezTo>
                    <a:pt x="467" y="223"/>
                    <a:pt x="439" y="220"/>
                    <a:pt x="409" y="223"/>
                  </a:cubicBezTo>
                  <a:cubicBezTo>
                    <a:pt x="408" y="223"/>
                    <a:pt x="406" y="223"/>
                    <a:pt x="404" y="223"/>
                  </a:cubicBezTo>
                  <a:cubicBezTo>
                    <a:pt x="366" y="227"/>
                    <a:pt x="332" y="231"/>
                    <a:pt x="295" y="240"/>
                  </a:cubicBezTo>
                  <a:cubicBezTo>
                    <a:pt x="243" y="254"/>
                    <a:pt x="196" y="272"/>
                    <a:pt x="149" y="296"/>
                  </a:cubicBezTo>
                  <a:cubicBezTo>
                    <a:pt x="146" y="297"/>
                    <a:pt x="143" y="300"/>
                    <a:pt x="140" y="301"/>
                  </a:cubicBezTo>
                  <a:cubicBezTo>
                    <a:pt x="94" y="325"/>
                    <a:pt x="54" y="355"/>
                    <a:pt x="15" y="387"/>
                  </a:cubicBezTo>
                  <a:cubicBezTo>
                    <a:pt x="26" y="390"/>
                    <a:pt x="37" y="390"/>
                    <a:pt x="50" y="392"/>
                  </a:cubicBezTo>
                  <a:cubicBezTo>
                    <a:pt x="60" y="394"/>
                    <a:pt x="71" y="395"/>
                    <a:pt x="82" y="395"/>
                  </a:cubicBezTo>
                  <a:cubicBezTo>
                    <a:pt x="91" y="396"/>
                    <a:pt x="99" y="398"/>
                    <a:pt x="107" y="399"/>
                  </a:cubicBezTo>
                  <a:cubicBezTo>
                    <a:pt x="182" y="407"/>
                    <a:pt x="250" y="413"/>
                    <a:pt x="324" y="418"/>
                  </a:cubicBezTo>
                  <a:cubicBezTo>
                    <a:pt x="387" y="421"/>
                    <a:pt x="446" y="425"/>
                    <a:pt x="508" y="424"/>
                  </a:cubicBezTo>
                  <a:cubicBezTo>
                    <a:pt x="511" y="424"/>
                    <a:pt x="514" y="422"/>
                    <a:pt x="516" y="422"/>
                  </a:cubicBezTo>
                  <a:cubicBezTo>
                    <a:pt x="574" y="422"/>
                    <a:pt x="627" y="412"/>
                    <a:pt x="683" y="397"/>
                  </a:cubicBezTo>
                  <a:cubicBezTo>
                    <a:pt x="744" y="379"/>
                    <a:pt x="797" y="352"/>
                    <a:pt x="849" y="314"/>
                  </a:cubicBezTo>
                  <a:cubicBezTo>
                    <a:pt x="850" y="313"/>
                    <a:pt x="852" y="312"/>
                    <a:pt x="853" y="310"/>
                  </a:cubicBezTo>
                  <a:cubicBezTo>
                    <a:pt x="884" y="288"/>
                    <a:pt x="911" y="262"/>
                    <a:pt x="935" y="234"/>
                  </a:cubicBezTo>
                  <a:close/>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4" name="Freeform 63">
              <a:extLst>
                <a:ext uri="{FF2B5EF4-FFF2-40B4-BE49-F238E27FC236}">
                  <a16:creationId xmlns:a16="http://schemas.microsoft.com/office/drawing/2014/main" id="{BD2DC038-D6B0-455C-AC74-3C8640B4AD6F}"/>
                </a:ext>
              </a:extLst>
            </p:cNvPr>
            <p:cNvSpPr>
              <a:spLocks/>
            </p:cNvSpPr>
            <p:nvPr/>
          </p:nvSpPr>
          <p:spPr bwMode="auto">
            <a:xfrm>
              <a:off x="7477805" y="1714682"/>
              <a:ext cx="174419" cy="559368"/>
            </a:xfrm>
            <a:custGeom>
              <a:avLst/>
              <a:gdLst>
                <a:gd name="T0" fmla="*/ 229 w 229"/>
                <a:gd name="T1" fmla="*/ 0 h 719"/>
                <a:gd name="T2" fmla="*/ 173 w 229"/>
                <a:gd name="T3" fmla="*/ 313 h 719"/>
                <a:gd name="T4" fmla="*/ 171 w 229"/>
                <a:gd name="T5" fmla="*/ 387 h 719"/>
                <a:gd name="T6" fmla="*/ 171 w 229"/>
                <a:gd name="T7" fmla="*/ 391 h 719"/>
                <a:gd name="T8" fmla="*/ 155 w 229"/>
                <a:gd name="T9" fmla="*/ 483 h 719"/>
                <a:gd name="T10" fmla="*/ 105 w 229"/>
                <a:gd name="T11" fmla="*/ 607 h 719"/>
                <a:gd name="T12" fmla="*/ 101 w 229"/>
                <a:gd name="T13" fmla="*/ 614 h 719"/>
                <a:gd name="T14" fmla="*/ 26 w 229"/>
                <a:gd name="T15" fmla="*/ 719 h 719"/>
                <a:gd name="T16" fmla="*/ 23 w 229"/>
                <a:gd name="T17" fmla="*/ 690 h 719"/>
                <a:gd name="T18" fmla="*/ 20 w 229"/>
                <a:gd name="T19" fmla="*/ 662 h 719"/>
                <a:gd name="T20" fmla="*/ 17 w 229"/>
                <a:gd name="T21" fmla="*/ 641 h 719"/>
                <a:gd name="T22" fmla="*/ 4 w 229"/>
                <a:gd name="T23" fmla="*/ 456 h 719"/>
                <a:gd name="T24" fmla="*/ 2 w 229"/>
                <a:gd name="T25" fmla="*/ 300 h 719"/>
                <a:gd name="T26" fmla="*/ 3 w 229"/>
                <a:gd name="T27" fmla="*/ 293 h 719"/>
                <a:gd name="T28" fmla="*/ 27 w 229"/>
                <a:gd name="T29" fmla="*/ 151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9" h="719">
                  <a:moveTo>
                    <a:pt x="229" y="0"/>
                  </a:moveTo>
                  <a:cubicBezTo>
                    <a:pt x="181" y="97"/>
                    <a:pt x="161" y="207"/>
                    <a:pt x="173" y="313"/>
                  </a:cubicBezTo>
                  <a:cubicBezTo>
                    <a:pt x="172" y="338"/>
                    <a:pt x="174" y="362"/>
                    <a:pt x="171" y="387"/>
                  </a:cubicBezTo>
                  <a:cubicBezTo>
                    <a:pt x="171" y="388"/>
                    <a:pt x="171" y="390"/>
                    <a:pt x="171" y="391"/>
                  </a:cubicBezTo>
                  <a:cubicBezTo>
                    <a:pt x="168" y="423"/>
                    <a:pt x="163" y="452"/>
                    <a:pt x="155" y="483"/>
                  </a:cubicBezTo>
                  <a:cubicBezTo>
                    <a:pt x="143" y="528"/>
                    <a:pt x="126" y="567"/>
                    <a:pt x="105" y="607"/>
                  </a:cubicBezTo>
                  <a:cubicBezTo>
                    <a:pt x="104" y="609"/>
                    <a:pt x="102" y="612"/>
                    <a:pt x="101" y="614"/>
                  </a:cubicBezTo>
                  <a:cubicBezTo>
                    <a:pt x="80" y="653"/>
                    <a:pt x="54" y="686"/>
                    <a:pt x="26" y="719"/>
                  </a:cubicBezTo>
                  <a:cubicBezTo>
                    <a:pt x="24" y="709"/>
                    <a:pt x="24" y="701"/>
                    <a:pt x="23" y="690"/>
                  </a:cubicBezTo>
                  <a:cubicBezTo>
                    <a:pt x="21" y="681"/>
                    <a:pt x="20" y="672"/>
                    <a:pt x="20" y="662"/>
                  </a:cubicBezTo>
                  <a:cubicBezTo>
                    <a:pt x="19" y="655"/>
                    <a:pt x="18" y="648"/>
                    <a:pt x="17" y="641"/>
                  </a:cubicBezTo>
                  <a:cubicBezTo>
                    <a:pt x="11" y="577"/>
                    <a:pt x="7" y="519"/>
                    <a:pt x="4" y="456"/>
                  </a:cubicBezTo>
                  <a:cubicBezTo>
                    <a:pt x="2" y="402"/>
                    <a:pt x="0" y="353"/>
                    <a:pt x="2" y="300"/>
                  </a:cubicBezTo>
                  <a:cubicBezTo>
                    <a:pt x="2" y="297"/>
                    <a:pt x="3" y="295"/>
                    <a:pt x="3" y="293"/>
                  </a:cubicBezTo>
                  <a:cubicBezTo>
                    <a:pt x="5" y="244"/>
                    <a:pt x="13" y="198"/>
                    <a:pt x="27" y="151"/>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5" name="Freeform 64">
              <a:extLst>
                <a:ext uri="{FF2B5EF4-FFF2-40B4-BE49-F238E27FC236}">
                  <a16:creationId xmlns:a16="http://schemas.microsoft.com/office/drawing/2014/main" id="{EBC3FDE5-8674-4AA5-B708-16A710EBC7AB}"/>
                </a:ext>
              </a:extLst>
            </p:cNvPr>
            <p:cNvSpPr>
              <a:spLocks/>
            </p:cNvSpPr>
            <p:nvPr/>
          </p:nvSpPr>
          <p:spPr bwMode="auto">
            <a:xfrm>
              <a:off x="7532016" y="1810507"/>
              <a:ext cx="222739" cy="474326"/>
            </a:xfrm>
            <a:custGeom>
              <a:avLst/>
              <a:gdLst>
                <a:gd name="T0" fmla="*/ 283 w 292"/>
                <a:gd name="T1" fmla="*/ 0 h 609"/>
                <a:gd name="T2" fmla="*/ 287 w 292"/>
                <a:gd name="T3" fmla="*/ 209 h 609"/>
                <a:gd name="T4" fmla="*/ 286 w 292"/>
                <a:gd name="T5" fmla="*/ 213 h 609"/>
                <a:gd name="T6" fmla="*/ 284 w 292"/>
                <a:gd name="T7" fmla="*/ 239 h 609"/>
                <a:gd name="T8" fmla="*/ 280 w 292"/>
                <a:gd name="T9" fmla="*/ 265 h 609"/>
                <a:gd name="T10" fmla="*/ 274 w 292"/>
                <a:gd name="T11" fmla="*/ 295 h 609"/>
                <a:gd name="T12" fmla="*/ 271 w 292"/>
                <a:gd name="T13" fmla="*/ 303 h 609"/>
                <a:gd name="T14" fmla="*/ 262 w 292"/>
                <a:gd name="T15" fmla="*/ 333 h 609"/>
                <a:gd name="T16" fmla="*/ 253 w 292"/>
                <a:gd name="T17" fmla="*/ 360 h 609"/>
                <a:gd name="T18" fmla="*/ 243 w 292"/>
                <a:gd name="T19" fmla="*/ 382 h 609"/>
                <a:gd name="T20" fmla="*/ 216 w 292"/>
                <a:gd name="T21" fmla="*/ 430 h 609"/>
                <a:gd name="T22" fmla="*/ 178 w 292"/>
                <a:gd name="T23" fmla="*/ 481 h 609"/>
                <a:gd name="T24" fmla="*/ 110 w 292"/>
                <a:gd name="T25" fmla="*/ 547 h 609"/>
                <a:gd name="T26" fmla="*/ 84 w 292"/>
                <a:gd name="T27" fmla="*/ 565 h 609"/>
                <a:gd name="T28" fmla="*/ 80 w 292"/>
                <a:gd name="T29" fmla="*/ 567 h 609"/>
                <a:gd name="T30" fmla="*/ 0 w 292"/>
                <a:gd name="T31" fmla="*/ 609 h 609"/>
                <a:gd name="T32" fmla="*/ 89 w 292"/>
                <a:gd name="T33" fmla="*/ 450 h 609"/>
                <a:gd name="T34" fmla="*/ 95 w 292"/>
                <a:gd name="T35" fmla="*/ 434 h 609"/>
                <a:gd name="T36" fmla="*/ 121 w 292"/>
                <a:gd name="T37" fmla="*/ 319 h 609"/>
                <a:gd name="T38" fmla="*/ 125 w 292"/>
                <a:gd name="T39" fmla="*/ 258 h 609"/>
                <a:gd name="T40" fmla="*/ 116 w 292"/>
                <a:gd name="T41" fmla="*/ 151 h 609"/>
                <a:gd name="T42" fmla="*/ 116 w 292"/>
                <a:gd name="T43" fmla="*/ 143 h 609"/>
                <a:gd name="T44" fmla="*/ 117 w 292"/>
                <a:gd name="T45" fmla="*/ 37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2" h="609">
                  <a:moveTo>
                    <a:pt x="283" y="0"/>
                  </a:moveTo>
                  <a:cubicBezTo>
                    <a:pt x="287" y="72"/>
                    <a:pt x="292" y="137"/>
                    <a:pt x="287" y="209"/>
                  </a:cubicBezTo>
                  <a:cubicBezTo>
                    <a:pt x="287" y="210"/>
                    <a:pt x="286" y="211"/>
                    <a:pt x="286" y="213"/>
                  </a:cubicBezTo>
                  <a:cubicBezTo>
                    <a:pt x="285" y="221"/>
                    <a:pt x="285" y="230"/>
                    <a:pt x="284" y="239"/>
                  </a:cubicBezTo>
                  <a:cubicBezTo>
                    <a:pt x="282" y="247"/>
                    <a:pt x="282" y="256"/>
                    <a:pt x="280" y="265"/>
                  </a:cubicBezTo>
                  <a:cubicBezTo>
                    <a:pt x="277" y="275"/>
                    <a:pt x="277" y="285"/>
                    <a:pt x="274" y="295"/>
                  </a:cubicBezTo>
                  <a:cubicBezTo>
                    <a:pt x="273" y="298"/>
                    <a:pt x="271" y="300"/>
                    <a:pt x="271" y="303"/>
                  </a:cubicBezTo>
                  <a:cubicBezTo>
                    <a:pt x="269" y="314"/>
                    <a:pt x="267" y="323"/>
                    <a:pt x="262" y="333"/>
                  </a:cubicBezTo>
                  <a:cubicBezTo>
                    <a:pt x="258" y="342"/>
                    <a:pt x="257" y="351"/>
                    <a:pt x="253" y="360"/>
                  </a:cubicBezTo>
                  <a:cubicBezTo>
                    <a:pt x="249" y="367"/>
                    <a:pt x="246" y="375"/>
                    <a:pt x="243" y="382"/>
                  </a:cubicBezTo>
                  <a:cubicBezTo>
                    <a:pt x="235" y="399"/>
                    <a:pt x="226" y="414"/>
                    <a:pt x="216" y="430"/>
                  </a:cubicBezTo>
                  <a:cubicBezTo>
                    <a:pt x="204" y="449"/>
                    <a:pt x="192" y="465"/>
                    <a:pt x="178" y="481"/>
                  </a:cubicBezTo>
                  <a:cubicBezTo>
                    <a:pt x="157" y="506"/>
                    <a:pt x="135" y="527"/>
                    <a:pt x="110" y="547"/>
                  </a:cubicBezTo>
                  <a:cubicBezTo>
                    <a:pt x="101" y="553"/>
                    <a:pt x="93" y="559"/>
                    <a:pt x="84" y="565"/>
                  </a:cubicBezTo>
                  <a:cubicBezTo>
                    <a:pt x="83" y="566"/>
                    <a:pt x="81" y="566"/>
                    <a:pt x="80" y="567"/>
                  </a:cubicBezTo>
                  <a:cubicBezTo>
                    <a:pt x="55" y="585"/>
                    <a:pt x="28" y="597"/>
                    <a:pt x="0" y="609"/>
                  </a:cubicBezTo>
                  <a:cubicBezTo>
                    <a:pt x="37" y="561"/>
                    <a:pt x="67" y="508"/>
                    <a:pt x="89" y="450"/>
                  </a:cubicBezTo>
                  <a:cubicBezTo>
                    <a:pt x="91" y="445"/>
                    <a:pt x="93" y="439"/>
                    <a:pt x="95" y="434"/>
                  </a:cubicBezTo>
                  <a:cubicBezTo>
                    <a:pt x="107" y="396"/>
                    <a:pt x="115" y="360"/>
                    <a:pt x="121" y="319"/>
                  </a:cubicBezTo>
                  <a:cubicBezTo>
                    <a:pt x="123" y="299"/>
                    <a:pt x="125" y="279"/>
                    <a:pt x="125" y="258"/>
                  </a:cubicBezTo>
                  <a:cubicBezTo>
                    <a:pt x="125" y="222"/>
                    <a:pt x="121" y="188"/>
                    <a:pt x="116" y="151"/>
                  </a:cubicBezTo>
                  <a:cubicBezTo>
                    <a:pt x="115" y="148"/>
                    <a:pt x="117" y="146"/>
                    <a:pt x="116" y="143"/>
                  </a:cubicBezTo>
                  <a:cubicBezTo>
                    <a:pt x="112" y="106"/>
                    <a:pt x="112" y="73"/>
                    <a:pt x="117" y="37"/>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6" name="Freeform 65">
              <a:extLst>
                <a:ext uri="{FF2B5EF4-FFF2-40B4-BE49-F238E27FC236}">
                  <a16:creationId xmlns:a16="http://schemas.microsoft.com/office/drawing/2014/main" id="{D2E10085-9BBF-483D-9653-E56302DF54E9}"/>
                </a:ext>
              </a:extLst>
            </p:cNvPr>
            <p:cNvSpPr>
              <a:spLocks/>
            </p:cNvSpPr>
            <p:nvPr/>
          </p:nvSpPr>
          <p:spPr bwMode="auto">
            <a:xfrm>
              <a:off x="7837252" y="2076416"/>
              <a:ext cx="575113" cy="239558"/>
            </a:xfrm>
            <a:custGeom>
              <a:avLst/>
              <a:gdLst>
                <a:gd name="T0" fmla="*/ 676 w 751"/>
                <a:gd name="T1" fmla="*/ 169 h 307"/>
                <a:gd name="T2" fmla="*/ 686 w 751"/>
                <a:gd name="T3" fmla="*/ 157 h 307"/>
                <a:gd name="T4" fmla="*/ 718 w 751"/>
                <a:gd name="T5" fmla="*/ 111 h 307"/>
                <a:gd name="T6" fmla="*/ 751 w 751"/>
                <a:gd name="T7" fmla="*/ 38 h 307"/>
                <a:gd name="T8" fmla="*/ 660 w 751"/>
                <a:gd name="T9" fmla="*/ 24 h 307"/>
                <a:gd name="T10" fmla="*/ 522 w 751"/>
                <a:gd name="T11" fmla="*/ 10 h 307"/>
                <a:gd name="T12" fmla="*/ 344 w 751"/>
                <a:gd name="T13" fmla="*/ 3 h 307"/>
                <a:gd name="T14" fmla="*/ 341 w 751"/>
                <a:gd name="T15" fmla="*/ 4 h 307"/>
                <a:gd name="T16" fmla="*/ 319 w 751"/>
                <a:gd name="T17" fmla="*/ 5 h 307"/>
                <a:gd name="T18" fmla="*/ 297 w 751"/>
                <a:gd name="T19" fmla="*/ 8 h 307"/>
                <a:gd name="T20" fmla="*/ 271 w 751"/>
                <a:gd name="T21" fmla="*/ 13 h 307"/>
                <a:gd name="T22" fmla="*/ 265 w 751"/>
                <a:gd name="T23" fmla="*/ 15 h 307"/>
                <a:gd name="T24" fmla="*/ 239 w 751"/>
                <a:gd name="T25" fmla="*/ 22 h 307"/>
                <a:gd name="T26" fmla="*/ 216 w 751"/>
                <a:gd name="T27" fmla="*/ 30 h 307"/>
                <a:gd name="T28" fmla="*/ 196 w 751"/>
                <a:gd name="T29" fmla="*/ 38 h 307"/>
                <a:gd name="T30" fmla="*/ 155 w 751"/>
                <a:gd name="T31" fmla="*/ 60 h 307"/>
                <a:gd name="T32" fmla="*/ 111 w 751"/>
                <a:gd name="T33" fmla="*/ 91 h 307"/>
                <a:gd name="T34" fmla="*/ 55 w 751"/>
                <a:gd name="T35" fmla="*/ 149 h 307"/>
                <a:gd name="T36" fmla="*/ 39 w 751"/>
                <a:gd name="T37" fmla="*/ 170 h 307"/>
                <a:gd name="T38" fmla="*/ 37 w 751"/>
                <a:gd name="T39" fmla="*/ 174 h 307"/>
                <a:gd name="T40" fmla="*/ 0 w 751"/>
                <a:gd name="T41" fmla="*/ 241 h 307"/>
                <a:gd name="T42" fmla="*/ 136 w 751"/>
                <a:gd name="T43" fmla="*/ 168 h 307"/>
                <a:gd name="T44" fmla="*/ 150 w 751"/>
                <a:gd name="T45" fmla="*/ 163 h 307"/>
                <a:gd name="T46" fmla="*/ 248 w 751"/>
                <a:gd name="T47" fmla="*/ 143 h 307"/>
                <a:gd name="T48" fmla="*/ 301 w 751"/>
                <a:gd name="T49" fmla="*/ 140 h 307"/>
                <a:gd name="T50" fmla="*/ 391 w 751"/>
                <a:gd name="T51" fmla="*/ 149 h 307"/>
                <a:gd name="T52" fmla="*/ 398 w 751"/>
                <a:gd name="T53" fmla="*/ 149 h 307"/>
                <a:gd name="T54" fmla="*/ 488 w 751"/>
                <a:gd name="T55" fmla="*/ 150 h 307"/>
                <a:gd name="T56" fmla="*/ 492 w 751"/>
                <a:gd name="T57" fmla="*/ 151 h 307"/>
                <a:gd name="T58" fmla="*/ 523 w 751"/>
                <a:gd name="T59" fmla="*/ 146 h 307"/>
                <a:gd name="T60" fmla="*/ 544 w 751"/>
                <a:gd name="T61" fmla="*/ 143 h 307"/>
                <a:gd name="T62" fmla="*/ 547 w 751"/>
                <a:gd name="T63" fmla="*/ 141 h 307"/>
                <a:gd name="T64" fmla="*/ 625 w 751"/>
                <a:gd name="T65" fmla="*/ 118 h 307"/>
                <a:gd name="T66" fmla="*/ 358 w 751"/>
                <a:gd name="T67" fmla="*/ 161 h 307"/>
                <a:gd name="T68" fmla="*/ 296 w 751"/>
                <a:gd name="T69" fmla="*/ 161 h 307"/>
                <a:gd name="T70" fmla="*/ 292 w 751"/>
                <a:gd name="T71" fmla="*/ 161 h 307"/>
                <a:gd name="T72" fmla="*/ 214 w 751"/>
                <a:gd name="T73" fmla="*/ 173 h 307"/>
                <a:gd name="T74" fmla="*/ 108 w 751"/>
                <a:gd name="T75" fmla="*/ 214 h 307"/>
                <a:gd name="T76" fmla="*/ 102 w 751"/>
                <a:gd name="T77" fmla="*/ 218 h 307"/>
                <a:gd name="T78" fmla="*/ 11 w 751"/>
                <a:gd name="T79" fmla="*/ 279 h 307"/>
                <a:gd name="T80" fmla="*/ 36 w 751"/>
                <a:gd name="T81" fmla="*/ 283 h 307"/>
                <a:gd name="T82" fmla="*/ 60 w 751"/>
                <a:gd name="T83" fmla="*/ 286 h 307"/>
                <a:gd name="T84" fmla="*/ 78 w 751"/>
                <a:gd name="T85" fmla="*/ 288 h 307"/>
                <a:gd name="T86" fmla="*/ 235 w 751"/>
                <a:gd name="T87" fmla="*/ 302 h 307"/>
                <a:gd name="T88" fmla="*/ 368 w 751"/>
                <a:gd name="T89" fmla="*/ 306 h 307"/>
                <a:gd name="T90" fmla="*/ 373 w 751"/>
                <a:gd name="T91" fmla="*/ 305 h 307"/>
                <a:gd name="T92" fmla="*/ 494 w 751"/>
                <a:gd name="T93" fmla="*/ 287 h 307"/>
                <a:gd name="T94" fmla="*/ 614 w 751"/>
                <a:gd name="T95" fmla="*/ 227 h 307"/>
                <a:gd name="T96" fmla="*/ 617 w 751"/>
                <a:gd name="T97" fmla="*/ 224 h 307"/>
                <a:gd name="T98" fmla="*/ 676 w 751"/>
                <a:gd name="T99" fmla="*/ 16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1" h="307">
                  <a:moveTo>
                    <a:pt x="676" y="169"/>
                  </a:moveTo>
                  <a:cubicBezTo>
                    <a:pt x="679" y="165"/>
                    <a:pt x="683" y="161"/>
                    <a:pt x="686" y="157"/>
                  </a:cubicBezTo>
                  <a:cubicBezTo>
                    <a:pt x="698" y="142"/>
                    <a:pt x="708" y="127"/>
                    <a:pt x="718" y="111"/>
                  </a:cubicBezTo>
                  <a:cubicBezTo>
                    <a:pt x="731" y="87"/>
                    <a:pt x="742" y="64"/>
                    <a:pt x="751" y="38"/>
                  </a:cubicBezTo>
                  <a:cubicBezTo>
                    <a:pt x="721" y="32"/>
                    <a:pt x="692" y="28"/>
                    <a:pt x="660" y="24"/>
                  </a:cubicBezTo>
                  <a:cubicBezTo>
                    <a:pt x="613" y="19"/>
                    <a:pt x="569" y="15"/>
                    <a:pt x="522" y="10"/>
                  </a:cubicBezTo>
                  <a:cubicBezTo>
                    <a:pt x="461" y="5"/>
                    <a:pt x="405" y="0"/>
                    <a:pt x="344" y="3"/>
                  </a:cubicBezTo>
                  <a:cubicBezTo>
                    <a:pt x="343" y="3"/>
                    <a:pt x="342" y="4"/>
                    <a:pt x="341" y="4"/>
                  </a:cubicBezTo>
                  <a:cubicBezTo>
                    <a:pt x="334" y="4"/>
                    <a:pt x="327" y="5"/>
                    <a:pt x="319" y="5"/>
                  </a:cubicBezTo>
                  <a:cubicBezTo>
                    <a:pt x="312" y="6"/>
                    <a:pt x="304" y="7"/>
                    <a:pt x="297" y="8"/>
                  </a:cubicBezTo>
                  <a:cubicBezTo>
                    <a:pt x="288" y="10"/>
                    <a:pt x="279" y="11"/>
                    <a:pt x="271" y="13"/>
                  </a:cubicBezTo>
                  <a:cubicBezTo>
                    <a:pt x="269" y="14"/>
                    <a:pt x="267" y="15"/>
                    <a:pt x="265" y="15"/>
                  </a:cubicBezTo>
                  <a:cubicBezTo>
                    <a:pt x="255" y="17"/>
                    <a:pt x="247" y="19"/>
                    <a:pt x="239" y="22"/>
                  </a:cubicBezTo>
                  <a:cubicBezTo>
                    <a:pt x="231" y="26"/>
                    <a:pt x="223" y="26"/>
                    <a:pt x="216" y="30"/>
                  </a:cubicBezTo>
                  <a:cubicBezTo>
                    <a:pt x="209" y="33"/>
                    <a:pt x="203" y="36"/>
                    <a:pt x="196" y="38"/>
                  </a:cubicBezTo>
                  <a:cubicBezTo>
                    <a:pt x="182" y="44"/>
                    <a:pt x="169" y="52"/>
                    <a:pt x="155" y="60"/>
                  </a:cubicBezTo>
                  <a:cubicBezTo>
                    <a:pt x="139" y="70"/>
                    <a:pt x="126" y="80"/>
                    <a:pt x="111" y="91"/>
                  </a:cubicBezTo>
                  <a:cubicBezTo>
                    <a:pt x="90" y="109"/>
                    <a:pt x="72" y="127"/>
                    <a:pt x="55" y="149"/>
                  </a:cubicBezTo>
                  <a:cubicBezTo>
                    <a:pt x="49" y="156"/>
                    <a:pt x="44" y="163"/>
                    <a:pt x="39" y="170"/>
                  </a:cubicBezTo>
                  <a:cubicBezTo>
                    <a:pt x="38" y="171"/>
                    <a:pt x="38" y="173"/>
                    <a:pt x="37" y="174"/>
                  </a:cubicBezTo>
                  <a:cubicBezTo>
                    <a:pt x="22" y="195"/>
                    <a:pt x="11" y="218"/>
                    <a:pt x="0" y="241"/>
                  </a:cubicBezTo>
                  <a:cubicBezTo>
                    <a:pt x="41" y="210"/>
                    <a:pt x="87" y="186"/>
                    <a:pt x="136" y="168"/>
                  </a:cubicBezTo>
                  <a:cubicBezTo>
                    <a:pt x="141" y="166"/>
                    <a:pt x="146" y="164"/>
                    <a:pt x="150" y="163"/>
                  </a:cubicBezTo>
                  <a:cubicBezTo>
                    <a:pt x="183" y="153"/>
                    <a:pt x="214" y="147"/>
                    <a:pt x="248" y="143"/>
                  </a:cubicBezTo>
                  <a:cubicBezTo>
                    <a:pt x="266" y="141"/>
                    <a:pt x="283" y="140"/>
                    <a:pt x="301" y="140"/>
                  </a:cubicBezTo>
                  <a:cubicBezTo>
                    <a:pt x="331" y="140"/>
                    <a:pt x="359" y="144"/>
                    <a:pt x="391" y="149"/>
                  </a:cubicBezTo>
                  <a:cubicBezTo>
                    <a:pt x="394" y="150"/>
                    <a:pt x="396" y="149"/>
                    <a:pt x="398" y="149"/>
                  </a:cubicBezTo>
                  <a:cubicBezTo>
                    <a:pt x="429" y="153"/>
                    <a:pt x="457" y="154"/>
                    <a:pt x="488" y="150"/>
                  </a:cubicBezTo>
                  <a:cubicBezTo>
                    <a:pt x="489" y="150"/>
                    <a:pt x="491" y="151"/>
                    <a:pt x="492" y="151"/>
                  </a:cubicBezTo>
                  <a:cubicBezTo>
                    <a:pt x="503" y="150"/>
                    <a:pt x="512" y="148"/>
                    <a:pt x="523" y="146"/>
                  </a:cubicBezTo>
                  <a:cubicBezTo>
                    <a:pt x="530" y="145"/>
                    <a:pt x="537" y="144"/>
                    <a:pt x="544" y="143"/>
                  </a:cubicBezTo>
                  <a:cubicBezTo>
                    <a:pt x="545" y="142"/>
                    <a:pt x="546" y="142"/>
                    <a:pt x="547" y="141"/>
                  </a:cubicBezTo>
                  <a:cubicBezTo>
                    <a:pt x="575" y="135"/>
                    <a:pt x="600" y="128"/>
                    <a:pt x="625" y="118"/>
                  </a:cubicBezTo>
                  <a:cubicBezTo>
                    <a:pt x="543" y="156"/>
                    <a:pt x="449" y="172"/>
                    <a:pt x="358" y="161"/>
                  </a:cubicBezTo>
                  <a:cubicBezTo>
                    <a:pt x="338" y="161"/>
                    <a:pt x="317" y="159"/>
                    <a:pt x="296" y="161"/>
                  </a:cubicBezTo>
                  <a:cubicBezTo>
                    <a:pt x="295" y="161"/>
                    <a:pt x="293" y="161"/>
                    <a:pt x="292" y="161"/>
                  </a:cubicBezTo>
                  <a:cubicBezTo>
                    <a:pt x="265" y="163"/>
                    <a:pt x="240" y="167"/>
                    <a:pt x="214" y="173"/>
                  </a:cubicBezTo>
                  <a:cubicBezTo>
                    <a:pt x="176" y="183"/>
                    <a:pt x="142" y="197"/>
                    <a:pt x="108" y="214"/>
                  </a:cubicBezTo>
                  <a:cubicBezTo>
                    <a:pt x="106" y="215"/>
                    <a:pt x="104" y="217"/>
                    <a:pt x="102" y="218"/>
                  </a:cubicBezTo>
                  <a:cubicBezTo>
                    <a:pt x="68" y="235"/>
                    <a:pt x="40" y="256"/>
                    <a:pt x="11" y="279"/>
                  </a:cubicBezTo>
                  <a:cubicBezTo>
                    <a:pt x="20" y="282"/>
                    <a:pt x="27" y="281"/>
                    <a:pt x="36" y="283"/>
                  </a:cubicBezTo>
                  <a:cubicBezTo>
                    <a:pt x="44" y="284"/>
                    <a:pt x="52" y="285"/>
                    <a:pt x="60" y="286"/>
                  </a:cubicBezTo>
                  <a:cubicBezTo>
                    <a:pt x="66" y="286"/>
                    <a:pt x="72" y="287"/>
                    <a:pt x="78" y="288"/>
                  </a:cubicBezTo>
                  <a:cubicBezTo>
                    <a:pt x="132" y="294"/>
                    <a:pt x="181" y="298"/>
                    <a:pt x="235" y="302"/>
                  </a:cubicBezTo>
                  <a:cubicBezTo>
                    <a:pt x="280" y="304"/>
                    <a:pt x="322" y="307"/>
                    <a:pt x="368" y="306"/>
                  </a:cubicBezTo>
                  <a:cubicBezTo>
                    <a:pt x="369" y="306"/>
                    <a:pt x="371" y="305"/>
                    <a:pt x="373" y="305"/>
                  </a:cubicBezTo>
                  <a:cubicBezTo>
                    <a:pt x="415" y="304"/>
                    <a:pt x="454" y="298"/>
                    <a:pt x="494" y="287"/>
                  </a:cubicBezTo>
                  <a:cubicBezTo>
                    <a:pt x="538" y="274"/>
                    <a:pt x="576" y="254"/>
                    <a:pt x="614" y="227"/>
                  </a:cubicBezTo>
                  <a:cubicBezTo>
                    <a:pt x="615" y="226"/>
                    <a:pt x="616" y="225"/>
                    <a:pt x="617" y="224"/>
                  </a:cubicBezTo>
                  <a:cubicBezTo>
                    <a:pt x="639" y="208"/>
                    <a:pt x="658" y="189"/>
                    <a:pt x="676" y="169"/>
                  </a:cubicBezTo>
                  <a:close/>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7" name="Freeform 66">
              <a:extLst>
                <a:ext uri="{FF2B5EF4-FFF2-40B4-BE49-F238E27FC236}">
                  <a16:creationId xmlns:a16="http://schemas.microsoft.com/office/drawing/2014/main" id="{E8AB4637-460C-496D-A1CC-A13BABD7D19D}"/>
                </a:ext>
              </a:extLst>
            </p:cNvPr>
            <p:cNvSpPr>
              <a:spLocks/>
            </p:cNvSpPr>
            <p:nvPr/>
          </p:nvSpPr>
          <p:spPr bwMode="auto">
            <a:xfrm>
              <a:off x="7811324" y="1683540"/>
              <a:ext cx="127280" cy="403657"/>
            </a:xfrm>
            <a:custGeom>
              <a:avLst/>
              <a:gdLst>
                <a:gd name="T0" fmla="*/ 166 w 166"/>
                <a:gd name="T1" fmla="*/ 0 h 519"/>
                <a:gd name="T2" fmla="*/ 125 w 166"/>
                <a:gd name="T3" fmla="*/ 226 h 519"/>
                <a:gd name="T4" fmla="*/ 124 w 166"/>
                <a:gd name="T5" fmla="*/ 279 h 519"/>
                <a:gd name="T6" fmla="*/ 124 w 166"/>
                <a:gd name="T7" fmla="*/ 282 h 519"/>
                <a:gd name="T8" fmla="*/ 112 w 166"/>
                <a:gd name="T9" fmla="*/ 349 h 519"/>
                <a:gd name="T10" fmla="*/ 77 w 166"/>
                <a:gd name="T11" fmla="*/ 438 h 519"/>
                <a:gd name="T12" fmla="*/ 73 w 166"/>
                <a:gd name="T13" fmla="*/ 443 h 519"/>
                <a:gd name="T14" fmla="*/ 20 w 166"/>
                <a:gd name="T15" fmla="*/ 519 h 519"/>
                <a:gd name="T16" fmla="*/ 17 w 166"/>
                <a:gd name="T17" fmla="*/ 498 h 519"/>
                <a:gd name="T18" fmla="*/ 15 w 166"/>
                <a:gd name="T19" fmla="*/ 478 h 519"/>
                <a:gd name="T20" fmla="*/ 13 w 166"/>
                <a:gd name="T21" fmla="*/ 462 h 519"/>
                <a:gd name="T22" fmla="*/ 3 w 166"/>
                <a:gd name="T23" fmla="*/ 329 h 519"/>
                <a:gd name="T24" fmla="*/ 2 w 166"/>
                <a:gd name="T25" fmla="*/ 216 h 519"/>
                <a:gd name="T26" fmla="*/ 3 w 166"/>
                <a:gd name="T27" fmla="*/ 211 h 519"/>
                <a:gd name="T28" fmla="*/ 20 w 166"/>
                <a:gd name="T29" fmla="*/ 1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519">
                  <a:moveTo>
                    <a:pt x="166" y="0"/>
                  </a:moveTo>
                  <a:cubicBezTo>
                    <a:pt x="132" y="69"/>
                    <a:pt x="117" y="149"/>
                    <a:pt x="125" y="226"/>
                  </a:cubicBezTo>
                  <a:cubicBezTo>
                    <a:pt x="125" y="244"/>
                    <a:pt x="126" y="261"/>
                    <a:pt x="124" y="279"/>
                  </a:cubicBezTo>
                  <a:cubicBezTo>
                    <a:pt x="124" y="280"/>
                    <a:pt x="124" y="281"/>
                    <a:pt x="124" y="282"/>
                  </a:cubicBezTo>
                  <a:cubicBezTo>
                    <a:pt x="122" y="306"/>
                    <a:pt x="118" y="326"/>
                    <a:pt x="112" y="349"/>
                  </a:cubicBezTo>
                  <a:cubicBezTo>
                    <a:pt x="104" y="381"/>
                    <a:pt x="92" y="409"/>
                    <a:pt x="77" y="438"/>
                  </a:cubicBezTo>
                  <a:cubicBezTo>
                    <a:pt x="76" y="440"/>
                    <a:pt x="74" y="442"/>
                    <a:pt x="73" y="443"/>
                  </a:cubicBezTo>
                  <a:cubicBezTo>
                    <a:pt x="58" y="471"/>
                    <a:pt x="40" y="496"/>
                    <a:pt x="20" y="519"/>
                  </a:cubicBezTo>
                  <a:cubicBezTo>
                    <a:pt x="17" y="512"/>
                    <a:pt x="18" y="506"/>
                    <a:pt x="17" y="498"/>
                  </a:cubicBezTo>
                  <a:cubicBezTo>
                    <a:pt x="16" y="492"/>
                    <a:pt x="15" y="485"/>
                    <a:pt x="15" y="478"/>
                  </a:cubicBezTo>
                  <a:cubicBezTo>
                    <a:pt x="14" y="473"/>
                    <a:pt x="14" y="468"/>
                    <a:pt x="13" y="462"/>
                  </a:cubicBezTo>
                  <a:cubicBezTo>
                    <a:pt x="9" y="417"/>
                    <a:pt x="6" y="374"/>
                    <a:pt x="3" y="329"/>
                  </a:cubicBezTo>
                  <a:cubicBezTo>
                    <a:pt x="2" y="290"/>
                    <a:pt x="0" y="254"/>
                    <a:pt x="2" y="216"/>
                  </a:cubicBezTo>
                  <a:cubicBezTo>
                    <a:pt x="2" y="214"/>
                    <a:pt x="3" y="213"/>
                    <a:pt x="3" y="211"/>
                  </a:cubicBezTo>
                  <a:cubicBezTo>
                    <a:pt x="4" y="176"/>
                    <a:pt x="10" y="143"/>
                    <a:pt x="20" y="109"/>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8" name="Freeform 67">
              <a:extLst>
                <a:ext uri="{FF2B5EF4-FFF2-40B4-BE49-F238E27FC236}">
                  <a16:creationId xmlns:a16="http://schemas.microsoft.com/office/drawing/2014/main" id="{F4D037C4-9D30-4D32-91C2-E4B1FDC349E8}"/>
                </a:ext>
              </a:extLst>
            </p:cNvPr>
            <p:cNvSpPr>
              <a:spLocks/>
            </p:cNvSpPr>
            <p:nvPr/>
          </p:nvSpPr>
          <p:spPr bwMode="auto">
            <a:xfrm>
              <a:off x="7851394" y="1753012"/>
              <a:ext cx="161455" cy="341371"/>
            </a:xfrm>
            <a:custGeom>
              <a:avLst/>
              <a:gdLst>
                <a:gd name="T0" fmla="*/ 204 w 211"/>
                <a:gd name="T1" fmla="*/ 0 h 440"/>
                <a:gd name="T2" fmla="*/ 207 w 211"/>
                <a:gd name="T3" fmla="*/ 151 h 440"/>
                <a:gd name="T4" fmla="*/ 206 w 211"/>
                <a:gd name="T5" fmla="*/ 154 h 440"/>
                <a:gd name="T6" fmla="*/ 205 w 211"/>
                <a:gd name="T7" fmla="*/ 173 h 440"/>
                <a:gd name="T8" fmla="*/ 202 w 211"/>
                <a:gd name="T9" fmla="*/ 192 h 440"/>
                <a:gd name="T10" fmla="*/ 198 w 211"/>
                <a:gd name="T11" fmla="*/ 213 h 440"/>
                <a:gd name="T12" fmla="*/ 195 w 211"/>
                <a:gd name="T13" fmla="*/ 219 h 440"/>
                <a:gd name="T14" fmla="*/ 189 w 211"/>
                <a:gd name="T15" fmla="*/ 241 h 440"/>
                <a:gd name="T16" fmla="*/ 182 w 211"/>
                <a:gd name="T17" fmla="*/ 260 h 440"/>
                <a:gd name="T18" fmla="*/ 175 w 211"/>
                <a:gd name="T19" fmla="*/ 276 h 440"/>
                <a:gd name="T20" fmla="*/ 156 w 211"/>
                <a:gd name="T21" fmla="*/ 311 h 440"/>
                <a:gd name="T22" fmla="*/ 129 w 211"/>
                <a:gd name="T23" fmla="*/ 348 h 440"/>
                <a:gd name="T24" fmla="*/ 79 w 211"/>
                <a:gd name="T25" fmla="*/ 395 h 440"/>
                <a:gd name="T26" fmla="*/ 60 w 211"/>
                <a:gd name="T27" fmla="*/ 408 h 440"/>
                <a:gd name="T28" fmla="*/ 57 w 211"/>
                <a:gd name="T29" fmla="*/ 410 h 440"/>
                <a:gd name="T30" fmla="*/ 0 w 211"/>
                <a:gd name="T31" fmla="*/ 440 h 440"/>
                <a:gd name="T32" fmla="*/ 64 w 211"/>
                <a:gd name="T33" fmla="*/ 326 h 440"/>
                <a:gd name="T34" fmla="*/ 68 w 211"/>
                <a:gd name="T35" fmla="*/ 314 h 440"/>
                <a:gd name="T36" fmla="*/ 87 w 211"/>
                <a:gd name="T37" fmla="*/ 231 h 440"/>
                <a:gd name="T38" fmla="*/ 90 w 211"/>
                <a:gd name="T39" fmla="*/ 186 h 440"/>
                <a:gd name="T40" fmla="*/ 84 w 211"/>
                <a:gd name="T41" fmla="*/ 10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440">
                  <a:moveTo>
                    <a:pt x="204" y="0"/>
                  </a:moveTo>
                  <a:cubicBezTo>
                    <a:pt x="207" y="52"/>
                    <a:pt x="211" y="99"/>
                    <a:pt x="207" y="151"/>
                  </a:cubicBezTo>
                  <a:cubicBezTo>
                    <a:pt x="207" y="152"/>
                    <a:pt x="207" y="153"/>
                    <a:pt x="206" y="154"/>
                  </a:cubicBezTo>
                  <a:cubicBezTo>
                    <a:pt x="206" y="160"/>
                    <a:pt x="206" y="166"/>
                    <a:pt x="205" y="173"/>
                  </a:cubicBezTo>
                  <a:cubicBezTo>
                    <a:pt x="204" y="179"/>
                    <a:pt x="203" y="185"/>
                    <a:pt x="202" y="192"/>
                  </a:cubicBezTo>
                  <a:cubicBezTo>
                    <a:pt x="200" y="199"/>
                    <a:pt x="200" y="206"/>
                    <a:pt x="198" y="213"/>
                  </a:cubicBezTo>
                  <a:cubicBezTo>
                    <a:pt x="197" y="215"/>
                    <a:pt x="196" y="217"/>
                    <a:pt x="195" y="219"/>
                  </a:cubicBezTo>
                  <a:cubicBezTo>
                    <a:pt x="194" y="227"/>
                    <a:pt x="192" y="234"/>
                    <a:pt x="189" y="241"/>
                  </a:cubicBezTo>
                  <a:cubicBezTo>
                    <a:pt x="186" y="247"/>
                    <a:pt x="185" y="254"/>
                    <a:pt x="182" y="260"/>
                  </a:cubicBezTo>
                  <a:cubicBezTo>
                    <a:pt x="179" y="265"/>
                    <a:pt x="177" y="271"/>
                    <a:pt x="175" y="276"/>
                  </a:cubicBezTo>
                  <a:cubicBezTo>
                    <a:pt x="170" y="289"/>
                    <a:pt x="163" y="299"/>
                    <a:pt x="156" y="311"/>
                  </a:cubicBezTo>
                  <a:cubicBezTo>
                    <a:pt x="147" y="325"/>
                    <a:pt x="138" y="336"/>
                    <a:pt x="129" y="348"/>
                  </a:cubicBezTo>
                  <a:cubicBezTo>
                    <a:pt x="113" y="366"/>
                    <a:pt x="98" y="381"/>
                    <a:pt x="79" y="395"/>
                  </a:cubicBezTo>
                  <a:cubicBezTo>
                    <a:pt x="73" y="400"/>
                    <a:pt x="67" y="404"/>
                    <a:pt x="60" y="408"/>
                  </a:cubicBezTo>
                  <a:cubicBezTo>
                    <a:pt x="59" y="409"/>
                    <a:pt x="58" y="409"/>
                    <a:pt x="57" y="410"/>
                  </a:cubicBezTo>
                  <a:cubicBezTo>
                    <a:pt x="39" y="423"/>
                    <a:pt x="20" y="432"/>
                    <a:pt x="0" y="440"/>
                  </a:cubicBezTo>
                  <a:cubicBezTo>
                    <a:pt x="27" y="406"/>
                    <a:pt x="48" y="367"/>
                    <a:pt x="64" y="326"/>
                  </a:cubicBezTo>
                  <a:cubicBezTo>
                    <a:pt x="65" y="322"/>
                    <a:pt x="67" y="318"/>
                    <a:pt x="68" y="314"/>
                  </a:cubicBezTo>
                  <a:cubicBezTo>
                    <a:pt x="77" y="287"/>
                    <a:pt x="83" y="260"/>
                    <a:pt x="87" y="231"/>
                  </a:cubicBezTo>
                  <a:cubicBezTo>
                    <a:pt x="89" y="216"/>
                    <a:pt x="90" y="202"/>
                    <a:pt x="90" y="186"/>
                  </a:cubicBezTo>
                  <a:cubicBezTo>
                    <a:pt x="90" y="160"/>
                    <a:pt x="88" y="136"/>
                    <a:pt x="84" y="109"/>
                  </a:cubicBezTo>
                </a:path>
              </a:pathLst>
            </a:custGeom>
            <a:grpFill/>
            <a:ln>
              <a:noFill/>
            </a:ln>
            <a:effec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49" name="Freeform 68">
              <a:extLst>
                <a:ext uri="{FF2B5EF4-FFF2-40B4-BE49-F238E27FC236}">
                  <a16:creationId xmlns:a16="http://schemas.microsoft.com/office/drawing/2014/main" id="{8E4DDC1F-5DB6-4314-9D6D-5088111D3A5F}"/>
                </a:ext>
              </a:extLst>
            </p:cNvPr>
            <p:cNvSpPr>
              <a:spLocks noEditPoints="1"/>
            </p:cNvSpPr>
            <p:nvPr/>
          </p:nvSpPr>
          <p:spPr bwMode="auto">
            <a:xfrm>
              <a:off x="4631698" y="2428566"/>
              <a:ext cx="2896783" cy="4429434"/>
            </a:xfrm>
            <a:custGeom>
              <a:avLst/>
              <a:gdLst>
                <a:gd name="T0" fmla="*/ 2245 w 3788"/>
                <a:gd name="T1" fmla="*/ 2644 h 5698"/>
                <a:gd name="T2" fmla="*/ 2245 w 3788"/>
                <a:gd name="T3" fmla="*/ 2644 h 5698"/>
                <a:gd name="T4" fmla="*/ 2245 w 3788"/>
                <a:gd name="T5" fmla="*/ 2644 h 5698"/>
                <a:gd name="T6" fmla="*/ 2245 w 3788"/>
                <a:gd name="T7" fmla="*/ 2644 h 5698"/>
                <a:gd name="T8" fmla="*/ 3788 w 3788"/>
                <a:gd name="T9" fmla="*/ 0 h 5698"/>
                <a:gd name="T10" fmla="*/ 3703 w 3788"/>
                <a:gd name="T11" fmla="*/ 54 h 5698"/>
                <a:gd name="T12" fmla="*/ 3619 w 3788"/>
                <a:gd name="T13" fmla="*/ 111 h 5698"/>
                <a:gd name="T14" fmla="*/ 3453 w 3788"/>
                <a:gd name="T15" fmla="*/ 229 h 5698"/>
                <a:gd name="T16" fmla="*/ 3133 w 3788"/>
                <a:gd name="T17" fmla="*/ 479 h 5698"/>
                <a:gd name="T18" fmla="*/ 2532 w 3788"/>
                <a:gd name="T19" fmla="*/ 1042 h 5698"/>
                <a:gd name="T20" fmla="*/ 2258 w 3788"/>
                <a:gd name="T21" fmla="*/ 1356 h 5698"/>
                <a:gd name="T22" fmla="*/ 2007 w 3788"/>
                <a:gd name="T23" fmla="*/ 1698 h 5698"/>
                <a:gd name="T24" fmla="*/ 1915 w 3788"/>
                <a:gd name="T25" fmla="*/ 1840 h 5698"/>
                <a:gd name="T26" fmla="*/ 1806 w 3788"/>
                <a:gd name="T27" fmla="*/ 1674 h 5698"/>
                <a:gd name="T28" fmla="*/ 1550 w 3788"/>
                <a:gd name="T29" fmla="*/ 1338 h 5698"/>
                <a:gd name="T30" fmla="*/ 1271 w 3788"/>
                <a:gd name="T31" fmla="*/ 1028 h 5698"/>
                <a:gd name="T32" fmla="*/ 663 w 3788"/>
                <a:gd name="T33" fmla="*/ 476 h 5698"/>
                <a:gd name="T34" fmla="*/ 338 w 3788"/>
                <a:gd name="T35" fmla="*/ 230 h 5698"/>
                <a:gd name="T36" fmla="*/ 171 w 3788"/>
                <a:gd name="T37" fmla="*/ 115 h 5698"/>
                <a:gd name="T38" fmla="*/ 86 w 3788"/>
                <a:gd name="T39" fmla="*/ 60 h 5698"/>
                <a:gd name="T40" fmla="*/ 0 w 3788"/>
                <a:gd name="T41" fmla="*/ 7 h 5698"/>
                <a:gd name="T42" fmla="*/ 74 w 3788"/>
                <a:gd name="T43" fmla="*/ 76 h 5698"/>
                <a:gd name="T44" fmla="*/ 146 w 3788"/>
                <a:gd name="T45" fmla="*/ 146 h 5698"/>
                <a:gd name="T46" fmla="*/ 286 w 3788"/>
                <a:gd name="T47" fmla="*/ 290 h 5698"/>
                <a:gd name="T48" fmla="*/ 552 w 3788"/>
                <a:gd name="T49" fmla="*/ 589 h 5698"/>
                <a:gd name="T50" fmla="*/ 1024 w 3788"/>
                <a:gd name="T51" fmla="*/ 1226 h 5698"/>
                <a:gd name="T52" fmla="*/ 1391 w 3788"/>
                <a:gd name="T53" fmla="*/ 1907 h 5698"/>
                <a:gd name="T54" fmla="*/ 1607 w 3788"/>
                <a:gd name="T55" fmla="*/ 2849 h 5698"/>
                <a:gd name="T56" fmla="*/ 1917 w 3788"/>
                <a:gd name="T57" fmla="*/ 5698 h 5698"/>
                <a:gd name="T58" fmla="*/ 1934 w 3788"/>
                <a:gd name="T59" fmla="*/ 5698 h 5698"/>
                <a:gd name="T60" fmla="*/ 2239 w 3788"/>
                <a:gd name="T61" fmla="*/ 2883 h 5698"/>
                <a:gd name="T62" fmla="*/ 2444 w 3788"/>
                <a:gd name="T63" fmla="*/ 1932 h 5698"/>
                <a:gd name="T64" fmla="*/ 2795 w 3788"/>
                <a:gd name="T65" fmla="*/ 1243 h 5698"/>
                <a:gd name="T66" fmla="*/ 3250 w 3788"/>
                <a:gd name="T67" fmla="*/ 595 h 5698"/>
                <a:gd name="T68" fmla="*/ 3509 w 3788"/>
                <a:gd name="T69" fmla="*/ 290 h 5698"/>
                <a:gd name="T70" fmla="*/ 3646 w 3788"/>
                <a:gd name="T71" fmla="*/ 142 h 5698"/>
                <a:gd name="T72" fmla="*/ 3716 w 3788"/>
                <a:gd name="T73" fmla="*/ 70 h 5698"/>
                <a:gd name="T74" fmla="*/ 3788 w 3788"/>
                <a:gd name="T75" fmla="*/ 0 h 5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88" h="5698">
                  <a:moveTo>
                    <a:pt x="2245" y="2644"/>
                  </a:moveTo>
                  <a:cubicBezTo>
                    <a:pt x="2245" y="2644"/>
                    <a:pt x="2245" y="2644"/>
                    <a:pt x="2245" y="2644"/>
                  </a:cubicBezTo>
                  <a:cubicBezTo>
                    <a:pt x="2245" y="2644"/>
                    <a:pt x="2245" y="2644"/>
                    <a:pt x="2245" y="2644"/>
                  </a:cubicBezTo>
                  <a:cubicBezTo>
                    <a:pt x="2245" y="2644"/>
                    <a:pt x="2245" y="2644"/>
                    <a:pt x="2245" y="2644"/>
                  </a:cubicBezTo>
                  <a:moveTo>
                    <a:pt x="3788" y="0"/>
                  </a:moveTo>
                  <a:cubicBezTo>
                    <a:pt x="3759" y="18"/>
                    <a:pt x="3731" y="36"/>
                    <a:pt x="3703" y="54"/>
                  </a:cubicBezTo>
                  <a:cubicBezTo>
                    <a:pt x="3675" y="73"/>
                    <a:pt x="3647" y="92"/>
                    <a:pt x="3619" y="111"/>
                  </a:cubicBezTo>
                  <a:cubicBezTo>
                    <a:pt x="3563" y="149"/>
                    <a:pt x="3508" y="189"/>
                    <a:pt x="3453" y="229"/>
                  </a:cubicBezTo>
                  <a:cubicBezTo>
                    <a:pt x="3344" y="309"/>
                    <a:pt x="3237" y="393"/>
                    <a:pt x="3133" y="479"/>
                  </a:cubicBezTo>
                  <a:cubicBezTo>
                    <a:pt x="2923" y="653"/>
                    <a:pt x="2722" y="840"/>
                    <a:pt x="2532" y="1042"/>
                  </a:cubicBezTo>
                  <a:cubicBezTo>
                    <a:pt x="2437" y="1143"/>
                    <a:pt x="2346" y="1247"/>
                    <a:pt x="2258" y="1356"/>
                  </a:cubicBezTo>
                  <a:cubicBezTo>
                    <a:pt x="2170" y="1466"/>
                    <a:pt x="2086" y="1579"/>
                    <a:pt x="2007" y="1698"/>
                  </a:cubicBezTo>
                  <a:cubicBezTo>
                    <a:pt x="1975" y="1744"/>
                    <a:pt x="1945" y="1792"/>
                    <a:pt x="1915" y="1840"/>
                  </a:cubicBezTo>
                  <a:cubicBezTo>
                    <a:pt x="1880" y="1784"/>
                    <a:pt x="1844" y="1728"/>
                    <a:pt x="1806" y="1674"/>
                  </a:cubicBezTo>
                  <a:cubicBezTo>
                    <a:pt x="1725" y="1557"/>
                    <a:pt x="1640" y="1445"/>
                    <a:pt x="1550" y="1338"/>
                  </a:cubicBezTo>
                  <a:cubicBezTo>
                    <a:pt x="1461" y="1230"/>
                    <a:pt x="1368" y="1127"/>
                    <a:pt x="1271" y="1028"/>
                  </a:cubicBezTo>
                  <a:cubicBezTo>
                    <a:pt x="1079" y="829"/>
                    <a:pt x="875" y="646"/>
                    <a:pt x="663" y="476"/>
                  </a:cubicBezTo>
                  <a:cubicBezTo>
                    <a:pt x="557" y="391"/>
                    <a:pt x="449" y="309"/>
                    <a:pt x="338" y="230"/>
                  </a:cubicBezTo>
                  <a:cubicBezTo>
                    <a:pt x="283" y="191"/>
                    <a:pt x="227" y="153"/>
                    <a:pt x="171" y="115"/>
                  </a:cubicBezTo>
                  <a:cubicBezTo>
                    <a:pt x="143" y="97"/>
                    <a:pt x="115" y="78"/>
                    <a:pt x="86" y="60"/>
                  </a:cubicBezTo>
                  <a:cubicBezTo>
                    <a:pt x="58" y="42"/>
                    <a:pt x="29" y="24"/>
                    <a:pt x="0" y="7"/>
                  </a:cubicBezTo>
                  <a:cubicBezTo>
                    <a:pt x="26" y="30"/>
                    <a:pt x="50" y="53"/>
                    <a:pt x="74" y="76"/>
                  </a:cubicBezTo>
                  <a:cubicBezTo>
                    <a:pt x="98" y="99"/>
                    <a:pt x="122" y="123"/>
                    <a:pt x="146" y="146"/>
                  </a:cubicBezTo>
                  <a:cubicBezTo>
                    <a:pt x="194" y="194"/>
                    <a:pt x="240" y="242"/>
                    <a:pt x="286" y="290"/>
                  </a:cubicBezTo>
                  <a:cubicBezTo>
                    <a:pt x="378" y="388"/>
                    <a:pt x="467" y="487"/>
                    <a:pt x="552" y="589"/>
                  </a:cubicBezTo>
                  <a:cubicBezTo>
                    <a:pt x="723" y="793"/>
                    <a:pt x="882" y="1006"/>
                    <a:pt x="1024" y="1226"/>
                  </a:cubicBezTo>
                  <a:cubicBezTo>
                    <a:pt x="1165" y="1446"/>
                    <a:pt x="1291" y="1674"/>
                    <a:pt x="1391" y="1907"/>
                  </a:cubicBezTo>
                  <a:cubicBezTo>
                    <a:pt x="1406" y="1942"/>
                    <a:pt x="1625" y="2368"/>
                    <a:pt x="1607" y="2849"/>
                  </a:cubicBezTo>
                  <a:cubicBezTo>
                    <a:pt x="1565" y="3969"/>
                    <a:pt x="1320" y="5698"/>
                    <a:pt x="1917" y="5698"/>
                  </a:cubicBezTo>
                  <a:cubicBezTo>
                    <a:pt x="1923" y="5698"/>
                    <a:pt x="1928" y="5698"/>
                    <a:pt x="1934" y="5698"/>
                  </a:cubicBezTo>
                  <a:cubicBezTo>
                    <a:pt x="2551" y="5666"/>
                    <a:pt x="2290" y="3985"/>
                    <a:pt x="2239" y="2883"/>
                  </a:cubicBezTo>
                  <a:cubicBezTo>
                    <a:pt x="2217" y="2412"/>
                    <a:pt x="2430" y="1967"/>
                    <a:pt x="2444" y="1932"/>
                  </a:cubicBezTo>
                  <a:cubicBezTo>
                    <a:pt x="2539" y="1697"/>
                    <a:pt x="2658" y="1466"/>
                    <a:pt x="2795" y="1243"/>
                  </a:cubicBezTo>
                  <a:cubicBezTo>
                    <a:pt x="2931" y="1020"/>
                    <a:pt x="3084" y="803"/>
                    <a:pt x="3250" y="595"/>
                  </a:cubicBezTo>
                  <a:cubicBezTo>
                    <a:pt x="3333" y="491"/>
                    <a:pt x="3420" y="390"/>
                    <a:pt x="3509" y="290"/>
                  </a:cubicBezTo>
                  <a:cubicBezTo>
                    <a:pt x="3554" y="240"/>
                    <a:pt x="3599" y="191"/>
                    <a:pt x="3646" y="142"/>
                  </a:cubicBezTo>
                  <a:cubicBezTo>
                    <a:pt x="3669" y="118"/>
                    <a:pt x="3692" y="94"/>
                    <a:pt x="3716" y="70"/>
                  </a:cubicBezTo>
                  <a:cubicBezTo>
                    <a:pt x="3740" y="47"/>
                    <a:pt x="3763" y="23"/>
                    <a:pt x="3788" y="0"/>
                  </a:cubicBezTo>
                </a:path>
              </a:pathLst>
            </a:custGeom>
            <a:grpFill/>
            <a:ln>
              <a:noFill/>
            </a:ln>
            <a:effectLst/>
          </p:spPr>
          <p:style>
            <a:lnRef idx="1">
              <a:schemeClr val="accent6"/>
            </a:lnRef>
            <a:fillRef idx="3">
              <a:schemeClr val="accent6"/>
            </a:fillRef>
            <a:effectRef idx="2">
              <a:schemeClr val="accent6"/>
            </a:effectRef>
            <a:fontRef idx="minor">
              <a:schemeClr val="lt1"/>
            </a:fontRef>
          </p:style>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50" name="Oval 69">
              <a:extLst>
                <a:ext uri="{FF2B5EF4-FFF2-40B4-BE49-F238E27FC236}">
                  <a16:creationId xmlns:a16="http://schemas.microsoft.com/office/drawing/2014/main" id="{0955FAE9-457F-4442-83F0-0D7F94B95A3C}"/>
                </a:ext>
              </a:extLst>
            </p:cNvPr>
            <p:cNvSpPr>
              <a:spLocks noChangeArrowheads="1"/>
            </p:cNvSpPr>
            <p:nvPr/>
          </p:nvSpPr>
          <p:spPr bwMode="auto">
            <a:xfrm>
              <a:off x="5801961" y="2968770"/>
              <a:ext cx="586899" cy="595302"/>
            </a:xfrm>
            <a:prstGeom prst="ellipse">
              <a:avLst/>
            </a:prstGeom>
            <a:grpFill/>
            <a:ln>
              <a:noFill/>
            </a:ln>
            <a:effectLst/>
          </p:spPr>
          <p:style>
            <a:lnRef idx="1">
              <a:schemeClr val="accent6"/>
            </a:lnRef>
            <a:fillRef idx="3">
              <a:schemeClr val="accent6"/>
            </a:fillRef>
            <a:effectRef idx="2">
              <a:schemeClr val="accent6"/>
            </a:effectRef>
            <a:fontRef idx="minor">
              <a:schemeClr val="lt1"/>
            </a:fontRef>
          </p:style>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grpSp>
      <p:grpSp>
        <p:nvGrpSpPr>
          <p:cNvPr id="7" name="组合 6">
            <a:extLst>
              <a:ext uri="{FF2B5EF4-FFF2-40B4-BE49-F238E27FC236}">
                <a16:creationId xmlns:a16="http://schemas.microsoft.com/office/drawing/2014/main" id="{26239428-6DE5-47B8-8FA1-B59F7BD52151}"/>
              </a:ext>
            </a:extLst>
          </p:cNvPr>
          <p:cNvGrpSpPr/>
          <p:nvPr/>
        </p:nvGrpSpPr>
        <p:grpSpPr>
          <a:xfrm>
            <a:off x="825557" y="2829160"/>
            <a:ext cx="3684127" cy="2303151"/>
            <a:chOff x="821835" y="3099449"/>
            <a:chExt cx="4044384" cy="2528365"/>
          </a:xfrm>
        </p:grpSpPr>
        <p:sp>
          <p:nvSpPr>
            <p:cNvPr id="21" name="Rounded Rectangle 34">
              <a:extLst>
                <a:ext uri="{FF2B5EF4-FFF2-40B4-BE49-F238E27FC236}">
                  <a16:creationId xmlns:a16="http://schemas.microsoft.com/office/drawing/2014/main" id="{C70F129B-9D72-48C7-99DF-386645AAA73C}"/>
                </a:ext>
              </a:extLst>
            </p:cNvPr>
            <p:cNvSpPr/>
            <p:nvPr/>
          </p:nvSpPr>
          <p:spPr>
            <a:xfrm>
              <a:off x="821835" y="3238559"/>
              <a:ext cx="721040" cy="721040"/>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733" b="1">
                  <a:solidFill>
                    <a:schemeClr val="bg1"/>
                  </a:solidFill>
                  <a:latin typeface="#9Slide03 Cabin Condensed" panose="00000506000000000000" pitchFamily="2" charset="-93"/>
                  <a:cs typeface="Times New Roman" panose="02020603050405020304" pitchFamily="18" charset="0"/>
                  <a:sym typeface="+mn-lt"/>
                </a:rPr>
                <a:t>A</a:t>
              </a:r>
              <a:endParaRPr lang="en-US" sz="3733" b="1" dirty="0">
                <a:solidFill>
                  <a:schemeClr val="bg1"/>
                </a:solidFill>
                <a:latin typeface="#9Slide03 Cabin Condensed" panose="00000506000000000000" pitchFamily="2" charset="-93"/>
                <a:cs typeface="Times New Roman" panose="02020603050405020304" pitchFamily="18" charset="0"/>
                <a:sym typeface="+mn-lt"/>
              </a:endParaRPr>
            </a:p>
          </p:txBody>
        </p:sp>
        <p:sp>
          <p:nvSpPr>
            <p:cNvPr id="22" name="TextBox 35">
              <a:extLst>
                <a:ext uri="{FF2B5EF4-FFF2-40B4-BE49-F238E27FC236}">
                  <a16:creationId xmlns:a16="http://schemas.microsoft.com/office/drawing/2014/main" id="{9734F18F-8E84-4BD0-BFA0-1659D65BA231}"/>
                </a:ext>
              </a:extLst>
            </p:cNvPr>
            <p:cNvSpPr txBox="1"/>
            <p:nvPr/>
          </p:nvSpPr>
          <p:spPr>
            <a:xfrm>
              <a:off x="1555368" y="3099449"/>
              <a:ext cx="2662915" cy="1292129"/>
            </a:xfrm>
            <a:prstGeom prst="rect">
              <a:avLst/>
            </a:prstGeom>
            <a:noFill/>
          </p:spPr>
          <p:txBody>
            <a:bodyPr wrap="square" lIns="192000" tIns="0" rIns="0" bIns="0" rtlCol="0" anchor="ctr" anchorCtr="0">
              <a:noAutofit/>
            </a:bodyPr>
            <a:lstStyle/>
            <a:p>
              <a:pPr algn="just"/>
              <a:r>
                <a:rPr lang="vi-VN" sz="2400" b="0" i="0">
                  <a:solidFill>
                    <a:srgbClr val="333333"/>
                  </a:solidFill>
                  <a:effectLst/>
                  <a:latin typeface="#9Slide03 Cabin Condensed" panose="00000506000000000000" pitchFamily="2" charset="-93"/>
                  <a:cs typeface="Times New Roman" panose="02020603050405020304" pitchFamily="18" charset="0"/>
                </a:rPr>
                <a:t>Các nguyên tố này đều là kim loại nhóm IA.</a:t>
              </a:r>
              <a:endParaRPr lang="vi-VN" sz="2400" b="1" dirty="0">
                <a:solidFill>
                  <a:schemeClr val="bg1">
                    <a:lumMod val="50000"/>
                  </a:schemeClr>
                </a:solidFill>
                <a:latin typeface="#9Slide03 Cabin Condensed" panose="00000506000000000000" pitchFamily="2" charset="-93"/>
                <a:ea typeface="微软雅黑" panose="020B0503020204020204" pitchFamily="34" charset="-122"/>
                <a:cs typeface="Times New Roman" panose="02020603050405020304" pitchFamily="18" charset="0"/>
                <a:sym typeface="+mn-lt"/>
              </a:endParaRPr>
            </a:p>
          </p:txBody>
        </p:sp>
        <p:sp>
          <p:nvSpPr>
            <p:cNvPr id="24" name="Rounded Rectangle 37">
              <a:extLst>
                <a:ext uri="{FF2B5EF4-FFF2-40B4-BE49-F238E27FC236}">
                  <a16:creationId xmlns:a16="http://schemas.microsoft.com/office/drawing/2014/main" id="{AFDADED7-E870-4E6E-8D85-A93E01004AAB}"/>
                </a:ext>
              </a:extLst>
            </p:cNvPr>
            <p:cNvSpPr/>
            <p:nvPr/>
          </p:nvSpPr>
          <p:spPr>
            <a:xfrm>
              <a:off x="821835" y="4786498"/>
              <a:ext cx="721040" cy="721040"/>
            </a:xfrm>
            <a:prstGeom prst="ellipse">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733" b="1">
                  <a:solidFill>
                    <a:schemeClr val="bg1"/>
                  </a:solidFill>
                  <a:latin typeface="#9Slide03 Cabin Condensed" panose="00000506000000000000" pitchFamily="2" charset="-93"/>
                  <a:cs typeface="Times New Roman" panose="02020603050405020304" pitchFamily="18" charset="0"/>
                  <a:sym typeface="+mn-lt"/>
                </a:rPr>
                <a:t>C</a:t>
              </a:r>
              <a:endParaRPr lang="en-US" sz="3733" b="1" dirty="0">
                <a:solidFill>
                  <a:schemeClr val="bg1"/>
                </a:solidFill>
                <a:latin typeface="#9Slide03 Cabin Condensed" panose="00000506000000000000" pitchFamily="2" charset="-93"/>
                <a:cs typeface="Times New Roman" panose="02020603050405020304" pitchFamily="18" charset="0"/>
                <a:sym typeface="+mn-lt"/>
              </a:endParaRPr>
            </a:p>
          </p:txBody>
        </p:sp>
        <p:sp>
          <p:nvSpPr>
            <p:cNvPr id="25" name="TextBox 38">
              <a:extLst>
                <a:ext uri="{FF2B5EF4-FFF2-40B4-BE49-F238E27FC236}">
                  <a16:creationId xmlns:a16="http://schemas.microsoft.com/office/drawing/2014/main" id="{0F75E5FD-248F-4178-B2C6-58A901B05BEE}"/>
                </a:ext>
              </a:extLst>
            </p:cNvPr>
            <p:cNvSpPr txBox="1"/>
            <p:nvPr/>
          </p:nvSpPr>
          <p:spPr>
            <a:xfrm>
              <a:off x="1539256" y="4906774"/>
              <a:ext cx="3326963" cy="721040"/>
            </a:xfrm>
            <a:prstGeom prst="rect">
              <a:avLst/>
            </a:prstGeom>
            <a:noFill/>
          </p:spPr>
          <p:txBody>
            <a:bodyPr wrap="square" lIns="192000" tIns="0" rIns="0" bIns="0" rtlCol="0" anchor="ctr" anchorCtr="0">
              <a:noAutofit/>
            </a:bodyPr>
            <a:lstStyle/>
            <a:p>
              <a:pPr algn="just"/>
              <a:r>
                <a:rPr lang="vi-VN" altLang="zh-CN" sz="2400">
                  <a:latin typeface="#9Slide03 Cabin Condensed" panose="00000506000000000000" pitchFamily="2" charset="-93"/>
                  <a:ea typeface="微软雅黑" panose="020B0503020204020204" pitchFamily="34" charset="-122"/>
                  <a:cs typeface="Times New Roman" panose="02020603050405020304" pitchFamily="18" charset="0"/>
                  <a:sym typeface="+mn-lt"/>
                </a:rPr>
                <a:t>Thứ tự tính kim loại tăng dần: X &lt; Y &lt; Z.</a:t>
              </a:r>
              <a:endParaRPr lang="vi-VN" sz="2400" dirty="0">
                <a:latin typeface="#9Slide03 Cabin Condensed" panose="00000506000000000000" pitchFamily="2" charset="-93"/>
                <a:ea typeface="微软雅黑" panose="020B0503020204020204" pitchFamily="34" charset="-122"/>
                <a:cs typeface="Times New Roman" panose="02020603050405020304" pitchFamily="18" charset="0"/>
                <a:sym typeface="+mn-lt"/>
              </a:endParaRPr>
            </a:p>
          </p:txBody>
        </p:sp>
      </p:grpSp>
      <p:grpSp>
        <p:nvGrpSpPr>
          <p:cNvPr id="8" name="组合 7">
            <a:extLst>
              <a:ext uri="{FF2B5EF4-FFF2-40B4-BE49-F238E27FC236}">
                <a16:creationId xmlns:a16="http://schemas.microsoft.com/office/drawing/2014/main" id="{0B14E0E9-5932-4985-957F-34A4A042E5D3}"/>
              </a:ext>
            </a:extLst>
          </p:cNvPr>
          <p:cNvGrpSpPr/>
          <p:nvPr/>
        </p:nvGrpSpPr>
        <p:grpSpPr>
          <a:xfrm>
            <a:off x="6900987" y="3110693"/>
            <a:ext cx="4175615" cy="2066870"/>
            <a:chOff x="6810137" y="3238559"/>
            <a:chExt cx="4583932" cy="2268979"/>
          </a:xfrm>
        </p:grpSpPr>
        <p:sp>
          <p:nvSpPr>
            <p:cNvPr id="12" name="Rounded Rectangle 43">
              <a:extLst>
                <a:ext uri="{FF2B5EF4-FFF2-40B4-BE49-F238E27FC236}">
                  <a16:creationId xmlns:a16="http://schemas.microsoft.com/office/drawing/2014/main" id="{AB4570EE-0422-446F-9149-688ABCA53A7A}"/>
                </a:ext>
              </a:extLst>
            </p:cNvPr>
            <p:cNvSpPr/>
            <p:nvPr/>
          </p:nvSpPr>
          <p:spPr>
            <a:xfrm flipH="1">
              <a:off x="10673029" y="3238559"/>
              <a:ext cx="721040" cy="721040"/>
            </a:xfrm>
            <a:prstGeom prst="ellipse">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733" b="1">
                  <a:solidFill>
                    <a:schemeClr val="bg1"/>
                  </a:solidFill>
                  <a:latin typeface="#9Slide03 Cabin Condensed" panose="00000506000000000000" pitchFamily="2" charset="-93"/>
                  <a:cs typeface="Times New Roman" panose="02020603050405020304" pitchFamily="18" charset="0"/>
                  <a:sym typeface="+mn-lt"/>
                </a:rPr>
                <a:t>B</a:t>
              </a:r>
              <a:endParaRPr lang="en-US" sz="3733" b="1" dirty="0">
                <a:solidFill>
                  <a:schemeClr val="bg1"/>
                </a:solidFill>
                <a:latin typeface="#9Slide03 Cabin Condensed" panose="00000506000000000000" pitchFamily="2" charset="-93"/>
                <a:cs typeface="Times New Roman" panose="02020603050405020304" pitchFamily="18" charset="0"/>
                <a:sym typeface="+mn-lt"/>
              </a:endParaRPr>
            </a:p>
          </p:txBody>
        </p:sp>
        <p:sp>
          <p:nvSpPr>
            <p:cNvPr id="13" name="TextBox 44">
              <a:extLst>
                <a:ext uri="{FF2B5EF4-FFF2-40B4-BE49-F238E27FC236}">
                  <a16:creationId xmlns:a16="http://schemas.microsoft.com/office/drawing/2014/main" id="{B7DEC61F-09E7-473F-AF18-C79C41A1CF36}"/>
                </a:ext>
              </a:extLst>
            </p:cNvPr>
            <p:cNvSpPr txBox="1"/>
            <p:nvPr/>
          </p:nvSpPr>
          <p:spPr>
            <a:xfrm flipH="1">
              <a:off x="8096702" y="3420040"/>
              <a:ext cx="2403867" cy="352234"/>
            </a:xfrm>
            <a:prstGeom prst="rect">
              <a:avLst/>
            </a:prstGeom>
            <a:noFill/>
          </p:spPr>
          <p:txBody>
            <a:bodyPr wrap="square" lIns="0" tIns="0" rIns="192000" bIns="0" rtlCol="0" anchor="ctr" anchorCtr="0">
              <a:noAutofit/>
            </a:bodyPr>
            <a:lstStyle/>
            <a:p>
              <a:pPr algn="just"/>
              <a:r>
                <a:rPr lang="vi-VN" altLang="zh-CN" sz="2400">
                  <a:latin typeface="#9Slide03 Cabin Condensed" panose="00000506000000000000" pitchFamily="2" charset="-93"/>
                  <a:ea typeface="微软雅黑" panose="020B0503020204020204" pitchFamily="34" charset="-122"/>
                  <a:cs typeface="Times New Roman" panose="02020603050405020304" pitchFamily="18" charset="0"/>
                  <a:sym typeface="+mn-lt"/>
                </a:rPr>
                <a:t>Các nguyên tố này không cùng một chu kì.</a:t>
              </a:r>
              <a:endParaRPr lang="vi-VN" sz="2400" dirty="0">
                <a:latin typeface="#9Slide03 Cabin Condensed" panose="00000506000000000000" pitchFamily="2" charset="-93"/>
                <a:ea typeface="微软雅黑" panose="020B0503020204020204" pitchFamily="34" charset="-122"/>
                <a:cs typeface="Times New Roman" panose="02020603050405020304" pitchFamily="18" charset="0"/>
                <a:sym typeface="+mn-lt"/>
              </a:endParaRPr>
            </a:p>
          </p:txBody>
        </p:sp>
        <p:sp>
          <p:nvSpPr>
            <p:cNvPr id="15" name="Rounded Rectangle 46">
              <a:extLst>
                <a:ext uri="{FF2B5EF4-FFF2-40B4-BE49-F238E27FC236}">
                  <a16:creationId xmlns:a16="http://schemas.microsoft.com/office/drawing/2014/main" id="{7302B2BA-D1FB-4239-9AD3-026BEA078F97}"/>
                </a:ext>
              </a:extLst>
            </p:cNvPr>
            <p:cNvSpPr/>
            <p:nvPr/>
          </p:nvSpPr>
          <p:spPr>
            <a:xfrm flipH="1">
              <a:off x="10673029" y="4786498"/>
              <a:ext cx="721040" cy="721040"/>
            </a:xfrm>
            <a:prstGeom prst="ellipse">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733" b="1">
                  <a:solidFill>
                    <a:schemeClr val="bg1"/>
                  </a:solidFill>
                  <a:latin typeface="#9Slide03 Cabin Condensed" panose="00000506000000000000" pitchFamily="2" charset="-93"/>
                  <a:cs typeface="Times New Roman" panose="02020603050405020304" pitchFamily="18" charset="0"/>
                  <a:sym typeface="+mn-lt"/>
                </a:rPr>
                <a:t>D</a:t>
              </a:r>
            </a:p>
          </p:txBody>
        </p:sp>
        <p:sp>
          <p:nvSpPr>
            <p:cNvPr id="16" name="TextBox 47">
              <a:extLst>
                <a:ext uri="{FF2B5EF4-FFF2-40B4-BE49-F238E27FC236}">
                  <a16:creationId xmlns:a16="http://schemas.microsoft.com/office/drawing/2014/main" id="{76E8E71D-C132-416C-ACF0-D7F5CEF11BDD}"/>
                </a:ext>
              </a:extLst>
            </p:cNvPr>
            <p:cNvSpPr txBox="1"/>
            <p:nvPr/>
          </p:nvSpPr>
          <p:spPr>
            <a:xfrm flipH="1">
              <a:off x="6810137" y="4649105"/>
              <a:ext cx="3783608" cy="721039"/>
            </a:xfrm>
            <a:prstGeom prst="rect">
              <a:avLst/>
            </a:prstGeom>
            <a:noFill/>
          </p:spPr>
          <p:txBody>
            <a:bodyPr wrap="square" lIns="0" tIns="0" rIns="192000" bIns="0" rtlCol="0" anchor="ctr" anchorCtr="0">
              <a:noAutofit/>
            </a:bodyPr>
            <a:lstStyle/>
            <a:p>
              <a:pPr algn="just"/>
              <a:r>
                <a:rPr lang="vi-VN" altLang="zh-CN" sz="2400">
                  <a:latin typeface="#9Slide03 Cabin Condensed" panose="00000506000000000000" pitchFamily="2" charset="-93"/>
                  <a:ea typeface="微软雅黑" panose="020B0503020204020204" pitchFamily="34" charset="-122"/>
                  <a:cs typeface="Times New Roman" panose="02020603050405020304" pitchFamily="18" charset="0"/>
                  <a:sym typeface="+mn-lt"/>
                </a:rPr>
                <a:t>Thứ tự tính base tăng dần: XOH &lt; YOH &lt; ZOH</a:t>
              </a:r>
              <a:endParaRPr lang="vi-VN" sz="2400" dirty="0">
                <a:latin typeface="#9Slide03 Cabin Condensed" panose="00000506000000000000" pitchFamily="2" charset="-93"/>
                <a:ea typeface="微软雅黑" panose="020B0503020204020204" pitchFamily="34" charset="-122"/>
                <a:cs typeface="Times New Roman" panose="02020603050405020304" pitchFamily="18" charset="0"/>
                <a:sym typeface="+mn-lt"/>
              </a:endParaRPr>
            </a:p>
          </p:txBody>
        </p:sp>
      </p:grpSp>
      <p:sp>
        <p:nvSpPr>
          <p:cNvPr id="55" name="Rectangle: Rounded Corners 54">
            <a:extLst>
              <a:ext uri="{FF2B5EF4-FFF2-40B4-BE49-F238E27FC236}">
                <a16:creationId xmlns:a16="http://schemas.microsoft.com/office/drawing/2014/main" id="{720A1985-80A9-9B6C-19E1-EE704760362A}"/>
              </a:ext>
            </a:extLst>
          </p:cNvPr>
          <p:cNvSpPr/>
          <p:nvPr/>
        </p:nvSpPr>
        <p:spPr>
          <a:xfrm>
            <a:off x="1349270" y="490237"/>
            <a:ext cx="9165794" cy="1201028"/>
          </a:xfrm>
          <a:prstGeom prst="roundRect">
            <a:avLst>
              <a:gd name="adj" fmla="val 50000"/>
            </a:avLst>
          </a:prstGeom>
          <a:solidFill>
            <a:srgbClr val="24A19C">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DCE9BF11-5EC0-F4FF-42E6-FFAA54008013}"/>
              </a:ext>
            </a:extLst>
          </p:cNvPr>
          <p:cNvSpPr/>
          <p:nvPr/>
        </p:nvSpPr>
        <p:spPr>
          <a:xfrm>
            <a:off x="1147490" y="683566"/>
            <a:ext cx="773560" cy="743580"/>
          </a:xfrm>
          <a:prstGeom prst="ellipse">
            <a:avLst/>
          </a:prstGeom>
          <a:solidFill>
            <a:srgbClr val="24A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9Slide03 Cabin Condensed" panose="00000506000000000000" pitchFamily="2" charset="-93"/>
                <a:cs typeface="Times New Roman" panose="02020603050405020304" pitchFamily="18" charset="0"/>
              </a:rPr>
              <a:t>8</a:t>
            </a:r>
          </a:p>
        </p:txBody>
      </p:sp>
      <p:sp>
        <p:nvSpPr>
          <p:cNvPr id="57" name="TextBox 56">
            <a:extLst>
              <a:ext uri="{FF2B5EF4-FFF2-40B4-BE49-F238E27FC236}">
                <a16:creationId xmlns:a16="http://schemas.microsoft.com/office/drawing/2014/main" id="{D668CBF5-F5A3-F43D-A829-E27A8A327A31}"/>
              </a:ext>
            </a:extLst>
          </p:cNvPr>
          <p:cNvSpPr txBox="1"/>
          <p:nvPr/>
        </p:nvSpPr>
        <p:spPr>
          <a:xfrm>
            <a:off x="1854479" y="602020"/>
            <a:ext cx="9052504" cy="1081322"/>
          </a:xfrm>
          <a:prstGeom prst="rect">
            <a:avLst/>
          </a:prstGeom>
          <a:noFill/>
        </p:spPr>
        <p:txBody>
          <a:bodyPr wrap="square" rtlCol="0">
            <a:spAutoFit/>
          </a:bodyPr>
          <a:lstStyle>
            <a:defPPr>
              <a:defRPr lang="en-US"/>
            </a:defPPr>
            <a:lvl1pPr>
              <a:lnSpc>
                <a:spcPct val="120000"/>
              </a:lnSpc>
              <a:defRPr sz="2400">
                <a:latin typeface="Arial" panose="020B0604020202020204" pitchFamily="34" charset="0"/>
                <a:cs typeface="Arial" panose="020B0604020202020204" pitchFamily="34" charset="0"/>
              </a:defRPr>
            </a:lvl1pPr>
          </a:lstStyle>
          <a:p>
            <a:r>
              <a:rPr lang="vi-VN" sz="2800">
                <a:latin typeface="#9Slide03 Cabin Condensed" panose="00000506000000000000" pitchFamily="2" charset="-93"/>
                <a:cs typeface="Times New Roman" panose="02020603050405020304" pitchFamily="18" charset="0"/>
              </a:rPr>
              <a:t>Cho các nguyên tố X, Y, Z với số hiệu nguyên tử lần lượt là 11, 29, 37. Phát biểu nào sau đây đúng?</a:t>
            </a:r>
            <a:endParaRPr lang="vi-VN" sz="2800" dirty="0">
              <a:latin typeface="#9Slide03 Cabin Condensed" panose="00000506000000000000" pitchFamily="2" charset="-93"/>
              <a:cs typeface="Times New Roman" panose="02020603050405020304" pitchFamily="18" charset="0"/>
            </a:endParaRPr>
          </a:p>
        </p:txBody>
      </p:sp>
      <p:sp>
        <p:nvSpPr>
          <p:cNvPr id="58" name="Rectangle: Rounded Corners 57">
            <a:extLst>
              <a:ext uri="{FF2B5EF4-FFF2-40B4-BE49-F238E27FC236}">
                <a16:creationId xmlns:a16="http://schemas.microsoft.com/office/drawing/2014/main" id="{6C96C30C-5C7C-2194-3BC3-C91D480AE6ED}"/>
              </a:ext>
            </a:extLst>
          </p:cNvPr>
          <p:cNvSpPr/>
          <p:nvPr/>
        </p:nvSpPr>
        <p:spPr>
          <a:xfrm>
            <a:off x="7958153" y="2739144"/>
            <a:ext cx="2211477" cy="1267049"/>
          </a:xfrm>
          <a:prstGeom prst="roundRect">
            <a:avLst/>
          </a:prstGeom>
          <a:noFill/>
          <a:ln w="28575">
            <a:solidFill>
              <a:srgbClr val="D9609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6066454"/>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xmlns:a16="http://schemas.microsoft.com/office/drawing/2014/main" xmlns:a14="http://schemas.microsoft.com/office/drawing/2010/main">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left)">
                                      <p:cBhvr>
                                        <p:cTn id="16" dur="500"/>
                                        <p:tgtEl>
                                          <p:spTgt spid="5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 calcmode="lin" valueType="num">
                                      <p:cBhvr>
                                        <p:cTn id="38" dur="500" fill="hold"/>
                                        <p:tgtEl>
                                          <p:spTgt spid="58"/>
                                        </p:tgtEl>
                                        <p:attrNameLst>
                                          <p:attrName>ppt_w</p:attrName>
                                        </p:attrNameLst>
                                      </p:cBhvr>
                                      <p:tavLst>
                                        <p:tav tm="0">
                                          <p:val>
                                            <p:fltVal val="0"/>
                                          </p:val>
                                        </p:tav>
                                        <p:tav tm="100000">
                                          <p:val>
                                            <p:strVal val="#ppt_w"/>
                                          </p:val>
                                        </p:tav>
                                      </p:tavLst>
                                    </p:anim>
                                    <p:anim calcmode="lin" valueType="num">
                                      <p:cBhvr>
                                        <p:cTn id="39" dur="500" fill="hold"/>
                                        <p:tgtEl>
                                          <p:spTgt spid="58"/>
                                        </p:tgtEl>
                                        <p:attrNameLst>
                                          <p:attrName>ppt_h</p:attrName>
                                        </p:attrNameLst>
                                      </p:cBhvr>
                                      <p:tavLst>
                                        <p:tav tm="0">
                                          <p:val>
                                            <p:fltVal val="0"/>
                                          </p:val>
                                        </p:tav>
                                        <p:tav tm="100000">
                                          <p:val>
                                            <p:strVal val="#ppt_h"/>
                                          </p:val>
                                        </p:tav>
                                      </p:tavLst>
                                    </p:anim>
                                    <p:animEffect transition="in" filter="fade">
                                      <p:cBhvr>
                                        <p:cTn id="4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p:bldP spid="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a:extLst>
              <a:ext uri="{FF2B5EF4-FFF2-40B4-BE49-F238E27FC236}">
                <a16:creationId xmlns:a16="http://schemas.microsoft.com/office/drawing/2014/main" id="{3051CA0C-A16A-4B28-A72E-B0B7E6F919F8}"/>
              </a:ext>
            </a:extLst>
          </p:cNvPr>
          <p:cNvSpPr/>
          <p:nvPr/>
        </p:nvSpPr>
        <p:spPr>
          <a:xfrm>
            <a:off x="6643584" y="865030"/>
            <a:ext cx="2315797" cy="231579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椭圆 1">
            <a:extLst>
              <a:ext uri="{FF2B5EF4-FFF2-40B4-BE49-F238E27FC236}">
                <a16:creationId xmlns:a16="http://schemas.microsoft.com/office/drawing/2014/main" id="{1197D603-647B-4499-9190-EB6BAA2E9290}"/>
              </a:ext>
            </a:extLst>
          </p:cNvPr>
          <p:cNvSpPr/>
          <p:nvPr/>
        </p:nvSpPr>
        <p:spPr>
          <a:xfrm>
            <a:off x="3265716" y="1036506"/>
            <a:ext cx="5233346" cy="523334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3792752" y="3159924"/>
            <a:ext cx="4173227" cy="1938992"/>
          </a:xfrm>
          <a:prstGeom prst="rect">
            <a:avLst/>
          </a:prstGeom>
          <a:noFill/>
        </p:spPr>
        <p:txBody>
          <a:bodyPr wrap="square" rtlCol="0" anchor="t">
            <a:spAutoFit/>
          </a:bodyPr>
          <a:lstStyle/>
          <a:p>
            <a:pPr algn="ctr"/>
            <a:r>
              <a:rPr lang="en-US" altLang="zh-CN" sz="6000" b="1" dirty="0">
                <a:solidFill>
                  <a:schemeClr val="bg1"/>
                </a:solidFill>
                <a:latin typeface="#9Slide03 Cabin Condensed" panose="00000506000000000000" pitchFamily="2" charset="-93"/>
                <a:cs typeface="Times New Roman" panose="02020603050405020304" pitchFamily="18" charset="0"/>
                <a:sym typeface="+mn-lt"/>
              </a:rPr>
              <a:t>BÁN KÍNH NGUYÊN TỬ</a:t>
            </a:r>
          </a:p>
        </p:txBody>
      </p:sp>
      <p:sp>
        <p:nvSpPr>
          <p:cNvPr id="9" name="圆: 空心 8">
            <a:extLst>
              <a:ext uri="{FF2B5EF4-FFF2-40B4-BE49-F238E27FC236}">
                <a16:creationId xmlns:a16="http://schemas.microsoft.com/office/drawing/2014/main" id="{2C13BB8A-EDC8-406B-BC46-DDC1C6205F80}"/>
              </a:ext>
            </a:extLst>
          </p:cNvPr>
          <p:cNvSpPr/>
          <p:nvPr/>
        </p:nvSpPr>
        <p:spPr>
          <a:xfrm>
            <a:off x="10826260" y="-1172131"/>
            <a:ext cx="2281655" cy="2281655"/>
          </a:xfrm>
          <a:prstGeom prst="donut">
            <a:avLst>
              <a:gd name="adj" fmla="val 239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椭圆 19">
            <a:extLst>
              <a:ext uri="{FF2B5EF4-FFF2-40B4-BE49-F238E27FC236}">
                <a16:creationId xmlns:a16="http://schemas.microsoft.com/office/drawing/2014/main" id="{C33C904E-6B59-4D54-81A2-FAF9814C7621}"/>
              </a:ext>
            </a:extLst>
          </p:cNvPr>
          <p:cNvSpPr/>
          <p:nvPr/>
        </p:nvSpPr>
        <p:spPr>
          <a:xfrm>
            <a:off x="2571087" y="1449488"/>
            <a:ext cx="672970" cy="67297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47" name="组合 46">
            <a:extLst>
              <a:ext uri="{FF2B5EF4-FFF2-40B4-BE49-F238E27FC236}">
                <a16:creationId xmlns:a16="http://schemas.microsoft.com/office/drawing/2014/main" id="{D6BA148C-B14C-4E63-9807-FCACB5471DF7}"/>
              </a:ext>
            </a:extLst>
          </p:cNvPr>
          <p:cNvGrpSpPr/>
          <p:nvPr/>
        </p:nvGrpSpPr>
        <p:grpSpPr>
          <a:xfrm rot="16200000" flipH="1">
            <a:off x="8750920" y="1589471"/>
            <a:ext cx="277014" cy="1274942"/>
            <a:chOff x="1724433" y="1612606"/>
            <a:chExt cx="241950" cy="1113561"/>
          </a:xfrm>
          <a:solidFill>
            <a:schemeClr val="accent1"/>
          </a:solidFill>
        </p:grpSpPr>
        <p:grpSp>
          <p:nvGrpSpPr>
            <p:cNvPr id="49" name="组合 48">
              <a:extLst>
                <a:ext uri="{FF2B5EF4-FFF2-40B4-BE49-F238E27FC236}">
                  <a16:creationId xmlns:a16="http://schemas.microsoft.com/office/drawing/2014/main" id="{FEAC451F-AC47-4C9E-BBF0-2DA7F26C4456}"/>
                </a:ext>
              </a:extLst>
            </p:cNvPr>
            <p:cNvGrpSpPr/>
            <p:nvPr/>
          </p:nvGrpSpPr>
          <p:grpSpPr>
            <a:xfrm>
              <a:off x="1898681" y="1612606"/>
              <a:ext cx="67702" cy="1113561"/>
              <a:chOff x="2041334" y="1597820"/>
              <a:chExt cx="67702" cy="1113561"/>
            </a:xfrm>
            <a:grpFill/>
          </p:grpSpPr>
          <p:sp>
            <p:nvSpPr>
              <p:cNvPr id="59" name="椭圆 58">
                <a:extLst>
                  <a:ext uri="{FF2B5EF4-FFF2-40B4-BE49-F238E27FC236}">
                    <a16:creationId xmlns:a16="http://schemas.microsoft.com/office/drawing/2014/main" id="{D9C97C3F-DA07-41C0-AA5C-C941771873C7}"/>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0" name="椭圆 59">
                <a:extLst>
                  <a:ext uri="{FF2B5EF4-FFF2-40B4-BE49-F238E27FC236}">
                    <a16:creationId xmlns:a16="http://schemas.microsoft.com/office/drawing/2014/main" id="{8BE526B5-9E4E-4D75-99A3-DAAC8168FE61}"/>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1" name="椭圆 60">
                <a:extLst>
                  <a:ext uri="{FF2B5EF4-FFF2-40B4-BE49-F238E27FC236}">
                    <a16:creationId xmlns:a16="http://schemas.microsoft.com/office/drawing/2014/main" id="{F0E5E836-4FE6-4AD0-BAC8-6C3C3EA49288}"/>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2" name="椭圆 61">
                <a:extLst>
                  <a:ext uri="{FF2B5EF4-FFF2-40B4-BE49-F238E27FC236}">
                    <a16:creationId xmlns:a16="http://schemas.microsoft.com/office/drawing/2014/main" id="{270E8249-6799-41C5-8CE2-A3C80496DA03}"/>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3" name="椭圆 62">
                <a:extLst>
                  <a:ext uri="{FF2B5EF4-FFF2-40B4-BE49-F238E27FC236}">
                    <a16:creationId xmlns:a16="http://schemas.microsoft.com/office/drawing/2014/main" id="{18DF2345-475A-4966-A2F8-7998CDC2DDCD}"/>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64" name="椭圆 63">
                <a:extLst>
                  <a:ext uri="{FF2B5EF4-FFF2-40B4-BE49-F238E27FC236}">
                    <a16:creationId xmlns:a16="http://schemas.microsoft.com/office/drawing/2014/main" id="{D3F0B56F-8F68-4EA8-AFCF-280299FB538D}"/>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5" name="椭圆 64">
                <a:extLst>
                  <a:ext uri="{FF2B5EF4-FFF2-40B4-BE49-F238E27FC236}">
                    <a16:creationId xmlns:a16="http://schemas.microsoft.com/office/drawing/2014/main" id="{EDD4B084-D069-4748-BE32-AAAD0340259E}"/>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6" name="椭圆 65">
                <a:extLst>
                  <a:ext uri="{FF2B5EF4-FFF2-40B4-BE49-F238E27FC236}">
                    <a16:creationId xmlns:a16="http://schemas.microsoft.com/office/drawing/2014/main" id="{033AF2E3-9781-449D-B210-9408EC374639}"/>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50" name="组合 49">
              <a:extLst>
                <a:ext uri="{FF2B5EF4-FFF2-40B4-BE49-F238E27FC236}">
                  <a16:creationId xmlns:a16="http://schemas.microsoft.com/office/drawing/2014/main" id="{19B21A57-85F6-4F1C-B6BA-0932A258B216}"/>
                </a:ext>
              </a:extLst>
            </p:cNvPr>
            <p:cNvGrpSpPr/>
            <p:nvPr/>
          </p:nvGrpSpPr>
          <p:grpSpPr>
            <a:xfrm>
              <a:off x="1724433" y="1612606"/>
              <a:ext cx="67702" cy="1113561"/>
              <a:chOff x="2041334" y="1597820"/>
              <a:chExt cx="67702" cy="1113561"/>
            </a:xfrm>
            <a:grpFill/>
          </p:grpSpPr>
          <p:sp>
            <p:nvSpPr>
              <p:cNvPr id="51" name="椭圆 50">
                <a:extLst>
                  <a:ext uri="{FF2B5EF4-FFF2-40B4-BE49-F238E27FC236}">
                    <a16:creationId xmlns:a16="http://schemas.microsoft.com/office/drawing/2014/main" id="{D17397D1-53A9-4B02-BC2F-E06E2DA609D6}"/>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2" name="椭圆 51">
                <a:extLst>
                  <a:ext uri="{FF2B5EF4-FFF2-40B4-BE49-F238E27FC236}">
                    <a16:creationId xmlns:a16="http://schemas.microsoft.com/office/drawing/2014/main" id="{11999141-895C-43F9-A0F0-0E6B08C9B1D7}"/>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3" name="椭圆 52">
                <a:extLst>
                  <a:ext uri="{FF2B5EF4-FFF2-40B4-BE49-F238E27FC236}">
                    <a16:creationId xmlns:a16="http://schemas.microsoft.com/office/drawing/2014/main" id="{78E8CD96-61AA-4FF0-8972-4309BC400388}"/>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4" name="椭圆 53">
                <a:extLst>
                  <a:ext uri="{FF2B5EF4-FFF2-40B4-BE49-F238E27FC236}">
                    <a16:creationId xmlns:a16="http://schemas.microsoft.com/office/drawing/2014/main" id="{F00C7127-3280-4116-88DF-29C5361B0BE3}"/>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5" name="椭圆 54">
                <a:extLst>
                  <a:ext uri="{FF2B5EF4-FFF2-40B4-BE49-F238E27FC236}">
                    <a16:creationId xmlns:a16="http://schemas.microsoft.com/office/drawing/2014/main" id="{EDF4FB33-760A-446D-9D83-4BA9B415A36F}"/>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6" name="椭圆 55">
                <a:extLst>
                  <a:ext uri="{FF2B5EF4-FFF2-40B4-BE49-F238E27FC236}">
                    <a16:creationId xmlns:a16="http://schemas.microsoft.com/office/drawing/2014/main" id="{C6C9A7E2-1A21-4349-8376-5C51A472F5B4}"/>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7" name="椭圆 56">
                <a:extLst>
                  <a:ext uri="{FF2B5EF4-FFF2-40B4-BE49-F238E27FC236}">
                    <a16:creationId xmlns:a16="http://schemas.microsoft.com/office/drawing/2014/main" id="{60AED9FC-7DB3-4131-811A-C7E0C1F1D5CF}"/>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8" name="椭圆 57">
                <a:extLst>
                  <a:ext uri="{FF2B5EF4-FFF2-40B4-BE49-F238E27FC236}">
                    <a16:creationId xmlns:a16="http://schemas.microsoft.com/office/drawing/2014/main" id="{5DE58586-E34C-49FD-A464-92F813CE49E5}"/>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grpSp>
        <p:nvGrpSpPr>
          <p:cNvPr id="7" name="组合 6">
            <a:extLst>
              <a:ext uri="{FF2B5EF4-FFF2-40B4-BE49-F238E27FC236}">
                <a16:creationId xmlns:a16="http://schemas.microsoft.com/office/drawing/2014/main" id="{3E9EFAC4-B012-4AE3-B0D3-8379A4E2E750}"/>
              </a:ext>
            </a:extLst>
          </p:cNvPr>
          <p:cNvGrpSpPr/>
          <p:nvPr/>
        </p:nvGrpSpPr>
        <p:grpSpPr>
          <a:xfrm>
            <a:off x="677008" y="5846174"/>
            <a:ext cx="725493" cy="428693"/>
            <a:chOff x="716513" y="5833241"/>
            <a:chExt cx="725493" cy="428693"/>
          </a:xfrm>
        </p:grpSpPr>
        <p:sp>
          <p:nvSpPr>
            <p:cNvPr id="6" name="等腰三角形 5">
              <a:extLst>
                <a:ext uri="{FF2B5EF4-FFF2-40B4-BE49-F238E27FC236}">
                  <a16:creationId xmlns:a16="http://schemas.microsoft.com/office/drawing/2014/main" id="{FBF5E6FF-AF40-4036-9783-27BC795530B2}"/>
                </a:ext>
              </a:extLst>
            </p:cNvPr>
            <p:cNvSpPr/>
            <p:nvPr/>
          </p:nvSpPr>
          <p:spPr>
            <a:xfrm rot="5400000">
              <a:off x="660400" y="5889354"/>
              <a:ext cx="417458" cy="3052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等腰三角形 66">
              <a:extLst>
                <a:ext uri="{FF2B5EF4-FFF2-40B4-BE49-F238E27FC236}">
                  <a16:creationId xmlns:a16="http://schemas.microsoft.com/office/drawing/2014/main" id="{C086E5B9-C445-4AA8-AA20-E074C5C81547}"/>
                </a:ext>
              </a:extLst>
            </p:cNvPr>
            <p:cNvSpPr/>
            <p:nvPr/>
          </p:nvSpPr>
          <p:spPr>
            <a:xfrm rot="5400000">
              <a:off x="1080661" y="5900589"/>
              <a:ext cx="417458" cy="3052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8" name="椭圆 67">
            <a:extLst>
              <a:ext uri="{FF2B5EF4-FFF2-40B4-BE49-F238E27FC236}">
                <a16:creationId xmlns:a16="http://schemas.microsoft.com/office/drawing/2014/main" id="{0327F187-60DD-453C-BFCE-F637491B2BE0}"/>
              </a:ext>
            </a:extLst>
          </p:cNvPr>
          <p:cNvSpPr/>
          <p:nvPr/>
        </p:nvSpPr>
        <p:spPr>
          <a:xfrm>
            <a:off x="10679117" y="2448070"/>
            <a:ext cx="540667" cy="540667"/>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9" name="文本框 68">
            <a:extLst>
              <a:ext uri="{FF2B5EF4-FFF2-40B4-BE49-F238E27FC236}">
                <a16:creationId xmlns:a16="http://schemas.microsoft.com/office/drawing/2014/main" id="{A684557A-316B-405F-8249-2DFAA9810ACF}"/>
              </a:ext>
            </a:extLst>
          </p:cNvPr>
          <p:cNvSpPr txBox="1"/>
          <p:nvPr/>
        </p:nvSpPr>
        <p:spPr>
          <a:xfrm>
            <a:off x="3706251" y="1332025"/>
            <a:ext cx="4305867"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800" b="1" u="none" strike="noStrike" kern="1200" cap="none" spc="0" normalizeH="0" baseline="0" noProof="0" dirty="0">
                <a:ln>
                  <a:noFill/>
                </a:ln>
                <a:solidFill>
                  <a:schemeClr val="bg1"/>
                </a:solidFill>
                <a:effectLst/>
                <a:uLnTx/>
                <a:uFillTx/>
                <a:latin typeface="#9Slide03 Cabin Condensed" panose="00000506000000000000" pitchFamily="2" charset="-93"/>
                <a:cs typeface="Times New Roman" panose="02020603050405020304" pitchFamily="18" charset="0"/>
                <a:sym typeface="+mn-lt"/>
              </a:rPr>
              <a:t>01</a:t>
            </a:r>
          </a:p>
        </p:txBody>
      </p:sp>
      <p:sp>
        <p:nvSpPr>
          <p:cNvPr id="72" name="圆: 空心 71">
            <a:extLst>
              <a:ext uri="{FF2B5EF4-FFF2-40B4-BE49-F238E27FC236}">
                <a16:creationId xmlns:a16="http://schemas.microsoft.com/office/drawing/2014/main" id="{4521D3BE-CFA0-4668-9956-2248EA69FB1F}"/>
              </a:ext>
            </a:extLst>
          </p:cNvPr>
          <p:cNvSpPr/>
          <p:nvPr/>
        </p:nvSpPr>
        <p:spPr>
          <a:xfrm>
            <a:off x="670706" y="629439"/>
            <a:ext cx="339706" cy="339706"/>
          </a:xfrm>
          <a:prstGeom prst="donut">
            <a:avLst>
              <a:gd name="adj" fmla="val 273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dirty="0">
              <a:solidFill>
                <a:schemeClr val="tx1"/>
              </a:solidFill>
              <a:cs typeface="+mn-ea"/>
              <a:sym typeface="+mn-lt"/>
            </a:endParaRPr>
          </a:p>
        </p:txBody>
      </p:sp>
      <p:pic>
        <p:nvPicPr>
          <p:cNvPr id="10" name="图片 9">
            <a:extLst>
              <a:ext uri="{FF2B5EF4-FFF2-40B4-BE49-F238E27FC236}">
                <a16:creationId xmlns:a16="http://schemas.microsoft.com/office/drawing/2014/main" id="{53A0E8BE-0E34-4662-A5E5-0A81DC10BC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193" t="8328" r="9566" b="10302"/>
          <a:stretch/>
        </p:blipFill>
        <p:spPr>
          <a:xfrm>
            <a:off x="965715" y="1967757"/>
            <a:ext cx="1743070" cy="1325696"/>
          </a:xfrm>
          <a:prstGeom prst="rect">
            <a:avLst/>
          </a:prstGeom>
        </p:spPr>
      </p:pic>
      <p:grpSp>
        <p:nvGrpSpPr>
          <p:cNvPr id="74" name="组合 73">
            <a:extLst>
              <a:ext uri="{FF2B5EF4-FFF2-40B4-BE49-F238E27FC236}">
                <a16:creationId xmlns:a16="http://schemas.microsoft.com/office/drawing/2014/main" id="{799DD5EC-D687-4BD2-8180-6CAFD87BF6E2}"/>
              </a:ext>
            </a:extLst>
          </p:cNvPr>
          <p:cNvGrpSpPr/>
          <p:nvPr/>
        </p:nvGrpSpPr>
        <p:grpSpPr>
          <a:xfrm rot="5400000">
            <a:off x="1783064" y="4573892"/>
            <a:ext cx="1271011" cy="686142"/>
            <a:chOff x="5448929" y="3875407"/>
            <a:chExt cx="1277044" cy="689399"/>
          </a:xfrm>
          <a:solidFill>
            <a:schemeClr val="accent1">
              <a:lumMod val="60000"/>
              <a:lumOff val="40000"/>
            </a:schemeClr>
          </a:solidFill>
        </p:grpSpPr>
        <p:grpSp>
          <p:nvGrpSpPr>
            <p:cNvPr id="75" name="组合 74">
              <a:extLst>
                <a:ext uri="{FF2B5EF4-FFF2-40B4-BE49-F238E27FC236}">
                  <a16:creationId xmlns:a16="http://schemas.microsoft.com/office/drawing/2014/main" id="{8450467B-1EF0-4F4B-B0CF-36CF8D84EEFA}"/>
                </a:ext>
              </a:extLst>
            </p:cNvPr>
            <p:cNvGrpSpPr/>
            <p:nvPr/>
          </p:nvGrpSpPr>
          <p:grpSpPr>
            <a:xfrm rot="16200000" flipH="1">
              <a:off x="5949995" y="3376443"/>
              <a:ext cx="277014" cy="1274942"/>
              <a:chOff x="1724433" y="1612606"/>
              <a:chExt cx="241950" cy="1113561"/>
            </a:xfrm>
            <a:grpFill/>
          </p:grpSpPr>
          <p:grpSp>
            <p:nvGrpSpPr>
              <p:cNvPr id="95" name="组合 94">
                <a:extLst>
                  <a:ext uri="{FF2B5EF4-FFF2-40B4-BE49-F238E27FC236}">
                    <a16:creationId xmlns:a16="http://schemas.microsoft.com/office/drawing/2014/main" id="{59B028FF-85CD-49DE-9A2D-8FB59C094869}"/>
                  </a:ext>
                </a:extLst>
              </p:cNvPr>
              <p:cNvGrpSpPr/>
              <p:nvPr/>
            </p:nvGrpSpPr>
            <p:grpSpPr>
              <a:xfrm>
                <a:off x="1898681" y="1612606"/>
                <a:ext cx="67702" cy="1113561"/>
                <a:chOff x="2041334" y="1597820"/>
                <a:chExt cx="67702" cy="1113561"/>
              </a:xfrm>
              <a:grpFill/>
            </p:grpSpPr>
            <p:sp>
              <p:nvSpPr>
                <p:cNvPr id="105" name="椭圆 104">
                  <a:extLst>
                    <a:ext uri="{FF2B5EF4-FFF2-40B4-BE49-F238E27FC236}">
                      <a16:creationId xmlns:a16="http://schemas.microsoft.com/office/drawing/2014/main" id="{544028DA-5532-4663-960D-1C7B5B3CB95C}"/>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6" name="椭圆 105">
                  <a:extLst>
                    <a:ext uri="{FF2B5EF4-FFF2-40B4-BE49-F238E27FC236}">
                      <a16:creationId xmlns:a16="http://schemas.microsoft.com/office/drawing/2014/main" id="{1D4F38A8-74D9-4B81-A5DD-EEAFEE7E5207}"/>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7" name="椭圆 106">
                  <a:extLst>
                    <a:ext uri="{FF2B5EF4-FFF2-40B4-BE49-F238E27FC236}">
                      <a16:creationId xmlns:a16="http://schemas.microsoft.com/office/drawing/2014/main" id="{63716192-69FB-4472-9A1E-FE2211878660}"/>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8" name="椭圆 107">
                  <a:extLst>
                    <a:ext uri="{FF2B5EF4-FFF2-40B4-BE49-F238E27FC236}">
                      <a16:creationId xmlns:a16="http://schemas.microsoft.com/office/drawing/2014/main" id="{76A65F59-FF66-4C05-A197-BC9A6C2BFFF0}"/>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9" name="椭圆 108">
                  <a:extLst>
                    <a:ext uri="{FF2B5EF4-FFF2-40B4-BE49-F238E27FC236}">
                      <a16:creationId xmlns:a16="http://schemas.microsoft.com/office/drawing/2014/main" id="{8AAFA409-ACF7-4876-BB82-438E3A159265}"/>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10" name="椭圆 109">
                  <a:extLst>
                    <a:ext uri="{FF2B5EF4-FFF2-40B4-BE49-F238E27FC236}">
                      <a16:creationId xmlns:a16="http://schemas.microsoft.com/office/drawing/2014/main" id="{4F13BA7B-7EF6-4946-B822-557EE6A5D792}"/>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1" name="椭圆 110">
                  <a:extLst>
                    <a:ext uri="{FF2B5EF4-FFF2-40B4-BE49-F238E27FC236}">
                      <a16:creationId xmlns:a16="http://schemas.microsoft.com/office/drawing/2014/main" id="{89BC55A6-A31C-44BD-88C1-E78A1B71BEE4}"/>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2" name="椭圆 111">
                  <a:extLst>
                    <a:ext uri="{FF2B5EF4-FFF2-40B4-BE49-F238E27FC236}">
                      <a16:creationId xmlns:a16="http://schemas.microsoft.com/office/drawing/2014/main" id="{73586583-E361-4541-A4D7-585834E26010}"/>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6" name="组合 95">
                <a:extLst>
                  <a:ext uri="{FF2B5EF4-FFF2-40B4-BE49-F238E27FC236}">
                    <a16:creationId xmlns:a16="http://schemas.microsoft.com/office/drawing/2014/main" id="{6C50FA3B-CC92-45CE-ABD3-3D898DB0A08D}"/>
                  </a:ext>
                </a:extLst>
              </p:cNvPr>
              <p:cNvGrpSpPr/>
              <p:nvPr/>
            </p:nvGrpSpPr>
            <p:grpSpPr>
              <a:xfrm>
                <a:off x="1724433" y="1612606"/>
                <a:ext cx="67702" cy="1113561"/>
                <a:chOff x="2041334" y="1597820"/>
                <a:chExt cx="67702" cy="1113561"/>
              </a:xfrm>
              <a:grpFill/>
            </p:grpSpPr>
            <p:sp>
              <p:nvSpPr>
                <p:cNvPr id="97" name="椭圆 96">
                  <a:extLst>
                    <a:ext uri="{FF2B5EF4-FFF2-40B4-BE49-F238E27FC236}">
                      <a16:creationId xmlns:a16="http://schemas.microsoft.com/office/drawing/2014/main" id="{D3D0BACA-B5E7-4B7A-8861-2719C1FB79B7}"/>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8" name="椭圆 97">
                  <a:extLst>
                    <a:ext uri="{FF2B5EF4-FFF2-40B4-BE49-F238E27FC236}">
                      <a16:creationId xmlns:a16="http://schemas.microsoft.com/office/drawing/2014/main" id="{49FEB676-423C-4F1E-9190-562D1049FAFF}"/>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9" name="椭圆 98">
                  <a:extLst>
                    <a:ext uri="{FF2B5EF4-FFF2-40B4-BE49-F238E27FC236}">
                      <a16:creationId xmlns:a16="http://schemas.microsoft.com/office/drawing/2014/main" id="{6F701273-7E14-4817-A544-20D1FAF92B7C}"/>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0" name="椭圆 99">
                  <a:extLst>
                    <a:ext uri="{FF2B5EF4-FFF2-40B4-BE49-F238E27FC236}">
                      <a16:creationId xmlns:a16="http://schemas.microsoft.com/office/drawing/2014/main" id="{D8C8793A-5DD0-4995-AC80-531A51C828E7}"/>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1" name="椭圆 100">
                  <a:extLst>
                    <a:ext uri="{FF2B5EF4-FFF2-40B4-BE49-F238E27FC236}">
                      <a16:creationId xmlns:a16="http://schemas.microsoft.com/office/drawing/2014/main" id="{E27F51A3-8569-4980-9ACA-4A9AEFEFA48C}"/>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2" name="椭圆 101">
                  <a:extLst>
                    <a:ext uri="{FF2B5EF4-FFF2-40B4-BE49-F238E27FC236}">
                      <a16:creationId xmlns:a16="http://schemas.microsoft.com/office/drawing/2014/main" id="{B93890A7-BB63-49F2-AFE8-FA20484F4737}"/>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3" name="椭圆 102">
                  <a:extLst>
                    <a:ext uri="{FF2B5EF4-FFF2-40B4-BE49-F238E27FC236}">
                      <a16:creationId xmlns:a16="http://schemas.microsoft.com/office/drawing/2014/main" id="{609CA15C-1E51-488B-B2AA-E8083C452B75}"/>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4" name="椭圆 103">
                  <a:extLst>
                    <a:ext uri="{FF2B5EF4-FFF2-40B4-BE49-F238E27FC236}">
                      <a16:creationId xmlns:a16="http://schemas.microsoft.com/office/drawing/2014/main" id="{781409E6-4AD1-4AD7-80E1-0E895D51B7F4}"/>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grpSp>
          <p:nvGrpSpPr>
            <p:cNvPr id="76" name="组合 75">
              <a:extLst>
                <a:ext uri="{FF2B5EF4-FFF2-40B4-BE49-F238E27FC236}">
                  <a16:creationId xmlns:a16="http://schemas.microsoft.com/office/drawing/2014/main" id="{E0CA4EB7-ABC6-4ED2-8CFA-6C0D538A46D3}"/>
                </a:ext>
              </a:extLst>
            </p:cNvPr>
            <p:cNvGrpSpPr/>
            <p:nvPr/>
          </p:nvGrpSpPr>
          <p:grpSpPr>
            <a:xfrm rot="16200000" flipH="1">
              <a:off x="5947893" y="3788828"/>
              <a:ext cx="277014" cy="1274942"/>
              <a:chOff x="1724433" y="1612606"/>
              <a:chExt cx="241950" cy="1113561"/>
            </a:xfrm>
            <a:grpFill/>
          </p:grpSpPr>
          <p:grpSp>
            <p:nvGrpSpPr>
              <p:cNvPr id="77" name="组合 76">
                <a:extLst>
                  <a:ext uri="{FF2B5EF4-FFF2-40B4-BE49-F238E27FC236}">
                    <a16:creationId xmlns:a16="http://schemas.microsoft.com/office/drawing/2014/main" id="{A1CB3536-CA87-41E2-A353-5926DF4E45DE}"/>
                  </a:ext>
                </a:extLst>
              </p:cNvPr>
              <p:cNvGrpSpPr/>
              <p:nvPr/>
            </p:nvGrpSpPr>
            <p:grpSpPr>
              <a:xfrm>
                <a:off x="1898681" y="1612606"/>
                <a:ext cx="67702" cy="1113561"/>
                <a:chOff x="2041334" y="1597820"/>
                <a:chExt cx="67702" cy="1113561"/>
              </a:xfrm>
              <a:grpFill/>
            </p:grpSpPr>
            <p:sp>
              <p:nvSpPr>
                <p:cNvPr id="87" name="椭圆 86">
                  <a:extLst>
                    <a:ext uri="{FF2B5EF4-FFF2-40B4-BE49-F238E27FC236}">
                      <a16:creationId xmlns:a16="http://schemas.microsoft.com/office/drawing/2014/main" id="{28CB52BC-0151-4FF5-B1F5-83EAEC666D57}"/>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8" name="椭圆 87">
                  <a:extLst>
                    <a:ext uri="{FF2B5EF4-FFF2-40B4-BE49-F238E27FC236}">
                      <a16:creationId xmlns:a16="http://schemas.microsoft.com/office/drawing/2014/main" id="{151E1D53-951F-458D-9DA1-B928AAD414BD}"/>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9" name="椭圆 88">
                  <a:extLst>
                    <a:ext uri="{FF2B5EF4-FFF2-40B4-BE49-F238E27FC236}">
                      <a16:creationId xmlns:a16="http://schemas.microsoft.com/office/drawing/2014/main" id="{2561A78A-D67B-4FF4-9E2C-B6E2A6859727}"/>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0" name="椭圆 89">
                  <a:extLst>
                    <a:ext uri="{FF2B5EF4-FFF2-40B4-BE49-F238E27FC236}">
                      <a16:creationId xmlns:a16="http://schemas.microsoft.com/office/drawing/2014/main" id="{A4397B71-7429-4AEE-A4F4-D2B6C7BCC9B4}"/>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1" name="椭圆 90">
                  <a:extLst>
                    <a:ext uri="{FF2B5EF4-FFF2-40B4-BE49-F238E27FC236}">
                      <a16:creationId xmlns:a16="http://schemas.microsoft.com/office/drawing/2014/main" id="{2F2B4CCC-F3A1-4DAD-99A4-EC006979CB33}"/>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92" name="椭圆 91">
                  <a:extLst>
                    <a:ext uri="{FF2B5EF4-FFF2-40B4-BE49-F238E27FC236}">
                      <a16:creationId xmlns:a16="http://schemas.microsoft.com/office/drawing/2014/main" id="{4FB3824B-E955-4CFB-AF63-6D16B9F274A7}"/>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3" name="椭圆 92">
                  <a:extLst>
                    <a:ext uri="{FF2B5EF4-FFF2-40B4-BE49-F238E27FC236}">
                      <a16:creationId xmlns:a16="http://schemas.microsoft.com/office/drawing/2014/main" id="{E5BB963C-6742-41D9-B6A6-4AADF3CD474A}"/>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4" name="椭圆 93">
                  <a:extLst>
                    <a:ext uri="{FF2B5EF4-FFF2-40B4-BE49-F238E27FC236}">
                      <a16:creationId xmlns:a16="http://schemas.microsoft.com/office/drawing/2014/main" id="{4318A40C-4FF5-485A-968C-D31C5D2AADC0}"/>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78" name="组合 77">
                <a:extLst>
                  <a:ext uri="{FF2B5EF4-FFF2-40B4-BE49-F238E27FC236}">
                    <a16:creationId xmlns:a16="http://schemas.microsoft.com/office/drawing/2014/main" id="{D5BABAA6-1EF6-4570-A9C4-0C067044FC5E}"/>
                  </a:ext>
                </a:extLst>
              </p:cNvPr>
              <p:cNvGrpSpPr/>
              <p:nvPr/>
            </p:nvGrpSpPr>
            <p:grpSpPr>
              <a:xfrm>
                <a:off x="1724433" y="1612606"/>
                <a:ext cx="67702" cy="1113561"/>
                <a:chOff x="2041334" y="1597820"/>
                <a:chExt cx="67702" cy="1113561"/>
              </a:xfrm>
              <a:grpFill/>
            </p:grpSpPr>
            <p:sp>
              <p:nvSpPr>
                <p:cNvPr id="79" name="椭圆 78">
                  <a:extLst>
                    <a:ext uri="{FF2B5EF4-FFF2-40B4-BE49-F238E27FC236}">
                      <a16:creationId xmlns:a16="http://schemas.microsoft.com/office/drawing/2014/main" id="{73457446-5168-4C9C-8506-FA486AB5468E}"/>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0" name="椭圆 79">
                  <a:extLst>
                    <a:ext uri="{FF2B5EF4-FFF2-40B4-BE49-F238E27FC236}">
                      <a16:creationId xmlns:a16="http://schemas.microsoft.com/office/drawing/2014/main" id="{36A4113F-43C7-42EF-9781-70F4854C31AA}"/>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1" name="椭圆 80">
                  <a:extLst>
                    <a:ext uri="{FF2B5EF4-FFF2-40B4-BE49-F238E27FC236}">
                      <a16:creationId xmlns:a16="http://schemas.microsoft.com/office/drawing/2014/main" id="{7C384AAF-D200-423D-9C62-B2A357EDD501}"/>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2" name="椭圆 81">
                  <a:extLst>
                    <a:ext uri="{FF2B5EF4-FFF2-40B4-BE49-F238E27FC236}">
                      <a16:creationId xmlns:a16="http://schemas.microsoft.com/office/drawing/2014/main" id="{CA8C7FA8-1A13-433A-AF9F-670FE54E90A4}"/>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83" name="椭圆 82">
                  <a:extLst>
                    <a:ext uri="{FF2B5EF4-FFF2-40B4-BE49-F238E27FC236}">
                      <a16:creationId xmlns:a16="http://schemas.microsoft.com/office/drawing/2014/main" id="{E11E5637-3E7A-4EBD-A711-59760546DEDE}"/>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4" name="椭圆 83">
                  <a:extLst>
                    <a:ext uri="{FF2B5EF4-FFF2-40B4-BE49-F238E27FC236}">
                      <a16:creationId xmlns:a16="http://schemas.microsoft.com/office/drawing/2014/main" id="{37061D7A-A5FD-45DB-A861-120A10EFC43D}"/>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5" name="椭圆 84">
                  <a:extLst>
                    <a:ext uri="{FF2B5EF4-FFF2-40B4-BE49-F238E27FC236}">
                      <a16:creationId xmlns:a16="http://schemas.microsoft.com/office/drawing/2014/main" id="{27BE153C-E60E-4B65-99C6-F9EBD8499C01}"/>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6" name="椭圆 85">
                  <a:extLst>
                    <a:ext uri="{FF2B5EF4-FFF2-40B4-BE49-F238E27FC236}">
                      <a16:creationId xmlns:a16="http://schemas.microsoft.com/office/drawing/2014/main" id="{BCC54A1E-4F79-406F-9A99-6A030F6B3BFA}"/>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grpSp>
      <p:pic>
        <p:nvPicPr>
          <p:cNvPr id="113" name="图片 112">
            <a:extLst>
              <a:ext uri="{FF2B5EF4-FFF2-40B4-BE49-F238E27FC236}">
                <a16:creationId xmlns:a16="http://schemas.microsoft.com/office/drawing/2014/main" id="{708A1341-92FA-4344-979C-A05EEBB722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092" t="9379" r="21475" b="4269"/>
          <a:stretch/>
        </p:blipFill>
        <p:spPr>
          <a:xfrm rot="351972">
            <a:off x="8436645" y="3381783"/>
            <a:ext cx="3596361" cy="3559589"/>
          </a:xfrm>
          <a:prstGeom prst="rect">
            <a:avLst/>
          </a:prstGeom>
        </p:spPr>
      </p:pic>
    </p:spTree>
    <p:extLst>
      <p:ext uri="{BB962C8B-B14F-4D97-AF65-F5344CB8AC3E}">
        <p14:creationId xmlns:p14="http://schemas.microsoft.com/office/powerpoint/2010/main" val="4119481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B591668E-4286-4B28-BB26-F117AA8FDEA7}"/>
              </a:ext>
            </a:extLst>
          </p:cNvPr>
          <p:cNvPicPr>
            <a:picLocks noChangeAspect="1"/>
          </p:cNvPicPr>
          <p:nvPr/>
        </p:nvPicPr>
        <p:blipFill rotWithShape="1">
          <a:blip r:embed="rId3">
            <a:extLst>
              <a:ext uri="{28A0092B-C50C-407E-A947-70E740481C1C}">
                <a14:useLocalDpi xmlns:a14="http://schemas.microsoft.com/office/drawing/2010/main" val="0"/>
              </a:ext>
            </a:extLst>
          </a:blip>
          <a:srcRect l="2174" t="10676" r="2174"/>
          <a:stretch/>
        </p:blipFill>
        <p:spPr>
          <a:xfrm>
            <a:off x="0" y="0"/>
            <a:ext cx="12192000" cy="6858000"/>
          </a:xfrm>
          <a:prstGeom prst="rect">
            <a:avLst/>
          </a:prstGeom>
        </p:spPr>
      </p:pic>
      <p:sp>
        <p:nvSpPr>
          <p:cNvPr id="65" name="Rectangle: Rounded Corners 64">
            <a:extLst>
              <a:ext uri="{FF2B5EF4-FFF2-40B4-BE49-F238E27FC236}">
                <a16:creationId xmlns:a16="http://schemas.microsoft.com/office/drawing/2014/main" id="{B345FCC6-91E4-D9D3-AA9D-B0769BA3DAA9}"/>
              </a:ext>
            </a:extLst>
          </p:cNvPr>
          <p:cNvSpPr/>
          <p:nvPr/>
        </p:nvSpPr>
        <p:spPr>
          <a:xfrm>
            <a:off x="1372216" y="744535"/>
            <a:ext cx="9722676" cy="1253358"/>
          </a:xfrm>
          <a:prstGeom prst="roundRect">
            <a:avLst>
              <a:gd name="adj" fmla="val 50000"/>
            </a:avLst>
          </a:prstGeom>
          <a:solidFill>
            <a:srgbClr val="D96098">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78DEF254-71A6-B4AE-40E8-7DA152724A4A}"/>
              </a:ext>
            </a:extLst>
          </p:cNvPr>
          <p:cNvSpPr/>
          <p:nvPr/>
        </p:nvSpPr>
        <p:spPr>
          <a:xfrm>
            <a:off x="1097108" y="691657"/>
            <a:ext cx="773560" cy="743580"/>
          </a:xfrm>
          <a:prstGeom prst="ellipse">
            <a:avLst/>
          </a:prstGeom>
          <a:solidFill>
            <a:srgbClr val="D96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9Slide03 Cabin Condensed" panose="00000506000000000000" pitchFamily="2" charset="-93"/>
                <a:cs typeface="Times New Roman" panose="02020603050405020304" pitchFamily="18" charset="0"/>
              </a:rPr>
              <a:t>9</a:t>
            </a:r>
          </a:p>
        </p:txBody>
      </p:sp>
      <p:sp>
        <p:nvSpPr>
          <p:cNvPr id="67" name="TextBox 66">
            <a:extLst>
              <a:ext uri="{FF2B5EF4-FFF2-40B4-BE49-F238E27FC236}">
                <a16:creationId xmlns:a16="http://schemas.microsoft.com/office/drawing/2014/main" id="{9A33828B-FFD1-BBD4-BED5-4D6DB5B263A3}"/>
              </a:ext>
            </a:extLst>
          </p:cNvPr>
          <p:cNvSpPr txBox="1"/>
          <p:nvPr/>
        </p:nvSpPr>
        <p:spPr>
          <a:xfrm>
            <a:off x="1870668" y="805772"/>
            <a:ext cx="9088064" cy="830997"/>
          </a:xfrm>
          <a:prstGeom prst="rect">
            <a:avLst/>
          </a:prstGeom>
          <a:noFill/>
        </p:spPr>
        <p:txBody>
          <a:bodyPr wrap="square" rtlCol="0">
            <a:spAutoFit/>
          </a:bodyPr>
          <a:lstStyle>
            <a:defPPr>
              <a:defRPr lang="en-US"/>
            </a:defPPr>
            <a:lvl1pPr>
              <a:lnSpc>
                <a:spcPct val="120000"/>
              </a:lnSpc>
              <a:defRPr sz="2400">
                <a:latin typeface="Arial" panose="020B0604020202020204" pitchFamily="34" charset="0"/>
                <a:cs typeface="Arial" panose="020B0604020202020204" pitchFamily="34" charset="0"/>
              </a:defRPr>
            </a:lvl1pPr>
          </a:lstStyle>
          <a:p>
            <a:pPr>
              <a:lnSpc>
                <a:spcPct val="100000"/>
              </a:lnSpc>
            </a:pPr>
            <a:r>
              <a:rPr lang="vi-VN">
                <a:latin typeface="#9Slide03 Cabin Condensed" panose="00000506000000000000" pitchFamily="2" charset="-93"/>
                <a:cs typeface="Times New Roman" panose="02020603050405020304" pitchFamily="18" charset="0"/>
              </a:rPr>
              <a:t>Hợp cất khí của nguyên tố R với hidro có công thức hóa học RH</a:t>
            </a:r>
            <a:r>
              <a:rPr lang="vi-VN" baseline="-25000">
                <a:latin typeface="#9Slide03 Cabin Condensed" panose="00000506000000000000" pitchFamily="2" charset="-93"/>
                <a:cs typeface="Times New Roman" panose="02020603050405020304" pitchFamily="18" charset="0"/>
              </a:rPr>
              <a:t>4</a:t>
            </a:r>
            <a:r>
              <a:rPr lang="vi-VN">
                <a:latin typeface="#9Slide03 Cabin Condensed" panose="00000506000000000000" pitchFamily="2" charset="-93"/>
                <a:cs typeface="Times New Roman" panose="02020603050405020304" pitchFamily="18" charset="0"/>
              </a:rPr>
              <a:t>. Trong oxit mà R có hóa trị cao nhất, R chiếm 46,67% về khối lượng. Nguyên tố R thuộc chu kì</a:t>
            </a:r>
            <a:endParaRPr lang="vi-VN" dirty="0">
              <a:latin typeface="#9Slide03 Cabin Condensed" panose="00000506000000000000" pitchFamily="2" charset="-93"/>
              <a:cs typeface="Times New Roman" panose="02020603050405020304" pitchFamily="18" charset="0"/>
            </a:endParaRPr>
          </a:p>
        </p:txBody>
      </p:sp>
      <p:sp>
        <p:nvSpPr>
          <p:cNvPr id="68" name="椭圆 18">
            <a:extLst>
              <a:ext uri="{FF2B5EF4-FFF2-40B4-BE49-F238E27FC236}">
                <a16:creationId xmlns:a16="http://schemas.microsoft.com/office/drawing/2014/main" id="{C90D3D75-50F3-0324-8A3E-155159BE130E}"/>
              </a:ext>
            </a:extLst>
          </p:cNvPr>
          <p:cNvSpPr>
            <a:spLocks noChangeArrowheads="1"/>
          </p:cNvSpPr>
          <p:nvPr/>
        </p:nvSpPr>
        <p:spPr bwMode="auto">
          <a:xfrm>
            <a:off x="4125644" y="2440276"/>
            <a:ext cx="1480752" cy="1480752"/>
          </a:xfrm>
          <a:prstGeom prst="ellipse">
            <a:avLst/>
          </a:prstGeom>
          <a:solidFill>
            <a:schemeClr val="bg1">
              <a:alpha val="70000"/>
            </a:schemeClr>
          </a:solidFill>
          <a:ln w="63500" cmpd="sng">
            <a:solidFill>
              <a:srgbClr val="D9D9D9"/>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b="1">
                <a:solidFill>
                  <a:srgbClr val="FF0000"/>
                </a:solidFill>
                <a:latin typeface="#9Slide03 Cabin Condensed" panose="00000506000000000000" pitchFamily="2" charset="-93"/>
                <a:cs typeface="Times New Roman" panose="02020603050405020304" pitchFamily="18" charset="0"/>
              </a:rPr>
              <a:t>A</a:t>
            </a:r>
            <a:endParaRPr lang="zh-CN" altLang="en-US" sz="4000" b="1">
              <a:solidFill>
                <a:srgbClr val="FF0000"/>
              </a:solidFill>
              <a:latin typeface="#9Slide03 Cabin Condensed" panose="00000506000000000000" pitchFamily="2" charset="-93"/>
              <a:cs typeface="Times New Roman" panose="02020603050405020304" pitchFamily="18" charset="0"/>
            </a:endParaRPr>
          </a:p>
        </p:txBody>
      </p:sp>
      <p:sp>
        <p:nvSpPr>
          <p:cNvPr id="69" name="弧形 19">
            <a:extLst>
              <a:ext uri="{FF2B5EF4-FFF2-40B4-BE49-F238E27FC236}">
                <a16:creationId xmlns:a16="http://schemas.microsoft.com/office/drawing/2014/main" id="{B5BDEB32-3F9C-C36C-95B3-1C8770F608EB}"/>
              </a:ext>
            </a:extLst>
          </p:cNvPr>
          <p:cNvSpPr>
            <a:spLocks/>
          </p:cNvSpPr>
          <p:nvPr/>
        </p:nvSpPr>
        <p:spPr bwMode="auto">
          <a:xfrm>
            <a:off x="4125644" y="2440276"/>
            <a:ext cx="1480752" cy="1480752"/>
          </a:xfrm>
          <a:custGeom>
            <a:avLst/>
            <a:gdLst>
              <a:gd name="T0" fmla="*/ 1023982 w 1944000"/>
              <a:gd name="T1" fmla="*/ 1391 h 1944000"/>
              <a:gd name="T2" fmla="*/ 1943739 w 1944000"/>
              <a:gd name="T3" fmla="*/ 994516 h 1944000"/>
              <a:gd name="T4" fmla="*/ 978972 w 1944000"/>
              <a:gd name="T5" fmla="*/ 1943975 h 1944000"/>
              <a:gd name="T6" fmla="*/ 684 w 1944000"/>
              <a:gd name="T7" fmla="*/ 1008453 h 1944000"/>
              <a:gd name="T8" fmla="*/ 972000 w 1944000"/>
              <a:gd name="T9" fmla="*/ 972000 h 1944000"/>
              <a:gd name="T10" fmla="*/ 1023982 w 1944000"/>
              <a:gd name="T11" fmla="*/ 1391 h 1944000"/>
              <a:gd name="T12" fmla="*/ 1023982 w 1944000"/>
              <a:gd name="T13" fmla="*/ 1391 h 1944000"/>
              <a:gd name="T14" fmla="*/ 1943739 w 1944000"/>
              <a:gd name="T15" fmla="*/ 994516 h 1944000"/>
              <a:gd name="T16" fmla="*/ 978972 w 1944000"/>
              <a:gd name="T17" fmla="*/ 1943975 h 1944000"/>
              <a:gd name="T18" fmla="*/ 684 w 1944000"/>
              <a:gd name="T19" fmla="*/ 1008453 h 194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4000" h="1944000" stroke="0">
                <a:moveTo>
                  <a:pt x="1023982" y="1391"/>
                </a:moveTo>
                <a:cubicBezTo>
                  <a:pt x="1548570" y="29486"/>
                  <a:pt x="1955908" y="469316"/>
                  <a:pt x="1943739" y="994516"/>
                </a:cubicBezTo>
                <a:cubicBezTo>
                  <a:pt x="1931570" y="1519715"/>
                  <a:pt x="1504298" y="1940207"/>
                  <a:pt x="978972" y="1943975"/>
                </a:cubicBezTo>
                <a:cubicBezTo>
                  <a:pt x="453645" y="1947743"/>
                  <a:pt x="20386" y="1533423"/>
                  <a:pt x="684" y="1008453"/>
                </a:cubicBezTo>
                <a:lnTo>
                  <a:pt x="972000" y="972000"/>
                </a:lnTo>
                <a:lnTo>
                  <a:pt x="1023982" y="1391"/>
                </a:lnTo>
                <a:close/>
              </a:path>
              <a:path w="1944000" h="1944000" fill="none">
                <a:moveTo>
                  <a:pt x="1023982" y="1391"/>
                </a:moveTo>
                <a:cubicBezTo>
                  <a:pt x="1548570" y="29486"/>
                  <a:pt x="1955908" y="469316"/>
                  <a:pt x="1943739" y="994516"/>
                </a:cubicBezTo>
                <a:cubicBezTo>
                  <a:pt x="1931570" y="1519715"/>
                  <a:pt x="1504298" y="1940207"/>
                  <a:pt x="978972" y="1943975"/>
                </a:cubicBezTo>
                <a:cubicBezTo>
                  <a:pt x="453645" y="1947743"/>
                  <a:pt x="20386" y="1533423"/>
                  <a:pt x="684" y="1008453"/>
                </a:cubicBezTo>
              </a:path>
            </a:pathLst>
          </a:custGeom>
          <a:noFill/>
          <a:ln w="66675" cap="rnd" cmpd="sng">
            <a:solidFill>
              <a:schemeClr val="accent4">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70" name="椭圆 35">
            <a:extLst>
              <a:ext uri="{FF2B5EF4-FFF2-40B4-BE49-F238E27FC236}">
                <a16:creationId xmlns:a16="http://schemas.microsoft.com/office/drawing/2014/main" id="{03B2D3C7-134A-26B0-2048-7DFBC26BEFFC}"/>
              </a:ext>
            </a:extLst>
          </p:cNvPr>
          <p:cNvSpPr>
            <a:spLocks noChangeArrowheads="1"/>
          </p:cNvSpPr>
          <p:nvPr/>
        </p:nvSpPr>
        <p:spPr bwMode="auto">
          <a:xfrm>
            <a:off x="5959687" y="2440276"/>
            <a:ext cx="1481962" cy="1480752"/>
          </a:xfrm>
          <a:prstGeom prst="ellipse">
            <a:avLst/>
          </a:prstGeom>
          <a:solidFill>
            <a:schemeClr val="bg1">
              <a:alpha val="70000"/>
            </a:schemeClr>
          </a:solidFill>
          <a:ln w="63500" cmpd="sng">
            <a:solidFill>
              <a:srgbClr val="D9D9D9"/>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b="1">
                <a:solidFill>
                  <a:srgbClr val="FF0000"/>
                </a:solidFill>
                <a:latin typeface="#9Slide03 Cabin Condensed" panose="00000506000000000000" pitchFamily="2" charset="-93"/>
                <a:cs typeface="Times New Roman" panose="02020603050405020304" pitchFamily="18" charset="0"/>
              </a:rPr>
              <a:t>B</a:t>
            </a:r>
            <a:endParaRPr lang="zh-CN" altLang="en-US" sz="4000" b="1">
              <a:solidFill>
                <a:srgbClr val="FF0000"/>
              </a:solidFill>
              <a:latin typeface="#9Slide03 Cabin Condensed" panose="00000506000000000000" pitchFamily="2" charset="-93"/>
              <a:cs typeface="Times New Roman" panose="02020603050405020304" pitchFamily="18" charset="0"/>
            </a:endParaRPr>
          </a:p>
        </p:txBody>
      </p:sp>
      <p:sp>
        <p:nvSpPr>
          <p:cNvPr id="71" name="弧形 36">
            <a:extLst>
              <a:ext uri="{FF2B5EF4-FFF2-40B4-BE49-F238E27FC236}">
                <a16:creationId xmlns:a16="http://schemas.microsoft.com/office/drawing/2014/main" id="{92957148-6C16-2499-1D08-11E9EAA3BEFD}"/>
              </a:ext>
            </a:extLst>
          </p:cNvPr>
          <p:cNvSpPr>
            <a:spLocks/>
          </p:cNvSpPr>
          <p:nvPr/>
        </p:nvSpPr>
        <p:spPr bwMode="auto">
          <a:xfrm>
            <a:off x="5959687" y="2440276"/>
            <a:ext cx="1481962" cy="1480752"/>
          </a:xfrm>
          <a:custGeom>
            <a:avLst/>
            <a:gdLst>
              <a:gd name="T0" fmla="*/ 1023982 w 1944000"/>
              <a:gd name="T1" fmla="*/ 1391 h 1944000"/>
              <a:gd name="T2" fmla="*/ 1943972 w 1944000"/>
              <a:gd name="T3" fmla="*/ 964657 h 1944000"/>
              <a:gd name="T4" fmla="*/ 972000 w 1944000"/>
              <a:gd name="T5" fmla="*/ 972000 h 1944000"/>
              <a:gd name="T6" fmla="*/ 1023982 w 1944000"/>
              <a:gd name="T7" fmla="*/ 1391 h 1944000"/>
              <a:gd name="T8" fmla="*/ 1023982 w 1944000"/>
              <a:gd name="T9" fmla="*/ 1391 h 1944000"/>
              <a:gd name="T10" fmla="*/ 1943972 w 1944000"/>
              <a:gd name="T11" fmla="*/ 964657 h 1944000"/>
            </a:gdLst>
            <a:ahLst/>
            <a:cxnLst>
              <a:cxn ang="0">
                <a:pos x="T0" y="T1"/>
              </a:cxn>
              <a:cxn ang="0">
                <a:pos x="T2" y="T3"/>
              </a:cxn>
              <a:cxn ang="0">
                <a:pos x="T4" y="T5"/>
              </a:cxn>
              <a:cxn ang="0">
                <a:pos x="T6" y="T7"/>
              </a:cxn>
              <a:cxn ang="0">
                <a:pos x="T8" y="T9"/>
              </a:cxn>
              <a:cxn ang="0">
                <a:pos x="T10" y="T11"/>
              </a:cxn>
            </a:cxnLst>
            <a:rect l="0" t="0" r="r" b="b"/>
            <a:pathLst>
              <a:path w="1944000" h="1944000" stroke="0">
                <a:moveTo>
                  <a:pt x="1023982" y="1391"/>
                </a:moveTo>
                <a:cubicBezTo>
                  <a:pt x="1537033" y="28868"/>
                  <a:pt x="1940090" y="450885"/>
                  <a:pt x="1943972" y="964657"/>
                </a:cubicBezTo>
                <a:lnTo>
                  <a:pt x="972000" y="972000"/>
                </a:lnTo>
                <a:lnTo>
                  <a:pt x="1023982" y="1391"/>
                </a:lnTo>
                <a:close/>
              </a:path>
              <a:path w="1944000" h="1944000" fill="none">
                <a:moveTo>
                  <a:pt x="1023982" y="1391"/>
                </a:moveTo>
                <a:cubicBezTo>
                  <a:pt x="1537033" y="28868"/>
                  <a:pt x="1940090" y="450885"/>
                  <a:pt x="1943972" y="964657"/>
                </a:cubicBezTo>
              </a:path>
            </a:pathLst>
          </a:custGeom>
          <a:noFill/>
          <a:ln w="66675" cap="rnd" cmpd="sng">
            <a:solidFill>
              <a:schemeClr val="accent4">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72" name="椭圆 43">
            <a:extLst>
              <a:ext uri="{FF2B5EF4-FFF2-40B4-BE49-F238E27FC236}">
                <a16:creationId xmlns:a16="http://schemas.microsoft.com/office/drawing/2014/main" id="{1B3C4C38-DBB8-91FD-9F89-7CAD17A4F7E8}"/>
              </a:ext>
            </a:extLst>
          </p:cNvPr>
          <p:cNvSpPr>
            <a:spLocks noChangeArrowheads="1"/>
          </p:cNvSpPr>
          <p:nvPr/>
        </p:nvSpPr>
        <p:spPr bwMode="auto">
          <a:xfrm>
            <a:off x="5989387" y="4378320"/>
            <a:ext cx="1481962" cy="1480752"/>
          </a:xfrm>
          <a:prstGeom prst="ellipse">
            <a:avLst/>
          </a:prstGeom>
          <a:solidFill>
            <a:schemeClr val="bg1">
              <a:alpha val="70000"/>
            </a:schemeClr>
          </a:solidFill>
          <a:ln w="63500" cmpd="sng">
            <a:solidFill>
              <a:srgbClr val="D9D9D9"/>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b="1">
                <a:solidFill>
                  <a:srgbClr val="FF0000"/>
                </a:solidFill>
                <a:latin typeface="#9Slide03 Cabin Condensed" panose="00000506000000000000" pitchFamily="2" charset="-93"/>
                <a:cs typeface="Times New Roman" panose="02020603050405020304" pitchFamily="18" charset="0"/>
              </a:rPr>
              <a:t>D</a:t>
            </a:r>
            <a:endParaRPr lang="zh-CN" altLang="en-US" sz="4000" b="1">
              <a:solidFill>
                <a:srgbClr val="FF0000"/>
              </a:solidFill>
              <a:latin typeface="#9Slide03 Cabin Condensed" panose="00000506000000000000" pitchFamily="2" charset="-93"/>
              <a:cs typeface="Times New Roman" panose="02020603050405020304" pitchFamily="18" charset="0"/>
            </a:endParaRPr>
          </a:p>
        </p:txBody>
      </p:sp>
      <p:sp>
        <p:nvSpPr>
          <p:cNvPr id="73" name="弧形 44">
            <a:extLst>
              <a:ext uri="{FF2B5EF4-FFF2-40B4-BE49-F238E27FC236}">
                <a16:creationId xmlns:a16="http://schemas.microsoft.com/office/drawing/2014/main" id="{AF265313-5F1A-9F16-DF3C-EE5CA95774E6}"/>
              </a:ext>
            </a:extLst>
          </p:cNvPr>
          <p:cNvSpPr>
            <a:spLocks/>
          </p:cNvSpPr>
          <p:nvPr/>
        </p:nvSpPr>
        <p:spPr bwMode="auto">
          <a:xfrm>
            <a:off x="5989387" y="4378320"/>
            <a:ext cx="1481962" cy="1480752"/>
          </a:xfrm>
          <a:custGeom>
            <a:avLst/>
            <a:gdLst>
              <a:gd name="T0" fmla="*/ 1023982 w 1944000"/>
              <a:gd name="T1" fmla="*/ 1391 h 1944000"/>
              <a:gd name="T2" fmla="*/ 1901805 w 1944000"/>
              <a:gd name="T3" fmla="*/ 688724 h 1944000"/>
              <a:gd name="T4" fmla="*/ 1556335 w 1944000"/>
              <a:gd name="T5" fmla="*/ 1748748 h 1944000"/>
              <a:gd name="T6" fmla="*/ 442087 w 1944000"/>
              <a:gd name="T7" fmla="*/ 1786849 h 1944000"/>
              <a:gd name="T8" fmla="*/ 972000 w 1944000"/>
              <a:gd name="T9" fmla="*/ 972000 h 1944000"/>
              <a:gd name="T10" fmla="*/ 1023982 w 1944000"/>
              <a:gd name="T11" fmla="*/ 1391 h 1944000"/>
              <a:gd name="T12" fmla="*/ 1023982 w 1944000"/>
              <a:gd name="T13" fmla="*/ 1391 h 1944000"/>
              <a:gd name="T14" fmla="*/ 1901805 w 1944000"/>
              <a:gd name="T15" fmla="*/ 688724 h 1944000"/>
              <a:gd name="T16" fmla="*/ 1556335 w 1944000"/>
              <a:gd name="T17" fmla="*/ 1748748 h 1944000"/>
              <a:gd name="T18" fmla="*/ 442087 w 1944000"/>
              <a:gd name="T19" fmla="*/ 1786849 h 194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4000" h="1944000" stroke="0">
                <a:moveTo>
                  <a:pt x="1023982" y="1391"/>
                </a:moveTo>
                <a:cubicBezTo>
                  <a:pt x="1431965" y="23241"/>
                  <a:pt x="1782734" y="297892"/>
                  <a:pt x="1901805" y="688724"/>
                </a:cubicBezTo>
                <a:cubicBezTo>
                  <a:pt x="2020877" y="1079556"/>
                  <a:pt x="1882830" y="1503130"/>
                  <a:pt x="1556335" y="1748748"/>
                </a:cubicBezTo>
                <a:cubicBezTo>
                  <a:pt x="1229840" y="1994366"/>
                  <a:pt x="784598" y="2009590"/>
                  <a:pt x="442087" y="1786849"/>
                </a:cubicBezTo>
                <a:lnTo>
                  <a:pt x="972000" y="972000"/>
                </a:lnTo>
                <a:lnTo>
                  <a:pt x="1023982" y="1391"/>
                </a:lnTo>
                <a:close/>
              </a:path>
              <a:path w="1944000" h="1944000" fill="none">
                <a:moveTo>
                  <a:pt x="1023982" y="1391"/>
                </a:moveTo>
                <a:cubicBezTo>
                  <a:pt x="1431965" y="23241"/>
                  <a:pt x="1782734" y="297892"/>
                  <a:pt x="1901805" y="688724"/>
                </a:cubicBezTo>
                <a:cubicBezTo>
                  <a:pt x="2020877" y="1079556"/>
                  <a:pt x="1882830" y="1503130"/>
                  <a:pt x="1556335" y="1748748"/>
                </a:cubicBezTo>
                <a:cubicBezTo>
                  <a:pt x="1229840" y="1994366"/>
                  <a:pt x="784598" y="2009590"/>
                  <a:pt x="442087" y="1786849"/>
                </a:cubicBezTo>
              </a:path>
            </a:pathLst>
          </a:custGeom>
          <a:noFill/>
          <a:ln w="66675" cap="rnd" cmpd="sng">
            <a:solidFill>
              <a:schemeClr val="accent4">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74" name="椭圆 51">
            <a:extLst>
              <a:ext uri="{FF2B5EF4-FFF2-40B4-BE49-F238E27FC236}">
                <a16:creationId xmlns:a16="http://schemas.microsoft.com/office/drawing/2014/main" id="{3E5B83A8-10CB-9BA1-2BE3-C5E91A676111}"/>
              </a:ext>
            </a:extLst>
          </p:cNvPr>
          <p:cNvSpPr>
            <a:spLocks noChangeArrowheads="1"/>
          </p:cNvSpPr>
          <p:nvPr/>
        </p:nvSpPr>
        <p:spPr bwMode="auto">
          <a:xfrm>
            <a:off x="4125644" y="4378320"/>
            <a:ext cx="1480752" cy="1480752"/>
          </a:xfrm>
          <a:prstGeom prst="ellipse">
            <a:avLst/>
          </a:prstGeom>
          <a:solidFill>
            <a:schemeClr val="bg1">
              <a:alpha val="70000"/>
            </a:schemeClr>
          </a:solidFill>
          <a:ln w="63500" cmpd="sng">
            <a:solidFill>
              <a:srgbClr val="D9D9D9"/>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b="1">
                <a:solidFill>
                  <a:srgbClr val="FF0000"/>
                </a:solidFill>
                <a:latin typeface="#9Slide03 Cabin Condensed" panose="00000506000000000000" pitchFamily="2" charset="-93"/>
                <a:cs typeface="Times New Roman" panose="02020603050405020304" pitchFamily="18" charset="0"/>
              </a:rPr>
              <a:t>C</a:t>
            </a:r>
            <a:endParaRPr lang="zh-CN" altLang="en-US" sz="4000" b="1">
              <a:solidFill>
                <a:srgbClr val="FF0000"/>
              </a:solidFill>
              <a:latin typeface="#9Slide03 Cabin Condensed" panose="00000506000000000000" pitchFamily="2" charset="-93"/>
              <a:cs typeface="Times New Roman" panose="02020603050405020304" pitchFamily="18" charset="0"/>
            </a:endParaRPr>
          </a:p>
        </p:txBody>
      </p:sp>
      <p:sp>
        <p:nvSpPr>
          <p:cNvPr id="75" name="弧形 52">
            <a:extLst>
              <a:ext uri="{FF2B5EF4-FFF2-40B4-BE49-F238E27FC236}">
                <a16:creationId xmlns:a16="http://schemas.microsoft.com/office/drawing/2014/main" id="{35F02314-5446-1609-DA05-5D5C6362DFB4}"/>
              </a:ext>
            </a:extLst>
          </p:cNvPr>
          <p:cNvSpPr>
            <a:spLocks/>
          </p:cNvSpPr>
          <p:nvPr/>
        </p:nvSpPr>
        <p:spPr bwMode="auto">
          <a:xfrm>
            <a:off x="4125644" y="4378320"/>
            <a:ext cx="1480752" cy="1480752"/>
          </a:xfrm>
          <a:custGeom>
            <a:avLst/>
            <a:gdLst>
              <a:gd name="T0" fmla="*/ 1023982 w 1944000"/>
              <a:gd name="T1" fmla="*/ 1391 h 1944000"/>
              <a:gd name="T2" fmla="*/ 1943691 w 1944000"/>
              <a:gd name="T3" fmla="*/ 996493 h 1944000"/>
              <a:gd name="T4" fmla="*/ 975016 w 1944000"/>
              <a:gd name="T5" fmla="*/ 1943996 h 1944000"/>
              <a:gd name="T6" fmla="*/ 972000 w 1944000"/>
              <a:gd name="T7" fmla="*/ 972000 h 1944000"/>
              <a:gd name="T8" fmla="*/ 1023982 w 1944000"/>
              <a:gd name="T9" fmla="*/ 1391 h 1944000"/>
              <a:gd name="T10" fmla="*/ 1023982 w 1944000"/>
              <a:gd name="T11" fmla="*/ 1391 h 1944000"/>
              <a:gd name="T12" fmla="*/ 1943691 w 1944000"/>
              <a:gd name="T13" fmla="*/ 996493 h 1944000"/>
              <a:gd name="T14" fmla="*/ 975016 w 1944000"/>
              <a:gd name="T15" fmla="*/ 1943996 h 1944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000" h="1944000" stroke="0">
                <a:moveTo>
                  <a:pt x="1023982" y="1391"/>
                </a:moveTo>
                <a:cubicBezTo>
                  <a:pt x="1549337" y="29527"/>
                  <a:pt x="1956948" y="470552"/>
                  <a:pt x="1943691" y="996493"/>
                </a:cubicBezTo>
                <a:cubicBezTo>
                  <a:pt x="1930434" y="1522434"/>
                  <a:pt x="1501122" y="1942363"/>
                  <a:pt x="975016" y="1943996"/>
                </a:cubicBezTo>
                <a:cubicBezTo>
                  <a:pt x="974011" y="1619997"/>
                  <a:pt x="973005" y="1295999"/>
                  <a:pt x="972000" y="972000"/>
                </a:cubicBezTo>
                <a:lnTo>
                  <a:pt x="1023982" y="1391"/>
                </a:lnTo>
                <a:close/>
              </a:path>
              <a:path w="1944000" h="1944000" fill="none">
                <a:moveTo>
                  <a:pt x="1023982" y="1391"/>
                </a:moveTo>
                <a:cubicBezTo>
                  <a:pt x="1549337" y="29527"/>
                  <a:pt x="1956948" y="470552"/>
                  <a:pt x="1943691" y="996493"/>
                </a:cubicBezTo>
                <a:cubicBezTo>
                  <a:pt x="1930434" y="1522434"/>
                  <a:pt x="1501122" y="1942363"/>
                  <a:pt x="975016" y="1943996"/>
                </a:cubicBezTo>
              </a:path>
            </a:pathLst>
          </a:custGeom>
          <a:noFill/>
          <a:ln w="66675" cap="rnd" cmpd="sng">
            <a:solidFill>
              <a:schemeClr val="accent4">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dirty="0"/>
          </a:p>
        </p:txBody>
      </p:sp>
      <p:grpSp>
        <p:nvGrpSpPr>
          <p:cNvPr id="76" name="组合 25">
            <a:extLst>
              <a:ext uri="{FF2B5EF4-FFF2-40B4-BE49-F238E27FC236}">
                <a16:creationId xmlns:a16="http://schemas.microsoft.com/office/drawing/2014/main" id="{B42B9F90-5A7E-08AE-33FF-C5BCA5180895}"/>
              </a:ext>
            </a:extLst>
          </p:cNvPr>
          <p:cNvGrpSpPr/>
          <p:nvPr/>
        </p:nvGrpSpPr>
        <p:grpSpPr>
          <a:xfrm>
            <a:off x="1340736" y="2440276"/>
            <a:ext cx="2396156" cy="1303390"/>
            <a:chOff x="774182" y="2286000"/>
            <a:chExt cx="2396156" cy="1303390"/>
          </a:xfrm>
        </p:grpSpPr>
        <p:sp>
          <p:nvSpPr>
            <p:cNvPr id="77" name="等腰三角形 26">
              <a:extLst>
                <a:ext uri="{FF2B5EF4-FFF2-40B4-BE49-F238E27FC236}">
                  <a16:creationId xmlns:a16="http://schemas.microsoft.com/office/drawing/2014/main" id="{A6376657-2273-9F5D-B493-8DC9396CBE6C}"/>
                </a:ext>
              </a:extLst>
            </p:cNvPr>
            <p:cNvSpPr/>
            <p:nvPr/>
          </p:nvSpPr>
          <p:spPr>
            <a:xfrm flipV="1">
              <a:off x="1658740" y="2286000"/>
              <a:ext cx="466192" cy="323396"/>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solidFill>
                  <a:schemeClr val="tx1"/>
                </a:solidFill>
                <a:latin typeface="#9Slide03 Cabin Condensed" panose="00000506000000000000" pitchFamily="2" charset="-93"/>
                <a:cs typeface="Times New Roman" panose="02020603050405020304" pitchFamily="18" charset="0"/>
              </a:endParaRPr>
            </a:p>
          </p:txBody>
        </p:sp>
        <p:sp>
          <p:nvSpPr>
            <p:cNvPr id="78" name="矩形 27">
              <a:extLst>
                <a:ext uri="{FF2B5EF4-FFF2-40B4-BE49-F238E27FC236}">
                  <a16:creationId xmlns:a16="http://schemas.microsoft.com/office/drawing/2014/main" id="{5A27020E-CB20-179A-3D83-008A577D4F04}"/>
                </a:ext>
              </a:extLst>
            </p:cNvPr>
            <p:cNvSpPr/>
            <p:nvPr/>
          </p:nvSpPr>
          <p:spPr>
            <a:xfrm>
              <a:off x="966213" y="2758393"/>
              <a:ext cx="184731" cy="830997"/>
            </a:xfrm>
            <a:prstGeom prst="rect">
              <a:avLst/>
            </a:prstGeom>
            <a:noFill/>
          </p:spPr>
          <p:txBody>
            <a:bodyPr wrap="none">
              <a:spAutoFit/>
            </a:bodyPr>
            <a:lstStyle/>
            <a:p>
              <a:pPr algn="ctr"/>
              <a:endParaRPr lang="zh-CN" altLang="en-US" sz="4800" b="1" dirty="0">
                <a:latin typeface="#9Slide03 Cabin Condensed" panose="00000506000000000000" pitchFamily="2" charset="-93"/>
                <a:ea typeface="微软雅黑" panose="020B0503020204020204" pitchFamily="34" charset="-122"/>
                <a:cs typeface="Times New Roman" panose="02020603050405020304" pitchFamily="18" charset="0"/>
              </a:endParaRPr>
            </a:p>
          </p:txBody>
        </p:sp>
        <p:sp>
          <p:nvSpPr>
            <p:cNvPr id="79" name="矩形 28">
              <a:extLst>
                <a:ext uri="{FF2B5EF4-FFF2-40B4-BE49-F238E27FC236}">
                  <a16:creationId xmlns:a16="http://schemas.microsoft.com/office/drawing/2014/main" id="{29B318CC-9872-CA77-7136-E8C3A7C47A98}"/>
                </a:ext>
              </a:extLst>
            </p:cNvPr>
            <p:cNvSpPr/>
            <p:nvPr/>
          </p:nvSpPr>
          <p:spPr>
            <a:xfrm>
              <a:off x="774182" y="2749760"/>
              <a:ext cx="2396156" cy="830997"/>
            </a:xfrm>
            <a:prstGeom prst="rect">
              <a:avLst/>
            </a:prstGeom>
          </p:spPr>
          <p:txBody>
            <a:bodyPr wrap="square">
              <a:spAutoFit/>
            </a:bodyPr>
            <a:lstStyle/>
            <a:p>
              <a:pPr algn="ctr"/>
              <a:r>
                <a:rPr lang="vi-VN" altLang="zh-CN" sz="4800">
                  <a:latin typeface="#9Slide03 Cabin Condensed" panose="00000506000000000000" pitchFamily="2" charset="-93"/>
                  <a:ea typeface="微软雅黑" panose="020B0503020204020204" pitchFamily="34" charset="-122"/>
                  <a:cs typeface="Times New Roman" panose="02020603050405020304" pitchFamily="18" charset="0"/>
                </a:rPr>
                <a:t>2</a:t>
              </a:r>
              <a:endParaRPr lang="zh-CN" altLang="en-US" sz="4800" dirty="0">
                <a:latin typeface="#9Slide03 Cabin Condensed" panose="00000506000000000000" pitchFamily="2" charset="-93"/>
                <a:ea typeface="微软雅黑" panose="020B0503020204020204" pitchFamily="34" charset="-122"/>
                <a:cs typeface="Times New Roman" panose="02020603050405020304" pitchFamily="18" charset="0"/>
              </a:endParaRPr>
            </a:p>
          </p:txBody>
        </p:sp>
      </p:grpSp>
      <p:grpSp>
        <p:nvGrpSpPr>
          <p:cNvPr id="80" name="组合 29">
            <a:extLst>
              <a:ext uri="{FF2B5EF4-FFF2-40B4-BE49-F238E27FC236}">
                <a16:creationId xmlns:a16="http://schemas.microsoft.com/office/drawing/2014/main" id="{B76CAD67-E2A9-E8F1-8838-F26D8E95BF52}"/>
              </a:ext>
            </a:extLst>
          </p:cNvPr>
          <p:cNvGrpSpPr/>
          <p:nvPr/>
        </p:nvGrpSpPr>
        <p:grpSpPr>
          <a:xfrm>
            <a:off x="7961760" y="2440276"/>
            <a:ext cx="2396156" cy="1303390"/>
            <a:chOff x="774182" y="2286000"/>
            <a:chExt cx="2396156" cy="1303390"/>
          </a:xfrm>
        </p:grpSpPr>
        <p:sp>
          <p:nvSpPr>
            <p:cNvPr id="81" name="等腰三角形 30">
              <a:extLst>
                <a:ext uri="{FF2B5EF4-FFF2-40B4-BE49-F238E27FC236}">
                  <a16:creationId xmlns:a16="http://schemas.microsoft.com/office/drawing/2014/main" id="{C7790C12-67D1-C5B8-C046-8FD60BF5EB28}"/>
                </a:ext>
              </a:extLst>
            </p:cNvPr>
            <p:cNvSpPr/>
            <p:nvPr/>
          </p:nvSpPr>
          <p:spPr>
            <a:xfrm flipV="1">
              <a:off x="1658740" y="2286000"/>
              <a:ext cx="466192" cy="323396"/>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solidFill>
                  <a:schemeClr val="tx1"/>
                </a:solidFill>
                <a:latin typeface="#9Slide03 Cabin Condensed" panose="00000506000000000000" pitchFamily="2" charset="-93"/>
                <a:cs typeface="Times New Roman" panose="02020603050405020304" pitchFamily="18" charset="0"/>
              </a:endParaRPr>
            </a:p>
          </p:txBody>
        </p:sp>
        <p:sp>
          <p:nvSpPr>
            <p:cNvPr id="82" name="矩形 31">
              <a:extLst>
                <a:ext uri="{FF2B5EF4-FFF2-40B4-BE49-F238E27FC236}">
                  <a16:creationId xmlns:a16="http://schemas.microsoft.com/office/drawing/2014/main" id="{EF63D4AB-1423-4013-EAE7-209043567602}"/>
                </a:ext>
              </a:extLst>
            </p:cNvPr>
            <p:cNvSpPr/>
            <p:nvPr/>
          </p:nvSpPr>
          <p:spPr>
            <a:xfrm>
              <a:off x="966213" y="2758393"/>
              <a:ext cx="184731" cy="830997"/>
            </a:xfrm>
            <a:prstGeom prst="rect">
              <a:avLst/>
            </a:prstGeom>
            <a:noFill/>
          </p:spPr>
          <p:txBody>
            <a:bodyPr wrap="none">
              <a:spAutoFit/>
            </a:bodyPr>
            <a:lstStyle/>
            <a:p>
              <a:pPr algn="ctr"/>
              <a:endParaRPr lang="zh-CN" altLang="en-US" sz="4800" b="1" dirty="0">
                <a:latin typeface="#9Slide03 Cabin Condensed" panose="00000506000000000000" pitchFamily="2" charset="-93"/>
                <a:ea typeface="微软雅黑" panose="020B0503020204020204" pitchFamily="34" charset="-122"/>
                <a:cs typeface="Times New Roman" panose="02020603050405020304" pitchFamily="18" charset="0"/>
              </a:endParaRPr>
            </a:p>
          </p:txBody>
        </p:sp>
        <p:sp>
          <p:nvSpPr>
            <p:cNvPr id="83" name="矩形 32">
              <a:extLst>
                <a:ext uri="{FF2B5EF4-FFF2-40B4-BE49-F238E27FC236}">
                  <a16:creationId xmlns:a16="http://schemas.microsoft.com/office/drawing/2014/main" id="{FFF537DC-1EB8-52CB-C062-02EB57AE26FD}"/>
                </a:ext>
              </a:extLst>
            </p:cNvPr>
            <p:cNvSpPr/>
            <p:nvPr/>
          </p:nvSpPr>
          <p:spPr>
            <a:xfrm>
              <a:off x="774182" y="2749760"/>
              <a:ext cx="2396156" cy="830997"/>
            </a:xfrm>
            <a:prstGeom prst="rect">
              <a:avLst/>
            </a:prstGeom>
          </p:spPr>
          <p:txBody>
            <a:bodyPr wrap="square">
              <a:spAutoFit/>
            </a:bodyPr>
            <a:lstStyle/>
            <a:p>
              <a:pPr algn="ctr"/>
              <a:r>
                <a:rPr lang="vi-VN" altLang="zh-CN" sz="4800">
                  <a:latin typeface="#9Slide03 Cabin Condensed" panose="00000506000000000000" pitchFamily="2" charset="-93"/>
                  <a:ea typeface="微软雅黑" panose="020B0503020204020204" pitchFamily="34" charset="-122"/>
                  <a:cs typeface="Times New Roman" panose="02020603050405020304" pitchFamily="18" charset="0"/>
                </a:rPr>
                <a:t>3</a:t>
              </a:r>
              <a:endParaRPr lang="zh-CN" altLang="en-US" sz="4800" dirty="0">
                <a:latin typeface="#9Slide03 Cabin Condensed" panose="00000506000000000000" pitchFamily="2" charset="-93"/>
                <a:ea typeface="微软雅黑" panose="020B0503020204020204" pitchFamily="34" charset="-122"/>
                <a:cs typeface="Times New Roman" panose="02020603050405020304" pitchFamily="18" charset="0"/>
              </a:endParaRPr>
            </a:p>
          </p:txBody>
        </p:sp>
      </p:grpSp>
      <p:grpSp>
        <p:nvGrpSpPr>
          <p:cNvPr id="84" name="组合 33">
            <a:extLst>
              <a:ext uri="{FF2B5EF4-FFF2-40B4-BE49-F238E27FC236}">
                <a16:creationId xmlns:a16="http://schemas.microsoft.com/office/drawing/2014/main" id="{A2184B83-F730-2AC5-8A0E-A3C0B788262A}"/>
              </a:ext>
            </a:extLst>
          </p:cNvPr>
          <p:cNvGrpSpPr/>
          <p:nvPr/>
        </p:nvGrpSpPr>
        <p:grpSpPr>
          <a:xfrm>
            <a:off x="1340736" y="4456510"/>
            <a:ext cx="2396156" cy="1303390"/>
            <a:chOff x="774182" y="2286000"/>
            <a:chExt cx="2396156" cy="1303390"/>
          </a:xfrm>
        </p:grpSpPr>
        <p:sp>
          <p:nvSpPr>
            <p:cNvPr id="85" name="等腰三角形 34">
              <a:extLst>
                <a:ext uri="{FF2B5EF4-FFF2-40B4-BE49-F238E27FC236}">
                  <a16:creationId xmlns:a16="http://schemas.microsoft.com/office/drawing/2014/main" id="{99705AC4-F2B9-7F7A-3A66-E388C1FB9201}"/>
                </a:ext>
              </a:extLst>
            </p:cNvPr>
            <p:cNvSpPr/>
            <p:nvPr/>
          </p:nvSpPr>
          <p:spPr>
            <a:xfrm flipV="1">
              <a:off x="1658740" y="2286000"/>
              <a:ext cx="466192" cy="323396"/>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solidFill>
                  <a:schemeClr val="tx1"/>
                </a:solidFill>
                <a:latin typeface="#9Slide03 Cabin Condensed" panose="00000506000000000000" pitchFamily="2" charset="-93"/>
                <a:cs typeface="Times New Roman" panose="02020603050405020304" pitchFamily="18" charset="0"/>
              </a:endParaRPr>
            </a:p>
          </p:txBody>
        </p:sp>
        <p:sp>
          <p:nvSpPr>
            <p:cNvPr id="86" name="矩形 35">
              <a:extLst>
                <a:ext uri="{FF2B5EF4-FFF2-40B4-BE49-F238E27FC236}">
                  <a16:creationId xmlns:a16="http://schemas.microsoft.com/office/drawing/2014/main" id="{C340BAEB-8027-0520-6586-085D1904974E}"/>
                </a:ext>
              </a:extLst>
            </p:cNvPr>
            <p:cNvSpPr/>
            <p:nvPr/>
          </p:nvSpPr>
          <p:spPr>
            <a:xfrm>
              <a:off x="966213" y="2758393"/>
              <a:ext cx="184731" cy="830997"/>
            </a:xfrm>
            <a:prstGeom prst="rect">
              <a:avLst/>
            </a:prstGeom>
            <a:noFill/>
          </p:spPr>
          <p:txBody>
            <a:bodyPr wrap="none">
              <a:spAutoFit/>
            </a:bodyPr>
            <a:lstStyle/>
            <a:p>
              <a:pPr algn="ctr"/>
              <a:endParaRPr lang="zh-CN" altLang="en-US" sz="4800" b="1" dirty="0">
                <a:latin typeface="#9Slide03 Cabin Condensed" panose="00000506000000000000" pitchFamily="2" charset="-93"/>
                <a:ea typeface="微软雅黑" panose="020B0503020204020204" pitchFamily="34" charset="-122"/>
                <a:cs typeface="Times New Roman" panose="02020603050405020304" pitchFamily="18" charset="0"/>
              </a:endParaRPr>
            </a:p>
          </p:txBody>
        </p:sp>
        <p:sp>
          <p:nvSpPr>
            <p:cNvPr id="87" name="矩形 36">
              <a:extLst>
                <a:ext uri="{FF2B5EF4-FFF2-40B4-BE49-F238E27FC236}">
                  <a16:creationId xmlns:a16="http://schemas.microsoft.com/office/drawing/2014/main" id="{61F12A7F-3223-63B9-656E-D52AA9BCEEE0}"/>
                </a:ext>
              </a:extLst>
            </p:cNvPr>
            <p:cNvSpPr/>
            <p:nvPr/>
          </p:nvSpPr>
          <p:spPr>
            <a:xfrm>
              <a:off x="774182" y="2749760"/>
              <a:ext cx="2396156" cy="830997"/>
            </a:xfrm>
            <a:prstGeom prst="rect">
              <a:avLst/>
            </a:prstGeom>
          </p:spPr>
          <p:txBody>
            <a:bodyPr wrap="square">
              <a:spAutoFit/>
            </a:bodyPr>
            <a:lstStyle/>
            <a:p>
              <a:pPr algn="ctr"/>
              <a:r>
                <a:rPr lang="vi-VN" altLang="zh-CN" sz="4800">
                  <a:latin typeface="#9Slide03 Cabin Condensed" panose="00000506000000000000" pitchFamily="2" charset="-93"/>
                  <a:ea typeface="微软雅黑" panose="020B0503020204020204" pitchFamily="34" charset="-122"/>
                  <a:cs typeface="Times New Roman" panose="02020603050405020304" pitchFamily="18" charset="0"/>
                </a:rPr>
                <a:t>4</a:t>
              </a:r>
              <a:endParaRPr lang="zh-CN" altLang="en-US" sz="4800" dirty="0">
                <a:latin typeface="#9Slide03 Cabin Condensed" panose="00000506000000000000" pitchFamily="2" charset="-93"/>
                <a:ea typeface="微软雅黑" panose="020B0503020204020204" pitchFamily="34" charset="-122"/>
                <a:cs typeface="Times New Roman" panose="02020603050405020304" pitchFamily="18" charset="0"/>
              </a:endParaRPr>
            </a:p>
          </p:txBody>
        </p:sp>
      </p:grpSp>
      <p:grpSp>
        <p:nvGrpSpPr>
          <p:cNvPr id="88" name="组合 37">
            <a:extLst>
              <a:ext uri="{FF2B5EF4-FFF2-40B4-BE49-F238E27FC236}">
                <a16:creationId xmlns:a16="http://schemas.microsoft.com/office/drawing/2014/main" id="{0B41E345-B2E5-B2EC-6B09-AC819B504E09}"/>
              </a:ext>
            </a:extLst>
          </p:cNvPr>
          <p:cNvGrpSpPr/>
          <p:nvPr/>
        </p:nvGrpSpPr>
        <p:grpSpPr>
          <a:xfrm>
            <a:off x="7961760" y="4456510"/>
            <a:ext cx="2396156" cy="1303390"/>
            <a:chOff x="774182" y="2286000"/>
            <a:chExt cx="2396156" cy="1303390"/>
          </a:xfrm>
        </p:grpSpPr>
        <p:sp>
          <p:nvSpPr>
            <p:cNvPr id="89" name="等腰三角形 38">
              <a:extLst>
                <a:ext uri="{FF2B5EF4-FFF2-40B4-BE49-F238E27FC236}">
                  <a16:creationId xmlns:a16="http://schemas.microsoft.com/office/drawing/2014/main" id="{3DCBF840-7566-45B6-62CF-E193C284E40B}"/>
                </a:ext>
              </a:extLst>
            </p:cNvPr>
            <p:cNvSpPr/>
            <p:nvPr/>
          </p:nvSpPr>
          <p:spPr>
            <a:xfrm flipV="1">
              <a:off x="1658740" y="2286000"/>
              <a:ext cx="466192" cy="323396"/>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solidFill>
                  <a:schemeClr val="tx1"/>
                </a:solidFill>
                <a:latin typeface="#9Slide03 Cabin Condensed" panose="00000506000000000000" pitchFamily="2" charset="-93"/>
                <a:cs typeface="Times New Roman" panose="02020603050405020304" pitchFamily="18" charset="0"/>
              </a:endParaRPr>
            </a:p>
          </p:txBody>
        </p:sp>
        <p:sp>
          <p:nvSpPr>
            <p:cNvPr id="90" name="矩形 39">
              <a:extLst>
                <a:ext uri="{FF2B5EF4-FFF2-40B4-BE49-F238E27FC236}">
                  <a16:creationId xmlns:a16="http://schemas.microsoft.com/office/drawing/2014/main" id="{6767BE17-9D42-C05C-A7E4-FC35D5BCC7C3}"/>
                </a:ext>
              </a:extLst>
            </p:cNvPr>
            <p:cNvSpPr/>
            <p:nvPr/>
          </p:nvSpPr>
          <p:spPr>
            <a:xfrm>
              <a:off x="966213" y="2758393"/>
              <a:ext cx="184731" cy="830997"/>
            </a:xfrm>
            <a:prstGeom prst="rect">
              <a:avLst/>
            </a:prstGeom>
            <a:noFill/>
          </p:spPr>
          <p:txBody>
            <a:bodyPr wrap="none">
              <a:spAutoFit/>
            </a:bodyPr>
            <a:lstStyle/>
            <a:p>
              <a:pPr algn="ctr"/>
              <a:endParaRPr lang="zh-CN" altLang="en-US" sz="4800" b="1" dirty="0">
                <a:latin typeface="#9Slide03 Cabin Condensed" panose="00000506000000000000" pitchFamily="2" charset="-93"/>
                <a:ea typeface="微软雅黑" panose="020B0503020204020204" pitchFamily="34" charset="-122"/>
                <a:cs typeface="Times New Roman" panose="02020603050405020304" pitchFamily="18" charset="0"/>
              </a:endParaRPr>
            </a:p>
          </p:txBody>
        </p:sp>
        <p:sp>
          <p:nvSpPr>
            <p:cNvPr id="91" name="矩形 40">
              <a:extLst>
                <a:ext uri="{FF2B5EF4-FFF2-40B4-BE49-F238E27FC236}">
                  <a16:creationId xmlns:a16="http://schemas.microsoft.com/office/drawing/2014/main" id="{44AF3868-4DE2-2263-8A0E-41558ED23F69}"/>
                </a:ext>
              </a:extLst>
            </p:cNvPr>
            <p:cNvSpPr/>
            <p:nvPr/>
          </p:nvSpPr>
          <p:spPr>
            <a:xfrm>
              <a:off x="774182" y="2749760"/>
              <a:ext cx="2396156" cy="830997"/>
            </a:xfrm>
            <a:prstGeom prst="rect">
              <a:avLst/>
            </a:prstGeom>
          </p:spPr>
          <p:txBody>
            <a:bodyPr wrap="square">
              <a:spAutoFit/>
            </a:bodyPr>
            <a:lstStyle/>
            <a:p>
              <a:pPr algn="ctr"/>
              <a:r>
                <a:rPr lang="vi-VN" altLang="zh-CN" sz="4800">
                  <a:latin typeface="#9Slide03 Cabin Condensed" panose="00000506000000000000" pitchFamily="2" charset="-93"/>
                  <a:ea typeface="微软雅黑" panose="020B0503020204020204" pitchFamily="34" charset="-122"/>
                  <a:cs typeface="Times New Roman" panose="02020603050405020304" pitchFamily="18" charset="0"/>
                </a:rPr>
                <a:t>5</a:t>
              </a:r>
              <a:endParaRPr lang="zh-CN" altLang="en-US" sz="4800" dirty="0">
                <a:latin typeface="#9Slide03 Cabin Condensed" panose="00000506000000000000" pitchFamily="2" charset="-93"/>
                <a:ea typeface="微软雅黑" panose="020B0503020204020204" pitchFamily="34" charset="-122"/>
                <a:cs typeface="Times New Roman" panose="02020603050405020304" pitchFamily="18" charset="0"/>
              </a:endParaRPr>
            </a:p>
          </p:txBody>
        </p:sp>
      </p:grpSp>
      <p:sp>
        <p:nvSpPr>
          <p:cNvPr id="92" name="Rectangle: Rounded Corners 91">
            <a:extLst>
              <a:ext uri="{FF2B5EF4-FFF2-40B4-BE49-F238E27FC236}">
                <a16:creationId xmlns:a16="http://schemas.microsoft.com/office/drawing/2014/main" id="{6C8218BF-4247-0F1B-5244-3B1EC70613E2}"/>
              </a:ext>
            </a:extLst>
          </p:cNvPr>
          <p:cNvSpPr/>
          <p:nvPr/>
        </p:nvSpPr>
        <p:spPr>
          <a:xfrm>
            <a:off x="7958153" y="2739144"/>
            <a:ext cx="2211477" cy="1267049"/>
          </a:xfrm>
          <a:prstGeom prst="roundRect">
            <a:avLst/>
          </a:prstGeom>
          <a:noFill/>
          <a:ln w="28575">
            <a:solidFill>
              <a:srgbClr val="D9609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079976"/>
      </p:ext>
    </p:ext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xmlns:a14="http://schemas.microsoft.com/office/drawing/2010/main" xmlns:lc="http://schemas.openxmlformats.org/drawingml/2006/lockedCanvas" xmlns:a16="http://schemas.microsoft.com/office/drawing/2014/main">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wipe(left)">
                                      <p:cBhvr>
                                        <p:cTn id="16" dur="500"/>
                                        <p:tgtEl>
                                          <p:spTgt spid="67"/>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randombar(horizontal)">
                                      <p:cBhvr>
                                        <p:cTn id="20" dur="500"/>
                                        <p:tgtEl>
                                          <p:spTgt spid="6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randombar(horizontal)">
                                      <p:cBhvr>
                                        <p:cTn id="23" dur="500"/>
                                        <p:tgtEl>
                                          <p:spTgt spid="7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randombar(horizontal)">
                                      <p:cBhvr>
                                        <p:cTn id="26" dur="500"/>
                                        <p:tgtEl>
                                          <p:spTgt spid="7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randombar(horizontal)">
                                      <p:cBhvr>
                                        <p:cTn id="29" dur="500"/>
                                        <p:tgtEl>
                                          <p:spTgt spid="74"/>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randombar(horizontal)">
                                      <p:cBhvr>
                                        <p:cTn id="32" dur="500"/>
                                        <p:tgtEl>
                                          <p:spTgt spid="69"/>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randombar(horizontal)">
                                      <p:cBhvr>
                                        <p:cTn id="35" dur="500"/>
                                        <p:tgtEl>
                                          <p:spTgt spid="7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randombar(horizontal)">
                                      <p:cBhvr>
                                        <p:cTn id="38" dur="500"/>
                                        <p:tgtEl>
                                          <p:spTgt spid="75"/>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randombar(horizontal)">
                                      <p:cBhvr>
                                        <p:cTn id="41" dur="500"/>
                                        <p:tgtEl>
                                          <p:spTgt spid="73"/>
                                        </p:tgtEl>
                                      </p:cBhvr>
                                    </p:animEffect>
                                  </p:childTnLst>
                                </p:cTn>
                              </p:par>
                              <p:par>
                                <p:cTn id="42" presetID="14" presetClass="entr" presetSubtype="10"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randombar(horizontal)">
                                      <p:cBhvr>
                                        <p:cTn id="44" dur="500"/>
                                        <p:tgtEl>
                                          <p:spTgt spid="76"/>
                                        </p:tgtEl>
                                      </p:cBhvr>
                                    </p:animEffect>
                                  </p:childTnLst>
                                </p:cTn>
                              </p:par>
                              <p:par>
                                <p:cTn id="45" presetID="14" presetClass="entr" presetSubtype="10" fill="hold" nodeType="with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randombar(horizontal)">
                                      <p:cBhvr>
                                        <p:cTn id="47" dur="500"/>
                                        <p:tgtEl>
                                          <p:spTgt spid="80"/>
                                        </p:tgtEl>
                                      </p:cBhvr>
                                    </p:animEffect>
                                  </p:childTnLst>
                                </p:cTn>
                              </p:par>
                              <p:par>
                                <p:cTn id="48" presetID="14" presetClass="entr" presetSubtype="10" fill="hold" nodeType="with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randombar(horizontal)">
                                      <p:cBhvr>
                                        <p:cTn id="50" dur="500"/>
                                        <p:tgtEl>
                                          <p:spTgt spid="88"/>
                                        </p:tgtEl>
                                      </p:cBhvr>
                                    </p:animEffect>
                                  </p:childTnLst>
                                </p:cTn>
                              </p:par>
                              <p:par>
                                <p:cTn id="51" presetID="14" presetClass="entr" presetSubtype="10" fill="hold" nodeType="with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randombar(horizontal)">
                                      <p:cBhvr>
                                        <p:cTn id="53" dur="500"/>
                                        <p:tgtEl>
                                          <p:spTgt spid="8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2"/>
                                        </p:tgtEl>
                                        <p:attrNameLst>
                                          <p:attrName>style.visibility</p:attrName>
                                        </p:attrNameLst>
                                      </p:cBhvr>
                                      <p:to>
                                        <p:strVal val="visible"/>
                                      </p:to>
                                    </p:set>
                                    <p:anim calcmode="lin" valueType="num">
                                      <p:cBhvr>
                                        <p:cTn id="58" dur="500" fill="hold"/>
                                        <p:tgtEl>
                                          <p:spTgt spid="92"/>
                                        </p:tgtEl>
                                        <p:attrNameLst>
                                          <p:attrName>ppt_w</p:attrName>
                                        </p:attrNameLst>
                                      </p:cBhvr>
                                      <p:tavLst>
                                        <p:tav tm="0">
                                          <p:val>
                                            <p:fltVal val="0"/>
                                          </p:val>
                                        </p:tav>
                                        <p:tav tm="100000">
                                          <p:val>
                                            <p:strVal val="#ppt_w"/>
                                          </p:val>
                                        </p:tav>
                                      </p:tavLst>
                                    </p:anim>
                                    <p:anim calcmode="lin" valueType="num">
                                      <p:cBhvr>
                                        <p:cTn id="59" dur="500" fill="hold"/>
                                        <p:tgtEl>
                                          <p:spTgt spid="92"/>
                                        </p:tgtEl>
                                        <p:attrNameLst>
                                          <p:attrName>ppt_h</p:attrName>
                                        </p:attrNameLst>
                                      </p:cBhvr>
                                      <p:tavLst>
                                        <p:tav tm="0">
                                          <p:val>
                                            <p:fltVal val="0"/>
                                          </p:val>
                                        </p:tav>
                                        <p:tav tm="100000">
                                          <p:val>
                                            <p:strVal val="#ppt_h"/>
                                          </p:val>
                                        </p:tav>
                                      </p:tavLst>
                                    </p:anim>
                                    <p:animEffect transition="in" filter="fade">
                                      <p:cBhvr>
                                        <p:cTn id="6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p:bldP spid="68" grpId="0" animBg="1"/>
      <p:bldP spid="69" grpId="0" animBg="1"/>
      <p:bldP spid="70" grpId="0" animBg="1"/>
      <p:bldP spid="71" grpId="0" animBg="1"/>
      <p:bldP spid="72" grpId="0" animBg="1"/>
      <p:bldP spid="73" grpId="0" animBg="1"/>
      <p:bldP spid="74" grpId="0" animBg="1"/>
      <p:bldP spid="75" grpId="0" animBg="1"/>
      <p:bldP spid="9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AE535852-6549-4648-B7AF-CD55B0DC861B}"/>
              </a:ext>
            </a:extLst>
          </p:cNvPr>
          <p:cNvPicPr>
            <a:picLocks noChangeAspect="1"/>
          </p:cNvPicPr>
          <p:nvPr/>
        </p:nvPicPr>
        <p:blipFill rotWithShape="1">
          <a:blip r:embed="rId3">
            <a:extLst>
              <a:ext uri="{28A0092B-C50C-407E-A947-70E740481C1C}">
                <a14:useLocalDpi xmlns:a14="http://schemas.microsoft.com/office/drawing/2010/main" val="0"/>
              </a:ext>
            </a:extLst>
          </a:blip>
          <a:srcRect l="2174" t="10676" r="2174"/>
          <a:stretch/>
        </p:blipFill>
        <p:spPr>
          <a:xfrm>
            <a:off x="0" y="-8060"/>
            <a:ext cx="12192000" cy="6858000"/>
          </a:xfrm>
          <a:prstGeom prst="rect">
            <a:avLst/>
          </a:prstGeom>
        </p:spPr>
      </p:pic>
      <p:sp>
        <p:nvSpPr>
          <p:cNvPr id="43" name="Rectangle: Rounded Corners 42">
            <a:extLst>
              <a:ext uri="{FF2B5EF4-FFF2-40B4-BE49-F238E27FC236}">
                <a16:creationId xmlns:a16="http://schemas.microsoft.com/office/drawing/2014/main" id="{FAF15BE1-B8CF-7FB9-EB2F-9A919AEF7FEC}"/>
              </a:ext>
            </a:extLst>
          </p:cNvPr>
          <p:cNvSpPr/>
          <p:nvPr/>
        </p:nvSpPr>
        <p:spPr>
          <a:xfrm>
            <a:off x="1839715" y="829508"/>
            <a:ext cx="9541048" cy="1201028"/>
          </a:xfrm>
          <a:prstGeom prst="roundRect">
            <a:avLst>
              <a:gd name="adj" fmla="val 50000"/>
            </a:avLst>
          </a:prstGeom>
          <a:solidFill>
            <a:srgbClr val="24A19C">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9539E4F-7459-C12C-12F5-DBD8E431D526}"/>
              </a:ext>
            </a:extLst>
          </p:cNvPr>
          <p:cNvSpPr/>
          <p:nvPr/>
        </p:nvSpPr>
        <p:spPr>
          <a:xfrm>
            <a:off x="1394986" y="956308"/>
            <a:ext cx="851781" cy="743580"/>
          </a:xfrm>
          <a:prstGeom prst="ellipse">
            <a:avLst/>
          </a:prstGeom>
          <a:solidFill>
            <a:srgbClr val="24A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9Slide03 Cabin Condensed" panose="00000506000000000000" pitchFamily="2" charset="-93"/>
                <a:cs typeface="Times New Roman" panose="02020603050405020304" pitchFamily="18" charset="0"/>
              </a:rPr>
              <a:t>10</a:t>
            </a:r>
          </a:p>
        </p:txBody>
      </p:sp>
      <p:sp>
        <p:nvSpPr>
          <p:cNvPr id="45" name="TextBox 44">
            <a:extLst>
              <a:ext uri="{FF2B5EF4-FFF2-40B4-BE49-F238E27FC236}">
                <a16:creationId xmlns:a16="http://schemas.microsoft.com/office/drawing/2014/main" id="{CFAE7606-4634-B5DA-94B4-8534FABCC63F}"/>
              </a:ext>
            </a:extLst>
          </p:cNvPr>
          <p:cNvSpPr txBox="1"/>
          <p:nvPr/>
        </p:nvSpPr>
        <p:spPr>
          <a:xfrm>
            <a:off x="2206223" y="912701"/>
            <a:ext cx="9005728" cy="954107"/>
          </a:xfrm>
          <a:prstGeom prst="rect">
            <a:avLst/>
          </a:prstGeom>
          <a:noFill/>
        </p:spPr>
        <p:txBody>
          <a:bodyPr wrap="square" rtlCol="0">
            <a:spAutoFit/>
          </a:bodyPr>
          <a:lstStyle>
            <a:defPPr>
              <a:defRPr lang="en-US"/>
            </a:defPPr>
            <a:lvl1pPr>
              <a:lnSpc>
                <a:spcPct val="120000"/>
              </a:lnSpc>
              <a:defRPr sz="2400">
                <a:latin typeface="Arial" panose="020B0604020202020204" pitchFamily="34" charset="0"/>
                <a:cs typeface="Arial" panose="020B0604020202020204" pitchFamily="34" charset="0"/>
              </a:defRPr>
            </a:lvl1pPr>
          </a:lstStyle>
          <a:p>
            <a:pPr>
              <a:lnSpc>
                <a:spcPct val="100000"/>
              </a:lnSpc>
            </a:pPr>
            <a:r>
              <a:rPr lang="vi-VN" sz="2800">
                <a:latin typeface="#9Slide03 Cabin Condensed" panose="00000506000000000000" pitchFamily="2" charset="-93"/>
                <a:cs typeface="Times New Roman" panose="02020603050405020304" pitchFamily="18" charset="0"/>
              </a:rPr>
              <a:t>Trong các mệnh đề sau, mệnh đề nào phát biểu đúng?</a:t>
            </a:r>
          </a:p>
          <a:p>
            <a:pPr>
              <a:lnSpc>
                <a:spcPct val="100000"/>
              </a:lnSpc>
            </a:pPr>
            <a:r>
              <a:rPr lang="vi-VN" sz="2800">
                <a:latin typeface="#9Slide03 Cabin Condensed" panose="00000506000000000000" pitchFamily="2" charset="-93"/>
                <a:cs typeface="Times New Roman" panose="02020603050405020304" pitchFamily="18" charset="0"/>
              </a:rPr>
              <a:t>Trong một nhóm A theo chiều tăng của điện tích hạt nhận thì: </a:t>
            </a:r>
            <a:endParaRPr lang="vi-VN" sz="2800" dirty="0">
              <a:latin typeface="#9Slide03 Cabin Condensed" panose="00000506000000000000" pitchFamily="2" charset="-93"/>
              <a:cs typeface="Times New Roman" panose="02020603050405020304" pitchFamily="18" charset="0"/>
            </a:endParaRPr>
          </a:p>
        </p:txBody>
      </p:sp>
      <p:grpSp>
        <p:nvGrpSpPr>
          <p:cNvPr id="46" name="组合 62">
            <a:extLst>
              <a:ext uri="{FF2B5EF4-FFF2-40B4-BE49-F238E27FC236}">
                <a16:creationId xmlns:a16="http://schemas.microsoft.com/office/drawing/2014/main" id="{978E90CD-23D4-A487-136E-10B7167CE86B}"/>
              </a:ext>
            </a:extLst>
          </p:cNvPr>
          <p:cNvGrpSpPr/>
          <p:nvPr/>
        </p:nvGrpSpPr>
        <p:grpSpPr>
          <a:xfrm>
            <a:off x="5960800" y="5415397"/>
            <a:ext cx="2294473" cy="765060"/>
            <a:chOff x="4775248" y="3630858"/>
            <a:chExt cx="1720855" cy="573795"/>
          </a:xfrm>
        </p:grpSpPr>
        <p:sp>
          <p:nvSpPr>
            <p:cNvPr id="49" name="Rectangle 4">
              <a:extLst>
                <a:ext uri="{FF2B5EF4-FFF2-40B4-BE49-F238E27FC236}">
                  <a16:creationId xmlns:a16="http://schemas.microsoft.com/office/drawing/2014/main" id="{9B4A4CC0-77D6-C11F-376F-97775F7FDFCF}"/>
                </a:ext>
              </a:extLst>
            </p:cNvPr>
            <p:cNvSpPr/>
            <p:nvPr/>
          </p:nvSpPr>
          <p:spPr>
            <a:xfrm>
              <a:off x="5348893" y="3811386"/>
              <a:ext cx="1147210" cy="279293"/>
            </a:xfrm>
            <a:prstGeom prst="rect">
              <a:avLst/>
            </a:prstGeom>
          </p:spPr>
          <p:txBody>
            <a:bodyPr wrap="none" lIns="146280" tIns="73140" rIns="146280" bIns="73140">
              <a:noAutofit/>
            </a:bodyPr>
            <a:lstStyle/>
            <a:p>
              <a:r>
                <a:rPr lang="vi-VN" sz="2800" b="0" i="0">
                  <a:solidFill>
                    <a:srgbClr val="333333"/>
                  </a:solidFill>
                  <a:effectLst/>
                  <a:latin typeface="#9Slide03 Cabin Condensed" panose="00000506000000000000" pitchFamily="2" charset="-93"/>
                  <a:cs typeface="Times New Roman" panose="02020603050405020304" pitchFamily="18" charset="0"/>
                </a:rPr>
                <a:t>Số electron lớp ngoài cùng giảm dần</a:t>
              </a:r>
              <a:endParaRPr lang="zh-CN" altLang="en-US" sz="2800" b="1">
                <a:solidFill>
                  <a:schemeClr val="bg1">
                    <a:lumMod val="50000"/>
                  </a:schemeClr>
                </a:solidFill>
                <a:latin typeface="#9Slide03 Cabin Condensed" panose="00000506000000000000" pitchFamily="2" charset="-93"/>
                <a:ea typeface="微软雅黑" panose="020B0503020204020204" pitchFamily="34" charset="-122"/>
                <a:cs typeface="Times New Roman" panose="02020603050405020304" pitchFamily="18" charset="0"/>
                <a:sym typeface="+mn-lt"/>
              </a:endParaRPr>
            </a:p>
          </p:txBody>
        </p:sp>
        <p:sp>
          <p:nvSpPr>
            <p:cNvPr id="48" name="Oval 6">
              <a:extLst>
                <a:ext uri="{FF2B5EF4-FFF2-40B4-BE49-F238E27FC236}">
                  <a16:creationId xmlns:a16="http://schemas.microsoft.com/office/drawing/2014/main" id="{761EEDE4-E167-C90B-CB53-4957E279B0B3}"/>
                </a:ext>
              </a:extLst>
            </p:cNvPr>
            <p:cNvSpPr/>
            <p:nvPr/>
          </p:nvSpPr>
          <p:spPr bwMode="auto">
            <a:xfrm>
              <a:off x="4775248" y="3630858"/>
              <a:ext cx="573645" cy="57379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000" b="1">
                  <a:solidFill>
                    <a:srgbClr val="FF0000"/>
                  </a:solidFill>
                  <a:latin typeface="#9Slide03 Cabin Condensed" panose="00000506000000000000" pitchFamily="2" charset="-93"/>
                  <a:ea typeface="微软雅黑" panose="020B0503020204020204" pitchFamily="34" charset="-122"/>
                  <a:cs typeface="Times New Roman" panose="02020603050405020304" pitchFamily="18" charset="0"/>
                  <a:sym typeface="+mn-lt"/>
                </a:rPr>
                <a:t>D</a:t>
              </a:r>
              <a:endParaRPr sz="4000" b="1">
                <a:solidFill>
                  <a:srgbClr val="FF0000"/>
                </a:solidFill>
                <a:latin typeface="#9Slide03 Cabin Condensed" panose="00000506000000000000" pitchFamily="2" charset="-93"/>
                <a:ea typeface="微软雅黑" panose="020B0503020204020204" pitchFamily="34" charset="-122"/>
                <a:cs typeface="Times New Roman" panose="02020603050405020304" pitchFamily="18" charset="0"/>
                <a:sym typeface="+mn-lt"/>
              </a:endParaRPr>
            </a:p>
          </p:txBody>
        </p:sp>
      </p:grpSp>
      <p:grpSp>
        <p:nvGrpSpPr>
          <p:cNvPr id="51" name="组合 61">
            <a:extLst>
              <a:ext uri="{FF2B5EF4-FFF2-40B4-BE49-F238E27FC236}">
                <a16:creationId xmlns:a16="http://schemas.microsoft.com/office/drawing/2014/main" id="{8AE40D02-96F5-CCD1-9151-1DB5B5048F65}"/>
              </a:ext>
            </a:extLst>
          </p:cNvPr>
          <p:cNvGrpSpPr/>
          <p:nvPr/>
        </p:nvGrpSpPr>
        <p:grpSpPr>
          <a:xfrm>
            <a:off x="1585749" y="4363478"/>
            <a:ext cx="2350608" cy="914229"/>
            <a:chOff x="4775248" y="2822691"/>
            <a:chExt cx="1762956" cy="685672"/>
          </a:xfrm>
        </p:grpSpPr>
        <p:sp>
          <p:nvSpPr>
            <p:cNvPr id="54" name="Rectangle 13">
              <a:extLst>
                <a:ext uri="{FF2B5EF4-FFF2-40B4-BE49-F238E27FC236}">
                  <a16:creationId xmlns:a16="http://schemas.microsoft.com/office/drawing/2014/main" id="{5404DACD-2CBF-354F-5AD3-72BFCE7546B8}"/>
                </a:ext>
              </a:extLst>
            </p:cNvPr>
            <p:cNvSpPr/>
            <p:nvPr/>
          </p:nvSpPr>
          <p:spPr>
            <a:xfrm>
              <a:off x="5390994" y="2822691"/>
              <a:ext cx="1147210" cy="279293"/>
            </a:xfrm>
            <a:prstGeom prst="rect">
              <a:avLst/>
            </a:prstGeom>
          </p:spPr>
          <p:txBody>
            <a:bodyPr wrap="none" lIns="146280" tIns="73140" rIns="146280" bIns="73140">
              <a:noAutofit/>
            </a:bodyPr>
            <a:lstStyle/>
            <a:p>
              <a:r>
                <a:rPr lang="vi-VN" sz="2800" b="0" i="0">
                  <a:solidFill>
                    <a:srgbClr val="333333"/>
                  </a:solidFill>
                  <a:effectLst/>
                  <a:latin typeface="#9Slide03 Cabin Condensed" panose="00000506000000000000" pitchFamily="2" charset="-93"/>
                  <a:cs typeface="Times New Roman" panose="02020603050405020304" pitchFamily="18" charset="0"/>
                </a:rPr>
                <a:t>Tính base của các oxide và hydroxide tương </a:t>
              </a:r>
            </a:p>
            <a:p>
              <a:r>
                <a:rPr lang="vi-VN" sz="2800" b="0" i="0">
                  <a:solidFill>
                    <a:srgbClr val="333333"/>
                  </a:solidFill>
                  <a:effectLst/>
                  <a:latin typeface="#9Slide03 Cabin Condensed" panose="00000506000000000000" pitchFamily="2" charset="-93"/>
                  <a:cs typeface="Times New Roman" panose="02020603050405020304" pitchFamily="18" charset="0"/>
                </a:rPr>
                <a:t>ứng tăng dần, đồng thời tính acid cũng tăng dần</a:t>
              </a:r>
              <a:endParaRPr lang="zh-CN" altLang="en-US" sz="2800" b="1">
                <a:solidFill>
                  <a:schemeClr val="bg1">
                    <a:lumMod val="50000"/>
                  </a:schemeClr>
                </a:solidFill>
                <a:latin typeface="#9Slide03 Cabin Condensed" panose="00000506000000000000" pitchFamily="2" charset="-93"/>
                <a:ea typeface="微软雅黑" panose="020B0503020204020204" pitchFamily="34" charset="-122"/>
                <a:cs typeface="Times New Roman" panose="02020603050405020304" pitchFamily="18" charset="0"/>
                <a:sym typeface="+mn-lt"/>
              </a:endParaRPr>
            </a:p>
          </p:txBody>
        </p:sp>
        <p:sp>
          <p:nvSpPr>
            <p:cNvPr id="53" name="Oval 8">
              <a:extLst>
                <a:ext uri="{FF2B5EF4-FFF2-40B4-BE49-F238E27FC236}">
                  <a16:creationId xmlns:a16="http://schemas.microsoft.com/office/drawing/2014/main" id="{7A39FA62-093C-1103-7B0A-133ABA8C1A1A}"/>
                </a:ext>
              </a:extLst>
            </p:cNvPr>
            <p:cNvSpPr/>
            <p:nvPr/>
          </p:nvSpPr>
          <p:spPr bwMode="auto">
            <a:xfrm>
              <a:off x="4775248" y="2934568"/>
              <a:ext cx="573645" cy="57379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000" b="1">
                  <a:solidFill>
                    <a:srgbClr val="FF0000"/>
                  </a:solidFill>
                  <a:latin typeface="#9Slide03 Cabin Condensed" panose="00000506000000000000" pitchFamily="2" charset="-93"/>
                  <a:ea typeface="Microsoft YaHei" panose="020B0503020204020204" pitchFamily="34" charset="-122"/>
                  <a:cs typeface="Times New Roman" panose="02020603050405020304" pitchFamily="18" charset="0"/>
                  <a:sym typeface="+mn-lt"/>
                </a:rPr>
                <a:t>C</a:t>
              </a:r>
              <a:endParaRPr sz="4000" b="1">
                <a:solidFill>
                  <a:srgbClr val="FF0000"/>
                </a:solidFill>
                <a:latin typeface="#9Slide03 Cabin Condensed" panose="00000506000000000000" pitchFamily="2" charset="-93"/>
                <a:ea typeface="Microsoft YaHei" panose="020B0503020204020204" pitchFamily="34" charset="-122"/>
                <a:cs typeface="Times New Roman" panose="02020603050405020304" pitchFamily="18" charset="0"/>
                <a:sym typeface="+mn-lt"/>
              </a:endParaRPr>
            </a:p>
          </p:txBody>
        </p:sp>
      </p:grpSp>
      <p:grpSp>
        <p:nvGrpSpPr>
          <p:cNvPr id="56" name="组合 59">
            <a:extLst>
              <a:ext uri="{FF2B5EF4-FFF2-40B4-BE49-F238E27FC236}">
                <a16:creationId xmlns:a16="http://schemas.microsoft.com/office/drawing/2014/main" id="{F986A0B3-49DD-7B98-95D7-2505C568BE7C}"/>
              </a:ext>
            </a:extLst>
          </p:cNvPr>
          <p:cNvGrpSpPr/>
          <p:nvPr/>
        </p:nvGrpSpPr>
        <p:grpSpPr>
          <a:xfrm>
            <a:off x="1473204" y="2655880"/>
            <a:ext cx="2303175" cy="765060"/>
            <a:chOff x="4775248" y="1541991"/>
            <a:chExt cx="1727382" cy="573795"/>
          </a:xfrm>
        </p:grpSpPr>
        <p:sp>
          <p:nvSpPr>
            <p:cNvPr id="59" name="Rectangle 9">
              <a:extLst>
                <a:ext uri="{FF2B5EF4-FFF2-40B4-BE49-F238E27FC236}">
                  <a16:creationId xmlns:a16="http://schemas.microsoft.com/office/drawing/2014/main" id="{9698843E-4102-FAED-D6C9-EFD180A47EBB}"/>
                </a:ext>
              </a:extLst>
            </p:cNvPr>
            <p:cNvSpPr/>
            <p:nvPr/>
          </p:nvSpPr>
          <p:spPr>
            <a:xfrm>
              <a:off x="5355420" y="1620515"/>
              <a:ext cx="1147210" cy="279293"/>
            </a:xfrm>
            <a:prstGeom prst="rect">
              <a:avLst/>
            </a:prstGeom>
          </p:spPr>
          <p:txBody>
            <a:bodyPr wrap="none" lIns="146280" tIns="73140" rIns="146280" bIns="73140">
              <a:noAutofit/>
            </a:bodyPr>
            <a:lstStyle/>
            <a:p>
              <a:r>
                <a:rPr lang="vi-VN" sz="2800" i="0">
                  <a:effectLst/>
                  <a:latin typeface="#9Slide03 Cabin Condensed" panose="00000506000000000000" pitchFamily="2" charset="-93"/>
                  <a:cs typeface="Times New Roman" panose="02020603050405020304" pitchFamily="18" charset="0"/>
                </a:rPr>
                <a:t>Độ âm điện giảm</a:t>
              </a:r>
              <a:endParaRPr lang="zh-CN" altLang="en-US" sz="2800">
                <a:latin typeface="#9Slide03 Cabin Condensed" panose="00000506000000000000" pitchFamily="2" charset="-93"/>
                <a:ea typeface="微软雅黑" panose="020B0503020204020204" pitchFamily="34" charset="-122"/>
                <a:cs typeface="Times New Roman" panose="02020603050405020304" pitchFamily="18" charset="0"/>
                <a:sym typeface="+mn-lt"/>
              </a:endParaRPr>
            </a:p>
          </p:txBody>
        </p:sp>
        <p:sp>
          <p:nvSpPr>
            <p:cNvPr id="58" name="Oval 3">
              <a:extLst>
                <a:ext uri="{FF2B5EF4-FFF2-40B4-BE49-F238E27FC236}">
                  <a16:creationId xmlns:a16="http://schemas.microsoft.com/office/drawing/2014/main" id="{AC07883C-7ABB-6345-CF77-96562D0B4468}"/>
                </a:ext>
              </a:extLst>
            </p:cNvPr>
            <p:cNvSpPr/>
            <p:nvPr/>
          </p:nvSpPr>
          <p:spPr bwMode="auto">
            <a:xfrm>
              <a:off x="4775248" y="1541991"/>
              <a:ext cx="573645" cy="57379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000" b="1">
                  <a:solidFill>
                    <a:srgbClr val="FF0000"/>
                  </a:solidFill>
                  <a:latin typeface="#9Slide03 Cabin Condensed" panose="00000506000000000000" pitchFamily="2" charset="-93"/>
                  <a:ea typeface="微软雅黑" panose="020B0503020204020204" pitchFamily="34" charset="-122"/>
                  <a:cs typeface="Times New Roman" panose="02020603050405020304" pitchFamily="18" charset="0"/>
                  <a:sym typeface="+mn-lt"/>
                </a:rPr>
                <a:t>A</a:t>
              </a:r>
              <a:endParaRPr sz="4000" b="1">
                <a:solidFill>
                  <a:srgbClr val="FF0000"/>
                </a:solidFill>
                <a:latin typeface="#9Slide03 Cabin Condensed" panose="00000506000000000000" pitchFamily="2" charset="-93"/>
                <a:ea typeface="微软雅黑" panose="020B0503020204020204" pitchFamily="34" charset="-122"/>
                <a:cs typeface="Times New Roman" panose="02020603050405020304" pitchFamily="18" charset="0"/>
                <a:sym typeface="+mn-lt"/>
              </a:endParaRPr>
            </a:p>
          </p:txBody>
        </p:sp>
      </p:grpSp>
      <p:grpSp>
        <p:nvGrpSpPr>
          <p:cNvPr id="61" name="组合 60">
            <a:extLst>
              <a:ext uri="{FF2B5EF4-FFF2-40B4-BE49-F238E27FC236}">
                <a16:creationId xmlns:a16="http://schemas.microsoft.com/office/drawing/2014/main" id="{5620A029-C532-AC3F-9048-E454E9DB9637}"/>
              </a:ext>
            </a:extLst>
          </p:cNvPr>
          <p:cNvGrpSpPr/>
          <p:nvPr/>
        </p:nvGrpSpPr>
        <p:grpSpPr>
          <a:xfrm>
            <a:off x="5527018" y="3431491"/>
            <a:ext cx="6231200" cy="765060"/>
            <a:chOff x="4775248" y="2238279"/>
            <a:chExt cx="4673401" cy="573795"/>
          </a:xfrm>
        </p:grpSpPr>
        <p:sp>
          <p:nvSpPr>
            <p:cNvPr id="64" name="Rectangle 11">
              <a:extLst>
                <a:ext uri="{FF2B5EF4-FFF2-40B4-BE49-F238E27FC236}">
                  <a16:creationId xmlns:a16="http://schemas.microsoft.com/office/drawing/2014/main" id="{00C66D32-1EE2-A885-7F8C-B647755021D1}"/>
                </a:ext>
              </a:extLst>
            </p:cNvPr>
            <p:cNvSpPr/>
            <p:nvPr/>
          </p:nvSpPr>
          <p:spPr>
            <a:xfrm>
              <a:off x="5348893" y="2267532"/>
              <a:ext cx="4099756" cy="279293"/>
            </a:xfrm>
            <a:prstGeom prst="rect">
              <a:avLst/>
            </a:prstGeom>
          </p:spPr>
          <p:txBody>
            <a:bodyPr wrap="none" lIns="146280" tIns="73140" rIns="146280" bIns="73140">
              <a:noAutofit/>
            </a:bodyPr>
            <a:lstStyle/>
            <a:p>
              <a:r>
                <a:rPr lang="vi-VN" sz="2800" b="0" i="0">
                  <a:solidFill>
                    <a:srgbClr val="333333"/>
                  </a:solidFill>
                  <a:effectLst/>
                  <a:latin typeface="#9Slide03 Cabin Condensed" panose="00000506000000000000" pitchFamily="2" charset="-93"/>
                  <a:cs typeface="Times New Roman" panose="02020603050405020304" pitchFamily="18" charset="0"/>
                </a:rPr>
                <a:t>Tính kim loại giảm, tính phi kim tăng</a:t>
              </a:r>
              <a:endParaRPr lang="zh-CN" altLang="en-US" sz="2800" b="1">
                <a:solidFill>
                  <a:schemeClr val="bg1">
                    <a:lumMod val="50000"/>
                  </a:schemeClr>
                </a:solidFill>
                <a:latin typeface="#9Slide03 Cabin Condensed" panose="00000506000000000000" pitchFamily="2" charset="-93"/>
                <a:ea typeface="微软雅黑" panose="020B0503020204020204" pitchFamily="34" charset="-122"/>
                <a:cs typeface="Times New Roman" panose="02020603050405020304" pitchFamily="18" charset="0"/>
                <a:sym typeface="+mn-lt"/>
              </a:endParaRPr>
            </a:p>
          </p:txBody>
        </p:sp>
        <p:sp>
          <p:nvSpPr>
            <p:cNvPr id="63" name="Oval 7">
              <a:extLst>
                <a:ext uri="{FF2B5EF4-FFF2-40B4-BE49-F238E27FC236}">
                  <a16:creationId xmlns:a16="http://schemas.microsoft.com/office/drawing/2014/main" id="{A5BF8795-D236-DDC7-9AEF-086EF4811217}"/>
                </a:ext>
              </a:extLst>
            </p:cNvPr>
            <p:cNvSpPr/>
            <p:nvPr/>
          </p:nvSpPr>
          <p:spPr bwMode="auto">
            <a:xfrm>
              <a:off x="4775248" y="2238279"/>
              <a:ext cx="573645" cy="57379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4000" b="1">
                  <a:solidFill>
                    <a:srgbClr val="FF0000"/>
                  </a:solidFill>
                  <a:latin typeface="#9Slide03 Cabin Condensed" panose="00000506000000000000" pitchFamily="2" charset="-93"/>
                  <a:ea typeface="微软雅黑" panose="020B0503020204020204" pitchFamily="34" charset="-122"/>
                  <a:cs typeface="Times New Roman" panose="02020603050405020304" pitchFamily="18" charset="0"/>
                  <a:sym typeface="+mn-lt"/>
                </a:rPr>
                <a:t>B</a:t>
              </a:r>
              <a:endParaRPr sz="4000" b="1">
                <a:solidFill>
                  <a:srgbClr val="FF0000"/>
                </a:solidFill>
                <a:latin typeface="#9Slide03 Cabin Condensed" panose="00000506000000000000" pitchFamily="2" charset="-93"/>
                <a:ea typeface="微软雅黑" panose="020B0503020204020204" pitchFamily="34" charset="-122"/>
                <a:cs typeface="Times New Roman" panose="02020603050405020304" pitchFamily="18" charset="0"/>
                <a:sym typeface="+mn-lt"/>
              </a:endParaRPr>
            </a:p>
          </p:txBody>
        </p:sp>
      </p:grpSp>
      <p:sp>
        <p:nvSpPr>
          <p:cNvPr id="66" name="Rectangle: Rounded Corners 65">
            <a:extLst>
              <a:ext uri="{FF2B5EF4-FFF2-40B4-BE49-F238E27FC236}">
                <a16:creationId xmlns:a16="http://schemas.microsoft.com/office/drawing/2014/main" id="{58839DFF-68B9-989E-03FE-4EB819A475EA}"/>
              </a:ext>
            </a:extLst>
          </p:cNvPr>
          <p:cNvSpPr/>
          <p:nvPr/>
        </p:nvSpPr>
        <p:spPr>
          <a:xfrm>
            <a:off x="2284742" y="2655880"/>
            <a:ext cx="2686492" cy="754334"/>
          </a:xfrm>
          <a:prstGeom prst="roundRect">
            <a:avLst/>
          </a:prstGeom>
          <a:noFill/>
          <a:ln w="28575">
            <a:solidFill>
              <a:srgbClr val="D9609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6748259"/>
      </p:ext>
    </p:extLst>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xmlns:a14="http://schemas.microsoft.com/office/drawing/2010/main" xmlns:a16="http://schemas.microsoft.com/office/drawing/2014/main">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500"/>
                            </p:stCondLst>
                            <p:childTnLst>
                              <p:par>
                                <p:cTn id="18" presetID="26" presetClass="entr" presetSubtype="0" fill="hold"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wipe(down)">
                                      <p:cBhvr>
                                        <p:cTn id="20" dur="580">
                                          <p:stCondLst>
                                            <p:cond delay="0"/>
                                          </p:stCondLst>
                                        </p:cTn>
                                        <p:tgtEl>
                                          <p:spTgt spid="46"/>
                                        </p:tgtEl>
                                      </p:cBhvr>
                                    </p:animEffect>
                                    <p:anim calcmode="lin" valueType="num">
                                      <p:cBhvr>
                                        <p:cTn id="2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26" dur="26">
                                          <p:stCondLst>
                                            <p:cond delay="650"/>
                                          </p:stCondLst>
                                        </p:cTn>
                                        <p:tgtEl>
                                          <p:spTgt spid="46"/>
                                        </p:tgtEl>
                                      </p:cBhvr>
                                      <p:to x="100000" y="60000"/>
                                    </p:animScale>
                                    <p:animScale>
                                      <p:cBhvr>
                                        <p:cTn id="27" dur="166" decel="50000">
                                          <p:stCondLst>
                                            <p:cond delay="676"/>
                                          </p:stCondLst>
                                        </p:cTn>
                                        <p:tgtEl>
                                          <p:spTgt spid="46"/>
                                        </p:tgtEl>
                                      </p:cBhvr>
                                      <p:to x="100000" y="100000"/>
                                    </p:animScale>
                                    <p:animScale>
                                      <p:cBhvr>
                                        <p:cTn id="28" dur="26">
                                          <p:stCondLst>
                                            <p:cond delay="1312"/>
                                          </p:stCondLst>
                                        </p:cTn>
                                        <p:tgtEl>
                                          <p:spTgt spid="46"/>
                                        </p:tgtEl>
                                      </p:cBhvr>
                                      <p:to x="100000" y="80000"/>
                                    </p:animScale>
                                    <p:animScale>
                                      <p:cBhvr>
                                        <p:cTn id="29" dur="166" decel="50000">
                                          <p:stCondLst>
                                            <p:cond delay="1338"/>
                                          </p:stCondLst>
                                        </p:cTn>
                                        <p:tgtEl>
                                          <p:spTgt spid="46"/>
                                        </p:tgtEl>
                                      </p:cBhvr>
                                      <p:to x="100000" y="100000"/>
                                    </p:animScale>
                                    <p:animScale>
                                      <p:cBhvr>
                                        <p:cTn id="30" dur="26">
                                          <p:stCondLst>
                                            <p:cond delay="1642"/>
                                          </p:stCondLst>
                                        </p:cTn>
                                        <p:tgtEl>
                                          <p:spTgt spid="46"/>
                                        </p:tgtEl>
                                      </p:cBhvr>
                                      <p:to x="100000" y="90000"/>
                                    </p:animScale>
                                    <p:animScale>
                                      <p:cBhvr>
                                        <p:cTn id="31" dur="166" decel="50000">
                                          <p:stCondLst>
                                            <p:cond delay="1668"/>
                                          </p:stCondLst>
                                        </p:cTn>
                                        <p:tgtEl>
                                          <p:spTgt spid="46"/>
                                        </p:tgtEl>
                                      </p:cBhvr>
                                      <p:to x="100000" y="100000"/>
                                    </p:animScale>
                                    <p:animScale>
                                      <p:cBhvr>
                                        <p:cTn id="32" dur="26">
                                          <p:stCondLst>
                                            <p:cond delay="1808"/>
                                          </p:stCondLst>
                                        </p:cTn>
                                        <p:tgtEl>
                                          <p:spTgt spid="46"/>
                                        </p:tgtEl>
                                      </p:cBhvr>
                                      <p:to x="100000" y="95000"/>
                                    </p:animScale>
                                    <p:animScale>
                                      <p:cBhvr>
                                        <p:cTn id="33" dur="166" decel="50000">
                                          <p:stCondLst>
                                            <p:cond delay="1834"/>
                                          </p:stCondLst>
                                        </p:cTn>
                                        <p:tgtEl>
                                          <p:spTgt spid="46"/>
                                        </p:tgtEl>
                                      </p:cBhvr>
                                      <p:to x="100000" y="100000"/>
                                    </p:animScale>
                                  </p:childTnLst>
                                </p:cTn>
                              </p:par>
                            </p:childTnLst>
                          </p:cTn>
                        </p:par>
                        <p:par>
                          <p:cTn id="34" fill="hold">
                            <p:stCondLst>
                              <p:cond delay="2500"/>
                            </p:stCondLst>
                            <p:childTnLst>
                              <p:par>
                                <p:cTn id="35" presetID="26" presetClass="entr" presetSubtype="0"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down)">
                                      <p:cBhvr>
                                        <p:cTn id="37" dur="580">
                                          <p:stCondLst>
                                            <p:cond delay="0"/>
                                          </p:stCondLst>
                                        </p:cTn>
                                        <p:tgtEl>
                                          <p:spTgt spid="51"/>
                                        </p:tgtEl>
                                      </p:cBhvr>
                                    </p:animEffect>
                                    <p:anim calcmode="lin" valueType="num">
                                      <p:cBhvr>
                                        <p:cTn id="38"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43" dur="26">
                                          <p:stCondLst>
                                            <p:cond delay="650"/>
                                          </p:stCondLst>
                                        </p:cTn>
                                        <p:tgtEl>
                                          <p:spTgt spid="51"/>
                                        </p:tgtEl>
                                      </p:cBhvr>
                                      <p:to x="100000" y="60000"/>
                                    </p:animScale>
                                    <p:animScale>
                                      <p:cBhvr>
                                        <p:cTn id="44" dur="166" decel="50000">
                                          <p:stCondLst>
                                            <p:cond delay="676"/>
                                          </p:stCondLst>
                                        </p:cTn>
                                        <p:tgtEl>
                                          <p:spTgt spid="51"/>
                                        </p:tgtEl>
                                      </p:cBhvr>
                                      <p:to x="100000" y="100000"/>
                                    </p:animScale>
                                    <p:animScale>
                                      <p:cBhvr>
                                        <p:cTn id="45" dur="26">
                                          <p:stCondLst>
                                            <p:cond delay="1312"/>
                                          </p:stCondLst>
                                        </p:cTn>
                                        <p:tgtEl>
                                          <p:spTgt spid="51"/>
                                        </p:tgtEl>
                                      </p:cBhvr>
                                      <p:to x="100000" y="80000"/>
                                    </p:animScale>
                                    <p:animScale>
                                      <p:cBhvr>
                                        <p:cTn id="46" dur="166" decel="50000">
                                          <p:stCondLst>
                                            <p:cond delay="1338"/>
                                          </p:stCondLst>
                                        </p:cTn>
                                        <p:tgtEl>
                                          <p:spTgt spid="51"/>
                                        </p:tgtEl>
                                      </p:cBhvr>
                                      <p:to x="100000" y="100000"/>
                                    </p:animScale>
                                    <p:animScale>
                                      <p:cBhvr>
                                        <p:cTn id="47" dur="26">
                                          <p:stCondLst>
                                            <p:cond delay="1642"/>
                                          </p:stCondLst>
                                        </p:cTn>
                                        <p:tgtEl>
                                          <p:spTgt spid="51"/>
                                        </p:tgtEl>
                                      </p:cBhvr>
                                      <p:to x="100000" y="90000"/>
                                    </p:animScale>
                                    <p:animScale>
                                      <p:cBhvr>
                                        <p:cTn id="48" dur="166" decel="50000">
                                          <p:stCondLst>
                                            <p:cond delay="1668"/>
                                          </p:stCondLst>
                                        </p:cTn>
                                        <p:tgtEl>
                                          <p:spTgt spid="51"/>
                                        </p:tgtEl>
                                      </p:cBhvr>
                                      <p:to x="100000" y="100000"/>
                                    </p:animScale>
                                    <p:animScale>
                                      <p:cBhvr>
                                        <p:cTn id="49" dur="26">
                                          <p:stCondLst>
                                            <p:cond delay="1808"/>
                                          </p:stCondLst>
                                        </p:cTn>
                                        <p:tgtEl>
                                          <p:spTgt spid="51"/>
                                        </p:tgtEl>
                                      </p:cBhvr>
                                      <p:to x="100000" y="95000"/>
                                    </p:animScale>
                                    <p:animScale>
                                      <p:cBhvr>
                                        <p:cTn id="50" dur="166" decel="50000">
                                          <p:stCondLst>
                                            <p:cond delay="1834"/>
                                          </p:stCondLst>
                                        </p:cTn>
                                        <p:tgtEl>
                                          <p:spTgt spid="51"/>
                                        </p:tgtEl>
                                      </p:cBhvr>
                                      <p:to x="100000" y="100000"/>
                                    </p:animScale>
                                  </p:childTnLst>
                                </p:cTn>
                              </p:par>
                            </p:childTnLst>
                          </p:cTn>
                        </p:par>
                        <p:par>
                          <p:cTn id="51" fill="hold">
                            <p:stCondLst>
                              <p:cond delay="4500"/>
                            </p:stCondLst>
                            <p:childTnLst>
                              <p:par>
                                <p:cTn id="52" presetID="26" presetClass="entr" presetSubtype="0"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ipe(down)">
                                      <p:cBhvr>
                                        <p:cTn id="54" dur="580">
                                          <p:stCondLst>
                                            <p:cond delay="0"/>
                                          </p:stCondLst>
                                        </p:cTn>
                                        <p:tgtEl>
                                          <p:spTgt spid="61"/>
                                        </p:tgtEl>
                                      </p:cBhvr>
                                    </p:animEffect>
                                    <p:anim calcmode="lin" valueType="num">
                                      <p:cBhvr>
                                        <p:cTn id="55"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60" dur="26">
                                          <p:stCondLst>
                                            <p:cond delay="650"/>
                                          </p:stCondLst>
                                        </p:cTn>
                                        <p:tgtEl>
                                          <p:spTgt spid="61"/>
                                        </p:tgtEl>
                                      </p:cBhvr>
                                      <p:to x="100000" y="60000"/>
                                    </p:animScale>
                                    <p:animScale>
                                      <p:cBhvr>
                                        <p:cTn id="61" dur="166" decel="50000">
                                          <p:stCondLst>
                                            <p:cond delay="676"/>
                                          </p:stCondLst>
                                        </p:cTn>
                                        <p:tgtEl>
                                          <p:spTgt spid="61"/>
                                        </p:tgtEl>
                                      </p:cBhvr>
                                      <p:to x="100000" y="100000"/>
                                    </p:animScale>
                                    <p:animScale>
                                      <p:cBhvr>
                                        <p:cTn id="62" dur="26">
                                          <p:stCondLst>
                                            <p:cond delay="1312"/>
                                          </p:stCondLst>
                                        </p:cTn>
                                        <p:tgtEl>
                                          <p:spTgt spid="61"/>
                                        </p:tgtEl>
                                      </p:cBhvr>
                                      <p:to x="100000" y="80000"/>
                                    </p:animScale>
                                    <p:animScale>
                                      <p:cBhvr>
                                        <p:cTn id="63" dur="166" decel="50000">
                                          <p:stCondLst>
                                            <p:cond delay="1338"/>
                                          </p:stCondLst>
                                        </p:cTn>
                                        <p:tgtEl>
                                          <p:spTgt spid="61"/>
                                        </p:tgtEl>
                                      </p:cBhvr>
                                      <p:to x="100000" y="100000"/>
                                    </p:animScale>
                                    <p:animScale>
                                      <p:cBhvr>
                                        <p:cTn id="64" dur="26">
                                          <p:stCondLst>
                                            <p:cond delay="1642"/>
                                          </p:stCondLst>
                                        </p:cTn>
                                        <p:tgtEl>
                                          <p:spTgt spid="61"/>
                                        </p:tgtEl>
                                      </p:cBhvr>
                                      <p:to x="100000" y="90000"/>
                                    </p:animScale>
                                    <p:animScale>
                                      <p:cBhvr>
                                        <p:cTn id="65" dur="166" decel="50000">
                                          <p:stCondLst>
                                            <p:cond delay="1668"/>
                                          </p:stCondLst>
                                        </p:cTn>
                                        <p:tgtEl>
                                          <p:spTgt spid="61"/>
                                        </p:tgtEl>
                                      </p:cBhvr>
                                      <p:to x="100000" y="100000"/>
                                    </p:animScale>
                                    <p:animScale>
                                      <p:cBhvr>
                                        <p:cTn id="66" dur="26">
                                          <p:stCondLst>
                                            <p:cond delay="1808"/>
                                          </p:stCondLst>
                                        </p:cTn>
                                        <p:tgtEl>
                                          <p:spTgt spid="61"/>
                                        </p:tgtEl>
                                      </p:cBhvr>
                                      <p:to x="100000" y="95000"/>
                                    </p:animScale>
                                    <p:animScale>
                                      <p:cBhvr>
                                        <p:cTn id="67" dur="166" decel="50000">
                                          <p:stCondLst>
                                            <p:cond delay="1834"/>
                                          </p:stCondLst>
                                        </p:cTn>
                                        <p:tgtEl>
                                          <p:spTgt spid="61"/>
                                        </p:tgtEl>
                                      </p:cBhvr>
                                      <p:to x="100000" y="100000"/>
                                    </p:animScale>
                                  </p:childTnLst>
                                </p:cTn>
                              </p:par>
                            </p:childTnLst>
                          </p:cTn>
                        </p:par>
                        <p:par>
                          <p:cTn id="68" fill="hold">
                            <p:stCondLst>
                              <p:cond delay="6500"/>
                            </p:stCondLst>
                            <p:childTnLst>
                              <p:par>
                                <p:cTn id="69" presetID="26" presetClass="entr" presetSubtype="0" fill="hold"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down)">
                                      <p:cBhvr>
                                        <p:cTn id="71" dur="580">
                                          <p:stCondLst>
                                            <p:cond delay="0"/>
                                          </p:stCondLst>
                                        </p:cTn>
                                        <p:tgtEl>
                                          <p:spTgt spid="56"/>
                                        </p:tgtEl>
                                      </p:cBhvr>
                                    </p:animEffect>
                                    <p:anim calcmode="lin" valueType="num">
                                      <p:cBhvr>
                                        <p:cTn id="72"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77" dur="26">
                                          <p:stCondLst>
                                            <p:cond delay="650"/>
                                          </p:stCondLst>
                                        </p:cTn>
                                        <p:tgtEl>
                                          <p:spTgt spid="56"/>
                                        </p:tgtEl>
                                      </p:cBhvr>
                                      <p:to x="100000" y="60000"/>
                                    </p:animScale>
                                    <p:animScale>
                                      <p:cBhvr>
                                        <p:cTn id="78" dur="166" decel="50000">
                                          <p:stCondLst>
                                            <p:cond delay="676"/>
                                          </p:stCondLst>
                                        </p:cTn>
                                        <p:tgtEl>
                                          <p:spTgt spid="56"/>
                                        </p:tgtEl>
                                      </p:cBhvr>
                                      <p:to x="100000" y="100000"/>
                                    </p:animScale>
                                    <p:animScale>
                                      <p:cBhvr>
                                        <p:cTn id="79" dur="26">
                                          <p:stCondLst>
                                            <p:cond delay="1312"/>
                                          </p:stCondLst>
                                        </p:cTn>
                                        <p:tgtEl>
                                          <p:spTgt spid="56"/>
                                        </p:tgtEl>
                                      </p:cBhvr>
                                      <p:to x="100000" y="80000"/>
                                    </p:animScale>
                                    <p:animScale>
                                      <p:cBhvr>
                                        <p:cTn id="80" dur="166" decel="50000">
                                          <p:stCondLst>
                                            <p:cond delay="1338"/>
                                          </p:stCondLst>
                                        </p:cTn>
                                        <p:tgtEl>
                                          <p:spTgt spid="56"/>
                                        </p:tgtEl>
                                      </p:cBhvr>
                                      <p:to x="100000" y="100000"/>
                                    </p:animScale>
                                    <p:animScale>
                                      <p:cBhvr>
                                        <p:cTn id="81" dur="26">
                                          <p:stCondLst>
                                            <p:cond delay="1642"/>
                                          </p:stCondLst>
                                        </p:cTn>
                                        <p:tgtEl>
                                          <p:spTgt spid="56"/>
                                        </p:tgtEl>
                                      </p:cBhvr>
                                      <p:to x="100000" y="90000"/>
                                    </p:animScale>
                                    <p:animScale>
                                      <p:cBhvr>
                                        <p:cTn id="82" dur="166" decel="50000">
                                          <p:stCondLst>
                                            <p:cond delay="1668"/>
                                          </p:stCondLst>
                                        </p:cTn>
                                        <p:tgtEl>
                                          <p:spTgt spid="56"/>
                                        </p:tgtEl>
                                      </p:cBhvr>
                                      <p:to x="100000" y="100000"/>
                                    </p:animScale>
                                    <p:animScale>
                                      <p:cBhvr>
                                        <p:cTn id="83" dur="26">
                                          <p:stCondLst>
                                            <p:cond delay="1808"/>
                                          </p:stCondLst>
                                        </p:cTn>
                                        <p:tgtEl>
                                          <p:spTgt spid="56"/>
                                        </p:tgtEl>
                                      </p:cBhvr>
                                      <p:to x="100000" y="95000"/>
                                    </p:animScale>
                                    <p:animScale>
                                      <p:cBhvr>
                                        <p:cTn id="84" dur="166" decel="50000">
                                          <p:stCondLst>
                                            <p:cond delay="1834"/>
                                          </p:stCondLst>
                                        </p:cTn>
                                        <p:tgtEl>
                                          <p:spTgt spid="56"/>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66"/>
                                        </p:tgtEl>
                                        <p:attrNameLst>
                                          <p:attrName>style.visibility</p:attrName>
                                        </p:attrNameLst>
                                      </p:cBhvr>
                                      <p:to>
                                        <p:strVal val="visible"/>
                                      </p:to>
                                    </p:set>
                                    <p:anim calcmode="lin" valueType="num">
                                      <p:cBhvr>
                                        <p:cTn id="89" dur="500" fill="hold"/>
                                        <p:tgtEl>
                                          <p:spTgt spid="66"/>
                                        </p:tgtEl>
                                        <p:attrNameLst>
                                          <p:attrName>ppt_w</p:attrName>
                                        </p:attrNameLst>
                                      </p:cBhvr>
                                      <p:tavLst>
                                        <p:tav tm="0">
                                          <p:val>
                                            <p:fltVal val="0"/>
                                          </p:val>
                                        </p:tav>
                                        <p:tav tm="100000">
                                          <p:val>
                                            <p:strVal val="#ppt_w"/>
                                          </p:val>
                                        </p:tav>
                                      </p:tavLst>
                                    </p:anim>
                                    <p:anim calcmode="lin" valueType="num">
                                      <p:cBhvr>
                                        <p:cTn id="90" dur="500" fill="hold"/>
                                        <p:tgtEl>
                                          <p:spTgt spid="66"/>
                                        </p:tgtEl>
                                        <p:attrNameLst>
                                          <p:attrName>ppt_h</p:attrName>
                                        </p:attrNameLst>
                                      </p:cBhvr>
                                      <p:tavLst>
                                        <p:tav tm="0">
                                          <p:val>
                                            <p:fltVal val="0"/>
                                          </p:val>
                                        </p:tav>
                                        <p:tav tm="100000">
                                          <p:val>
                                            <p:strVal val="#ppt_h"/>
                                          </p:val>
                                        </p:tav>
                                      </p:tavLst>
                                    </p:anim>
                                    <p:animEffect transition="in" filter="fade">
                                      <p:cBhvr>
                                        <p:cTn id="9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p:bldP spid="6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a:extLst>
              <a:ext uri="{FF2B5EF4-FFF2-40B4-BE49-F238E27FC236}">
                <a16:creationId xmlns:a16="http://schemas.microsoft.com/office/drawing/2014/main" id="{C7EE7AFE-3272-467B-8D7D-63BAC8C644F7}"/>
              </a:ext>
            </a:extLst>
          </p:cNvPr>
          <p:cNvSpPr/>
          <p:nvPr/>
        </p:nvSpPr>
        <p:spPr>
          <a:xfrm>
            <a:off x="8490257" y="976107"/>
            <a:ext cx="2303462" cy="230346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1BF859D7-9C3F-4ADC-94AC-483C08AC75C1}"/>
              </a:ext>
            </a:extLst>
          </p:cNvPr>
          <p:cNvSpPr/>
          <p:nvPr/>
        </p:nvSpPr>
        <p:spPr>
          <a:xfrm>
            <a:off x="8877134" y="980772"/>
            <a:ext cx="6138646" cy="599378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2" name="组合 61">
            <a:extLst>
              <a:ext uri="{FF2B5EF4-FFF2-40B4-BE49-F238E27FC236}">
                <a16:creationId xmlns:a16="http://schemas.microsoft.com/office/drawing/2014/main" id="{951E8403-495C-4A6F-B8DB-5D3D1A5E9787}"/>
              </a:ext>
            </a:extLst>
          </p:cNvPr>
          <p:cNvGrpSpPr/>
          <p:nvPr/>
        </p:nvGrpSpPr>
        <p:grpSpPr>
          <a:xfrm>
            <a:off x="676481" y="5946970"/>
            <a:ext cx="554432" cy="327613"/>
            <a:chOff x="716513" y="5833241"/>
            <a:chExt cx="725493" cy="428693"/>
          </a:xfrm>
        </p:grpSpPr>
        <p:sp>
          <p:nvSpPr>
            <p:cNvPr id="63" name="等腰三角形 62">
              <a:extLst>
                <a:ext uri="{FF2B5EF4-FFF2-40B4-BE49-F238E27FC236}">
                  <a16:creationId xmlns:a16="http://schemas.microsoft.com/office/drawing/2014/main" id="{15405EE3-EC52-48A8-AB26-B29F5B8B89E6}"/>
                </a:ext>
              </a:extLst>
            </p:cNvPr>
            <p:cNvSpPr/>
            <p:nvPr/>
          </p:nvSpPr>
          <p:spPr>
            <a:xfrm rot="5400000">
              <a:off x="660400" y="5889354"/>
              <a:ext cx="417458" cy="3052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等腰三角形 63">
              <a:extLst>
                <a:ext uri="{FF2B5EF4-FFF2-40B4-BE49-F238E27FC236}">
                  <a16:creationId xmlns:a16="http://schemas.microsoft.com/office/drawing/2014/main" id="{99D0107D-42D4-49DD-B2D1-D117EDEA6388}"/>
                </a:ext>
              </a:extLst>
            </p:cNvPr>
            <p:cNvSpPr/>
            <p:nvPr/>
          </p:nvSpPr>
          <p:spPr>
            <a:xfrm rot="5400000">
              <a:off x="1080661" y="5900589"/>
              <a:ext cx="417458" cy="3052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9" name="圆: 空心 88">
            <a:extLst>
              <a:ext uri="{FF2B5EF4-FFF2-40B4-BE49-F238E27FC236}">
                <a16:creationId xmlns:a16="http://schemas.microsoft.com/office/drawing/2014/main" id="{265AD378-69C7-4AE1-A8B2-0F6C7CA9A3AC}"/>
              </a:ext>
            </a:extLst>
          </p:cNvPr>
          <p:cNvSpPr/>
          <p:nvPr/>
        </p:nvSpPr>
        <p:spPr>
          <a:xfrm>
            <a:off x="670706" y="629439"/>
            <a:ext cx="339706" cy="339706"/>
          </a:xfrm>
          <a:prstGeom prst="donut">
            <a:avLst>
              <a:gd name="adj" fmla="val 273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dirty="0">
              <a:solidFill>
                <a:schemeClr val="tx1"/>
              </a:solidFill>
              <a:cs typeface="+mn-ea"/>
              <a:sym typeface="+mn-lt"/>
            </a:endParaRPr>
          </a:p>
        </p:txBody>
      </p:sp>
      <p:sp>
        <p:nvSpPr>
          <p:cNvPr id="93" name="圆: 空心 92">
            <a:extLst>
              <a:ext uri="{FF2B5EF4-FFF2-40B4-BE49-F238E27FC236}">
                <a16:creationId xmlns:a16="http://schemas.microsoft.com/office/drawing/2014/main" id="{86B04FA7-26BF-4454-8BCF-3F0F260655B7}"/>
              </a:ext>
            </a:extLst>
          </p:cNvPr>
          <p:cNvSpPr/>
          <p:nvPr/>
        </p:nvSpPr>
        <p:spPr>
          <a:xfrm>
            <a:off x="10399947" y="-921630"/>
            <a:ext cx="1843260" cy="1843260"/>
          </a:xfrm>
          <a:prstGeom prst="donut">
            <a:avLst>
              <a:gd name="adj" fmla="val 239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6" name="图片 5">
            <a:extLst>
              <a:ext uri="{FF2B5EF4-FFF2-40B4-BE49-F238E27FC236}">
                <a16:creationId xmlns:a16="http://schemas.microsoft.com/office/drawing/2014/main" id="{888218F3-F7CF-4895-8BFC-CEC24D46F8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928" t="10813" r="3581" b="6697"/>
          <a:stretch/>
        </p:blipFill>
        <p:spPr>
          <a:xfrm>
            <a:off x="7714487" y="2191543"/>
            <a:ext cx="6229286" cy="4198696"/>
          </a:xfrm>
          <a:prstGeom prst="rect">
            <a:avLst/>
          </a:prstGeom>
        </p:spPr>
      </p:pic>
      <p:grpSp>
        <p:nvGrpSpPr>
          <p:cNvPr id="20" name="组合 19">
            <a:extLst>
              <a:ext uri="{FF2B5EF4-FFF2-40B4-BE49-F238E27FC236}">
                <a16:creationId xmlns:a16="http://schemas.microsoft.com/office/drawing/2014/main" id="{877C7182-F2F7-440F-AA91-858D67BEE2FC}"/>
              </a:ext>
            </a:extLst>
          </p:cNvPr>
          <p:cNvGrpSpPr/>
          <p:nvPr/>
        </p:nvGrpSpPr>
        <p:grpSpPr>
          <a:xfrm rot="16200000" flipH="1">
            <a:off x="8738627" y="807847"/>
            <a:ext cx="277014" cy="1274942"/>
            <a:chOff x="1724433" y="1612606"/>
            <a:chExt cx="241950" cy="1113561"/>
          </a:xfrm>
          <a:solidFill>
            <a:schemeClr val="accent1"/>
          </a:solidFill>
        </p:grpSpPr>
        <p:grpSp>
          <p:nvGrpSpPr>
            <p:cNvPr id="21" name="组合 20">
              <a:extLst>
                <a:ext uri="{FF2B5EF4-FFF2-40B4-BE49-F238E27FC236}">
                  <a16:creationId xmlns:a16="http://schemas.microsoft.com/office/drawing/2014/main" id="{67DFAC3E-1963-48C0-B7D9-674C9A342501}"/>
                </a:ext>
              </a:extLst>
            </p:cNvPr>
            <p:cNvGrpSpPr/>
            <p:nvPr/>
          </p:nvGrpSpPr>
          <p:grpSpPr>
            <a:xfrm>
              <a:off x="1898681" y="1612606"/>
              <a:ext cx="67702" cy="1113561"/>
              <a:chOff x="2041334" y="1597820"/>
              <a:chExt cx="67702" cy="1113561"/>
            </a:xfrm>
            <a:grpFill/>
          </p:grpSpPr>
          <p:sp>
            <p:nvSpPr>
              <p:cNvPr id="33" name="椭圆 32">
                <a:extLst>
                  <a:ext uri="{FF2B5EF4-FFF2-40B4-BE49-F238E27FC236}">
                    <a16:creationId xmlns:a16="http://schemas.microsoft.com/office/drawing/2014/main" id="{E8BAFCBC-DB06-4664-939C-72582FE09ADA}"/>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4" name="椭圆 33">
                <a:extLst>
                  <a:ext uri="{FF2B5EF4-FFF2-40B4-BE49-F238E27FC236}">
                    <a16:creationId xmlns:a16="http://schemas.microsoft.com/office/drawing/2014/main" id="{F9A287D7-099D-4B7D-B0B3-8BAAAD28A24B}"/>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5" name="椭圆 34">
                <a:extLst>
                  <a:ext uri="{FF2B5EF4-FFF2-40B4-BE49-F238E27FC236}">
                    <a16:creationId xmlns:a16="http://schemas.microsoft.com/office/drawing/2014/main" id="{85CAF20A-99CD-43D8-BB77-4A1B1DEF86D0}"/>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6" name="椭圆 35">
                <a:extLst>
                  <a:ext uri="{FF2B5EF4-FFF2-40B4-BE49-F238E27FC236}">
                    <a16:creationId xmlns:a16="http://schemas.microsoft.com/office/drawing/2014/main" id="{243AA278-BAC5-4F1E-9F76-0F9D904035F8}"/>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7" name="椭圆 36">
                <a:extLst>
                  <a:ext uri="{FF2B5EF4-FFF2-40B4-BE49-F238E27FC236}">
                    <a16:creationId xmlns:a16="http://schemas.microsoft.com/office/drawing/2014/main" id="{3A63CAD0-0059-4C8E-ADAC-5EFFDE227CCE}"/>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8" name="椭圆 37">
                <a:extLst>
                  <a:ext uri="{FF2B5EF4-FFF2-40B4-BE49-F238E27FC236}">
                    <a16:creationId xmlns:a16="http://schemas.microsoft.com/office/drawing/2014/main" id="{17A2EB5C-7748-41E4-9542-28494020AE82}"/>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9" name="椭圆 38">
                <a:extLst>
                  <a:ext uri="{FF2B5EF4-FFF2-40B4-BE49-F238E27FC236}">
                    <a16:creationId xmlns:a16="http://schemas.microsoft.com/office/drawing/2014/main" id="{CE86BDFF-D71D-4AFA-9D51-5139E2B2AA07}"/>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0" name="椭圆 39">
                <a:extLst>
                  <a:ext uri="{FF2B5EF4-FFF2-40B4-BE49-F238E27FC236}">
                    <a16:creationId xmlns:a16="http://schemas.microsoft.com/office/drawing/2014/main" id="{B4289BF0-C498-4EF7-9548-6EA06A6CE79C}"/>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24" name="组合 23">
              <a:extLst>
                <a:ext uri="{FF2B5EF4-FFF2-40B4-BE49-F238E27FC236}">
                  <a16:creationId xmlns:a16="http://schemas.microsoft.com/office/drawing/2014/main" id="{6F02BABB-CFA6-488F-BD05-9CF8BEC7A673}"/>
                </a:ext>
              </a:extLst>
            </p:cNvPr>
            <p:cNvGrpSpPr/>
            <p:nvPr/>
          </p:nvGrpSpPr>
          <p:grpSpPr>
            <a:xfrm>
              <a:off x="1724433" y="1612606"/>
              <a:ext cx="67702" cy="1113561"/>
              <a:chOff x="2041334" y="1597820"/>
              <a:chExt cx="67702" cy="1113561"/>
            </a:xfrm>
            <a:grpFill/>
          </p:grpSpPr>
          <p:sp>
            <p:nvSpPr>
              <p:cNvPr id="25" name="椭圆 24">
                <a:extLst>
                  <a:ext uri="{FF2B5EF4-FFF2-40B4-BE49-F238E27FC236}">
                    <a16:creationId xmlns:a16="http://schemas.microsoft.com/office/drawing/2014/main" id="{7AD39934-0E76-4A4C-9059-2B94D8691BB6}"/>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6" name="椭圆 25">
                <a:extLst>
                  <a:ext uri="{FF2B5EF4-FFF2-40B4-BE49-F238E27FC236}">
                    <a16:creationId xmlns:a16="http://schemas.microsoft.com/office/drawing/2014/main" id="{20B0D8CD-D600-4725-B79B-B0ED75D923FF}"/>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7" name="椭圆 26">
                <a:extLst>
                  <a:ext uri="{FF2B5EF4-FFF2-40B4-BE49-F238E27FC236}">
                    <a16:creationId xmlns:a16="http://schemas.microsoft.com/office/drawing/2014/main" id="{0C214BED-2432-40AC-81BD-A7F3FCF396AB}"/>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8" name="椭圆 27">
                <a:extLst>
                  <a:ext uri="{FF2B5EF4-FFF2-40B4-BE49-F238E27FC236}">
                    <a16:creationId xmlns:a16="http://schemas.microsoft.com/office/drawing/2014/main" id="{021F361A-830F-40C7-A3B7-D7CC75243201}"/>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9" name="椭圆 28">
                <a:extLst>
                  <a:ext uri="{FF2B5EF4-FFF2-40B4-BE49-F238E27FC236}">
                    <a16:creationId xmlns:a16="http://schemas.microsoft.com/office/drawing/2014/main" id="{52BF2919-258A-4D50-BCB5-367F13415D96}"/>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0" name="椭圆 29">
                <a:extLst>
                  <a:ext uri="{FF2B5EF4-FFF2-40B4-BE49-F238E27FC236}">
                    <a16:creationId xmlns:a16="http://schemas.microsoft.com/office/drawing/2014/main" id="{61D06985-4319-4DFB-B04E-FB3507DACB18}"/>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1" name="椭圆 30">
                <a:extLst>
                  <a:ext uri="{FF2B5EF4-FFF2-40B4-BE49-F238E27FC236}">
                    <a16:creationId xmlns:a16="http://schemas.microsoft.com/office/drawing/2014/main" id="{A98F9399-A071-403F-8EC9-63FE4B781C32}"/>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椭圆 31">
                <a:extLst>
                  <a:ext uri="{FF2B5EF4-FFF2-40B4-BE49-F238E27FC236}">
                    <a16:creationId xmlns:a16="http://schemas.microsoft.com/office/drawing/2014/main" id="{6C66C204-5D15-4916-8821-567E18B711AB}"/>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sp>
        <p:nvSpPr>
          <p:cNvPr id="41" name="文本框 40">
            <a:extLst>
              <a:ext uri="{FF2B5EF4-FFF2-40B4-BE49-F238E27FC236}">
                <a16:creationId xmlns:a16="http://schemas.microsoft.com/office/drawing/2014/main" id="{99EE4357-3169-4E29-91E3-57A0BB56E319}"/>
              </a:ext>
            </a:extLst>
          </p:cNvPr>
          <p:cNvSpPr txBox="1"/>
          <p:nvPr/>
        </p:nvSpPr>
        <p:spPr>
          <a:xfrm>
            <a:off x="538884" y="2659645"/>
            <a:ext cx="6520434" cy="1323439"/>
          </a:xfrm>
          <a:prstGeom prst="rect">
            <a:avLst/>
          </a:prstGeom>
          <a:noFill/>
        </p:spPr>
        <p:txBody>
          <a:bodyPr wrap="square" rtlCol="0" anchor="t">
            <a:spAutoFit/>
          </a:bodyPr>
          <a:lstStyle/>
          <a:p>
            <a:pPr fontAlgn="auto"/>
            <a:r>
              <a:rPr lang="en-US" altLang="zh-CN" sz="8000" b="1" dirty="0">
                <a:solidFill>
                  <a:srgbClr val="C60018"/>
                </a:solidFill>
                <a:latin typeface="#9Slide03 Cabin Condensed" panose="00000506000000000000" pitchFamily="2" charset="-93"/>
                <a:cs typeface="Times New Roman" panose="02020603050405020304" pitchFamily="18" charset="0"/>
                <a:sym typeface="+mn-lt"/>
              </a:rPr>
              <a:t>Thank you !!!</a:t>
            </a:r>
            <a:endParaRPr lang="zh-CN" altLang="en-US" sz="8000" b="1" dirty="0">
              <a:solidFill>
                <a:srgbClr val="C60018"/>
              </a:solidFill>
              <a:latin typeface="#9Slide03 Cabin Condensed" panose="00000506000000000000" pitchFamily="2" charset="-93"/>
              <a:cs typeface="Times New Roman" panose="02020603050405020304" pitchFamily="18" charset="0"/>
              <a:sym typeface="+mn-lt"/>
            </a:endParaRPr>
          </a:p>
        </p:txBody>
      </p:sp>
      <p:grpSp>
        <p:nvGrpSpPr>
          <p:cNvPr id="51" name="组合 50">
            <a:extLst>
              <a:ext uri="{FF2B5EF4-FFF2-40B4-BE49-F238E27FC236}">
                <a16:creationId xmlns:a16="http://schemas.microsoft.com/office/drawing/2014/main" id="{C7DED06D-2E20-4BA8-9F8C-46E5F35C46B6}"/>
              </a:ext>
            </a:extLst>
          </p:cNvPr>
          <p:cNvGrpSpPr/>
          <p:nvPr/>
        </p:nvGrpSpPr>
        <p:grpSpPr>
          <a:xfrm rot="16200000" flipH="1">
            <a:off x="7062915" y="-142873"/>
            <a:ext cx="275705" cy="1268919"/>
            <a:chOff x="1724433" y="1612606"/>
            <a:chExt cx="241950" cy="1113561"/>
          </a:xfrm>
          <a:solidFill>
            <a:schemeClr val="accent1">
              <a:lumMod val="20000"/>
              <a:lumOff val="80000"/>
            </a:schemeClr>
          </a:solidFill>
        </p:grpSpPr>
        <p:grpSp>
          <p:nvGrpSpPr>
            <p:cNvPr id="52" name="组合 51">
              <a:extLst>
                <a:ext uri="{FF2B5EF4-FFF2-40B4-BE49-F238E27FC236}">
                  <a16:creationId xmlns:a16="http://schemas.microsoft.com/office/drawing/2014/main" id="{A0C1F2C5-6DD0-46CE-9E8A-C6AA367DA643}"/>
                </a:ext>
              </a:extLst>
            </p:cNvPr>
            <p:cNvGrpSpPr/>
            <p:nvPr/>
          </p:nvGrpSpPr>
          <p:grpSpPr>
            <a:xfrm>
              <a:off x="1898681" y="1612606"/>
              <a:ext cx="67702" cy="1113561"/>
              <a:chOff x="2041334" y="1597820"/>
              <a:chExt cx="67702" cy="1113561"/>
            </a:xfrm>
            <a:grpFill/>
          </p:grpSpPr>
          <p:sp>
            <p:nvSpPr>
              <p:cNvPr id="70" name="椭圆 69">
                <a:extLst>
                  <a:ext uri="{FF2B5EF4-FFF2-40B4-BE49-F238E27FC236}">
                    <a16:creationId xmlns:a16="http://schemas.microsoft.com/office/drawing/2014/main" id="{885F7C8B-5C60-404E-9039-3C8EC62E6FFD}"/>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1" name="椭圆 70">
                <a:extLst>
                  <a:ext uri="{FF2B5EF4-FFF2-40B4-BE49-F238E27FC236}">
                    <a16:creationId xmlns:a16="http://schemas.microsoft.com/office/drawing/2014/main" id="{1075A473-E449-4F71-9074-38398218580B}"/>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2" name="椭圆 71">
                <a:extLst>
                  <a:ext uri="{FF2B5EF4-FFF2-40B4-BE49-F238E27FC236}">
                    <a16:creationId xmlns:a16="http://schemas.microsoft.com/office/drawing/2014/main" id="{EA8069C8-22E7-40F9-98EE-828307B2EC01}"/>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3" name="椭圆 72">
                <a:extLst>
                  <a:ext uri="{FF2B5EF4-FFF2-40B4-BE49-F238E27FC236}">
                    <a16:creationId xmlns:a16="http://schemas.microsoft.com/office/drawing/2014/main" id="{E5B2A987-A798-4424-A8BB-B882720250D4}"/>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4" name="椭圆 73">
                <a:extLst>
                  <a:ext uri="{FF2B5EF4-FFF2-40B4-BE49-F238E27FC236}">
                    <a16:creationId xmlns:a16="http://schemas.microsoft.com/office/drawing/2014/main" id="{0E76B5A5-C779-4DFB-8AF1-8AFCF3115116}"/>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75" name="椭圆 74">
                <a:extLst>
                  <a:ext uri="{FF2B5EF4-FFF2-40B4-BE49-F238E27FC236}">
                    <a16:creationId xmlns:a16="http://schemas.microsoft.com/office/drawing/2014/main" id="{B2224716-5FB7-49DF-A523-D81A6C19A7EF}"/>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6" name="椭圆 75">
                <a:extLst>
                  <a:ext uri="{FF2B5EF4-FFF2-40B4-BE49-F238E27FC236}">
                    <a16:creationId xmlns:a16="http://schemas.microsoft.com/office/drawing/2014/main" id="{A06180A1-F165-43D6-9A0A-31D7A54EB4E5}"/>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7" name="椭圆 76">
                <a:extLst>
                  <a:ext uri="{FF2B5EF4-FFF2-40B4-BE49-F238E27FC236}">
                    <a16:creationId xmlns:a16="http://schemas.microsoft.com/office/drawing/2014/main" id="{F1AA1499-8C2D-47AC-B8CF-E0A706AFB169}"/>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53" name="组合 52">
              <a:extLst>
                <a:ext uri="{FF2B5EF4-FFF2-40B4-BE49-F238E27FC236}">
                  <a16:creationId xmlns:a16="http://schemas.microsoft.com/office/drawing/2014/main" id="{B5C125E7-AA52-4C74-AE7A-CE16F599CCFB}"/>
                </a:ext>
              </a:extLst>
            </p:cNvPr>
            <p:cNvGrpSpPr/>
            <p:nvPr/>
          </p:nvGrpSpPr>
          <p:grpSpPr>
            <a:xfrm>
              <a:off x="1724433" y="1612606"/>
              <a:ext cx="67702" cy="1113561"/>
              <a:chOff x="2041334" y="1597820"/>
              <a:chExt cx="67702" cy="1113561"/>
            </a:xfrm>
            <a:grpFill/>
          </p:grpSpPr>
          <p:sp>
            <p:nvSpPr>
              <p:cNvPr id="54" name="椭圆 53">
                <a:extLst>
                  <a:ext uri="{FF2B5EF4-FFF2-40B4-BE49-F238E27FC236}">
                    <a16:creationId xmlns:a16="http://schemas.microsoft.com/office/drawing/2014/main" id="{2926AFAA-D4AA-4207-B38B-86A3E2F17796}"/>
                  </a:ext>
                </a:extLst>
              </p:cNvPr>
              <p:cNvSpPr/>
              <p:nvPr/>
            </p:nvSpPr>
            <p:spPr>
              <a:xfrm>
                <a:off x="2041334" y="159782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5" name="椭圆 54">
                <a:extLst>
                  <a:ext uri="{FF2B5EF4-FFF2-40B4-BE49-F238E27FC236}">
                    <a16:creationId xmlns:a16="http://schemas.microsoft.com/office/drawing/2014/main" id="{C0B3D2CE-362E-4AD1-ADA2-59E77D433BA2}"/>
                  </a:ext>
                </a:extLst>
              </p:cNvPr>
              <p:cNvSpPr/>
              <p:nvPr/>
            </p:nvSpPr>
            <p:spPr>
              <a:xfrm>
                <a:off x="2041334" y="174722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6" name="椭圆 55">
                <a:extLst>
                  <a:ext uri="{FF2B5EF4-FFF2-40B4-BE49-F238E27FC236}">
                    <a16:creationId xmlns:a16="http://schemas.microsoft.com/office/drawing/2014/main" id="{EE18EA42-3AA8-487A-8482-674348011CDE}"/>
                  </a:ext>
                </a:extLst>
              </p:cNvPr>
              <p:cNvSpPr/>
              <p:nvPr/>
            </p:nvSpPr>
            <p:spPr>
              <a:xfrm>
                <a:off x="2041334" y="1896636"/>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7" name="椭圆 56">
                <a:extLst>
                  <a:ext uri="{FF2B5EF4-FFF2-40B4-BE49-F238E27FC236}">
                    <a16:creationId xmlns:a16="http://schemas.microsoft.com/office/drawing/2014/main" id="{0734B0AB-C3A9-452A-9EDE-02F5CCA6D2BA}"/>
                  </a:ext>
                </a:extLst>
              </p:cNvPr>
              <p:cNvSpPr/>
              <p:nvPr/>
            </p:nvSpPr>
            <p:spPr>
              <a:xfrm>
                <a:off x="2041334" y="2046044"/>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8" name="椭圆 57">
                <a:extLst>
                  <a:ext uri="{FF2B5EF4-FFF2-40B4-BE49-F238E27FC236}">
                    <a16:creationId xmlns:a16="http://schemas.microsoft.com/office/drawing/2014/main" id="{1CAA4E7F-A508-469B-A919-D864B345F89B}"/>
                  </a:ext>
                </a:extLst>
              </p:cNvPr>
              <p:cNvSpPr/>
              <p:nvPr/>
            </p:nvSpPr>
            <p:spPr>
              <a:xfrm>
                <a:off x="2041334" y="2195452"/>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9" name="椭圆 58">
                <a:extLst>
                  <a:ext uri="{FF2B5EF4-FFF2-40B4-BE49-F238E27FC236}">
                    <a16:creationId xmlns:a16="http://schemas.microsoft.com/office/drawing/2014/main" id="{C0D8E440-E93D-42D5-A780-20AEC4AE7702}"/>
                  </a:ext>
                </a:extLst>
              </p:cNvPr>
              <p:cNvSpPr/>
              <p:nvPr/>
            </p:nvSpPr>
            <p:spPr>
              <a:xfrm>
                <a:off x="2041334" y="2344860"/>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8" name="椭圆 67">
                <a:extLst>
                  <a:ext uri="{FF2B5EF4-FFF2-40B4-BE49-F238E27FC236}">
                    <a16:creationId xmlns:a16="http://schemas.microsoft.com/office/drawing/2014/main" id="{A686CAB8-A240-44FF-9A9C-224F23BDDD70}"/>
                  </a:ext>
                </a:extLst>
              </p:cNvPr>
              <p:cNvSpPr/>
              <p:nvPr/>
            </p:nvSpPr>
            <p:spPr>
              <a:xfrm>
                <a:off x="2041334" y="2494268"/>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9" name="椭圆 68">
                <a:extLst>
                  <a:ext uri="{FF2B5EF4-FFF2-40B4-BE49-F238E27FC236}">
                    <a16:creationId xmlns:a16="http://schemas.microsoft.com/office/drawing/2014/main" id="{00101C36-BF15-4D22-B145-3AD582C29B49}"/>
                  </a:ext>
                </a:extLst>
              </p:cNvPr>
              <p:cNvSpPr/>
              <p:nvPr/>
            </p:nvSpPr>
            <p:spPr>
              <a:xfrm>
                <a:off x="2041334" y="2643679"/>
                <a:ext cx="67702" cy="677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sp>
        <p:nvSpPr>
          <p:cNvPr id="91" name="圆: 空心 90">
            <a:extLst>
              <a:ext uri="{FF2B5EF4-FFF2-40B4-BE49-F238E27FC236}">
                <a16:creationId xmlns:a16="http://schemas.microsoft.com/office/drawing/2014/main" id="{FED1230D-06F3-4032-A52C-E4BA80C81244}"/>
              </a:ext>
            </a:extLst>
          </p:cNvPr>
          <p:cNvSpPr/>
          <p:nvPr/>
        </p:nvSpPr>
        <p:spPr>
          <a:xfrm>
            <a:off x="8369403" y="6363483"/>
            <a:ext cx="1264033" cy="1264033"/>
          </a:xfrm>
          <a:prstGeom prst="donu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圆: 空心 91">
            <a:extLst>
              <a:ext uri="{FF2B5EF4-FFF2-40B4-BE49-F238E27FC236}">
                <a16:creationId xmlns:a16="http://schemas.microsoft.com/office/drawing/2014/main" id="{38B53130-55D2-4FEF-8142-5D612CCFA6EA}"/>
              </a:ext>
            </a:extLst>
          </p:cNvPr>
          <p:cNvSpPr/>
          <p:nvPr/>
        </p:nvSpPr>
        <p:spPr>
          <a:xfrm>
            <a:off x="7441955" y="2842863"/>
            <a:ext cx="543559" cy="543559"/>
          </a:xfrm>
          <a:prstGeom prst="don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8629785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par>
                                <p:cTn id="11" presetID="22" presetClass="entr" presetSubtype="2"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right)">
                                      <p:cBhvr>
                                        <p:cTn id="13" dur="500"/>
                                        <p:tgtEl>
                                          <p:spTgt spid="20"/>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wipe(right)">
                                      <p:cBhvr>
                                        <p:cTn id="16" dur="500"/>
                                        <p:tgtEl>
                                          <p:spTgt spid="93"/>
                                        </p:tgtEl>
                                      </p:cBhvr>
                                    </p:animEffect>
                                  </p:childTnLst>
                                </p:cTn>
                              </p:par>
                              <p:par>
                                <p:cTn id="17" presetID="22" presetClass="entr" presetSubtype="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wipe(right)">
                                      <p:cBhvr>
                                        <p:cTn id="22" dur="500"/>
                                        <p:tgtEl>
                                          <p:spTgt spid="91"/>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92"/>
                                        </p:tgtEl>
                                        <p:attrNameLst>
                                          <p:attrName>style.visibility</p:attrName>
                                        </p:attrNameLst>
                                      </p:cBhvr>
                                      <p:to>
                                        <p:strVal val="visible"/>
                                      </p:to>
                                    </p:set>
                                    <p:animEffect transition="in" filter="wipe(right)">
                                      <p:cBhvr>
                                        <p:cTn id="25" dur="500"/>
                                        <p:tgtEl>
                                          <p:spTgt spid="92"/>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down)">
                                      <p:cBhvr>
                                        <p:cTn id="29" dur="500"/>
                                        <p:tgtEl>
                                          <p:spTgt spid="89"/>
                                        </p:tgtEl>
                                      </p:cBhvr>
                                    </p:animEffect>
                                  </p:childTnLst>
                                </p:cTn>
                              </p:par>
                            </p:childTnLst>
                          </p:cTn>
                        </p:par>
                        <p:par>
                          <p:cTn id="30" fill="hold">
                            <p:stCondLst>
                              <p:cond delay="1000"/>
                            </p:stCondLst>
                            <p:childTnLst>
                              <p:par>
                                <p:cTn id="31" presetID="30" presetClass="entr" presetSubtype="0" fill="hold" grpId="0" nodeType="afterEffect">
                                  <p:stCondLst>
                                    <p:cond delay="0"/>
                                  </p:stCondLst>
                                  <p:iterate type="lt">
                                    <p:tmPct val="0"/>
                                  </p:iterate>
                                  <p:childTnLst>
                                    <p:set>
                                      <p:cBhvr>
                                        <p:cTn id="32" dur="1" fill="hold">
                                          <p:stCondLst>
                                            <p:cond delay="0"/>
                                          </p:stCondLst>
                                        </p:cTn>
                                        <p:tgtEl>
                                          <p:spTgt spid="41"/>
                                        </p:tgtEl>
                                        <p:attrNameLst>
                                          <p:attrName>style.visibility</p:attrName>
                                        </p:attrNameLst>
                                      </p:cBhvr>
                                      <p:to>
                                        <p:strVal val="visible"/>
                                      </p:to>
                                    </p:set>
                                    <p:animEffect transition="in" filter="fade">
                                      <p:cBhvr>
                                        <p:cTn id="33" dur="400" decel="100000"/>
                                        <p:tgtEl>
                                          <p:spTgt spid="41"/>
                                        </p:tgtEl>
                                      </p:cBhvr>
                                    </p:animEffect>
                                    <p:anim calcmode="lin" valueType="num">
                                      <p:cBhvr>
                                        <p:cTn id="34" dur="400" decel="100000" fill="hold"/>
                                        <p:tgtEl>
                                          <p:spTgt spid="41"/>
                                        </p:tgtEl>
                                        <p:attrNameLst>
                                          <p:attrName>style.rotation</p:attrName>
                                        </p:attrNameLst>
                                      </p:cBhvr>
                                      <p:tavLst>
                                        <p:tav tm="0">
                                          <p:val>
                                            <p:fltVal val="-90"/>
                                          </p:val>
                                        </p:tav>
                                        <p:tav tm="100000">
                                          <p:val>
                                            <p:fltVal val="0"/>
                                          </p:val>
                                        </p:tav>
                                      </p:tavLst>
                                    </p:anim>
                                    <p:anim calcmode="lin" valueType="num">
                                      <p:cBhvr>
                                        <p:cTn id="35" dur="400" decel="100000" fill="hold"/>
                                        <p:tgtEl>
                                          <p:spTgt spid="41"/>
                                        </p:tgtEl>
                                        <p:attrNameLst>
                                          <p:attrName>ppt_x</p:attrName>
                                        </p:attrNameLst>
                                      </p:cBhvr>
                                      <p:tavLst>
                                        <p:tav tm="0">
                                          <p:val>
                                            <p:strVal val="#ppt_x+0.4"/>
                                          </p:val>
                                        </p:tav>
                                        <p:tav tm="100000">
                                          <p:val>
                                            <p:strVal val="#ppt_x-0.05"/>
                                          </p:val>
                                        </p:tav>
                                      </p:tavLst>
                                    </p:anim>
                                    <p:anim calcmode="lin" valueType="num">
                                      <p:cBhvr>
                                        <p:cTn id="36" dur="400" decel="100000" fill="hold"/>
                                        <p:tgtEl>
                                          <p:spTgt spid="41"/>
                                        </p:tgtEl>
                                        <p:attrNameLst>
                                          <p:attrName>ppt_y</p:attrName>
                                        </p:attrNameLst>
                                      </p:cBhvr>
                                      <p:tavLst>
                                        <p:tav tm="0">
                                          <p:val>
                                            <p:strVal val="#ppt_y-0.4"/>
                                          </p:val>
                                        </p:tav>
                                        <p:tav tm="100000">
                                          <p:val>
                                            <p:strVal val="#ppt_y+0.1"/>
                                          </p:val>
                                        </p:tav>
                                      </p:tavLst>
                                    </p:anim>
                                    <p:anim calcmode="lin" valueType="num">
                                      <p:cBhvr>
                                        <p:cTn id="37" dur="100" accel="100000" fill="hold">
                                          <p:stCondLst>
                                            <p:cond delay="400"/>
                                          </p:stCondLst>
                                        </p:cTn>
                                        <p:tgtEl>
                                          <p:spTgt spid="41"/>
                                        </p:tgtEl>
                                        <p:attrNameLst>
                                          <p:attrName>ppt_x</p:attrName>
                                        </p:attrNameLst>
                                      </p:cBhvr>
                                      <p:tavLst>
                                        <p:tav tm="0">
                                          <p:val>
                                            <p:strVal val="#ppt_x-0.05"/>
                                          </p:val>
                                        </p:tav>
                                        <p:tav tm="100000">
                                          <p:val>
                                            <p:strVal val="#ppt_x"/>
                                          </p:val>
                                        </p:tav>
                                      </p:tavLst>
                                    </p:anim>
                                    <p:anim calcmode="lin" valueType="num">
                                      <p:cBhvr>
                                        <p:cTn id="38" dur="100" accel="100000" fill="hold">
                                          <p:stCondLst>
                                            <p:cond delay="400"/>
                                          </p:stCondLst>
                                        </p:cTn>
                                        <p:tgtEl>
                                          <p:spTgt spid="41"/>
                                        </p:tgtEl>
                                        <p:attrNameLst>
                                          <p:attrName>ppt_y</p:attrName>
                                        </p:attrNameLst>
                                      </p:cBhvr>
                                      <p:tavLst>
                                        <p:tav tm="0">
                                          <p:val>
                                            <p:strVal val="#ppt_y+0.1"/>
                                          </p:val>
                                        </p:tav>
                                        <p:tav tm="100000">
                                          <p:val>
                                            <p:strVal val="#ppt_y"/>
                                          </p:val>
                                        </p:tav>
                                      </p:tavLst>
                                    </p:anim>
                                  </p:childTnLst>
                                </p:cTn>
                              </p:par>
                            </p:childTnLst>
                          </p:cTn>
                        </p:par>
                        <p:par>
                          <p:cTn id="39" fill="hold">
                            <p:stCondLst>
                              <p:cond delay="1500"/>
                            </p:stCondLst>
                            <p:childTnLst>
                              <p:par>
                                <p:cTn id="40" presetID="53" presetClass="entr" presetSubtype="16" fill="hold" nodeType="after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p:cTn id="42" dur="500" fill="hold"/>
                                        <p:tgtEl>
                                          <p:spTgt spid="62"/>
                                        </p:tgtEl>
                                        <p:attrNameLst>
                                          <p:attrName>ppt_w</p:attrName>
                                        </p:attrNameLst>
                                      </p:cBhvr>
                                      <p:tavLst>
                                        <p:tav tm="0">
                                          <p:val>
                                            <p:fltVal val="0"/>
                                          </p:val>
                                        </p:tav>
                                        <p:tav tm="100000">
                                          <p:val>
                                            <p:strVal val="#ppt_w"/>
                                          </p:val>
                                        </p:tav>
                                      </p:tavLst>
                                    </p:anim>
                                    <p:anim calcmode="lin" valueType="num">
                                      <p:cBhvr>
                                        <p:cTn id="43" dur="500" fill="hold"/>
                                        <p:tgtEl>
                                          <p:spTgt spid="62"/>
                                        </p:tgtEl>
                                        <p:attrNameLst>
                                          <p:attrName>ppt_h</p:attrName>
                                        </p:attrNameLst>
                                      </p:cBhvr>
                                      <p:tavLst>
                                        <p:tav tm="0">
                                          <p:val>
                                            <p:fltVal val="0"/>
                                          </p:val>
                                        </p:tav>
                                        <p:tav tm="100000">
                                          <p:val>
                                            <p:strVal val="#ppt_h"/>
                                          </p:val>
                                        </p:tav>
                                      </p:tavLst>
                                    </p:anim>
                                    <p:animEffect transition="in" filter="fade">
                                      <p:cBhvr>
                                        <p:cTn id="44" dur="500"/>
                                        <p:tgtEl>
                                          <p:spTgt spid="62"/>
                                        </p:tgtEl>
                                      </p:cBhvr>
                                    </p:animEffect>
                                  </p:childTnLst>
                                </p:cTn>
                              </p:par>
                            </p:childTnLst>
                          </p:cTn>
                        </p:par>
                      </p:childTnLst>
                    </p:cTn>
                  </p:par>
                  <p:par>
                    <p:cTn id="45" fill="hold">
                      <p:stCondLst>
                        <p:cond delay="indefinite"/>
                      </p:stCondLst>
                      <p:childTnLst>
                        <p:par>
                          <p:cTn id="46" fill="hold">
                            <p:stCondLst>
                              <p:cond delay="0"/>
                            </p:stCondLst>
                            <p:childTnLst>
                              <p:par>
                                <p:cTn id="47" presetID="34" presetClass="emph" presetSubtype="0" fill="hold" grpId="1" nodeType="clickEffect">
                                  <p:stCondLst>
                                    <p:cond delay="0"/>
                                  </p:stCondLst>
                                  <p:iterate type="lt">
                                    <p:tmPct val="10000"/>
                                  </p:iterate>
                                  <p:childTnLst>
                                    <p:animMotion origin="layout" path="M 0.0 0.0 L 0.0 -0.07213" pathEditMode="relative" ptsTypes="">
                                      <p:cBhvr>
                                        <p:cTn id="48" dur="250" accel="50000" decel="50000" autoRev="1" fill="hold">
                                          <p:stCondLst>
                                            <p:cond delay="0"/>
                                          </p:stCondLst>
                                        </p:cTn>
                                        <p:tgtEl>
                                          <p:spTgt spid="41"/>
                                        </p:tgtEl>
                                        <p:attrNameLst>
                                          <p:attrName>ppt_x</p:attrName>
                                          <p:attrName>ppt_y</p:attrName>
                                        </p:attrNameLst>
                                      </p:cBhvr>
                                    </p:animMotion>
                                    <p:animRot by="1500000">
                                      <p:cBhvr>
                                        <p:cTn id="49" dur="125" fill="hold">
                                          <p:stCondLst>
                                            <p:cond delay="0"/>
                                          </p:stCondLst>
                                        </p:cTn>
                                        <p:tgtEl>
                                          <p:spTgt spid="41"/>
                                        </p:tgtEl>
                                        <p:attrNameLst>
                                          <p:attrName>r</p:attrName>
                                        </p:attrNameLst>
                                      </p:cBhvr>
                                    </p:animRot>
                                    <p:animRot by="-1500000">
                                      <p:cBhvr>
                                        <p:cTn id="50" dur="125" fill="hold">
                                          <p:stCondLst>
                                            <p:cond delay="125"/>
                                          </p:stCondLst>
                                        </p:cTn>
                                        <p:tgtEl>
                                          <p:spTgt spid="41"/>
                                        </p:tgtEl>
                                        <p:attrNameLst>
                                          <p:attrName>r</p:attrName>
                                        </p:attrNameLst>
                                      </p:cBhvr>
                                    </p:animRot>
                                    <p:animRot by="-1500000">
                                      <p:cBhvr>
                                        <p:cTn id="51" dur="125" fill="hold">
                                          <p:stCondLst>
                                            <p:cond delay="250"/>
                                          </p:stCondLst>
                                        </p:cTn>
                                        <p:tgtEl>
                                          <p:spTgt spid="41"/>
                                        </p:tgtEl>
                                        <p:attrNameLst>
                                          <p:attrName>r</p:attrName>
                                        </p:attrNameLst>
                                      </p:cBhvr>
                                    </p:animRot>
                                    <p:animRot by="1500000">
                                      <p:cBhvr>
                                        <p:cTn id="52" dur="125" fill="hold">
                                          <p:stCondLst>
                                            <p:cond delay="375"/>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89" grpId="0" animBg="1"/>
      <p:bldP spid="93" grpId="0" animBg="1"/>
      <p:bldP spid="41" grpId="0"/>
      <p:bldP spid="41" grpId="1"/>
      <p:bldP spid="91" grpId="0" animBg="1"/>
      <p:bldP spid="9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îṧḻîďê"/>
        <p:cNvGrpSpPr/>
        <p:nvPr/>
      </p:nvGrpSpPr>
      <p:grpSpPr>
        <a:xfrm>
          <a:off x="0" y="0"/>
          <a:ext cx="0" cy="0"/>
          <a:chOff x="0" y="0"/>
          <a:chExt cx="0" cy="0"/>
        </a:xfrm>
      </p:grpSpPr>
      <p:sp>
        <p:nvSpPr>
          <p:cNvPr id="4" name="椭圆 3">
            <a:extLst>
              <a:ext uri="{FF2B5EF4-FFF2-40B4-BE49-F238E27FC236}">
                <a16:creationId xmlns:a16="http://schemas.microsoft.com/office/drawing/2014/main" id="{0A6B9ADA-5596-43AB-9C20-C9BE1B591A4E}"/>
              </a:ext>
            </a:extLst>
          </p:cNvPr>
          <p:cNvSpPr/>
          <p:nvPr/>
        </p:nvSpPr>
        <p:spPr>
          <a:xfrm>
            <a:off x="9800582" y="1493430"/>
            <a:ext cx="1684420" cy="16844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9" name="椭圆 18">
            <a:extLst>
              <a:ext uri="{FF2B5EF4-FFF2-40B4-BE49-F238E27FC236}">
                <a16:creationId xmlns:a16="http://schemas.microsoft.com/office/drawing/2014/main" id="{68C88B10-DC4B-4EC6-9F32-196EC3526688}"/>
              </a:ext>
            </a:extLst>
          </p:cNvPr>
          <p:cNvSpPr/>
          <p:nvPr/>
        </p:nvSpPr>
        <p:spPr>
          <a:xfrm>
            <a:off x="6705596" y="1777368"/>
            <a:ext cx="4236818" cy="423681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1" name="îsḻïḋè">
            <a:extLst>
              <a:ext uri="{FF2B5EF4-FFF2-40B4-BE49-F238E27FC236}">
                <a16:creationId xmlns:a16="http://schemas.microsoft.com/office/drawing/2014/main" id="{7C2E852C-D0E6-4CE4-B150-7D034FFE64C8}"/>
              </a:ext>
            </a:extLst>
          </p:cNvPr>
          <p:cNvSpPr txBox="1"/>
          <p:nvPr/>
        </p:nvSpPr>
        <p:spPr>
          <a:xfrm>
            <a:off x="505978" y="2335640"/>
            <a:ext cx="5921322" cy="2413161"/>
          </a:xfrm>
          <a:prstGeom prst="rect">
            <a:avLst/>
          </a:prstGeom>
          <a:noFill/>
        </p:spPr>
        <p:txBody>
          <a:bodyPr wrap="square">
            <a:spAutoFit/>
          </a:bodyPr>
          <a:lstStyle/>
          <a:p>
            <a:pPr marL="0" marR="0" lvl="0" indent="0" algn="just" defTabSz="913765" rtl="0" eaLnBrk="1" fontAlgn="auto" latinLnBrk="0" hangingPunct="1">
              <a:lnSpc>
                <a:spcPct val="130000"/>
              </a:lnSpc>
              <a:buClrTx/>
              <a:buSzPct val="25000"/>
              <a:buFontTx/>
              <a:buNone/>
              <a:defRPr/>
            </a:pP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Giải</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thích</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xu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hướng</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biến</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đổi</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bán</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kính</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nguyên</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tử</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của</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các</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nguyên</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tố</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t>
            </a:r>
            <a:r>
              <a:rPr lang="en-US" altLang="zh-CN" sz="4000" b="1" i="1" dirty="0" err="1">
                <a:solidFill>
                  <a:srgbClr val="996633"/>
                </a:solidFill>
                <a:latin typeface="#9Slide03 Cabin Condensed" panose="00000506000000000000" pitchFamily="2" charset="-93"/>
                <a:cs typeface="Times New Roman" panose="02020603050405020304" pitchFamily="18" charset="0"/>
                <a:sym typeface="+mn-lt"/>
              </a:rPr>
              <a:t>nhóm</a:t>
            </a:r>
            <a:r>
              <a:rPr lang="en-US" altLang="zh-CN" sz="4000" b="1" i="1" dirty="0">
                <a:solidFill>
                  <a:srgbClr val="996633"/>
                </a:solidFill>
                <a:latin typeface="#9Slide03 Cabin Condensed" panose="00000506000000000000" pitchFamily="2" charset="-93"/>
                <a:cs typeface="Times New Roman" panose="02020603050405020304" pitchFamily="18" charset="0"/>
                <a:sym typeface="+mn-lt"/>
              </a:rPr>
              <a:t> A</a:t>
            </a:r>
            <a:endParaRPr lang="zh-CN" altLang="en-US" sz="4000" b="1" i="1" dirty="0">
              <a:solidFill>
                <a:srgbClr val="996633"/>
              </a:solidFill>
              <a:latin typeface="#9Slide03 Cabin Condensed" panose="00000506000000000000" pitchFamily="2" charset="-93"/>
              <a:cs typeface="Times New Roman" panose="02020603050405020304" pitchFamily="18" charset="0"/>
              <a:sym typeface="+mn-lt"/>
            </a:endParaRPr>
          </a:p>
        </p:txBody>
      </p:sp>
      <p:pic>
        <p:nvPicPr>
          <p:cNvPr id="7" name="图片 6">
            <a:extLst>
              <a:ext uri="{FF2B5EF4-FFF2-40B4-BE49-F238E27FC236}">
                <a16:creationId xmlns:a16="http://schemas.microsoft.com/office/drawing/2014/main" id="{B3FFA29B-EF6D-4766-A8BB-935D829AB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6820" y="1167748"/>
            <a:ext cx="5456057" cy="5456057"/>
          </a:xfrm>
          <a:prstGeom prst="rect">
            <a:avLst/>
          </a:prstGeom>
        </p:spPr>
      </p:pic>
    </p:spTree>
    <p:custDataLst>
      <p:tags r:id="rId1"/>
    </p:custDataLst>
    <p:extLst>
      <p:ext uri="{BB962C8B-B14F-4D97-AF65-F5344CB8AC3E}">
        <p14:creationId xmlns:p14="http://schemas.microsoft.com/office/powerpoint/2010/main" val="191097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hought Bubble: Cloud 6">
            <a:extLst>
              <a:ext uri="{FF2B5EF4-FFF2-40B4-BE49-F238E27FC236}">
                <a16:creationId xmlns:a16="http://schemas.microsoft.com/office/drawing/2014/main" id="{DE80931B-46B6-2508-5B9E-FECE6CEDEB3E}"/>
              </a:ext>
            </a:extLst>
          </p:cNvPr>
          <p:cNvSpPr/>
          <p:nvPr/>
        </p:nvSpPr>
        <p:spPr>
          <a:xfrm>
            <a:off x="1987203" y="768209"/>
            <a:ext cx="4238171" cy="1166628"/>
          </a:xfrm>
          <a:prstGeom prst="cloudCallout">
            <a:avLst>
              <a:gd name="adj1" fmla="val -59874"/>
              <a:gd name="adj2" fmla="val 22688"/>
            </a:avLst>
          </a:prstGeom>
          <a:solidFill>
            <a:srgbClr val="FAEEE7"/>
          </a:solidFill>
          <a:ln>
            <a:solidFill>
              <a:srgbClr val="FFC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0" name="Group 9">
            <a:extLst>
              <a:ext uri="{FF2B5EF4-FFF2-40B4-BE49-F238E27FC236}">
                <a16:creationId xmlns:a16="http://schemas.microsoft.com/office/drawing/2014/main" id="{F06F7F60-DF6E-4AEB-ADBE-6FA57B62FDDA}"/>
              </a:ext>
            </a:extLst>
          </p:cNvPr>
          <p:cNvGrpSpPr/>
          <p:nvPr/>
        </p:nvGrpSpPr>
        <p:grpSpPr>
          <a:xfrm>
            <a:off x="495580" y="911621"/>
            <a:ext cx="1041400" cy="1041400"/>
            <a:chOff x="640080" y="2897713"/>
            <a:chExt cx="1041400" cy="1041400"/>
          </a:xfrm>
        </p:grpSpPr>
        <p:sp>
          <p:nvSpPr>
            <p:cNvPr id="11" name="Oval 10">
              <a:extLst>
                <a:ext uri="{FF2B5EF4-FFF2-40B4-BE49-F238E27FC236}">
                  <a16:creationId xmlns:a16="http://schemas.microsoft.com/office/drawing/2014/main" id="{C7953E69-FDD9-4355-BD66-0B30FDD01854}"/>
                </a:ext>
              </a:extLst>
            </p:cNvPr>
            <p:cNvSpPr/>
            <p:nvPr/>
          </p:nvSpPr>
          <p:spPr>
            <a:xfrm>
              <a:off x="640080" y="2897713"/>
              <a:ext cx="1041400" cy="1041400"/>
            </a:xfrm>
            <a:prstGeom prst="ellipse">
              <a:avLst/>
            </a:prstGeom>
            <a:solidFill>
              <a:schemeClr val="bg1"/>
            </a:solidFill>
            <a:ln>
              <a:noFill/>
            </a:ln>
            <a:effectLst>
              <a:innerShdw blurRad="114300">
                <a:srgbClr val="24A19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âu hỏi">
              <a:extLst>
                <a:ext uri="{FF2B5EF4-FFF2-40B4-BE49-F238E27FC236}">
                  <a16:creationId xmlns:a16="http://schemas.microsoft.com/office/drawing/2014/main" id="{2F716D8D-A265-4DC3-A141-03C926797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40" y="2991693"/>
              <a:ext cx="853440" cy="85344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C95A42DC-461F-41F6-9055-D7E6AAD7CAA4}"/>
              </a:ext>
            </a:extLst>
          </p:cNvPr>
          <p:cNvSpPr txBox="1"/>
          <p:nvPr/>
        </p:nvSpPr>
        <p:spPr>
          <a:xfrm>
            <a:off x="2422223" y="1098123"/>
            <a:ext cx="3995527" cy="461665"/>
          </a:xfrm>
          <a:prstGeom prst="rect">
            <a:avLst/>
          </a:prstGeom>
          <a:noFill/>
        </p:spPr>
        <p:txBody>
          <a:bodyPr wrap="square" rtlCol="0">
            <a:spAutoFit/>
          </a:bodyPr>
          <a:lstStyle/>
          <a:p>
            <a:r>
              <a:rPr lang="en-US" sz="2400" dirty="0" err="1">
                <a:latin typeface="#9Slide03 Cabin Condensed" panose="00000506000000000000" pitchFamily="2" charset="-93"/>
                <a:cs typeface="Times New Roman" panose="02020603050405020304" pitchFamily="18" charset="0"/>
              </a:rPr>
              <a:t>Bán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kính</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nguyên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tử</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là</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gì</a:t>
            </a:r>
            <a:r>
              <a:rPr lang="en-US" sz="2400" dirty="0">
                <a:latin typeface="#9Slide03 Cabin Condensed" panose="00000506000000000000" pitchFamily="2" charset="-93"/>
                <a:cs typeface="Times New Roman" panose="02020603050405020304" pitchFamily="18" charset="0"/>
              </a:rPr>
              <a:t>?</a:t>
            </a:r>
          </a:p>
        </p:txBody>
      </p:sp>
      <p:grpSp>
        <p:nvGrpSpPr>
          <p:cNvPr id="14" name="Group 13">
            <a:extLst>
              <a:ext uri="{FF2B5EF4-FFF2-40B4-BE49-F238E27FC236}">
                <a16:creationId xmlns:a16="http://schemas.microsoft.com/office/drawing/2014/main" id="{6E50D90B-A817-4175-AE74-79B628E35547}"/>
              </a:ext>
            </a:extLst>
          </p:cNvPr>
          <p:cNvGrpSpPr/>
          <p:nvPr/>
        </p:nvGrpSpPr>
        <p:grpSpPr>
          <a:xfrm>
            <a:off x="495580" y="2232775"/>
            <a:ext cx="1041400" cy="1041400"/>
            <a:chOff x="200657" y="4811473"/>
            <a:chExt cx="1041400" cy="1041400"/>
          </a:xfrm>
        </p:grpSpPr>
        <p:sp>
          <p:nvSpPr>
            <p:cNvPr id="15" name="Oval 14">
              <a:extLst>
                <a:ext uri="{FF2B5EF4-FFF2-40B4-BE49-F238E27FC236}">
                  <a16:creationId xmlns:a16="http://schemas.microsoft.com/office/drawing/2014/main" id="{74FF449D-0058-423A-91AA-F9897B839F61}"/>
                </a:ext>
              </a:extLst>
            </p:cNvPr>
            <p:cNvSpPr/>
            <p:nvPr/>
          </p:nvSpPr>
          <p:spPr>
            <a:xfrm>
              <a:off x="200657" y="4811473"/>
              <a:ext cx="1041400" cy="1041400"/>
            </a:xfrm>
            <a:prstGeom prst="ellipse">
              <a:avLst/>
            </a:prstGeom>
            <a:solidFill>
              <a:schemeClr val="bg1"/>
            </a:solidFill>
            <a:ln>
              <a:noFill/>
            </a:ln>
            <a:effectLst>
              <a:innerShdw blurRad="114300">
                <a:srgbClr val="D96098"/>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Ghi chú biểu tượng miễn phí">
              <a:extLst>
                <a:ext uri="{FF2B5EF4-FFF2-40B4-BE49-F238E27FC236}">
                  <a16:creationId xmlns:a16="http://schemas.microsoft.com/office/drawing/2014/main" id="{DE61E868-7BEB-4859-A769-47E02F30A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20" y="4977533"/>
              <a:ext cx="762000" cy="76200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a:extLst>
              <a:ext uri="{FF2B5EF4-FFF2-40B4-BE49-F238E27FC236}">
                <a16:creationId xmlns:a16="http://schemas.microsoft.com/office/drawing/2014/main" id="{9B0D9CEC-DCF2-407C-ACEE-5F512A7925C9}"/>
              </a:ext>
            </a:extLst>
          </p:cNvPr>
          <p:cNvSpPr txBox="1"/>
          <p:nvPr/>
        </p:nvSpPr>
        <p:spPr>
          <a:xfrm>
            <a:off x="1712243" y="2379979"/>
            <a:ext cx="10050175" cy="461665"/>
          </a:xfrm>
          <a:prstGeom prst="rect">
            <a:avLst/>
          </a:prstGeom>
          <a:solidFill>
            <a:srgbClr val="FFFF8B"/>
          </a:solidFill>
        </p:spPr>
        <p:txBody>
          <a:bodyPr wrap="square" rtlCol="0">
            <a:spAutoFit/>
          </a:bodyPr>
          <a:lstStyle/>
          <a:p>
            <a:r>
              <a:rPr lang="en-US" sz="2400" dirty="0" err="1">
                <a:latin typeface="#9Slide03 Cabin Condensed" panose="00000506000000000000" pitchFamily="2" charset="-93"/>
                <a:cs typeface="Times New Roman" panose="02020603050405020304" pitchFamily="18" charset="0"/>
              </a:rPr>
              <a:t>Bán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kính</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nguyên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tử</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là</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khoảng</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cách</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từ</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hạt</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nhân</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đến</a:t>
            </a:r>
            <a:r>
              <a:rPr lang="en-US" sz="2400" dirty="0">
                <a:latin typeface="#9Slide03 Cabin Condensed" panose="00000506000000000000" pitchFamily="2" charset="-93"/>
                <a:cs typeface="Times New Roman" panose="02020603050405020304" pitchFamily="18" charset="0"/>
              </a:rPr>
              <a:t> electron ở </a:t>
            </a:r>
            <a:r>
              <a:rPr lang="en-US" sz="2400" dirty="0" err="1">
                <a:latin typeface="#9Slide03 Cabin Condensed" panose="00000506000000000000" pitchFamily="2" charset="-93"/>
                <a:cs typeface="Times New Roman" panose="02020603050405020304" pitchFamily="18" charset="0"/>
              </a:rPr>
              <a:t>lớp</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vỏ</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ngoài</a:t>
            </a:r>
            <a:r>
              <a:rPr lang="en-US" sz="2400" dirty="0">
                <a:latin typeface="#9Slide03 Cabin Condensed" panose="00000506000000000000" pitchFamily="2" charset="-93"/>
                <a:cs typeface="Times New Roman" panose="02020603050405020304" pitchFamily="18" charset="0"/>
              </a:rPr>
              <a:t> </a:t>
            </a:r>
            <a:r>
              <a:rPr lang="en-US" sz="2400" dirty="0" err="1">
                <a:latin typeface="#9Slide03 Cabin Condensed" panose="00000506000000000000" pitchFamily="2" charset="-93"/>
                <a:cs typeface="Times New Roman" panose="02020603050405020304" pitchFamily="18" charset="0"/>
              </a:rPr>
              <a:t>cùng</a:t>
            </a:r>
            <a:endParaRPr lang="en-US" sz="2400" dirty="0">
              <a:latin typeface="#9Slide03 Cabin Condensed" panose="00000506000000000000" pitchFamily="2" charset="-93"/>
              <a:cs typeface="Times New Roman" panose="02020603050405020304" pitchFamily="18" charset="0"/>
            </a:endParaRPr>
          </a:p>
        </p:txBody>
      </p:sp>
      <p:sp>
        <p:nvSpPr>
          <p:cNvPr id="33" name="Arrow: Left-Right 32">
            <a:extLst>
              <a:ext uri="{FF2B5EF4-FFF2-40B4-BE49-F238E27FC236}">
                <a16:creationId xmlns:a16="http://schemas.microsoft.com/office/drawing/2014/main" id="{403BB1F4-8ED7-443B-A535-1D5AA4E55A97}"/>
              </a:ext>
            </a:extLst>
          </p:cNvPr>
          <p:cNvSpPr/>
          <p:nvPr/>
        </p:nvSpPr>
        <p:spPr>
          <a:xfrm rot="20211483" flipV="1">
            <a:off x="5870121" y="4527547"/>
            <a:ext cx="1397640" cy="155164"/>
          </a:xfrm>
          <a:prstGeom prst="leftRightArrow">
            <a:avLst/>
          </a:prstGeom>
          <a:solidFill>
            <a:srgbClr val="24A1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A0400A-C009-4C3D-8770-99018B54DBAB}"/>
              </a:ext>
            </a:extLst>
          </p:cNvPr>
          <p:cNvGrpSpPr/>
          <p:nvPr/>
        </p:nvGrpSpPr>
        <p:grpSpPr>
          <a:xfrm>
            <a:off x="3989456" y="3268531"/>
            <a:ext cx="3379248" cy="3379248"/>
            <a:chOff x="4130040" y="1325880"/>
            <a:chExt cx="3931920" cy="3931920"/>
          </a:xfrm>
        </p:grpSpPr>
        <p:sp>
          <p:nvSpPr>
            <p:cNvPr id="35" name="Oval 34">
              <a:extLst>
                <a:ext uri="{FF2B5EF4-FFF2-40B4-BE49-F238E27FC236}">
                  <a16:creationId xmlns:a16="http://schemas.microsoft.com/office/drawing/2014/main" id="{A127AFBB-8DA7-47D3-A40C-63FFBB7B1316}"/>
                </a:ext>
              </a:extLst>
            </p:cNvPr>
            <p:cNvSpPr/>
            <p:nvPr/>
          </p:nvSpPr>
          <p:spPr>
            <a:xfrm>
              <a:off x="4770120" y="1965960"/>
              <a:ext cx="2651760" cy="26517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9Slide03 Cabin Condensed" panose="00000506000000000000" pitchFamily="2" charset="-93"/>
              </a:endParaRPr>
            </a:p>
          </p:txBody>
        </p:sp>
        <p:sp>
          <p:nvSpPr>
            <p:cNvPr id="36" name="Oval 35">
              <a:extLst>
                <a:ext uri="{FF2B5EF4-FFF2-40B4-BE49-F238E27FC236}">
                  <a16:creationId xmlns:a16="http://schemas.microsoft.com/office/drawing/2014/main" id="{9F21F39B-979D-4C3A-8305-BC26CC3EF651}"/>
                </a:ext>
              </a:extLst>
            </p:cNvPr>
            <p:cNvSpPr/>
            <p:nvPr/>
          </p:nvSpPr>
          <p:spPr>
            <a:xfrm flipV="1">
              <a:off x="5775960" y="2971800"/>
              <a:ext cx="640080" cy="640080"/>
            </a:xfrm>
            <a:prstGeom prst="ellipse">
              <a:avLst/>
            </a:prstGeom>
            <a:solidFill>
              <a:srgbClr val="D96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9Slide03 Cabin Condensed" panose="00000506000000000000" pitchFamily="2" charset="-93"/>
              </a:endParaRPr>
            </a:p>
          </p:txBody>
        </p:sp>
        <p:sp>
          <p:nvSpPr>
            <p:cNvPr id="37" name="Oval 36">
              <a:extLst>
                <a:ext uri="{FF2B5EF4-FFF2-40B4-BE49-F238E27FC236}">
                  <a16:creationId xmlns:a16="http://schemas.microsoft.com/office/drawing/2014/main" id="{8752BE3E-231A-4BED-BADF-C537FBF2A825}"/>
                </a:ext>
              </a:extLst>
            </p:cNvPr>
            <p:cNvSpPr/>
            <p:nvPr/>
          </p:nvSpPr>
          <p:spPr>
            <a:xfrm>
              <a:off x="5090160" y="2286000"/>
              <a:ext cx="2011680" cy="20116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9Slide03 Cabin Condensed" panose="00000506000000000000" pitchFamily="2" charset="-93"/>
              </a:endParaRPr>
            </a:p>
          </p:txBody>
        </p:sp>
        <p:sp>
          <p:nvSpPr>
            <p:cNvPr id="38" name="Oval 37">
              <a:extLst>
                <a:ext uri="{FF2B5EF4-FFF2-40B4-BE49-F238E27FC236}">
                  <a16:creationId xmlns:a16="http://schemas.microsoft.com/office/drawing/2014/main" id="{3FC639F2-E79A-48F8-84AB-C2B8623DD286}"/>
                </a:ext>
              </a:extLst>
            </p:cNvPr>
            <p:cNvSpPr/>
            <p:nvPr/>
          </p:nvSpPr>
          <p:spPr>
            <a:xfrm>
              <a:off x="4450080" y="1645920"/>
              <a:ext cx="3291840" cy="32918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9Slide03 Cabin Condensed" panose="00000506000000000000" pitchFamily="2" charset="-93"/>
              </a:endParaRPr>
            </a:p>
          </p:txBody>
        </p:sp>
        <p:sp>
          <p:nvSpPr>
            <p:cNvPr id="39" name="Oval 38">
              <a:extLst>
                <a:ext uri="{FF2B5EF4-FFF2-40B4-BE49-F238E27FC236}">
                  <a16:creationId xmlns:a16="http://schemas.microsoft.com/office/drawing/2014/main" id="{D97FFA39-23F4-46C6-BC15-10EFF46FE76F}"/>
                </a:ext>
              </a:extLst>
            </p:cNvPr>
            <p:cNvSpPr/>
            <p:nvPr/>
          </p:nvSpPr>
          <p:spPr>
            <a:xfrm>
              <a:off x="4130040" y="1325880"/>
              <a:ext cx="3931920" cy="39319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9Slide03 Cabin Condensed" panose="00000506000000000000" pitchFamily="2" charset="-93"/>
              </a:endParaRPr>
            </a:p>
          </p:txBody>
        </p:sp>
      </p:grpSp>
      <p:pic>
        <p:nvPicPr>
          <p:cNvPr id="41" name="Graphic 40" descr="Line arrow Clockwise curve">
            <a:extLst>
              <a:ext uri="{FF2B5EF4-FFF2-40B4-BE49-F238E27FC236}">
                <a16:creationId xmlns:a16="http://schemas.microsoft.com/office/drawing/2014/main" id="{9E30C29E-48B5-44D3-B05C-8EF3EF0C0B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531647" flipH="1">
            <a:off x="6885680" y="4296913"/>
            <a:ext cx="914400" cy="914400"/>
          </a:xfrm>
          <a:prstGeom prst="rect">
            <a:avLst/>
          </a:prstGeom>
        </p:spPr>
      </p:pic>
      <p:sp>
        <p:nvSpPr>
          <p:cNvPr id="42" name="TextBox 41">
            <a:extLst>
              <a:ext uri="{FF2B5EF4-FFF2-40B4-BE49-F238E27FC236}">
                <a16:creationId xmlns:a16="http://schemas.microsoft.com/office/drawing/2014/main" id="{BAAEF38F-C5EE-4F09-9010-2A99C327BFD0}"/>
              </a:ext>
            </a:extLst>
          </p:cNvPr>
          <p:cNvSpPr txBox="1"/>
          <p:nvPr/>
        </p:nvSpPr>
        <p:spPr>
          <a:xfrm>
            <a:off x="7860540" y="4489447"/>
            <a:ext cx="2937314" cy="461665"/>
          </a:xfrm>
          <a:prstGeom prst="rect">
            <a:avLst/>
          </a:prstGeom>
          <a:solidFill>
            <a:srgbClr val="D96098"/>
          </a:solidFill>
        </p:spPr>
        <p:txBody>
          <a:bodyPr wrap="square" rtlCol="0">
            <a:spAutoFit/>
          </a:bodyPr>
          <a:lstStyle/>
          <a:p>
            <a:r>
              <a:rPr lang="en-US" sz="2400" dirty="0" err="1">
                <a:solidFill>
                  <a:schemeClr val="bg1"/>
                </a:solidFill>
                <a:latin typeface="#9Slide03 Cabin Condensed" panose="00000506000000000000" pitchFamily="2" charset="-93"/>
                <a:cs typeface="Times New Roman" panose="02020603050405020304" pitchFamily="18" charset="0"/>
              </a:rPr>
              <a:t>Bán</a:t>
            </a:r>
            <a:r>
              <a:rPr lang="en-US" sz="2400" dirty="0">
                <a:solidFill>
                  <a:schemeClr val="bg1"/>
                </a:solidFill>
                <a:latin typeface="#9Slide03 Cabin Condensed" panose="00000506000000000000" pitchFamily="2" charset="-93"/>
                <a:cs typeface="Times New Roman" panose="02020603050405020304" pitchFamily="18" charset="0"/>
              </a:rPr>
              <a:t> </a:t>
            </a:r>
            <a:r>
              <a:rPr lang="en-US" sz="2400" dirty="0" err="1">
                <a:solidFill>
                  <a:schemeClr val="bg1"/>
                </a:solidFill>
                <a:latin typeface="#9Slide03 Cabin Condensed" panose="00000506000000000000" pitchFamily="2" charset="-93"/>
                <a:cs typeface="Times New Roman" panose="02020603050405020304" pitchFamily="18" charset="0"/>
              </a:rPr>
              <a:t>kính</a:t>
            </a:r>
            <a:r>
              <a:rPr lang="en-US" sz="2400" dirty="0">
                <a:solidFill>
                  <a:schemeClr val="bg1"/>
                </a:solidFill>
                <a:latin typeface="#9Slide03 Cabin Condensed" panose="00000506000000000000" pitchFamily="2" charset="-93"/>
                <a:cs typeface="Times New Roman" panose="02020603050405020304" pitchFamily="18" charset="0"/>
              </a:rPr>
              <a:t> </a:t>
            </a:r>
            <a:r>
              <a:rPr lang="en-US" sz="2400" dirty="0" err="1">
                <a:solidFill>
                  <a:schemeClr val="bg1"/>
                </a:solidFill>
                <a:latin typeface="#9Slide03 Cabin Condensed" panose="00000506000000000000" pitchFamily="2" charset="-93"/>
                <a:cs typeface="Times New Roman" panose="02020603050405020304" pitchFamily="18" charset="0"/>
              </a:rPr>
              <a:t>nguyên</a:t>
            </a:r>
            <a:r>
              <a:rPr lang="en-US" sz="2400" dirty="0">
                <a:solidFill>
                  <a:schemeClr val="bg1"/>
                </a:solidFill>
                <a:latin typeface="#9Slide03 Cabin Condensed" panose="00000506000000000000" pitchFamily="2" charset="-93"/>
                <a:cs typeface="Times New Roman" panose="02020603050405020304" pitchFamily="18" charset="0"/>
              </a:rPr>
              <a:t> </a:t>
            </a:r>
            <a:r>
              <a:rPr lang="en-US" sz="2400" dirty="0" err="1">
                <a:solidFill>
                  <a:schemeClr val="bg1"/>
                </a:solidFill>
                <a:latin typeface="#9Slide03 Cabin Condensed" panose="00000506000000000000" pitchFamily="2" charset="-93"/>
                <a:cs typeface="Times New Roman" panose="02020603050405020304" pitchFamily="18" charset="0"/>
              </a:rPr>
              <a:t>tử</a:t>
            </a:r>
            <a:endParaRPr lang="en-US" sz="2400" dirty="0">
              <a:solidFill>
                <a:schemeClr val="bg1"/>
              </a:solidFill>
              <a:latin typeface="#9Slide03 Cabin Condensed" panose="00000506000000000000" pitchFamily="2" charset="-93"/>
              <a:cs typeface="Times New Roman" panose="02020603050405020304" pitchFamily="18" charset="0"/>
            </a:endParaRPr>
          </a:p>
        </p:txBody>
      </p:sp>
      <p:sp>
        <p:nvSpPr>
          <p:cNvPr id="29" name="任意多边形: 形状 41">
            <a:extLst>
              <a:ext uri="{FF2B5EF4-FFF2-40B4-BE49-F238E27FC236}">
                <a16:creationId xmlns:a16="http://schemas.microsoft.com/office/drawing/2014/main" id="{F5556892-D405-0902-7868-2920614AD2A3}"/>
              </a:ext>
            </a:extLst>
          </p:cNvPr>
          <p:cNvSpPr/>
          <p:nvPr/>
        </p:nvSpPr>
        <p:spPr>
          <a:xfrm>
            <a:off x="0" y="5147175"/>
            <a:ext cx="12192000" cy="1710825"/>
          </a:xfrm>
          <a:custGeom>
            <a:avLst/>
            <a:gdLst>
              <a:gd name="connsiteX0" fmla="*/ 0 w 12192000"/>
              <a:gd name="connsiteY0" fmla="*/ 0 h 1710825"/>
              <a:gd name="connsiteX1" fmla="*/ 159427 w 12192000"/>
              <a:gd name="connsiteY1" fmla="*/ 108736 h 1710825"/>
              <a:gd name="connsiteX2" fmla="*/ 6096000 w 12192000"/>
              <a:gd name="connsiteY2" fmla="*/ 1548601 h 1710825"/>
              <a:gd name="connsiteX3" fmla="*/ 12032574 w 12192000"/>
              <a:gd name="connsiteY3" fmla="*/ 108736 h 1710825"/>
              <a:gd name="connsiteX4" fmla="*/ 12192000 w 12192000"/>
              <a:gd name="connsiteY4" fmla="*/ 0 h 1710825"/>
              <a:gd name="connsiteX5" fmla="*/ 12192000 w 12192000"/>
              <a:gd name="connsiteY5" fmla="*/ 1710825 h 1710825"/>
              <a:gd name="connsiteX6" fmla="*/ 0 w 12192000"/>
              <a:gd name="connsiteY6" fmla="*/ 1710825 h 171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710825">
                <a:moveTo>
                  <a:pt x="0" y="0"/>
                </a:moveTo>
                <a:lnTo>
                  <a:pt x="159427" y="108736"/>
                </a:lnTo>
                <a:cubicBezTo>
                  <a:pt x="1525844" y="984151"/>
                  <a:pt x="3676723" y="1548601"/>
                  <a:pt x="6096000" y="1548601"/>
                </a:cubicBezTo>
                <a:cubicBezTo>
                  <a:pt x="8515278" y="1548601"/>
                  <a:pt x="10666157" y="984151"/>
                  <a:pt x="12032574" y="108736"/>
                </a:cubicBezTo>
                <a:lnTo>
                  <a:pt x="12192000" y="0"/>
                </a:lnTo>
                <a:lnTo>
                  <a:pt x="12192000" y="1710825"/>
                </a:lnTo>
                <a:lnTo>
                  <a:pt x="0" y="1710825"/>
                </a:ln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cs typeface="+mn-ea"/>
              <a:sym typeface="+mn-lt"/>
            </a:endParaRPr>
          </a:p>
        </p:txBody>
      </p:sp>
    </p:spTree>
    <p:extLst>
      <p:ext uri="{BB962C8B-B14F-4D97-AF65-F5344CB8AC3E}">
        <p14:creationId xmlns:p14="http://schemas.microsoft.com/office/powerpoint/2010/main" val="2079962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500" fill="hold"/>
                                        <p:tgtEl>
                                          <p:spTgt spid="34"/>
                                        </p:tgtEl>
                                        <p:attrNameLst>
                                          <p:attrName>ppt_w</p:attrName>
                                        </p:attrNameLst>
                                      </p:cBhvr>
                                      <p:tavLst>
                                        <p:tav tm="0">
                                          <p:val>
                                            <p:fltVal val="0"/>
                                          </p:val>
                                        </p:tav>
                                        <p:tav tm="100000">
                                          <p:val>
                                            <p:strVal val="#ppt_w"/>
                                          </p:val>
                                        </p:tav>
                                      </p:tavLst>
                                    </p:anim>
                                    <p:anim calcmode="lin" valueType="num">
                                      <p:cBhvr>
                                        <p:cTn id="35" dur="500" fill="hold"/>
                                        <p:tgtEl>
                                          <p:spTgt spid="34"/>
                                        </p:tgtEl>
                                        <p:attrNameLst>
                                          <p:attrName>ppt_h</p:attrName>
                                        </p:attrNameLst>
                                      </p:cBhvr>
                                      <p:tavLst>
                                        <p:tav tm="0">
                                          <p:val>
                                            <p:fltVal val="0"/>
                                          </p:val>
                                        </p:tav>
                                        <p:tav tm="100000">
                                          <p:val>
                                            <p:strVal val="#ppt_h"/>
                                          </p:val>
                                        </p:tav>
                                      </p:tavLst>
                                    </p:anim>
                                    <p:animEffect transition="in" filter="fade">
                                      <p:cBhvr>
                                        <p:cTn id="36" dur="500"/>
                                        <p:tgtEl>
                                          <p:spTgt spid="34"/>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left)">
                                      <p:cBhvr>
                                        <p:cTn id="4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7" grpId="0" animBg="1"/>
      <p:bldP spid="33"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形状 41">
            <a:extLst>
              <a:ext uri="{FF2B5EF4-FFF2-40B4-BE49-F238E27FC236}">
                <a16:creationId xmlns:a16="http://schemas.microsoft.com/office/drawing/2014/main" id="{BE0F4B90-7266-EF0A-3ABE-37CA178A4E55}"/>
              </a:ext>
            </a:extLst>
          </p:cNvPr>
          <p:cNvSpPr/>
          <p:nvPr/>
        </p:nvSpPr>
        <p:spPr>
          <a:xfrm>
            <a:off x="0" y="5147175"/>
            <a:ext cx="12192000" cy="1710825"/>
          </a:xfrm>
          <a:custGeom>
            <a:avLst/>
            <a:gdLst>
              <a:gd name="connsiteX0" fmla="*/ 0 w 12192000"/>
              <a:gd name="connsiteY0" fmla="*/ 0 h 1710825"/>
              <a:gd name="connsiteX1" fmla="*/ 159427 w 12192000"/>
              <a:gd name="connsiteY1" fmla="*/ 108736 h 1710825"/>
              <a:gd name="connsiteX2" fmla="*/ 6096000 w 12192000"/>
              <a:gd name="connsiteY2" fmla="*/ 1548601 h 1710825"/>
              <a:gd name="connsiteX3" fmla="*/ 12032574 w 12192000"/>
              <a:gd name="connsiteY3" fmla="*/ 108736 h 1710825"/>
              <a:gd name="connsiteX4" fmla="*/ 12192000 w 12192000"/>
              <a:gd name="connsiteY4" fmla="*/ 0 h 1710825"/>
              <a:gd name="connsiteX5" fmla="*/ 12192000 w 12192000"/>
              <a:gd name="connsiteY5" fmla="*/ 1710825 h 1710825"/>
              <a:gd name="connsiteX6" fmla="*/ 0 w 12192000"/>
              <a:gd name="connsiteY6" fmla="*/ 1710825 h 171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710825">
                <a:moveTo>
                  <a:pt x="0" y="0"/>
                </a:moveTo>
                <a:lnTo>
                  <a:pt x="159427" y="108736"/>
                </a:lnTo>
                <a:cubicBezTo>
                  <a:pt x="1525844" y="984151"/>
                  <a:pt x="3676723" y="1548601"/>
                  <a:pt x="6096000" y="1548601"/>
                </a:cubicBezTo>
                <a:cubicBezTo>
                  <a:pt x="8515278" y="1548601"/>
                  <a:pt x="10666157" y="984151"/>
                  <a:pt x="12032574" y="108736"/>
                </a:cubicBezTo>
                <a:lnTo>
                  <a:pt x="12192000" y="0"/>
                </a:lnTo>
                <a:lnTo>
                  <a:pt x="12192000" y="1710825"/>
                </a:lnTo>
                <a:lnTo>
                  <a:pt x="0" y="1710825"/>
                </a:ln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cs typeface="+mn-ea"/>
              <a:sym typeface="+mn-lt"/>
            </a:endParaRPr>
          </a:p>
        </p:txBody>
      </p:sp>
      <p:pic>
        <p:nvPicPr>
          <p:cNvPr id="18" name="Picture 17">
            <a:extLst>
              <a:ext uri="{FF2B5EF4-FFF2-40B4-BE49-F238E27FC236}">
                <a16:creationId xmlns:a16="http://schemas.microsoft.com/office/drawing/2014/main" id="{8B888509-7D08-812D-182B-96615AF724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662" y="455056"/>
            <a:ext cx="5115338" cy="4692119"/>
          </a:xfrm>
          <a:prstGeom prst="rect">
            <a:avLst/>
          </a:prstGeom>
          <a:noFill/>
        </p:spPr>
      </p:pic>
      <p:sp>
        <p:nvSpPr>
          <p:cNvPr id="23" name="TextBox 22">
            <a:extLst>
              <a:ext uri="{FF2B5EF4-FFF2-40B4-BE49-F238E27FC236}">
                <a16:creationId xmlns:a16="http://schemas.microsoft.com/office/drawing/2014/main" id="{A34B4395-E825-ABBB-0093-CEE26C8A4811}"/>
              </a:ext>
            </a:extLst>
          </p:cNvPr>
          <p:cNvSpPr txBox="1"/>
          <p:nvPr/>
        </p:nvSpPr>
        <p:spPr>
          <a:xfrm>
            <a:off x="530087" y="5220642"/>
            <a:ext cx="6096000" cy="781945"/>
          </a:xfrm>
          <a:prstGeom prst="rect">
            <a:avLst/>
          </a:prstGeom>
          <a:noFill/>
        </p:spPr>
        <p:txBody>
          <a:bodyPr wrap="square">
            <a:spAutoFit/>
          </a:bodyPr>
          <a:lstStyle/>
          <a:p>
            <a:pPr marL="0" marR="0" algn="ctr">
              <a:lnSpc>
                <a:spcPct val="130000"/>
              </a:lnSpc>
              <a:spcBef>
                <a:spcPts val="0"/>
              </a:spcBef>
              <a:spcAft>
                <a:spcPts val="0"/>
              </a:spcAft>
              <a:tabLst>
                <a:tab pos="180340" algn="l"/>
                <a:tab pos="450215" algn="l"/>
                <a:tab pos="6019165" algn="l"/>
              </a:tabLst>
            </a:pPr>
            <a:r>
              <a:rPr lang="vi-VN" sz="1800" b="1"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Hình</a:t>
            </a:r>
            <a:r>
              <a:rPr lang="en-US" sz="1800" b="1"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6.1</a:t>
            </a:r>
            <a:r>
              <a:rPr lang="vi-VN" sz="1800" b="1"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a:t>
            </a:r>
            <a:r>
              <a:rPr lang="vi-VN"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Bán</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kính</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nguyên</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tử</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của</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một</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số</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nguyên</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tố</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được</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biểu</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diễn</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a:t>
            </a:r>
            <a:r>
              <a:rPr lang="en-US" sz="1800" i="1" kern="100" dirty="0" err="1">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bằng</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pm (1 pm = 10</a:t>
            </a:r>
            <a:r>
              <a:rPr lang="en-US" sz="1800" i="1" kern="100" baseline="300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–12</a:t>
            </a:r>
            <a:r>
              <a:rPr lang="en-US" sz="1800" i="1" kern="100" dirty="0">
                <a:solidFill>
                  <a:srgbClr val="0070C0"/>
                </a:solidFill>
                <a:effectLst/>
                <a:latin typeface="#9Slide03 Cabin Condensed" panose="00000506000000000000" pitchFamily="2" charset="-93"/>
                <a:ea typeface="SimSun" panose="02010600030101010101" pitchFamily="2" charset="-122"/>
                <a:cs typeface="Times New Roman" panose="02020603050405020304" pitchFamily="18" charset="0"/>
              </a:rPr>
              <a:t> m)</a:t>
            </a:r>
            <a:endParaRPr lang="en-US" sz="1200" i="1" kern="100" dirty="0">
              <a:solidFill>
                <a:srgbClr val="0070C0"/>
              </a:solidFill>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4" name="Picture 3">
            <a:extLst>
              <a:ext uri="{FF2B5EF4-FFF2-40B4-BE49-F238E27FC236}">
                <a16:creationId xmlns:a16="http://schemas.microsoft.com/office/drawing/2014/main" id="{ABEBAB41-FCA3-763A-C204-2018582A1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9166" y="4105166"/>
            <a:ext cx="2752834" cy="2752834"/>
          </a:xfrm>
          <a:prstGeom prst="rect">
            <a:avLst/>
          </a:prstGeom>
        </p:spPr>
      </p:pic>
      <p:sp>
        <p:nvSpPr>
          <p:cNvPr id="5" name="Speech Bubble: Rectangle with Corners Rounded 4">
            <a:extLst>
              <a:ext uri="{FF2B5EF4-FFF2-40B4-BE49-F238E27FC236}">
                <a16:creationId xmlns:a16="http://schemas.microsoft.com/office/drawing/2014/main" id="{59069CB6-F227-1BBF-E1FD-D337DD69BDA6}"/>
              </a:ext>
            </a:extLst>
          </p:cNvPr>
          <p:cNvSpPr/>
          <p:nvPr/>
        </p:nvSpPr>
        <p:spPr>
          <a:xfrm>
            <a:off x="6453810" y="993912"/>
            <a:ext cx="5115338" cy="2968487"/>
          </a:xfrm>
          <a:prstGeom prst="wedgeRoundRectCallout">
            <a:avLst>
              <a:gd name="adj1" fmla="val 24504"/>
              <a:gd name="adj2" fmla="val 67411"/>
              <a:gd name="adj3" fmla="val 16667"/>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9Slide03 Cabin Condensed" panose="00000506000000000000" pitchFamily="2" charset="-93"/>
                <a:cs typeface="Times New Roman" panose="02020603050405020304" pitchFamily="18" charset="0"/>
              </a:rPr>
              <a:t> </a:t>
            </a:r>
            <a:r>
              <a:rPr lang="en-US" sz="2800" b="1" i="1" dirty="0">
                <a:solidFill>
                  <a:srgbClr val="FF0000"/>
                </a:solidFill>
                <a:latin typeface="#9Slide03 Cabin Condensed" panose="00000506000000000000" pitchFamily="2" charset="-93"/>
                <a:cs typeface="Times New Roman" panose="02020603050405020304" pitchFamily="18" charset="0"/>
              </a:rPr>
              <a:t>1. </a:t>
            </a:r>
            <a:r>
              <a:rPr lang="vi-VN" sz="2800" i="1" dirty="0">
                <a:solidFill>
                  <a:srgbClr val="CC6600"/>
                </a:solidFill>
                <a:latin typeface="#9Slide03 Cabin Condensed" panose="00000506000000000000" pitchFamily="2" charset="-93"/>
                <a:cs typeface="Times New Roman" panose="02020603050405020304" pitchFamily="18" charset="0"/>
              </a:rPr>
              <a:t>Quan sát Hình 6.1, cho biết bán kính nguyên tử của các nguyên tố trong mỗi chu kì và trong mỗi nhóm A biến đổi như thế nào</a:t>
            </a:r>
            <a:r>
              <a:rPr lang="en-US" sz="2800" i="1" dirty="0">
                <a:solidFill>
                  <a:srgbClr val="CC6600"/>
                </a:solidFill>
                <a:latin typeface="#9Slide03 Cabin Condensed" panose="00000506000000000000" pitchFamily="2" charset="-93"/>
                <a:cs typeface="Times New Roman" panose="02020603050405020304" pitchFamily="18" charset="0"/>
              </a:rPr>
              <a:t>?</a:t>
            </a:r>
            <a:endParaRPr lang="vi-VN" sz="2800" i="1" dirty="0">
              <a:solidFill>
                <a:srgbClr val="CC6600"/>
              </a:solidFill>
              <a:latin typeface="#9Slide03 Cabin Condensed" panose="00000506000000000000" pitchFamily="2" charset="-93"/>
              <a:cs typeface="Times New Roman" panose="02020603050405020304" pitchFamily="18" charset="0"/>
            </a:endParaRPr>
          </a:p>
        </p:txBody>
      </p:sp>
    </p:spTree>
    <p:extLst>
      <p:ext uri="{BB962C8B-B14F-4D97-AF65-F5344CB8AC3E}">
        <p14:creationId xmlns:p14="http://schemas.microsoft.com/office/powerpoint/2010/main" val="1147555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BF82FCBF-B0C7-4BE8-964C-F996C3A8BF77}"/>
              </a:ext>
            </a:extLst>
          </p:cNvPr>
          <p:cNvGrpSpPr/>
          <p:nvPr/>
        </p:nvGrpSpPr>
        <p:grpSpPr>
          <a:xfrm>
            <a:off x="4453709" y="1333500"/>
            <a:ext cx="3547465" cy="5349604"/>
            <a:chOff x="4091759" y="69012"/>
            <a:chExt cx="4480725" cy="6756967"/>
          </a:xfrm>
        </p:grpSpPr>
        <p:sp>
          <p:nvSpPr>
            <p:cNvPr id="2" name="椭圆 1">
              <a:extLst>
                <a:ext uri="{FF2B5EF4-FFF2-40B4-BE49-F238E27FC236}">
                  <a16:creationId xmlns:a16="http://schemas.microsoft.com/office/drawing/2014/main" id="{83B6DDB5-A036-4FE7-803F-F91BE08C8F59}"/>
                </a:ext>
              </a:extLst>
            </p:cNvPr>
            <p:cNvSpPr/>
            <p:nvPr/>
          </p:nvSpPr>
          <p:spPr>
            <a:xfrm>
              <a:off x="6142511" y="6734234"/>
              <a:ext cx="2429973" cy="91745"/>
            </a:xfrm>
            <a:prstGeom prst="ellipse">
              <a:avLst/>
            </a:prstGeom>
            <a:gradFill flip="none" rotWithShape="1">
              <a:gsLst>
                <a:gs pos="0">
                  <a:schemeClr val="tx1">
                    <a:lumMod val="85000"/>
                    <a:lumOff val="15000"/>
                    <a:alpha val="35000"/>
                  </a:schemeClr>
                </a:gs>
                <a:gs pos="66000">
                  <a:schemeClr val="tx1">
                    <a:lumMod val="85000"/>
                    <a:lumOff val="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cs typeface="+mn-ea"/>
                <a:sym typeface="+mn-lt"/>
              </a:endParaRPr>
            </a:p>
          </p:txBody>
        </p:sp>
        <p:grpSp>
          <p:nvGrpSpPr>
            <p:cNvPr id="3" name="组合 2">
              <a:extLst>
                <a:ext uri="{FF2B5EF4-FFF2-40B4-BE49-F238E27FC236}">
                  <a16:creationId xmlns:a16="http://schemas.microsoft.com/office/drawing/2014/main" id="{280D6CFE-F949-4842-8658-0A134C246D5F}"/>
                </a:ext>
              </a:extLst>
            </p:cNvPr>
            <p:cNvGrpSpPr/>
            <p:nvPr/>
          </p:nvGrpSpPr>
          <p:grpSpPr>
            <a:xfrm>
              <a:off x="4091759" y="69012"/>
              <a:ext cx="4235608" cy="6695701"/>
              <a:chOff x="3068819" y="51759"/>
              <a:chExt cx="3176706" cy="5021776"/>
            </a:xfrm>
          </p:grpSpPr>
          <p:pic>
            <p:nvPicPr>
              <p:cNvPr id="4" name="图片 3">
                <a:extLst>
                  <a:ext uri="{FF2B5EF4-FFF2-40B4-BE49-F238E27FC236}">
                    <a16:creationId xmlns:a16="http://schemas.microsoft.com/office/drawing/2014/main" id="{44008BD5-2602-4C84-A0D3-9BC56CB42A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4456" y="4383592"/>
                <a:ext cx="759600" cy="689943"/>
              </a:xfrm>
              <a:prstGeom prst="rect">
                <a:avLst/>
              </a:prstGeom>
            </p:spPr>
          </p:pic>
          <p:sp>
            <p:nvSpPr>
              <p:cNvPr id="5" name="Freeform 5">
                <a:extLst>
                  <a:ext uri="{FF2B5EF4-FFF2-40B4-BE49-F238E27FC236}">
                    <a16:creationId xmlns:a16="http://schemas.microsoft.com/office/drawing/2014/main" id="{6A49D663-AA80-465D-BF01-4C391025E75F}"/>
                  </a:ext>
                </a:extLst>
              </p:cNvPr>
              <p:cNvSpPr>
                <a:spLocks noEditPoints="1"/>
              </p:cNvSpPr>
              <p:nvPr/>
            </p:nvSpPr>
            <p:spPr bwMode="auto">
              <a:xfrm>
                <a:off x="3213903" y="1809510"/>
                <a:ext cx="1316918" cy="2688043"/>
              </a:xfrm>
              <a:custGeom>
                <a:avLst/>
                <a:gdLst>
                  <a:gd name="T0" fmla="*/ 694 w 698"/>
                  <a:gd name="T1" fmla="*/ 405 h 1426"/>
                  <a:gd name="T2" fmla="*/ 698 w 698"/>
                  <a:gd name="T3" fmla="*/ 349 h 1426"/>
                  <a:gd name="T4" fmla="*/ 349 w 698"/>
                  <a:gd name="T5" fmla="*/ 0 h 1426"/>
                  <a:gd name="T6" fmla="*/ 0 w 698"/>
                  <a:gd name="T7" fmla="*/ 349 h 1426"/>
                  <a:gd name="T8" fmla="*/ 349 w 698"/>
                  <a:gd name="T9" fmla="*/ 698 h 1426"/>
                  <a:gd name="T10" fmla="*/ 566 w 698"/>
                  <a:gd name="T11" fmla="*/ 623 h 1426"/>
                  <a:gd name="T12" fmla="*/ 562 w 698"/>
                  <a:gd name="T13" fmla="*/ 1333 h 1426"/>
                  <a:gd name="T14" fmla="*/ 629 w 698"/>
                  <a:gd name="T15" fmla="*/ 1426 h 1426"/>
                  <a:gd name="T16" fmla="*/ 694 w 698"/>
                  <a:gd name="T17" fmla="*/ 1377 h 1426"/>
                  <a:gd name="T18" fmla="*/ 693 w 698"/>
                  <a:gd name="T19" fmla="*/ 1344 h 1426"/>
                  <a:gd name="T20" fmla="*/ 698 w 698"/>
                  <a:gd name="T21" fmla="*/ 405 h 1426"/>
                  <a:gd name="T22" fmla="*/ 694 w 698"/>
                  <a:gd name="T23" fmla="*/ 405 h 1426"/>
                  <a:gd name="T24" fmla="*/ 349 w 698"/>
                  <a:gd name="T25" fmla="*/ 541 h 1426"/>
                  <a:gd name="T26" fmla="*/ 158 w 698"/>
                  <a:gd name="T27" fmla="*/ 349 h 1426"/>
                  <a:gd name="T28" fmla="*/ 349 w 698"/>
                  <a:gd name="T29" fmla="*/ 158 h 1426"/>
                  <a:gd name="T30" fmla="*/ 541 w 698"/>
                  <a:gd name="T31" fmla="*/ 349 h 1426"/>
                  <a:gd name="T32" fmla="*/ 349 w 698"/>
                  <a:gd name="T33" fmla="*/ 541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8" h="1426">
                    <a:moveTo>
                      <a:pt x="694" y="405"/>
                    </a:moveTo>
                    <a:cubicBezTo>
                      <a:pt x="697" y="387"/>
                      <a:pt x="698" y="368"/>
                      <a:pt x="698" y="349"/>
                    </a:cubicBezTo>
                    <a:cubicBezTo>
                      <a:pt x="698" y="156"/>
                      <a:pt x="542" y="0"/>
                      <a:pt x="349" y="0"/>
                    </a:cubicBezTo>
                    <a:cubicBezTo>
                      <a:pt x="157" y="0"/>
                      <a:pt x="0" y="156"/>
                      <a:pt x="0" y="349"/>
                    </a:cubicBezTo>
                    <a:cubicBezTo>
                      <a:pt x="0" y="542"/>
                      <a:pt x="157" y="698"/>
                      <a:pt x="349" y="698"/>
                    </a:cubicBezTo>
                    <a:cubicBezTo>
                      <a:pt x="431" y="698"/>
                      <a:pt x="506" y="670"/>
                      <a:pt x="566" y="623"/>
                    </a:cubicBezTo>
                    <a:cubicBezTo>
                      <a:pt x="562" y="1333"/>
                      <a:pt x="562" y="1333"/>
                      <a:pt x="562" y="1333"/>
                    </a:cubicBezTo>
                    <a:cubicBezTo>
                      <a:pt x="562" y="1339"/>
                      <a:pt x="558" y="1425"/>
                      <a:pt x="629" y="1426"/>
                    </a:cubicBezTo>
                    <a:cubicBezTo>
                      <a:pt x="670" y="1426"/>
                      <a:pt x="688" y="1401"/>
                      <a:pt x="694" y="1377"/>
                    </a:cubicBezTo>
                    <a:cubicBezTo>
                      <a:pt x="694" y="1377"/>
                      <a:pt x="693" y="1347"/>
                      <a:pt x="693" y="1344"/>
                    </a:cubicBezTo>
                    <a:cubicBezTo>
                      <a:pt x="698" y="405"/>
                      <a:pt x="698" y="405"/>
                      <a:pt x="698" y="405"/>
                    </a:cubicBezTo>
                    <a:lnTo>
                      <a:pt x="694" y="405"/>
                    </a:lnTo>
                    <a:close/>
                    <a:moveTo>
                      <a:pt x="349" y="541"/>
                    </a:moveTo>
                    <a:cubicBezTo>
                      <a:pt x="244" y="541"/>
                      <a:pt x="158" y="455"/>
                      <a:pt x="158" y="349"/>
                    </a:cubicBezTo>
                    <a:cubicBezTo>
                      <a:pt x="158" y="243"/>
                      <a:pt x="244" y="158"/>
                      <a:pt x="349" y="158"/>
                    </a:cubicBezTo>
                    <a:cubicBezTo>
                      <a:pt x="455" y="158"/>
                      <a:pt x="541" y="243"/>
                      <a:pt x="541" y="349"/>
                    </a:cubicBezTo>
                    <a:cubicBezTo>
                      <a:pt x="541" y="455"/>
                      <a:pt x="455" y="541"/>
                      <a:pt x="349" y="541"/>
                    </a:cubicBez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sp>
            <p:nvSpPr>
              <p:cNvPr id="6" name="Freeform 6">
                <a:extLst>
                  <a:ext uri="{FF2B5EF4-FFF2-40B4-BE49-F238E27FC236}">
                    <a16:creationId xmlns:a16="http://schemas.microsoft.com/office/drawing/2014/main" id="{7621B5F4-1858-4B81-B4C2-48AF9D9441E8}"/>
                  </a:ext>
                </a:extLst>
              </p:cNvPr>
              <p:cNvSpPr>
                <a:spLocks noEditPoints="1"/>
              </p:cNvSpPr>
              <p:nvPr/>
            </p:nvSpPr>
            <p:spPr bwMode="auto">
              <a:xfrm>
                <a:off x="3472185" y="51759"/>
                <a:ext cx="1316918" cy="4493624"/>
              </a:xfrm>
              <a:custGeom>
                <a:avLst/>
                <a:gdLst>
                  <a:gd name="T0" fmla="*/ 698 w 698"/>
                  <a:gd name="T1" fmla="*/ 349 h 2383"/>
                  <a:gd name="T2" fmla="*/ 349 w 698"/>
                  <a:gd name="T3" fmla="*/ 0 h 2383"/>
                  <a:gd name="T4" fmla="*/ 0 w 698"/>
                  <a:gd name="T5" fmla="*/ 349 h 2383"/>
                  <a:gd name="T6" fmla="*/ 349 w 698"/>
                  <a:gd name="T7" fmla="*/ 698 h 2383"/>
                  <a:gd name="T8" fmla="*/ 556 w 698"/>
                  <a:gd name="T9" fmla="*/ 630 h 2383"/>
                  <a:gd name="T10" fmla="*/ 551 w 698"/>
                  <a:gd name="T11" fmla="*/ 2299 h 2383"/>
                  <a:gd name="T12" fmla="*/ 551 w 698"/>
                  <a:gd name="T13" fmla="*/ 2315 h 2383"/>
                  <a:gd name="T14" fmla="*/ 622 w 698"/>
                  <a:gd name="T15" fmla="*/ 2383 h 2383"/>
                  <a:gd name="T16" fmla="*/ 693 w 698"/>
                  <a:gd name="T17" fmla="*/ 2316 h 2383"/>
                  <a:gd name="T18" fmla="*/ 696 w 698"/>
                  <a:gd name="T19" fmla="*/ 2308 h 2383"/>
                  <a:gd name="T20" fmla="*/ 698 w 698"/>
                  <a:gd name="T21" fmla="*/ 369 h 2383"/>
                  <a:gd name="T22" fmla="*/ 698 w 698"/>
                  <a:gd name="T23" fmla="*/ 349 h 2383"/>
                  <a:gd name="T24" fmla="*/ 349 w 698"/>
                  <a:gd name="T25" fmla="*/ 541 h 2383"/>
                  <a:gd name="T26" fmla="*/ 158 w 698"/>
                  <a:gd name="T27" fmla="*/ 349 h 2383"/>
                  <a:gd name="T28" fmla="*/ 349 w 698"/>
                  <a:gd name="T29" fmla="*/ 157 h 2383"/>
                  <a:gd name="T30" fmla="*/ 541 w 698"/>
                  <a:gd name="T31" fmla="*/ 349 h 2383"/>
                  <a:gd name="T32" fmla="*/ 349 w 698"/>
                  <a:gd name="T33" fmla="*/ 541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8" h="2383">
                    <a:moveTo>
                      <a:pt x="698" y="349"/>
                    </a:moveTo>
                    <a:cubicBezTo>
                      <a:pt x="698" y="156"/>
                      <a:pt x="542" y="0"/>
                      <a:pt x="349" y="0"/>
                    </a:cubicBezTo>
                    <a:cubicBezTo>
                      <a:pt x="157" y="0"/>
                      <a:pt x="0" y="156"/>
                      <a:pt x="0" y="349"/>
                    </a:cubicBezTo>
                    <a:cubicBezTo>
                      <a:pt x="0" y="542"/>
                      <a:pt x="157" y="698"/>
                      <a:pt x="349" y="698"/>
                    </a:cubicBezTo>
                    <a:cubicBezTo>
                      <a:pt x="427" y="698"/>
                      <a:pt x="498" y="673"/>
                      <a:pt x="556" y="630"/>
                    </a:cubicBezTo>
                    <a:cubicBezTo>
                      <a:pt x="551" y="2299"/>
                      <a:pt x="551" y="2299"/>
                      <a:pt x="551" y="2299"/>
                    </a:cubicBezTo>
                    <a:cubicBezTo>
                      <a:pt x="551" y="2304"/>
                      <a:pt x="551" y="2309"/>
                      <a:pt x="551" y="2315"/>
                    </a:cubicBezTo>
                    <a:cubicBezTo>
                      <a:pt x="551" y="2352"/>
                      <a:pt x="583" y="2383"/>
                      <a:pt x="622" y="2383"/>
                    </a:cubicBezTo>
                    <a:cubicBezTo>
                      <a:pt x="661" y="2383"/>
                      <a:pt x="693" y="2353"/>
                      <a:pt x="693" y="2316"/>
                    </a:cubicBezTo>
                    <a:cubicBezTo>
                      <a:pt x="693" y="2313"/>
                      <a:pt x="697" y="2311"/>
                      <a:pt x="696" y="2308"/>
                    </a:cubicBezTo>
                    <a:cubicBezTo>
                      <a:pt x="698" y="369"/>
                      <a:pt x="698" y="369"/>
                      <a:pt x="698" y="369"/>
                    </a:cubicBezTo>
                    <a:cubicBezTo>
                      <a:pt x="698" y="362"/>
                      <a:pt x="698" y="356"/>
                      <a:pt x="698" y="349"/>
                    </a:cubicBezTo>
                    <a:close/>
                    <a:moveTo>
                      <a:pt x="349" y="541"/>
                    </a:moveTo>
                    <a:cubicBezTo>
                      <a:pt x="243" y="541"/>
                      <a:pt x="158" y="455"/>
                      <a:pt x="158" y="349"/>
                    </a:cubicBezTo>
                    <a:cubicBezTo>
                      <a:pt x="158" y="243"/>
                      <a:pt x="243" y="157"/>
                      <a:pt x="349" y="157"/>
                    </a:cubicBezTo>
                    <a:cubicBezTo>
                      <a:pt x="455" y="157"/>
                      <a:pt x="541" y="243"/>
                      <a:pt x="541" y="349"/>
                    </a:cubicBezTo>
                    <a:cubicBezTo>
                      <a:pt x="541" y="455"/>
                      <a:pt x="455" y="541"/>
                      <a:pt x="349" y="541"/>
                    </a:cubicBezTo>
                    <a:close/>
                  </a:path>
                </a:pathLst>
              </a:custGeom>
              <a:solidFill>
                <a:schemeClr val="accent1">
                  <a:lumMod val="40000"/>
                  <a:lumOff val="60000"/>
                </a:schemeClr>
              </a:soli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sp>
            <p:nvSpPr>
              <p:cNvPr id="7" name="Freeform 7">
                <a:extLst>
                  <a:ext uri="{FF2B5EF4-FFF2-40B4-BE49-F238E27FC236}">
                    <a16:creationId xmlns:a16="http://schemas.microsoft.com/office/drawing/2014/main" id="{8E47E65B-1079-42EC-9A5E-6A2DFFC5DF0C}"/>
                  </a:ext>
                </a:extLst>
              </p:cNvPr>
              <p:cNvSpPr>
                <a:spLocks noEditPoints="1"/>
              </p:cNvSpPr>
              <p:nvPr/>
            </p:nvSpPr>
            <p:spPr bwMode="auto">
              <a:xfrm>
                <a:off x="4769971" y="1200475"/>
                <a:ext cx="1324890" cy="3312224"/>
              </a:xfrm>
              <a:custGeom>
                <a:avLst/>
                <a:gdLst>
                  <a:gd name="T0" fmla="*/ 353 w 702"/>
                  <a:gd name="T1" fmla="*/ 0 h 1757"/>
                  <a:gd name="T2" fmla="*/ 5 w 702"/>
                  <a:gd name="T3" fmla="*/ 317 h 1757"/>
                  <a:gd name="T4" fmla="*/ 5 w 702"/>
                  <a:gd name="T5" fmla="*/ 317 h 1757"/>
                  <a:gd name="T6" fmla="*/ 5 w 702"/>
                  <a:gd name="T7" fmla="*/ 322 h 1757"/>
                  <a:gd name="T8" fmla="*/ 4 w 702"/>
                  <a:gd name="T9" fmla="*/ 348 h 1757"/>
                  <a:gd name="T10" fmla="*/ 5 w 702"/>
                  <a:gd name="T11" fmla="*/ 372 h 1757"/>
                  <a:gd name="T12" fmla="*/ 0 w 702"/>
                  <a:gd name="T13" fmla="*/ 1663 h 1757"/>
                  <a:gd name="T14" fmla="*/ 69 w 702"/>
                  <a:gd name="T15" fmla="*/ 1757 h 1757"/>
                  <a:gd name="T16" fmla="*/ 139 w 702"/>
                  <a:gd name="T17" fmla="*/ 1702 h 1757"/>
                  <a:gd name="T18" fmla="*/ 143 w 702"/>
                  <a:gd name="T19" fmla="*/ 626 h 1757"/>
                  <a:gd name="T20" fmla="*/ 353 w 702"/>
                  <a:gd name="T21" fmla="*/ 696 h 1757"/>
                  <a:gd name="T22" fmla="*/ 702 w 702"/>
                  <a:gd name="T23" fmla="*/ 348 h 1757"/>
                  <a:gd name="T24" fmla="*/ 353 w 702"/>
                  <a:gd name="T25" fmla="*/ 0 h 1757"/>
                  <a:gd name="T26" fmla="*/ 353 w 702"/>
                  <a:gd name="T27" fmla="*/ 539 h 1757"/>
                  <a:gd name="T28" fmla="*/ 161 w 702"/>
                  <a:gd name="T29" fmla="*/ 347 h 1757"/>
                  <a:gd name="T30" fmla="*/ 353 w 702"/>
                  <a:gd name="T31" fmla="*/ 156 h 1757"/>
                  <a:gd name="T32" fmla="*/ 544 w 702"/>
                  <a:gd name="T33" fmla="*/ 347 h 1757"/>
                  <a:gd name="T34" fmla="*/ 353 w 702"/>
                  <a:gd name="T35" fmla="*/ 539 h 1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2" h="1757">
                    <a:moveTo>
                      <a:pt x="353" y="0"/>
                    </a:moveTo>
                    <a:cubicBezTo>
                      <a:pt x="172" y="0"/>
                      <a:pt x="23" y="141"/>
                      <a:pt x="5" y="317"/>
                    </a:cubicBezTo>
                    <a:cubicBezTo>
                      <a:pt x="5" y="317"/>
                      <a:pt x="5" y="317"/>
                      <a:pt x="5" y="317"/>
                    </a:cubicBezTo>
                    <a:cubicBezTo>
                      <a:pt x="5" y="322"/>
                      <a:pt x="5" y="322"/>
                      <a:pt x="5" y="322"/>
                    </a:cubicBezTo>
                    <a:cubicBezTo>
                      <a:pt x="4" y="331"/>
                      <a:pt x="4" y="339"/>
                      <a:pt x="4" y="348"/>
                    </a:cubicBezTo>
                    <a:cubicBezTo>
                      <a:pt x="4" y="357"/>
                      <a:pt x="4" y="364"/>
                      <a:pt x="5" y="372"/>
                    </a:cubicBezTo>
                    <a:cubicBezTo>
                      <a:pt x="0" y="1663"/>
                      <a:pt x="0" y="1663"/>
                      <a:pt x="0" y="1663"/>
                    </a:cubicBezTo>
                    <a:cubicBezTo>
                      <a:pt x="0" y="1669"/>
                      <a:pt x="2" y="1757"/>
                      <a:pt x="69" y="1757"/>
                    </a:cubicBezTo>
                    <a:cubicBezTo>
                      <a:pt x="125" y="1757"/>
                      <a:pt x="139" y="1702"/>
                      <a:pt x="139" y="1702"/>
                    </a:cubicBezTo>
                    <a:cubicBezTo>
                      <a:pt x="140" y="1698"/>
                      <a:pt x="142" y="1035"/>
                      <a:pt x="143" y="626"/>
                    </a:cubicBezTo>
                    <a:cubicBezTo>
                      <a:pt x="201" y="670"/>
                      <a:pt x="274" y="696"/>
                      <a:pt x="353" y="696"/>
                    </a:cubicBezTo>
                    <a:cubicBezTo>
                      <a:pt x="545" y="696"/>
                      <a:pt x="702" y="541"/>
                      <a:pt x="702" y="348"/>
                    </a:cubicBezTo>
                    <a:cubicBezTo>
                      <a:pt x="702" y="156"/>
                      <a:pt x="545" y="0"/>
                      <a:pt x="353" y="0"/>
                    </a:cubicBezTo>
                    <a:close/>
                    <a:moveTo>
                      <a:pt x="353" y="539"/>
                    </a:moveTo>
                    <a:cubicBezTo>
                      <a:pt x="247" y="539"/>
                      <a:pt x="161" y="453"/>
                      <a:pt x="161" y="347"/>
                    </a:cubicBezTo>
                    <a:cubicBezTo>
                      <a:pt x="161" y="242"/>
                      <a:pt x="247" y="156"/>
                      <a:pt x="353" y="156"/>
                    </a:cubicBezTo>
                    <a:cubicBezTo>
                      <a:pt x="458" y="156"/>
                      <a:pt x="544" y="242"/>
                      <a:pt x="544" y="347"/>
                    </a:cubicBezTo>
                    <a:cubicBezTo>
                      <a:pt x="544" y="453"/>
                      <a:pt x="458" y="539"/>
                      <a:pt x="353" y="539"/>
                    </a:cubicBez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sp>
            <p:nvSpPr>
              <p:cNvPr id="8" name="Freeform 8">
                <a:extLst>
                  <a:ext uri="{FF2B5EF4-FFF2-40B4-BE49-F238E27FC236}">
                    <a16:creationId xmlns:a16="http://schemas.microsoft.com/office/drawing/2014/main" id="{9F058FAD-C968-42CD-BD85-5C72740BD904}"/>
                  </a:ext>
                </a:extLst>
              </p:cNvPr>
              <p:cNvSpPr>
                <a:spLocks/>
              </p:cNvSpPr>
              <p:nvPr/>
            </p:nvSpPr>
            <p:spPr bwMode="auto">
              <a:xfrm>
                <a:off x="3068819" y="2439271"/>
                <a:ext cx="518158" cy="448804"/>
              </a:xfrm>
              <a:custGeom>
                <a:avLst/>
                <a:gdLst>
                  <a:gd name="T0" fmla="*/ 650 w 650"/>
                  <a:gd name="T1" fmla="*/ 0 h 563"/>
                  <a:gd name="T2" fmla="*/ 326 w 650"/>
                  <a:gd name="T3" fmla="*/ 563 h 563"/>
                  <a:gd name="T4" fmla="*/ 0 w 650"/>
                  <a:gd name="T5" fmla="*/ 0 h 563"/>
                  <a:gd name="T6" fmla="*/ 650 w 650"/>
                  <a:gd name="T7" fmla="*/ 0 h 563"/>
                </a:gdLst>
                <a:ahLst/>
                <a:cxnLst>
                  <a:cxn ang="0">
                    <a:pos x="T0" y="T1"/>
                  </a:cxn>
                  <a:cxn ang="0">
                    <a:pos x="T2" y="T3"/>
                  </a:cxn>
                  <a:cxn ang="0">
                    <a:pos x="T4" y="T5"/>
                  </a:cxn>
                  <a:cxn ang="0">
                    <a:pos x="T6" y="T7"/>
                  </a:cxn>
                </a:cxnLst>
                <a:rect l="0" t="0" r="r" b="b"/>
                <a:pathLst>
                  <a:path w="650" h="563">
                    <a:moveTo>
                      <a:pt x="650" y="0"/>
                    </a:moveTo>
                    <a:lnTo>
                      <a:pt x="326" y="563"/>
                    </a:lnTo>
                    <a:lnTo>
                      <a:pt x="0" y="0"/>
                    </a:lnTo>
                    <a:lnTo>
                      <a:pt x="650" y="0"/>
                    </a:ln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sp>
            <p:nvSpPr>
              <p:cNvPr id="9" name="Freeform 9">
                <a:extLst>
                  <a:ext uri="{FF2B5EF4-FFF2-40B4-BE49-F238E27FC236}">
                    <a16:creationId xmlns:a16="http://schemas.microsoft.com/office/drawing/2014/main" id="{A9C228FB-3807-4804-9762-68C3A44F4831}"/>
                  </a:ext>
                </a:extLst>
              </p:cNvPr>
              <p:cNvSpPr>
                <a:spLocks/>
              </p:cNvSpPr>
              <p:nvPr/>
            </p:nvSpPr>
            <p:spPr bwMode="auto">
              <a:xfrm>
                <a:off x="3415586" y="396932"/>
                <a:ext cx="460762" cy="518955"/>
              </a:xfrm>
              <a:custGeom>
                <a:avLst/>
                <a:gdLst>
                  <a:gd name="T0" fmla="*/ 578 w 578"/>
                  <a:gd name="T1" fmla="*/ 350 h 651"/>
                  <a:gd name="T2" fmla="*/ 0 w 578"/>
                  <a:gd name="T3" fmla="*/ 651 h 651"/>
                  <a:gd name="T4" fmla="*/ 28 w 578"/>
                  <a:gd name="T5" fmla="*/ 0 h 651"/>
                  <a:gd name="T6" fmla="*/ 578 w 578"/>
                  <a:gd name="T7" fmla="*/ 350 h 651"/>
                </a:gdLst>
                <a:ahLst/>
                <a:cxnLst>
                  <a:cxn ang="0">
                    <a:pos x="T0" y="T1"/>
                  </a:cxn>
                  <a:cxn ang="0">
                    <a:pos x="T2" y="T3"/>
                  </a:cxn>
                  <a:cxn ang="0">
                    <a:pos x="T4" y="T5"/>
                  </a:cxn>
                  <a:cxn ang="0">
                    <a:pos x="T6" y="T7"/>
                  </a:cxn>
                </a:cxnLst>
                <a:rect l="0" t="0" r="r" b="b"/>
                <a:pathLst>
                  <a:path w="578" h="651">
                    <a:moveTo>
                      <a:pt x="578" y="350"/>
                    </a:moveTo>
                    <a:lnTo>
                      <a:pt x="0" y="651"/>
                    </a:lnTo>
                    <a:lnTo>
                      <a:pt x="28" y="0"/>
                    </a:lnTo>
                    <a:lnTo>
                      <a:pt x="578" y="350"/>
                    </a:lnTo>
                    <a:close/>
                  </a:path>
                </a:pathLst>
              </a:custGeom>
              <a:solidFill>
                <a:schemeClr val="accent1">
                  <a:lumMod val="40000"/>
                  <a:lumOff val="60000"/>
                </a:schemeClr>
              </a:soli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sp>
            <p:nvSpPr>
              <p:cNvPr id="10" name="Freeform 10">
                <a:extLst>
                  <a:ext uri="{FF2B5EF4-FFF2-40B4-BE49-F238E27FC236}">
                    <a16:creationId xmlns:a16="http://schemas.microsoft.com/office/drawing/2014/main" id="{9D77F800-74FD-4039-BF10-66F7DD14FA72}"/>
                  </a:ext>
                </a:extLst>
              </p:cNvPr>
              <p:cNvSpPr>
                <a:spLocks/>
              </p:cNvSpPr>
              <p:nvPr/>
            </p:nvSpPr>
            <p:spPr bwMode="auto">
              <a:xfrm>
                <a:off x="5696278" y="1511370"/>
                <a:ext cx="549247" cy="571568"/>
              </a:xfrm>
              <a:custGeom>
                <a:avLst/>
                <a:gdLst>
                  <a:gd name="T0" fmla="*/ 689 w 689"/>
                  <a:gd name="T1" fmla="*/ 0 h 717"/>
                  <a:gd name="T2" fmla="*/ 552 w 689"/>
                  <a:gd name="T3" fmla="*/ 717 h 717"/>
                  <a:gd name="T4" fmla="*/ 0 w 689"/>
                  <a:gd name="T5" fmla="*/ 239 h 717"/>
                  <a:gd name="T6" fmla="*/ 689 w 689"/>
                  <a:gd name="T7" fmla="*/ 0 h 717"/>
                </a:gdLst>
                <a:ahLst/>
                <a:cxnLst>
                  <a:cxn ang="0">
                    <a:pos x="T0" y="T1"/>
                  </a:cxn>
                  <a:cxn ang="0">
                    <a:pos x="T2" y="T3"/>
                  </a:cxn>
                  <a:cxn ang="0">
                    <a:pos x="T4" y="T5"/>
                  </a:cxn>
                  <a:cxn ang="0">
                    <a:pos x="T6" y="T7"/>
                  </a:cxn>
                </a:cxnLst>
                <a:rect l="0" t="0" r="r" b="b"/>
                <a:pathLst>
                  <a:path w="689" h="717">
                    <a:moveTo>
                      <a:pt x="689" y="0"/>
                    </a:moveTo>
                    <a:lnTo>
                      <a:pt x="552" y="717"/>
                    </a:lnTo>
                    <a:lnTo>
                      <a:pt x="0" y="239"/>
                    </a:lnTo>
                    <a:lnTo>
                      <a:pt x="689" y="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sp>
            <p:nvSpPr>
              <p:cNvPr id="11" name="Freeform 14">
                <a:extLst>
                  <a:ext uri="{FF2B5EF4-FFF2-40B4-BE49-F238E27FC236}">
                    <a16:creationId xmlns:a16="http://schemas.microsoft.com/office/drawing/2014/main" id="{7FE92DBC-D001-46F4-9F76-2B6574029DA1}"/>
                  </a:ext>
                </a:extLst>
              </p:cNvPr>
              <p:cNvSpPr>
                <a:spLocks/>
              </p:cNvSpPr>
              <p:nvPr/>
            </p:nvSpPr>
            <p:spPr bwMode="auto">
              <a:xfrm>
                <a:off x="5040990" y="1841589"/>
                <a:ext cx="726763" cy="677272"/>
              </a:xfrm>
              <a:custGeom>
                <a:avLst/>
                <a:gdLst>
                  <a:gd name="T0" fmla="*/ 17 w 391"/>
                  <a:gd name="T1" fmla="*/ 0 h 353"/>
                  <a:gd name="T2" fmla="*/ 17 w 391"/>
                  <a:gd name="T3" fmla="*/ 14 h 353"/>
                  <a:gd name="T4" fmla="*/ 17 w 391"/>
                  <a:gd name="T5" fmla="*/ 27 h 353"/>
                  <a:gd name="T6" fmla="*/ 0 w 391"/>
                  <a:gd name="T7" fmla="*/ 281 h 353"/>
                  <a:gd name="T8" fmla="*/ 210 w 391"/>
                  <a:gd name="T9" fmla="*/ 353 h 353"/>
                  <a:gd name="T10" fmla="*/ 391 w 391"/>
                  <a:gd name="T11" fmla="*/ 290 h 353"/>
                  <a:gd name="T12" fmla="*/ 313 w 391"/>
                  <a:gd name="T13" fmla="*/ 173 h 353"/>
                  <a:gd name="T14" fmla="*/ 290 w 391"/>
                  <a:gd name="T15" fmla="*/ 180 h 353"/>
                  <a:gd name="T16" fmla="*/ 216 w 391"/>
                  <a:gd name="T17" fmla="*/ 195 h 353"/>
                  <a:gd name="T18" fmla="*/ 18 w 391"/>
                  <a:gd name="T19" fmla="*/ 9 h 353"/>
                  <a:gd name="T20" fmla="*/ 17 w 391"/>
                  <a:gd name="T2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53">
                    <a:moveTo>
                      <a:pt x="17" y="0"/>
                    </a:moveTo>
                    <a:cubicBezTo>
                      <a:pt x="17" y="0"/>
                      <a:pt x="17" y="7"/>
                      <a:pt x="17" y="14"/>
                    </a:cubicBezTo>
                    <a:cubicBezTo>
                      <a:pt x="17" y="19"/>
                      <a:pt x="17" y="24"/>
                      <a:pt x="17" y="27"/>
                    </a:cubicBezTo>
                    <a:cubicBezTo>
                      <a:pt x="0" y="281"/>
                      <a:pt x="0" y="281"/>
                      <a:pt x="0" y="281"/>
                    </a:cubicBezTo>
                    <a:cubicBezTo>
                      <a:pt x="0" y="281"/>
                      <a:pt x="91" y="353"/>
                      <a:pt x="210" y="353"/>
                    </a:cubicBezTo>
                    <a:cubicBezTo>
                      <a:pt x="267" y="353"/>
                      <a:pt x="329" y="337"/>
                      <a:pt x="391" y="290"/>
                    </a:cubicBezTo>
                    <a:cubicBezTo>
                      <a:pt x="391" y="290"/>
                      <a:pt x="367" y="173"/>
                      <a:pt x="313" y="173"/>
                    </a:cubicBezTo>
                    <a:cubicBezTo>
                      <a:pt x="306" y="173"/>
                      <a:pt x="298" y="175"/>
                      <a:pt x="290" y="180"/>
                    </a:cubicBezTo>
                    <a:cubicBezTo>
                      <a:pt x="274" y="188"/>
                      <a:pt x="247" y="195"/>
                      <a:pt x="216" y="195"/>
                    </a:cubicBezTo>
                    <a:cubicBezTo>
                      <a:pt x="137" y="195"/>
                      <a:pt x="32" y="154"/>
                      <a:pt x="18" y="9"/>
                    </a:cubicBezTo>
                    <a:cubicBezTo>
                      <a:pt x="18" y="2"/>
                      <a:pt x="18" y="0"/>
                      <a:pt x="17" y="0"/>
                    </a:cubicBezTo>
                  </a:path>
                </a:pathLst>
              </a:custGeom>
              <a:gradFill flip="none" rotWithShape="1">
                <a:gsLst>
                  <a:gs pos="0">
                    <a:schemeClr val="tx1">
                      <a:lumMod val="85000"/>
                      <a:lumOff val="15000"/>
                      <a:alpha val="40000"/>
                    </a:schemeClr>
                  </a:gs>
                  <a:gs pos="57000">
                    <a:schemeClr val="tx1">
                      <a:lumMod val="85000"/>
                      <a:lumOff val="15000"/>
                      <a:alpha val="0"/>
                    </a:schemeClr>
                  </a:gs>
                </a:gsLst>
                <a:lin ang="0" scaled="1"/>
                <a:tileRect/>
              </a:gra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sp>
            <p:nvSpPr>
              <p:cNvPr id="12" name="Freeform 14">
                <a:extLst>
                  <a:ext uri="{FF2B5EF4-FFF2-40B4-BE49-F238E27FC236}">
                    <a16:creationId xmlns:a16="http://schemas.microsoft.com/office/drawing/2014/main" id="{E84BB297-3D18-417B-A1C7-9D611859AA44}"/>
                  </a:ext>
                </a:extLst>
              </p:cNvPr>
              <p:cNvSpPr>
                <a:spLocks/>
              </p:cNvSpPr>
              <p:nvPr/>
            </p:nvSpPr>
            <p:spPr bwMode="auto">
              <a:xfrm flipH="1">
                <a:off x="3541557" y="2453027"/>
                <a:ext cx="726763" cy="677272"/>
              </a:xfrm>
              <a:custGeom>
                <a:avLst/>
                <a:gdLst>
                  <a:gd name="T0" fmla="*/ 17 w 391"/>
                  <a:gd name="T1" fmla="*/ 0 h 353"/>
                  <a:gd name="T2" fmla="*/ 17 w 391"/>
                  <a:gd name="T3" fmla="*/ 14 h 353"/>
                  <a:gd name="T4" fmla="*/ 17 w 391"/>
                  <a:gd name="T5" fmla="*/ 27 h 353"/>
                  <a:gd name="T6" fmla="*/ 0 w 391"/>
                  <a:gd name="T7" fmla="*/ 281 h 353"/>
                  <a:gd name="T8" fmla="*/ 210 w 391"/>
                  <a:gd name="T9" fmla="*/ 353 h 353"/>
                  <a:gd name="T10" fmla="*/ 391 w 391"/>
                  <a:gd name="T11" fmla="*/ 290 h 353"/>
                  <a:gd name="T12" fmla="*/ 313 w 391"/>
                  <a:gd name="T13" fmla="*/ 173 h 353"/>
                  <a:gd name="T14" fmla="*/ 290 w 391"/>
                  <a:gd name="T15" fmla="*/ 180 h 353"/>
                  <a:gd name="T16" fmla="*/ 216 w 391"/>
                  <a:gd name="T17" fmla="*/ 195 h 353"/>
                  <a:gd name="T18" fmla="*/ 18 w 391"/>
                  <a:gd name="T19" fmla="*/ 9 h 353"/>
                  <a:gd name="T20" fmla="*/ 17 w 391"/>
                  <a:gd name="T2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53">
                    <a:moveTo>
                      <a:pt x="17" y="0"/>
                    </a:moveTo>
                    <a:cubicBezTo>
                      <a:pt x="17" y="0"/>
                      <a:pt x="17" y="7"/>
                      <a:pt x="17" y="14"/>
                    </a:cubicBezTo>
                    <a:cubicBezTo>
                      <a:pt x="17" y="19"/>
                      <a:pt x="17" y="24"/>
                      <a:pt x="17" y="27"/>
                    </a:cubicBezTo>
                    <a:cubicBezTo>
                      <a:pt x="0" y="281"/>
                      <a:pt x="0" y="281"/>
                      <a:pt x="0" y="281"/>
                    </a:cubicBezTo>
                    <a:cubicBezTo>
                      <a:pt x="0" y="281"/>
                      <a:pt x="91" y="353"/>
                      <a:pt x="210" y="353"/>
                    </a:cubicBezTo>
                    <a:cubicBezTo>
                      <a:pt x="267" y="353"/>
                      <a:pt x="329" y="337"/>
                      <a:pt x="391" y="290"/>
                    </a:cubicBezTo>
                    <a:cubicBezTo>
                      <a:pt x="391" y="290"/>
                      <a:pt x="367" y="173"/>
                      <a:pt x="313" y="173"/>
                    </a:cubicBezTo>
                    <a:cubicBezTo>
                      <a:pt x="306" y="173"/>
                      <a:pt x="298" y="175"/>
                      <a:pt x="290" y="180"/>
                    </a:cubicBezTo>
                    <a:cubicBezTo>
                      <a:pt x="274" y="188"/>
                      <a:pt x="247" y="195"/>
                      <a:pt x="216" y="195"/>
                    </a:cubicBezTo>
                    <a:cubicBezTo>
                      <a:pt x="137" y="195"/>
                      <a:pt x="32" y="154"/>
                      <a:pt x="18" y="9"/>
                    </a:cubicBezTo>
                    <a:cubicBezTo>
                      <a:pt x="18" y="2"/>
                      <a:pt x="18" y="0"/>
                      <a:pt x="17" y="0"/>
                    </a:cubicBezTo>
                  </a:path>
                </a:pathLst>
              </a:custGeom>
              <a:solidFill>
                <a:schemeClr val="accent3"/>
              </a:soli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sp>
            <p:nvSpPr>
              <p:cNvPr id="13" name="Freeform 14">
                <a:extLst>
                  <a:ext uri="{FF2B5EF4-FFF2-40B4-BE49-F238E27FC236}">
                    <a16:creationId xmlns:a16="http://schemas.microsoft.com/office/drawing/2014/main" id="{A82F6265-3751-432C-9A19-4AF401CA4AA4}"/>
                  </a:ext>
                </a:extLst>
              </p:cNvPr>
              <p:cNvSpPr>
                <a:spLocks/>
              </p:cNvSpPr>
              <p:nvPr/>
            </p:nvSpPr>
            <p:spPr bwMode="auto">
              <a:xfrm flipH="1">
                <a:off x="3799395" y="694630"/>
                <a:ext cx="726763" cy="677272"/>
              </a:xfrm>
              <a:custGeom>
                <a:avLst/>
                <a:gdLst>
                  <a:gd name="T0" fmla="*/ 17 w 391"/>
                  <a:gd name="T1" fmla="*/ 0 h 353"/>
                  <a:gd name="T2" fmla="*/ 17 w 391"/>
                  <a:gd name="T3" fmla="*/ 14 h 353"/>
                  <a:gd name="T4" fmla="*/ 17 w 391"/>
                  <a:gd name="T5" fmla="*/ 27 h 353"/>
                  <a:gd name="T6" fmla="*/ 0 w 391"/>
                  <a:gd name="T7" fmla="*/ 281 h 353"/>
                  <a:gd name="T8" fmla="*/ 210 w 391"/>
                  <a:gd name="T9" fmla="*/ 353 h 353"/>
                  <a:gd name="T10" fmla="*/ 391 w 391"/>
                  <a:gd name="T11" fmla="*/ 290 h 353"/>
                  <a:gd name="T12" fmla="*/ 313 w 391"/>
                  <a:gd name="T13" fmla="*/ 173 h 353"/>
                  <a:gd name="T14" fmla="*/ 290 w 391"/>
                  <a:gd name="T15" fmla="*/ 180 h 353"/>
                  <a:gd name="T16" fmla="*/ 216 w 391"/>
                  <a:gd name="T17" fmla="*/ 195 h 353"/>
                  <a:gd name="T18" fmla="*/ 18 w 391"/>
                  <a:gd name="T19" fmla="*/ 9 h 353"/>
                  <a:gd name="T20" fmla="*/ 17 w 391"/>
                  <a:gd name="T2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53">
                    <a:moveTo>
                      <a:pt x="17" y="0"/>
                    </a:moveTo>
                    <a:cubicBezTo>
                      <a:pt x="17" y="0"/>
                      <a:pt x="17" y="7"/>
                      <a:pt x="17" y="14"/>
                    </a:cubicBezTo>
                    <a:cubicBezTo>
                      <a:pt x="17" y="19"/>
                      <a:pt x="17" y="24"/>
                      <a:pt x="17" y="27"/>
                    </a:cubicBezTo>
                    <a:cubicBezTo>
                      <a:pt x="0" y="281"/>
                      <a:pt x="0" y="281"/>
                      <a:pt x="0" y="281"/>
                    </a:cubicBezTo>
                    <a:cubicBezTo>
                      <a:pt x="0" y="281"/>
                      <a:pt x="91" y="353"/>
                      <a:pt x="210" y="353"/>
                    </a:cubicBezTo>
                    <a:cubicBezTo>
                      <a:pt x="267" y="353"/>
                      <a:pt x="329" y="337"/>
                      <a:pt x="391" y="290"/>
                    </a:cubicBezTo>
                    <a:cubicBezTo>
                      <a:pt x="391" y="290"/>
                      <a:pt x="367" y="173"/>
                      <a:pt x="313" y="173"/>
                    </a:cubicBezTo>
                    <a:cubicBezTo>
                      <a:pt x="306" y="173"/>
                      <a:pt x="298" y="175"/>
                      <a:pt x="290" y="180"/>
                    </a:cubicBezTo>
                    <a:cubicBezTo>
                      <a:pt x="274" y="188"/>
                      <a:pt x="247" y="195"/>
                      <a:pt x="216" y="195"/>
                    </a:cubicBezTo>
                    <a:cubicBezTo>
                      <a:pt x="137" y="195"/>
                      <a:pt x="32" y="154"/>
                      <a:pt x="18" y="9"/>
                    </a:cubicBezTo>
                    <a:cubicBezTo>
                      <a:pt x="18" y="2"/>
                      <a:pt x="18" y="0"/>
                      <a:pt x="17" y="0"/>
                    </a:cubicBezTo>
                  </a:path>
                </a:pathLst>
              </a:custGeom>
              <a:solidFill>
                <a:schemeClr val="accent1">
                  <a:lumMod val="40000"/>
                  <a:lumOff val="60000"/>
                </a:schemeClr>
              </a:solidFill>
              <a:ln>
                <a:noFill/>
              </a:ln>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cs typeface="+mn-ea"/>
                  <a:sym typeface="+mn-lt"/>
                </a:endParaRPr>
              </a:p>
            </p:txBody>
          </p:sp>
        </p:grpSp>
      </p:grpSp>
      <p:sp>
        <p:nvSpPr>
          <p:cNvPr id="35" name="iconfont-1186-567130">
            <a:extLst>
              <a:ext uri="{FF2B5EF4-FFF2-40B4-BE49-F238E27FC236}">
                <a16:creationId xmlns:a16="http://schemas.microsoft.com/office/drawing/2014/main" id="{6806CD38-165E-4CC0-B8AC-A08BDAAEAF4C}"/>
              </a:ext>
            </a:extLst>
          </p:cNvPr>
          <p:cNvSpPr/>
          <p:nvPr/>
        </p:nvSpPr>
        <p:spPr>
          <a:xfrm>
            <a:off x="1330732" y="4588304"/>
            <a:ext cx="183420" cy="213764"/>
          </a:xfrm>
          <a:custGeom>
            <a:avLst/>
            <a:gdLst>
              <a:gd name="T0" fmla="*/ 9460 w 11005"/>
              <a:gd name="T1" fmla="*/ 7916 h 12825"/>
              <a:gd name="T2" fmla="*/ 10232 w 11005"/>
              <a:gd name="T3" fmla="*/ 8715 h 12825"/>
              <a:gd name="T4" fmla="*/ 11005 w 11005"/>
              <a:gd name="T5" fmla="*/ 7916 h 12825"/>
              <a:gd name="T6" fmla="*/ 11005 w 11005"/>
              <a:gd name="T7" fmla="*/ 4827 h 12825"/>
              <a:gd name="T8" fmla="*/ 10232 w 11005"/>
              <a:gd name="T9" fmla="*/ 4027 h 12825"/>
              <a:gd name="T10" fmla="*/ 9460 w 11005"/>
              <a:gd name="T11" fmla="*/ 4827 h 12825"/>
              <a:gd name="T12" fmla="*/ 9460 w 11005"/>
              <a:gd name="T13" fmla="*/ 7916 h 12825"/>
              <a:gd name="T14" fmla="*/ 6647 w 11005"/>
              <a:gd name="T15" fmla="*/ 2234 h 12825"/>
              <a:gd name="T16" fmla="*/ 7033 w 11005"/>
              <a:gd name="T17" fmla="*/ 1848 h 12825"/>
              <a:gd name="T18" fmla="*/ 7419 w 11005"/>
              <a:gd name="T19" fmla="*/ 2234 h 12825"/>
              <a:gd name="T20" fmla="*/ 7033 w 11005"/>
              <a:gd name="T21" fmla="*/ 2620 h 12825"/>
              <a:gd name="T22" fmla="*/ 6647 w 11005"/>
              <a:gd name="T23" fmla="*/ 2234 h 12825"/>
              <a:gd name="T24" fmla="*/ 3668 w 11005"/>
              <a:gd name="T25" fmla="*/ 2234 h 12825"/>
              <a:gd name="T26" fmla="*/ 4054 w 11005"/>
              <a:gd name="T27" fmla="*/ 1848 h 12825"/>
              <a:gd name="T28" fmla="*/ 4440 w 11005"/>
              <a:gd name="T29" fmla="*/ 2234 h 12825"/>
              <a:gd name="T30" fmla="*/ 4054 w 11005"/>
              <a:gd name="T31" fmla="*/ 2620 h 12825"/>
              <a:gd name="T32" fmla="*/ 3668 w 11005"/>
              <a:gd name="T33" fmla="*/ 2234 h 12825"/>
              <a:gd name="T34" fmla="*/ 2041 w 11005"/>
              <a:gd name="T35" fmla="*/ 9708 h 12825"/>
              <a:gd name="T36" fmla="*/ 2648 w 11005"/>
              <a:gd name="T37" fmla="*/ 10315 h 12825"/>
              <a:gd name="T38" fmla="*/ 3337 w 11005"/>
              <a:gd name="T39" fmla="*/ 10315 h 12825"/>
              <a:gd name="T40" fmla="*/ 3337 w 11005"/>
              <a:gd name="T41" fmla="*/ 12025 h 12825"/>
              <a:gd name="T42" fmla="*/ 4109 w 11005"/>
              <a:gd name="T43" fmla="*/ 12825 h 12825"/>
              <a:gd name="T44" fmla="*/ 4882 w 11005"/>
              <a:gd name="T45" fmla="*/ 12025 h 12825"/>
              <a:gd name="T46" fmla="*/ 4882 w 11005"/>
              <a:gd name="T47" fmla="*/ 10315 h 12825"/>
              <a:gd name="T48" fmla="*/ 6095 w 11005"/>
              <a:gd name="T49" fmla="*/ 10315 h 12825"/>
              <a:gd name="T50" fmla="*/ 6095 w 11005"/>
              <a:gd name="T51" fmla="*/ 12025 h 12825"/>
              <a:gd name="T52" fmla="*/ 6867 w 11005"/>
              <a:gd name="T53" fmla="*/ 12825 h 12825"/>
              <a:gd name="T54" fmla="*/ 7640 w 11005"/>
              <a:gd name="T55" fmla="*/ 12025 h 12825"/>
              <a:gd name="T56" fmla="*/ 7640 w 11005"/>
              <a:gd name="T57" fmla="*/ 10315 h 12825"/>
              <a:gd name="T58" fmla="*/ 8329 w 11005"/>
              <a:gd name="T59" fmla="*/ 10315 h 12825"/>
              <a:gd name="T60" fmla="*/ 8936 w 11005"/>
              <a:gd name="T61" fmla="*/ 9708 h 12825"/>
              <a:gd name="T62" fmla="*/ 8936 w 11005"/>
              <a:gd name="T63" fmla="*/ 4054 h 12825"/>
              <a:gd name="T64" fmla="*/ 2041 w 11005"/>
              <a:gd name="T65" fmla="*/ 4054 h 12825"/>
              <a:gd name="T66" fmla="*/ 2041 w 11005"/>
              <a:gd name="T67" fmla="*/ 9708 h 12825"/>
              <a:gd name="T68" fmla="*/ 9019 w 11005"/>
              <a:gd name="T69" fmla="*/ 3585 h 12825"/>
              <a:gd name="T70" fmla="*/ 7198 w 11005"/>
              <a:gd name="T71" fmla="*/ 1158 h 12825"/>
              <a:gd name="T72" fmla="*/ 7833 w 11005"/>
              <a:gd name="T73" fmla="*/ 221 h 12825"/>
              <a:gd name="T74" fmla="*/ 7805 w 11005"/>
              <a:gd name="T75" fmla="*/ 55 h 12825"/>
              <a:gd name="T76" fmla="*/ 7640 w 11005"/>
              <a:gd name="T77" fmla="*/ 83 h 12825"/>
              <a:gd name="T78" fmla="*/ 6978 w 11005"/>
              <a:gd name="T79" fmla="*/ 1048 h 12825"/>
              <a:gd name="T80" fmla="*/ 5544 w 11005"/>
              <a:gd name="T81" fmla="*/ 772 h 12825"/>
              <a:gd name="T82" fmla="*/ 4082 w 11005"/>
              <a:gd name="T83" fmla="*/ 1048 h 12825"/>
              <a:gd name="T84" fmla="*/ 3420 w 11005"/>
              <a:gd name="T85" fmla="*/ 83 h 12825"/>
              <a:gd name="T86" fmla="*/ 3254 w 11005"/>
              <a:gd name="T87" fmla="*/ 55 h 12825"/>
              <a:gd name="T88" fmla="*/ 3227 w 11005"/>
              <a:gd name="T89" fmla="*/ 221 h 12825"/>
              <a:gd name="T90" fmla="*/ 3861 w 11005"/>
              <a:gd name="T91" fmla="*/ 1158 h 12825"/>
              <a:gd name="T92" fmla="*/ 2041 w 11005"/>
              <a:gd name="T93" fmla="*/ 3585 h 12825"/>
              <a:gd name="T94" fmla="*/ 9019 w 11005"/>
              <a:gd name="T95" fmla="*/ 3585 h 12825"/>
              <a:gd name="T96" fmla="*/ 0 w 11005"/>
              <a:gd name="T97" fmla="*/ 7916 h 12825"/>
              <a:gd name="T98" fmla="*/ 772 w 11005"/>
              <a:gd name="T99" fmla="*/ 8715 h 12825"/>
              <a:gd name="T100" fmla="*/ 1544 w 11005"/>
              <a:gd name="T101" fmla="*/ 7916 h 12825"/>
              <a:gd name="T102" fmla="*/ 1544 w 11005"/>
              <a:gd name="T103" fmla="*/ 4827 h 12825"/>
              <a:gd name="T104" fmla="*/ 772 w 11005"/>
              <a:gd name="T105" fmla="*/ 4027 h 12825"/>
              <a:gd name="T106" fmla="*/ 0 w 11005"/>
              <a:gd name="T107" fmla="*/ 4827 h 12825"/>
              <a:gd name="T108" fmla="*/ 0 w 11005"/>
              <a:gd name="T109" fmla="*/ 7916 h 12825"/>
              <a:gd name="T110" fmla="*/ 0 w 11005"/>
              <a:gd name="T111" fmla="*/ 7916 h 1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05" h="12825">
                <a:moveTo>
                  <a:pt x="9460" y="7916"/>
                </a:moveTo>
                <a:cubicBezTo>
                  <a:pt x="9460" y="8357"/>
                  <a:pt x="9819" y="8715"/>
                  <a:pt x="10232" y="8715"/>
                </a:cubicBezTo>
                <a:cubicBezTo>
                  <a:pt x="10674" y="8715"/>
                  <a:pt x="11005" y="8357"/>
                  <a:pt x="11005" y="7916"/>
                </a:cubicBezTo>
                <a:lnTo>
                  <a:pt x="11005" y="4827"/>
                </a:lnTo>
                <a:cubicBezTo>
                  <a:pt x="11005" y="4385"/>
                  <a:pt x="10646" y="4027"/>
                  <a:pt x="10232" y="4027"/>
                </a:cubicBezTo>
                <a:cubicBezTo>
                  <a:pt x="9791" y="4027"/>
                  <a:pt x="9460" y="4385"/>
                  <a:pt x="9460" y="4827"/>
                </a:cubicBezTo>
                <a:lnTo>
                  <a:pt x="9460" y="7916"/>
                </a:lnTo>
                <a:close/>
                <a:moveTo>
                  <a:pt x="6647" y="2234"/>
                </a:moveTo>
                <a:cubicBezTo>
                  <a:pt x="6647" y="2013"/>
                  <a:pt x="6812" y="1848"/>
                  <a:pt x="7033" y="1848"/>
                </a:cubicBezTo>
                <a:cubicBezTo>
                  <a:pt x="7254" y="1848"/>
                  <a:pt x="7419" y="2013"/>
                  <a:pt x="7419" y="2234"/>
                </a:cubicBezTo>
                <a:cubicBezTo>
                  <a:pt x="7419" y="2455"/>
                  <a:pt x="7254" y="2620"/>
                  <a:pt x="7033" y="2620"/>
                </a:cubicBezTo>
                <a:cubicBezTo>
                  <a:pt x="6812" y="2620"/>
                  <a:pt x="6647" y="2455"/>
                  <a:pt x="6647" y="2234"/>
                </a:cubicBezTo>
                <a:close/>
                <a:moveTo>
                  <a:pt x="3668" y="2234"/>
                </a:moveTo>
                <a:cubicBezTo>
                  <a:pt x="3668" y="2013"/>
                  <a:pt x="3834" y="1848"/>
                  <a:pt x="4054" y="1848"/>
                </a:cubicBezTo>
                <a:cubicBezTo>
                  <a:pt x="4275" y="1848"/>
                  <a:pt x="4440" y="2013"/>
                  <a:pt x="4440" y="2234"/>
                </a:cubicBezTo>
                <a:cubicBezTo>
                  <a:pt x="4440" y="2455"/>
                  <a:pt x="4275" y="2620"/>
                  <a:pt x="4054" y="2620"/>
                </a:cubicBezTo>
                <a:cubicBezTo>
                  <a:pt x="3834" y="2620"/>
                  <a:pt x="3668" y="2455"/>
                  <a:pt x="3668" y="2234"/>
                </a:cubicBezTo>
                <a:close/>
                <a:moveTo>
                  <a:pt x="2041" y="9708"/>
                </a:moveTo>
                <a:cubicBezTo>
                  <a:pt x="2041" y="10039"/>
                  <a:pt x="2317" y="10315"/>
                  <a:pt x="2648" y="10315"/>
                </a:cubicBezTo>
                <a:lnTo>
                  <a:pt x="3337" y="10315"/>
                </a:lnTo>
                <a:lnTo>
                  <a:pt x="3337" y="12025"/>
                </a:lnTo>
                <a:cubicBezTo>
                  <a:pt x="3337" y="12466"/>
                  <a:pt x="3668" y="12825"/>
                  <a:pt x="4109" y="12825"/>
                </a:cubicBezTo>
                <a:cubicBezTo>
                  <a:pt x="4523" y="12825"/>
                  <a:pt x="4882" y="12466"/>
                  <a:pt x="4882" y="12025"/>
                </a:cubicBezTo>
                <a:lnTo>
                  <a:pt x="4882" y="10315"/>
                </a:lnTo>
                <a:lnTo>
                  <a:pt x="6095" y="10315"/>
                </a:lnTo>
                <a:lnTo>
                  <a:pt x="6095" y="12025"/>
                </a:lnTo>
                <a:cubicBezTo>
                  <a:pt x="6095" y="12466"/>
                  <a:pt x="6426" y="12825"/>
                  <a:pt x="6867" y="12825"/>
                </a:cubicBezTo>
                <a:cubicBezTo>
                  <a:pt x="7309" y="12825"/>
                  <a:pt x="7640" y="12466"/>
                  <a:pt x="7640" y="12025"/>
                </a:cubicBezTo>
                <a:lnTo>
                  <a:pt x="7640" y="10315"/>
                </a:lnTo>
                <a:lnTo>
                  <a:pt x="8329" y="10315"/>
                </a:lnTo>
                <a:cubicBezTo>
                  <a:pt x="8688" y="10315"/>
                  <a:pt x="8936" y="10039"/>
                  <a:pt x="8936" y="9708"/>
                </a:cubicBezTo>
                <a:lnTo>
                  <a:pt x="8936" y="4054"/>
                </a:lnTo>
                <a:lnTo>
                  <a:pt x="2041" y="4054"/>
                </a:lnTo>
                <a:lnTo>
                  <a:pt x="2041" y="9708"/>
                </a:lnTo>
                <a:close/>
                <a:moveTo>
                  <a:pt x="9019" y="3585"/>
                </a:moveTo>
                <a:cubicBezTo>
                  <a:pt x="8908" y="2510"/>
                  <a:pt x="8219" y="1627"/>
                  <a:pt x="7198" y="1158"/>
                </a:cubicBezTo>
                <a:lnTo>
                  <a:pt x="7833" y="221"/>
                </a:lnTo>
                <a:cubicBezTo>
                  <a:pt x="7888" y="165"/>
                  <a:pt x="7860" y="83"/>
                  <a:pt x="7805" y="55"/>
                </a:cubicBezTo>
                <a:cubicBezTo>
                  <a:pt x="7750" y="27"/>
                  <a:pt x="7695" y="55"/>
                  <a:pt x="7640" y="83"/>
                </a:cubicBezTo>
                <a:lnTo>
                  <a:pt x="6978" y="1048"/>
                </a:lnTo>
                <a:cubicBezTo>
                  <a:pt x="6536" y="882"/>
                  <a:pt x="6040" y="772"/>
                  <a:pt x="5544" y="772"/>
                </a:cubicBezTo>
                <a:cubicBezTo>
                  <a:pt x="5020" y="772"/>
                  <a:pt x="4523" y="882"/>
                  <a:pt x="4082" y="1048"/>
                </a:cubicBezTo>
                <a:lnTo>
                  <a:pt x="3420" y="83"/>
                </a:lnTo>
                <a:cubicBezTo>
                  <a:pt x="3365" y="27"/>
                  <a:pt x="3310" y="0"/>
                  <a:pt x="3254" y="55"/>
                </a:cubicBezTo>
                <a:cubicBezTo>
                  <a:pt x="3199" y="83"/>
                  <a:pt x="3199" y="165"/>
                  <a:pt x="3227" y="221"/>
                </a:cubicBezTo>
                <a:lnTo>
                  <a:pt x="3861" y="1158"/>
                </a:lnTo>
                <a:cubicBezTo>
                  <a:pt x="2841" y="1627"/>
                  <a:pt x="2124" y="2510"/>
                  <a:pt x="2041" y="3585"/>
                </a:cubicBezTo>
                <a:lnTo>
                  <a:pt x="9019" y="3585"/>
                </a:lnTo>
                <a:close/>
                <a:moveTo>
                  <a:pt x="0" y="7916"/>
                </a:moveTo>
                <a:cubicBezTo>
                  <a:pt x="0" y="8357"/>
                  <a:pt x="331" y="8715"/>
                  <a:pt x="772" y="8715"/>
                </a:cubicBezTo>
                <a:cubicBezTo>
                  <a:pt x="1186" y="8715"/>
                  <a:pt x="1544" y="8357"/>
                  <a:pt x="1544" y="7916"/>
                </a:cubicBezTo>
                <a:lnTo>
                  <a:pt x="1544" y="4827"/>
                </a:lnTo>
                <a:cubicBezTo>
                  <a:pt x="1544" y="4385"/>
                  <a:pt x="1186" y="4027"/>
                  <a:pt x="772" y="4027"/>
                </a:cubicBezTo>
                <a:cubicBezTo>
                  <a:pt x="331" y="4027"/>
                  <a:pt x="0" y="4385"/>
                  <a:pt x="0" y="4827"/>
                </a:cubicBezTo>
                <a:lnTo>
                  <a:pt x="0" y="7916"/>
                </a:lnTo>
                <a:close/>
                <a:moveTo>
                  <a:pt x="0" y="7916"/>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9" name="矩形 38">
            <a:extLst>
              <a:ext uri="{FF2B5EF4-FFF2-40B4-BE49-F238E27FC236}">
                <a16:creationId xmlns:a16="http://schemas.microsoft.com/office/drawing/2014/main" id="{5EC6BBA4-E05D-47BC-9F91-53D1A6471412}"/>
              </a:ext>
            </a:extLst>
          </p:cNvPr>
          <p:cNvSpPr/>
          <p:nvPr/>
        </p:nvSpPr>
        <p:spPr>
          <a:xfrm>
            <a:off x="405923" y="3429000"/>
            <a:ext cx="4024272" cy="2052509"/>
          </a:xfrm>
          <a:prstGeom prst="rect">
            <a:avLst/>
          </a:prstGeom>
        </p:spPr>
        <p:txBody>
          <a:bodyPr vert="horz" lIns="91440" tIns="45720" rIns="91440" bIns="45720" rtlCol="0" anchor="b">
            <a:noAutofit/>
          </a:bodyPr>
          <a:lstStyle/>
          <a:p>
            <a:pPr algn="just">
              <a:spcBef>
                <a:spcPct val="0"/>
              </a:spcBef>
            </a:pPr>
            <a:r>
              <a:rPr lang="en-US" altLang="zh-CN" sz="3200" dirty="0">
                <a:latin typeface="#9Slide03 Cabin Condensed" panose="00000506000000000000" pitchFamily="2" charset="-93"/>
                <a:cs typeface="Times New Roman" panose="02020603050405020304" pitchFamily="18" charset="0"/>
                <a:sym typeface="+mn-lt"/>
              </a:rPr>
              <a:t>- </a:t>
            </a:r>
            <a:r>
              <a:rPr lang="en-US" altLang="zh-CN" sz="3200" dirty="0" err="1">
                <a:latin typeface="#9Slide03 Cabin Condensed" panose="00000506000000000000" pitchFamily="2" charset="-93"/>
                <a:cs typeface="Times New Roman" panose="02020603050405020304" pitchFamily="18" charset="0"/>
                <a:sym typeface="+mn-lt"/>
              </a:rPr>
              <a:t>Trong</a:t>
            </a:r>
            <a:r>
              <a:rPr lang="en-US" altLang="zh-CN" sz="3200" dirty="0">
                <a:latin typeface="#9Slide03 Cabin Condensed" panose="00000506000000000000" pitchFamily="2" charset="-93"/>
                <a:cs typeface="Times New Roman" panose="02020603050405020304" pitchFamily="18" charset="0"/>
                <a:sym typeface="+mn-lt"/>
              </a:rPr>
              <a:t> </a:t>
            </a:r>
            <a:r>
              <a:rPr lang="en-US" altLang="zh-CN" sz="3200" dirty="0" err="1">
                <a:latin typeface="#9Slide03 Cabin Condensed" panose="00000506000000000000" pitchFamily="2" charset="-93"/>
                <a:cs typeface="Times New Roman" panose="02020603050405020304" pitchFamily="18" charset="0"/>
                <a:sym typeface="+mn-lt"/>
              </a:rPr>
              <a:t>mỗi</a:t>
            </a:r>
            <a:r>
              <a:rPr lang="en-US" altLang="zh-CN" sz="3200" dirty="0">
                <a:latin typeface="#9Slide03 Cabin Condensed" panose="00000506000000000000" pitchFamily="2" charset="-93"/>
                <a:cs typeface="Times New Roman" panose="02020603050405020304" pitchFamily="18" charset="0"/>
                <a:sym typeface="+mn-lt"/>
              </a:rPr>
              <a:t> chu </a:t>
            </a:r>
            <a:r>
              <a:rPr lang="en-US" altLang="zh-CN" sz="3200" dirty="0" err="1">
                <a:latin typeface="#9Slide03 Cabin Condensed" panose="00000506000000000000" pitchFamily="2" charset="-93"/>
                <a:cs typeface="Times New Roman" panose="02020603050405020304" pitchFamily="18" charset="0"/>
                <a:sym typeface="+mn-lt"/>
              </a:rPr>
              <a:t>kì</a:t>
            </a:r>
            <a:r>
              <a:rPr lang="en-US" altLang="zh-CN" sz="3200" dirty="0">
                <a:latin typeface="#9Slide03 Cabin Condensed" panose="00000506000000000000" pitchFamily="2" charset="-93"/>
                <a:cs typeface="Times New Roman" panose="02020603050405020304" pitchFamily="18" charset="0"/>
                <a:sym typeface="+mn-lt"/>
              </a:rPr>
              <a:t>, </a:t>
            </a:r>
            <a:r>
              <a:rPr lang="en-US" altLang="zh-CN" sz="3200" dirty="0" err="1">
                <a:latin typeface="#9Slide03 Cabin Condensed" panose="00000506000000000000" pitchFamily="2" charset="-93"/>
                <a:cs typeface="Times New Roman" panose="02020603050405020304" pitchFamily="18" charset="0"/>
                <a:sym typeface="+mn-lt"/>
              </a:rPr>
              <a:t>đi</a:t>
            </a:r>
            <a:r>
              <a:rPr lang="en-US" altLang="zh-CN" sz="3200" dirty="0">
                <a:latin typeface="#9Slide03 Cabin Condensed" panose="00000506000000000000" pitchFamily="2" charset="-93"/>
                <a:cs typeface="Times New Roman" panose="02020603050405020304" pitchFamily="18" charset="0"/>
                <a:sym typeface="+mn-lt"/>
              </a:rPr>
              <a:t> </a:t>
            </a:r>
            <a:r>
              <a:rPr lang="en-US" altLang="zh-CN" sz="3200" dirty="0" err="1">
                <a:latin typeface="#9Slide03 Cabin Condensed" panose="00000506000000000000" pitchFamily="2" charset="-93"/>
                <a:cs typeface="Times New Roman" panose="02020603050405020304" pitchFamily="18" charset="0"/>
                <a:sym typeface="+mn-lt"/>
              </a:rPr>
              <a:t>từ</a:t>
            </a:r>
            <a:r>
              <a:rPr lang="en-US" altLang="zh-CN" sz="3200" dirty="0">
                <a:latin typeface="#9Slide03 Cabin Condensed" panose="00000506000000000000" pitchFamily="2" charset="-93"/>
                <a:cs typeface="Times New Roman" panose="02020603050405020304" pitchFamily="18" charset="0"/>
                <a:sym typeface="+mn-lt"/>
              </a:rPr>
              <a:t> </a:t>
            </a:r>
            <a:r>
              <a:rPr lang="en-US" altLang="zh-CN" sz="3200" dirty="0" err="1">
                <a:latin typeface="#9Slide03 Cabin Condensed" panose="00000506000000000000" pitchFamily="2" charset="-93"/>
                <a:cs typeface="Times New Roman" panose="02020603050405020304" pitchFamily="18" charset="0"/>
                <a:sym typeface="+mn-lt"/>
              </a:rPr>
              <a:t>trái</a:t>
            </a:r>
            <a:r>
              <a:rPr lang="en-US" altLang="zh-CN" sz="3200" dirty="0">
                <a:latin typeface="#9Slide03 Cabin Condensed" panose="00000506000000000000" pitchFamily="2" charset="-93"/>
                <a:cs typeface="Times New Roman" panose="02020603050405020304" pitchFamily="18" charset="0"/>
                <a:sym typeface="+mn-lt"/>
              </a:rPr>
              <a:t> sang </a:t>
            </a:r>
            <a:r>
              <a:rPr lang="en-US" altLang="zh-CN" sz="3200" dirty="0" err="1">
                <a:latin typeface="#9Slide03 Cabin Condensed" panose="00000506000000000000" pitchFamily="2" charset="-93"/>
                <a:cs typeface="Times New Roman" panose="02020603050405020304" pitchFamily="18" charset="0"/>
                <a:sym typeface="+mn-lt"/>
              </a:rPr>
              <a:t>phải</a:t>
            </a:r>
            <a:r>
              <a:rPr lang="en-US" altLang="zh-CN" sz="3200" dirty="0">
                <a:latin typeface="#9Slide03 Cabin Condensed" panose="00000506000000000000" pitchFamily="2" charset="-93"/>
                <a:cs typeface="Times New Roman" panose="02020603050405020304" pitchFamily="18" charset="0"/>
                <a:sym typeface="+mn-lt"/>
              </a:rPr>
              <a:t>, bánh </a:t>
            </a:r>
            <a:r>
              <a:rPr lang="en-US" altLang="zh-CN" sz="3200" dirty="0" err="1">
                <a:latin typeface="#9Slide03 Cabin Condensed" panose="00000506000000000000" pitchFamily="2" charset="-93"/>
                <a:cs typeface="Times New Roman" panose="02020603050405020304" pitchFamily="18" charset="0"/>
                <a:sym typeface="+mn-lt"/>
              </a:rPr>
              <a:t>kính</a:t>
            </a:r>
            <a:r>
              <a:rPr lang="en-US" altLang="zh-CN" sz="3200" dirty="0">
                <a:latin typeface="#9Slide03 Cabin Condensed" panose="00000506000000000000" pitchFamily="2" charset="-93"/>
                <a:cs typeface="Times New Roman" panose="02020603050405020304" pitchFamily="18" charset="0"/>
                <a:sym typeface="+mn-lt"/>
              </a:rPr>
              <a:t> </a:t>
            </a:r>
            <a:r>
              <a:rPr lang="en-US" altLang="zh-CN" sz="3200" dirty="0" err="1">
                <a:latin typeface="#9Slide03 Cabin Condensed" panose="00000506000000000000" pitchFamily="2" charset="-93"/>
                <a:cs typeface="Times New Roman" panose="02020603050405020304" pitchFamily="18" charset="0"/>
                <a:sym typeface="+mn-lt"/>
              </a:rPr>
              <a:t>nguyên</a:t>
            </a:r>
            <a:r>
              <a:rPr lang="en-US" altLang="zh-CN" sz="3200" dirty="0">
                <a:latin typeface="#9Slide03 Cabin Condensed" panose="00000506000000000000" pitchFamily="2" charset="-93"/>
                <a:cs typeface="Times New Roman" panose="02020603050405020304" pitchFamily="18" charset="0"/>
                <a:sym typeface="+mn-lt"/>
              </a:rPr>
              <a:t> </a:t>
            </a:r>
            <a:r>
              <a:rPr lang="en-US" altLang="zh-CN" sz="3200" dirty="0" err="1">
                <a:latin typeface="#9Slide03 Cabin Condensed" panose="00000506000000000000" pitchFamily="2" charset="-93"/>
                <a:cs typeface="Times New Roman" panose="02020603050405020304" pitchFamily="18" charset="0"/>
                <a:sym typeface="+mn-lt"/>
              </a:rPr>
              <a:t>tử</a:t>
            </a:r>
            <a:r>
              <a:rPr lang="en-US" altLang="zh-CN" sz="3200" dirty="0">
                <a:latin typeface="#9Slide03 Cabin Condensed" panose="00000506000000000000" pitchFamily="2" charset="-93"/>
                <a:cs typeface="Times New Roman" panose="02020603050405020304" pitchFamily="18" charset="0"/>
                <a:sym typeface="+mn-lt"/>
              </a:rPr>
              <a:t> </a:t>
            </a:r>
            <a:r>
              <a:rPr lang="en-US" altLang="zh-CN" sz="3200" dirty="0" err="1">
                <a:latin typeface="#9Slide03 Cabin Condensed" panose="00000506000000000000" pitchFamily="2" charset="-93"/>
                <a:cs typeface="Times New Roman" panose="02020603050405020304" pitchFamily="18" charset="0"/>
                <a:sym typeface="+mn-lt"/>
              </a:rPr>
              <a:t>của</a:t>
            </a:r>
            <a:r>
              <a:rPr lang="en-US" altLang="zh-CN" sz="3200" dirty="0">
                <a:latin typeface="#9Slide03 Cabin Condensed" panose="00000506000000000000" pitchFamily="2" charset="-93"/>
                <a:cs typeface="Times New Roman" panose="02020603050405020304" pitchFamily="18" charset="0"/>
                <a:sym typeface="+mn-lt"/>
              </a:rPr>
              <a:t> </a:t>
            </a:r>
            <a:r>
              <a:rPr lang="en-US" altLang="zh-CN" sz="3200" dirty="0" err="1">
                <a:latin typeface="#9Slide03 Cabin Condensed" panose="00000506000000000000" pitchFamily="2" charset="-93"/>
                <a:cs typeface="Times New Roman" panose="02020603050405020304" pitchFamily="18" charset="0"/>
                <a:sym typeface="+mn-lt"/>
              </a:rPr>
              <a:t>các</a:t>
            </a:r>
            <a:r>
              <a:rPr lang="en-US" altLang="zh-CN" sz="3200" dirty="0">
                <a:latin typeface="#9Slide03 Cabin Condensed" panose="00000506000000000000" pitchFamily="2" charset="-93"/>
                <a:cs typeface="Times New Roman" panose="02020603050405020304" pitchFamily="18" charset="0"/>
                <a:sym typeface="+mn-lt"/>
              </a:rPr>
              <a:t> </a:t>
            </a:r>
            <a:r>
              <a:rPr lang="en-US" altLang="zh-CN" sz="3200" dirty="0" err="1">
                <a:latin typeface="#9Slide03 Cabin Condensed" panose="00000506000000000000" pitchFamily="2" charset="-93"/>
                <a:cs typeface="Times New Roman" panose="02020603050405020304" pitchFamily="18" charset="0"/>
                <a:sym typeface="+mn-lt"/>
              </a:rPr>
              <a:t>nguyên</a:t>
            </a:r>
            <a:r>
              <a:rPr lang="en-US" altLang="zh-CN" sz="3200" dirty="0">
                <a:latin typeface="#9Slide03 Cabin Condensed" panose="00000506000000000000" pitchFamily="2" charset="-93"/>
                <a:cs typeface="Times New Roman" panose="02020603050405020304" pitchFamily="18" charset="0"/>
                <a:sym typeface="+mn-lt"/>
              </a:rPr>
              <a:t> </a:t>
            </a:r>
            <a:r>
              <a:rPr lang="en-US" altLang="zh-CN" sz="3200" dirty="0" err="1">
                <a:latin typeface="#9Slide03 Cabin Condensed" panose="00000506000000000000" pitchFamily="2" charset="-93"/>
                <a:cs typeface="Times New Roman" panose="02020603050405020304" pitchFamily="18" charset="0"/>
                <a:sym typeface="+mn-lt"/>
              </a:rPr>
              <a:t>tố</a:t>
            </a:r>
            <a:r>
              <a:rPr lang="en-US" altLang="zh-CN" sz="3200" dirty="0">
                <a:latin typeface="#9Slide03 Cabin Condensed" panose="00000506000000000000" pitchFamily="2" charset="-93"/>
                <a:cs typeface="Times New Roman" panose="02020603050405020304" pitchFamily="18" charset="0"/>
                <a:sym typeface="+mn-lt"/>
              </a:rPr>
              <a:t> </a:t>
            </a:r>
            <a:r>
              <a:rPr lang="en-US" altLang="zh-CN" sz="3200" dirty="0" err="1">
                <a:latin typeface="#9Slide03 Cabin Condensed" panose="00000506000000000000" pitchFamily="2" charset="-93"/>
                <a:cs typeface="Times New Roman" panose="02020603050405020304" pitchFamily="18" charset="0"/>
                <a:sym typeface="+mn-lt"/>
              </a:rPr>
              <a:t>giảm</a:t>
            </a:r>
            <a:r>
              <a:rPr lang="en-US" altLang="zh-CN" sz="3200" dirty="0">
                <a:latin typeface="#9Slide03 Cabin Condensed" panose="00000506000000000000" pitchFamily="2" charset="-93"/>
                <a:cs typeface="Times New Roman" panose="02020603050405020304" pitchFamily="18" charset="0"/>
                <a:sym typeface="+mn-lt"/>
              </a:rPr>
              <a:t> </a:t>
            </a:r>
            <a:r>
              <a:rPr lang="en-US" altLang="zh-CN" sz="3200" dirty="0" err="1">
                <a:latin typeface="#9Slide03 Cabin Condensed" panose="00000506000000000000" pitchFamily="2" charset="-93"/>
                <a:cs typeface="Times New Roman" panose="02020603050405020304" pitchFamily="18" charset="0"/>
                <a:sym typeface="+mn-lt"/>
              </a:rPr>
              <a:t>dần</a:t>
            </a:r>
            <a:endParaRPr lang="zh-CN" altLang="en-US" sz="3200" dirty="0">
              <a:latin typeface="#9Slide03 Cabin Condensed" panose="00000506000000000000" pitchFamily="2" charset="-93"/>
              <a:cs typeface="Times New Roman" panose="02020603050405020304" pitchFamily="18" charset="0"/>
              <a:sym typeface="+mn-lt"/>
            </a:endParaRPr>
          </a:p>
        </p:txBody>
      </p:sp>
      <p:sp>
        <p:nvSpPr>
          <p:cNvPr id="41" name="矩形 40">
            <a:extLst>
              <a:ext uri="{FF2B5EF4-FFF2-40B4-BE49-F238E27FC236}">
                <a16:creationId xmlns:a16="http://schemas.microsoft.com/office/drawing/2014/main" id="{F7B78250-8A16-41FD-A9BC-53E4738F4D84}"/>
              </a:ext>
            </a:extLst>
          </p:cNvPr>
          <p:cNvSpPr/>
          <p:nvPr/>
        </p:nvSpPr>
        <p:spPr>
          <a:xfrm>
            <a:off x="7994501" y="2021243"/>
            <a:ext cx="4040182" cy="2146582"/>
          </a:xfrm>
          <a:prstGeom prst="rect">
            <a:avLst/>
          </a:prstGeom>
        </p:spPr>
        <p:txBody>
          <a:bodyPr vert="horz" lIns="91440" tIns="45720" rIns="91440" bIns="45720" rtlCol="0" anchor="b">
            <a:noAutofit/>
          </a:bodyPr>
          <a:lstStyle/>
          <a:p>
            <a:pPr algn="just">
              <a:spcBef>
                <a:spcPct val="0"/>
              </a:spcBef>
            </a:pPr>
            <a:r>
              <a:rPr lang="vi-VN" altLang="zh-CN" sz="3200" dirty="0">
                <a:latin typeface="#9Slide03 Cabin Condensed" panose="00000506000000000000" pitchFamily="2" charset="-93"/>
                <a:cs typeface="Times New Roman" panose="02020603050405020304" pitchFamily="18" charset="0"/>
                <a:sym typeface="+mn-lt"/>
              </a:rPr>
              <a:t>- Trong mỗi nhóm, đi từ trên xuống dưới, bán kính nguyên tử của các nguyên tố tăng dần</a:t>
            </a:r>
            <a:endParaRPr lang="zh-CN" altLang="en-US" sz="3200" dirty="0">
              <a:latin typeface="#9Slide03 Cabin Condensed" panose="00000506000000000000" pitchFamily="2" charset="-93"/>
              <a:cs typeface="Times New Roman" panose="02020603050405020304" pitchFamily="18" charset="0"/>
              <a:sym typeface="+mn-lt"/>
            </a:endParaRPr>
          </a:p>
        </p:txBody>
      </p:sp>
      <p:grpSp>
        <p:nvGrpSpPr>
          <p:cNvPr id="47" name="组合 42">
            <a:extLst>
              <a:ext uri="{FF2B5EF4-FFF2-40B4-BE49-F238E27FC236}">
                <a16:creationId xmlns:a16="http://schemas.microsoft.com/office/drawing/2014/main" id="{2E09AD37-7D0D-B308-7B01-C49F7397D4E5}"/>
              </a:ext>
            </a:extLst>
          </p:cNvPr>
          <p:cNvGrpSpPr/>
          <p:nvPr/>
        </p:nvGrpSpPr>
        <p:grpSpPr>
          <a:xfrm>
            <a:off x="1253819" y="1491748"/>
            <a:ext cx="796279" cy="767997"/>
            <a:chOff x="182192" y="601610"/>
            <a:chExt cx="796279" cy="767997"/>
          </a:xfrm>
        </p:grpSpPr>
        <p:sp>
          <p:nvSpPr>
            <p:cNvPr id="48" name="椭圆 44">
              <a:extLst>
                <a:ext uri="{FF2B5EF4-FFF2-40B4-BE49-F238E27FC236}">
                  <a16:creationId xmlns:a16="http://schemas.microsoft.com/office/drawing/2014/main" id="{97A71DC2-18C7-7020-C476-093FE91F1DE8}"/>
                </a:ext>
              </a:extLst>
            </p:cNvPr>
            <p:cNvSpPr/>
            <p:nvPr/>
          </p:nvSpPr>
          <p:spPr>
            <a:xfrm>
              <a:off x="499286" y="601610"/>
              <a:ext cx="479185" cy="4791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5">
              <a:extLst>
                <a:ext uri="{FF2B5EF4-FFF2-40B4-BE49-F238E27FC236}">
                  <a16:creationId xmlns:a16="http://schemas.microsoft.com/office/drawing/2014/main" id="{8CA9D9E7-DD93-60E9-A9A5-CCB3CE19980F}"/>
                </a:ext>
              </a:extLst>
            </p:cNvPr>
            <p:cNvSpPr/>
            <p:nvPr/>
          </p:nvSpPr>
          <p:spPr>
            <a:xfrm>
              <a:off x="182192" y="735418"/>
              <a:ext cx="634189" cy="63418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0" name="文本框 43">
            <a:extLst>
              <a:ext uri="{FF2B5EF4-FFF2-40B4-BE49-F238E27FC236}">
                <a16:creationId xmlns:a16="http://schemas.microsoft.com/office/drawing/2014/main" id="{6DC8A36F-2CEF-35C6-0F68-D0DFDD5BCF97}"/>
              </a:ext>
            </a:extLst>
          </p:cNvPr>
          <p:cNvSpPr txBox="1"/>
          <p:nvPr/>
        </p:nvSpPr>
        <p:spPr>
          <a:xfrm>
            <a:off x="2205102" y="1380180"/>
            <a:ext cx="3450150" cy="749757"/>
          </a:xfrm>
          <a:prstGeom prst="rect">
            <a:avLst/>
          </a:prstGeom>
          <a:noFill/>
        </p:spPr>
        <p:txBody>
          <a:bodyPr wrap="square" rtlCol="0">
            <a:spAutoFit/>
          </a:bodyPr>
          <a:lstStyle/>
          <a:p>
            <a:pPr lvl="0">
              <a:lnSpc>
                <a:spcPct val="130000"/>
              </a:lnSpc>
              <a:defRPr/>
            </a:pPr>
            <a:r>
              <a:rPr lang="en-US" altLang="zh-CN" sz="3600" b="1" i="1" dirty="0" err="1">
                <a:solidFill>
                  <a:srgbClr val="FF0000"/>
                </a:solidFill>
                <a:latin typeface="#9Slide03 Cabin Condensed" panose="00000506000000000000" pitchFamily="2" charset="-93"/>
                <a:cs typeface="Times New Roman" panose="02020603050405020304" pitchFamily="18" charset="0"/>
                <a:sym typeface="+mn-lt"/>
              </a:rPr>
              <a:t>Lời</a:t>
            </a:r>
            <a:r>
              <a:rPr lang="en-US" altLang="zh-CN" sz="3600" b="1" i="1" dirty="0">
                <a:solidFill>
                  <a:srgbClr val="FF0000"/>
                </a:solidFill>
                <a:latin typeface="#9Slide03 Cabin Condensed" panose="00000506000000000000" pitchFamily="2" charset="-93"/>
                <a:cs typeface="Times New Roman" panose="02020603050405020304" pitchFamily="18" charset="0"/>
                <a:sym typeface="+mn-lt"/>
              </a:rPr>
              <a:t> </a:t>
            </a:r>
            <a:r>
              <a:rPr lang="en-US" altLang="zh-CN" sz="3600" b="1" i="1" dirty="0" err="1">
                <a:solidFill>
                  <a:srgbClr val="FF0000"/>
                </a:solidFill>
                <a:latin typeface="#9Slide03 Cabin Condensed" panose="00000506000000000000" pitchFamily="2" charset="-93"/>
                <a:cs typeface="Times New Roman" panose="02020603050405020304" pitchFamily="18" charset="0"/>
                <a:sym typeface="+mn-lt"/>
              </a:rPr>
              <a:t>giải</a:t>
            </a:r>
            <a:r>
              <a:rPr lang="en-US" altLang="zh-CN" sz="3600" b="1" i="1" dirty="0">
                <a:solidFill>
                  <a:srgbClr val="FF0000"/>
                </a:solidFill>
                <a:latin typeface="#9Slide03 Cabin Condensed" panose="00000506000000000000" pitchFamily="2" charset="-93"/>
                <a:cs typeface="Times New Roman" panose="02020603050405020304" pitchFamily="18" charset="0"/>
                <a:sym typeface="+mn-lt"/>
              </a:rPr>
              <a:t>:</a:t>
            </a:r>
            <a:endParaRPr lang="zh-CN" altLang="en-US" sz="3600" b="1" i="1" dirty="0">
              <a:solidFill>
                <a:srgbClr val="FF0000"/>
              </a:solidFill>
              <a:latin typeface="#9Slide03 Cabin Condensed" panose="00000506000000000000" pitchFamily="2" charset="-93"/>
              <a:cs typeface="Times New Roman" panose="02020603050405020304" pitchFamily="18" charset="0"/>
              <a:sym typeface="+mn-lt"/>
            </a:endParaRPr>
          </a:p>
        </p:txBody>
      </p:sp>
    </p:spTree>
    <p:extLst>
      <p:ext uri="{BB962C8B-B14F-4D97-AF65-F5344CB8AC3E}">
        <p14:creationId xmlns:p14="http://schemas.microsoft.com/office/powerpoint/2010/main" val="248436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750" fill="hold"/>
                                        <p:tgtEl>
                                          <p:spTgt spid="39"/>
                                        </p:tgtEl>
                                        <p:attrNameLst>
                                          <p:attrName>ppt_w</p:attrName>
                                        </p:attrNameLst>
                                      </p:cBhvr>
                                      <p:tavLst>
                                        <p:tav tm="0">
                                          <p:val>
                                            <p:fltVal val="0"/>
                                          </p:val>
                                        </p:tav>
                                        <p:tav tm="100000">
                                          <p:val>
                                            <p:strVal val="#ppt_w"/>
                                          </p:val>
                                        </p:tav>
                                      </p:tavLst>
                                    </p:anim>
                                    <p:anim calcmode="lin" valueType="num">
                                      <p:cBhvr>
                                        <p:cTn id="8" dur="750" fill="hold"/>
                                        <p:tgtEl>
                                          <p:spTgt spid="39"/>
                                        </p:tgtEl>
                                        <p:attrNameLst>
                                          <p:attrName>ppt_h</p:attrName>
                                        </p:attrNameLst>
                                      </p:cBhvr>
                                      <p:tavLst>
                                        <p:tav tm="0">
                                          <p:val>
                                            <p:fltVal val="0"/>
                                          </p:val>
                                        </p:tav>
                                        <p:tav tm="100000">
                                          <p:val>
                                            <p:strVal val="#ppt_h"/>
                                          </p:val>
                                        </p:tav>
                                      </p:tavLst>
                                    </p:anim>
                                    <p:animEffect transition="in" filter="fade">
                                      <p:cBhvr>
                                        <p:cTn id="9" dur="75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750" fill="hold"/>
                                        <p:tgtEl>
                                          <p:spTgt spid="41"/>
                                        </p:tgtEl>
                                        <p:attrNameLst>
                                          <p:attrName>ppt_w</p:attrName>
                                        </p:attrNameLst>
                                      </p:cBhvr>
                                      <p:tavLst>
                                        <p:tav tm="0">
                                          <p:val>
                                            <p:fltVal val="0"/>
                                          </p:val>
                                        </p:tav>
                                        <p:tav tm="100000">
                                          <p:val>
                                            <p:strVal val="#ppt_w"/>
                                          </p:val>
                                        </p:tav>
                                      </p:tavLst>
                                    </p:anim>
                                    <p:anim calcmode="lin" valueType="num">
                                      <p:cBhvr>
                                        <p:cTn id="15" dur="750" fill="hold"/>
                                        <p:tgtEl>
                                          <p:spTgt spid="41"/>
                                        </p:tgtEl>
                                        <p:attrNameLst>
                                          <p:attrName>ppt_h</p:attrName>
                                        </p:attrNameLst>
                                      </p:cBhvr>
                                      <p:tavLst>
                                        <p:tav tm="0">
                                          <p:val>
                                            <p:fltVal val="0"/>
                                          </p:val>
                                        </p:tav>
                                        <p:tav tm="100000">
                                          <p:val>
                                            <p:strVal val="#ppt_h"/>
                                          </p:val>
                                        </p:tav>
                                      </p:tavLst>
                                    </p:anim>
                                    <p:animEffect transition="in" filter="fade">
                                      <p:cBhvr>
                                        <p:cTn id="16"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b49df822-7165-45c2-8964-c451b9152035&quot;,&quot;Name&quot;:&quot;参考线1&quot;,&quot;Kind&quot;:&quot;Custom&quot;,&quot;OldGuidesSetting&quot;:{&quot;HeaderHeight&quot;:15.0,&quot;FooterHeight&quot;:9.0,&quot;SideMargin&quot;:5.5,&quot;TopMargin&quot;:0.0,&quot;BottomMargin&quot;:0.0,&quot;IntervalMargin&quot;:1.5}}"/>
</p:tagLst>
</file>

<file path=ppt/tags/tag10.xml><?xml version="1.0" encoding="utf-8"?>
<p:tagLst xmlns:a="http://schemas.openxmlformats.org/drawingml/2006/main" xmlns:r="http://schemas.openxmlformats.org/officeDocument/2006/relationships" xmlns:p="http://schemas.openxmlformats.org/presentationml/2006/main">
  <p:tag name="ISLIDE.DIAGRAM" val="#270710;"/>
</p:tagLst>
</file>

<file path=ppt/tags/tag11.xml><?xml version="1.0" encoding="utf-8"?>
<p:tagLst xmlns:a="http://schemas.openxmlformats.org/drawingml/2006/main" xmlns:r="http://schemas.openxmlformats.org/officeDocument/2006/relationships" xmlns:p="http://schemas.openxmlformats.org/presentationml/2006/main">
  <p:tag name="ISLIDE.DIAGRAM" val="#483387;"/>
</p:tagLst>
</file>

<file path=ppt/tags/tag12.xml><?xml version="1.0" encoding="utf-8"?>
<p:tagLst xmlns:a="http://schemas.openxmlformats.org/drawingml/2006/main" xmlns:r="http://schemas.openxmlformats.org/officeDocument/2006/relationships" xmlns:p="http://schemas.openxmlformats.org/presentationml/2006/main">
  <p:tag name="ISLIDE.DIAGRAM" val="#270710;"/>
</p:tagLst>
</file>

<file path=ppt/tags/tag13.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2.xml><?xml version="1.0" encoding="utf-8"?>
<p:tagLst xmlns:a="http://schemas.openxmlformats.org/drawingml/2006/main" xmlns:r="http://schemas.openxmlformats.org/officeDocument/2006/relationships" xmlns:p="http://schemas.openxmlformats.org/presentationml/2006/main">
  <p:tag name="ISLIDE.DIAGRAM" val="#635312;"/>
</p:tagLst>
</file>

<file path=ppt/tags/tag3.xml><?xml version="1.0" encoding="utf-8"?>
<p:tagLst xmlns:a="http://schemas.openxmlformats.org/drawingml/2006/main" xmlns:r="http://schemas.openxmlformats.org/officeDocument/2006/relationships" xmlns:p="http://schemas.openxmlformats.org/presentationml/2006/main">
  <p:tag name="ISLIDE.DIAGRAM" val="#483815;"/>
</p:tagLst>
</file>

<file path=ppt/tags/tag4.xml><?xml version="1.0" encoding="utf-8"?>
<p:tagLst xmlns:a="http://schemas.openxmlformats.org/drawingml/2006/main" xmlns:r="http://schemas.openxmlformats.org/officeDocument/2006/relationships" xmlns:p="http://schemas.openxmlformats.org/presentationml/2006/main">
  <p:tag name="ISLIDE.DIAGRAM" val="#554082;"/>
</p:tagLst>
</file>

<file path=ppt/tags/tag5.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6.xml><?xml version="1.0" encoding="utf-8"?>
<p:tagLst xmlns:a="http://schemas.openxmlformats.org/drawingml/2006/main" xmlns:r="http://schemas.openxmlformats.org/officeDocument/2006/relationships" xmlns:p="http://schemas.openxmlformats.org/presentationml/2006/main">
  <p:tag name="ISLIDE.DIAGRAM" val="#566901;"/>
</p:tagLst>
</file>

<file path=ppt/tags/tag7.xml><?xml version="1.0" encoding="utf-8"?>
<p:tagLst xmlns:a="http://schemas.openxmlformats.org/drawingml/2006/main" xmlns:r="http://schemas.openxmlformats.org/officeDocument/2006/relationships" xmlns:p="http://schemas.openxmlformats.org/presentationml/2006/main">
  <p:tag name="ISLIDE.DIAGRAM" val="#457588;"/>
</p:tagLst>
</file>

<file path=ppt/tags/tag8.xml><?xml version="1.0" encoding="utf-8"?>
<p:tagLst xmlns:a="http://schemas.openxmlformats.org/drawingml/2006/main" xmlns:r="http://schemas.openxmlformats.org/officeDocument/2006/relationships" xmlns:p="http://schemas.openxmlformats.org/presentationml/2006/main">
  <p:tag name="ISLIDE.DIAGRAM" val="#566871;"/>
</p:tagLst>
</file>

<file path=ppt/tags/tag9.xml><?xml version="1.0" encoding="utf-8"?>
<p:tagLst xmlns:a="http://schemas.openxmlformats.org/drawingml/2006/main" xmlns:r="http://schemas.openxmlformats.org/officeDocument/2006/relationships" xmlns:p="http://schemas.openxmlformats.org/presentationml/2006/main">
  <p:tag name="ISLIDE.DIAGRAM" val="#803359;"/>
</p:tagLst>
</file>

<file path=ppt/theme/theme1.xml><?xml version="1.0" encoding="utf-8"?>
<a:theme xmlns:a="http://schemas.openxmlformats.org/drawingml/2006/main" name="www.freeppt7.com">
  <a:themeElements>
    <a:clrScheme name="自定义 116">
      <a:dk1>
        <a:sysClr val="windowText" lastClr="000000"/>
      </a:dk1>
      <a:lt1>
        <a:sysClr val="window" lastClr="FFFFFF"/>
      </a:lt1>
      <a:dk2>
        <a:srgbClr val="39302A"/>
      </a:dk2>
      <a:lt2>
        <a:srgbClr val="E5DEDB"/>
      </a:lt2>
      <a:accent1>
        <a:srgbClr val="093AA7"/>
      </a:accent1>
      <a:accent2>
        <a:srgbClr val="093AA7"/>
      </a:accent2>
      <a:accent3>
        <a:srgbClr val="093AA7"/>
      </a:accent3>
      <a:accent4>
        <a:srgbClr val="093AA7"/>
      </a:accent4>
      <a:accent5>
        <a:srgbClr val="093AA7"/>
      </a:accent5>
      <a:accent6>
        <a:srgbClr val="093AA7"/>
      </a:accent6>
      <a:hlink>
        <a:srgbClr val="093AA7"/>
      </a:hlink>
      <a:folHlink>
        <a:srgbClr val="093AA7"/>
      </a:folHlink>
    </a:clrScheme>
    <a:fontScheme name="0bg15cdj">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2482</TotalTime>
  <Words>3561</Words>
  <Application>Microsoft Office PowerPoint</Application>
  <PresentationFormat>Màn hình rộng</PresentationFormat>
  <Paragraphs>300</Paragraphs>
  <Slides>52</Slides>
  <Notes>15</Notes>
  <HiddenSlides>0</HiddenSlides>
  <MMClips>0</MMClips>
  <ScaleCrop>false</ScaleCrop>
  <HeadingPairs>
    <vt:vector size="6" baseType="variant">
      <vt:variant>
        <vt:lpstr>Phông được Dùng</vt:lpstr>
      </vt:variant>
      <vt:variant>
        <vt:i4>6</vt:i4>
      </vt:variant>
      <vt:variant>
        <vt:lpstr>Chủ đề</vt:lpstr>
      </vt:variant>
      <vt:variant>
        <vt:i4>2</vt:i4>
      </vt:variant>
      <vt:variant>
        <vt:lpstr>Tiêu đề Bản chiếu</vt:lpstr>
      </vt:variant>
      <vt:variant>
        <vt:i4>52</vt:i4>
      </vt:variant>
    </vt:vector>
  </HeadingPairs>
  <TitlesOfParts>
    <vt:vector size="60" baseType="lpstr">
      <vt:lpstr>等线</vt:lpstr>
      <vt:lpstr>#9Slide03 Bebas Neue ZSmall</vt:lpstr>
      <vt:lpstr>#9Slide03 Cabin Condensed</vt:lpstr>
      <vt:lpstr>Arial</vt:lpstr>
      <vt:lpstr>Calibri</vt:lpstr>
      <vt:lpstr>阿里巴巴普惠体</vt:lpstr>
      <vt:lpstr>www.freeppt7.com</vt:lpstr>
      <vt:lpstr>www.jpppt.com</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www.freeppt7.com</cp:keywords>
  <dc:description>www.freeppt7.com</dc:description>
  <cp:lastModifiedBy>' VÕ NHƯ QUỲNH</cp:lastModifiedBy>
  <cp:revision>317</cp:revision>
  <dcterms:created xsi:type="dcterms:W3CDTF">2021-10-16T14:52:12Z</dcterms:created>
  <dcterms:modified xsi:type="dcterms:W3CDTF">2024-10-16T21:32:21Z</dcterms:modified>
</cp:coreProperties>
</file>