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24" r:id="rId2"/>
    <p:sldId id="272" r:id="rId3"/>
    <p:sldId id="325" r:id="rId4"/>
    <p:sldId id="289" r:id="rId5"/>
    <p:sldId id="326" r:id="rId6"/>
    <p:sldId id="278" r:id="rId7"/>
    <p:sldId id="291" r:id="rId8"/>
    <p:sldId id="293" r:id="rId9"/>
    <p:sldId id="330" r:id="rId10"/>
    <p:sldId id="328" r:id="rId11"/>
    <p:sldId id="314" r:id="rId12"/>
    <p:sldId id="331" r:id="rId13"/>
    <p:sldId id="327" r:id="rId14"/>
    <p:sldId id="329" r:id="rId15"/>
    <p:sldId id="279" r:id="rId16"/>
    <p:sldId id="294" r:id="rId17"/>
    <p:sldId id="343" r:id="rId18"/>
    <p:sldId id="344" r:id="rId19"/>
    <p:sldId id="318" r:id="rId20"/>
    <p:sldId id="345" r:id="rId21"/>
    <p:sldId id="346" r:id="rId22"/>
    <p:sldId id="347" r:id="rId23"/>
    <p:sldId id="352" r:id="rId24"/>
    <p:sldId id="319" r:id="rId25"/>
    <p:sldId id="320" r:id="rId26"/>
    <p:sldId id="349" r:id="rId27"/>
    <p:sldId id="348" r:id="rId28"/>
    <p:sldId id="353" r:id="rId29"/>
    <p:sldId id="350" r:id="rId30"/>
    <p:sldId id="351" r:id="rId31"/>
    <p:sldId id="354" r:id="rId32"/>
    <p:sldId id="355" r:id="rId33"/>
    <p:sldId id="356" r:id="rId34"/>
    <p:sldId id="357" r:id="rId35"/>
    <p:sldId id="358" r:id="rId36"/>
    <p:sldId id="366" r:id="rId37"/>
    <p:sldId id="365" r:id="rId38"/>
    <p:sldId id="359" r:id="rId39"/>
    <p:sldId id="362" r:id="rId40"/>
    <p:sldId id="367" r:id="rId41"/>
    <p:sldId id="360" r:id="rId42"/>
    <p:sldId id="363" r:id="rId43"/>
    <p:sldId id="364" r:id="rId44"/>
    <p:sldId id="361" r:id="rId45"/>
    <p:sldId id="301" r:id="rId46"/>
    <p:sldId id="277" r:id="rId47"/>
    <p:sldId id="333" r:id="rId48"/>
    <p:sldId id="334" r:id="rId49"/>
    <p:sldId id="335" r:id="rId50"/>
    <p:sldId id="336" r:id="rId51"/>
    <p:sldId id="337" r:id="rId52"/>
    <p:sldId id="338" r:id="rId53"/>
    <p:sldId id="339" r:id="rId54"/>
    <p:sldId id="340" r:id="rId55"/>
    <p:sldId id="274" r:id="rId56"/>
    <p:sldId id="341" r:id="rId57"/>
    <p:sldId id="34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6CD5BFF-0BD7-4852-BE5F-64C2240DA33F}">
          <p14:sldIdLst>
            <p14:sldId id="324"/>
            <p14:sldId id="272"/>
            <p14:sldId id="325"/>
            <p14:sldId id="289"/>
            <p14:sldId id="326"/>
          </p14:sldIdLst>
        </p14:section>
        <p14:section name="Phần 1" id="{0BC15356-9B4A-40C0-A9FA-4B18066BA1FB}">
          <p14:sldIdLst>
            <p14:sldId id="278"/>
            <p14:sldId id="291"/>
            <p14:sldId id="293"/>
            <p14:sldId id="330"/>
            <p14:sldId id="328"/>
            <p14:sldId id="314"/>
            <p14:sldId id="331"/>
            <p14:sldId id="327"/>
            <p14:sldId id="329"/>
          </p14:sldIdLst>
        </p14:section>
        <p14:section name="Phần 2" id="{CC5DF955-5593-48F9-A4F1-49618AF72528}">
          <p14:sldIdLst>
            <p14:sldId id="279"/>
            <p14:sldId id="294"/>
            <p14:sldId id="343"/>
            <p14:sldId id="344"/>
            <p14:sldId id="318"/>
            <p14:sldId id="345"/>
            <p14:sldId id="346"/>
            <p14:sldId id="347"/>
            <p14:sldId id="352"/>
            <p14:sldId id="319"/>
            <p14:sldId id="320"/>
            <p14:sldId id="349"/>
            <p14:sldId id="348"/>
            <p14:sldId id="353"/>
            <p14:sldId id="350"/>
            <p14:sldId id="351"/>
            <p14:sldId id="354"/>
            <p14:sldId id="355"/>
            <p14:sldId id="356"/>
            <p14:sldId id="357"/>
            <p14:sldId id="358"/>
            <p14:sldId id="366"/>
            <p14:sldId id="365"/>
            <p14:sldId id="359"/>
            <p14:sldId id="362"/>
            <p14:sldId id="367"/>
            <p14:sldId id="360"/>
            <p14:sldId id="363"/>
            <p14:sldId id="364"/>
            <p14:sldId id="361"/>
            <p14:sldId id="301"/>
          </p14:sldIdLst>
        </p14:section>
        <p14:section name="Trắc nghiệm" id="{711CDA56-BF88-473A-A3C6-8220FC124708}">
          <p14:sldIdLst>
            <p14:sldId id="277"/>
            <p14:sldId id="333"/>
            <p14:sldId id="334"/>
            <p14:sldId id="335"/>
            <p14:sldId id="336"/>
            <p14:sldId id="337"/>
            <p14:sldId id="338"/>
            <p14:sldId id="339"/>
            <p14:sldId id="340"/>
            <p14:sldId id="274"/>
            <p14:sldId id="341"/>
            <p14:sldId id="34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A134"/>
    <a:srgbClr val="F9EDA5"/>
    <a:srgbClr val="FFF5DD"/>
    <a:srgbClr val="DA172C"/>
    <a:srgbClr val="FC7256"/>
    <a:srgbClr val="FBF3D5"/>
    <a:srgbClr val="FBEBD5"/>
    <a:srgbClr val="FAF1B8"/>
    <a:srgbClr val="83AF55"/>
    <a:srgbClr val="6C47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308A28-0F1F-4A06-9C26-A0265DD5ED59}" v="60" dt="2024-10-16T21:26:41.460"/>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3849" autoAdjust="0"/>
  </p:normalViewPr>
  <p:slideViewPr>
    <p:cSldViewPr showGuides="1">
      <p:cViewPr varScale="1">
        <p:scale>
          <a:sx n="64" d="100"/>
          <a:sy n="64" d="100"/>
        </p:scale>
        <p:origin x="824" y="4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0" d="100"/>
          <a:sy n="50" d="100"/>
        </p:scale>
        <p:origin x="2640"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VÕ NHƯ QUỲNH" userId="71a0d11f713b1113" providerId="LiveId" clId="{32308A28-0F1F-4A06-9C26-A0265DD5ED59}"/>
    <pc:docChg chg="undo custSel modSld modMainMaster">
      <pc:chgData name="' VÕ NHƯ QUỲNH" userId="71a0d11f713b1113" providerId="LiveId" clId="{32308A28-0F1F-4A06-9C26-A0265DD5ED59}" dt="2024-10-16T21:26:41.460" v="63"/>
      <pc:docMkLst>
        <pc:docMk/>
      </pc:docMkLst>
      <pc:sldChg chg="addSp modSp mod">
        <pc:chgData name="' VÕ NHƯ QUỲNH" userId="71a0d11f713b1113" providerId="LiveId" clId="{32308A28-0F1F-4A06-9C26-A0265DD5ED59}" dt="2024-10-16T21:24:45.500" v="8" actId="1036"/>
        <pc:sldMkLst>
          <pc:docMk/>
          <pc:sldMk cId="1979721435" sldId="272"/>
        </pc:sldMkLst>
        <pc:spChg chg="add mod">
          <ac:chgData name="' VÕ NHƯ QUỲNH" userId="71a0d11f713b1113" providerId="LiveId" clId="{32308A28-0F1F-4A06-9C26-A0265DD5ED59}" dt="2024-10-16T21:24:45.500" v="8" actId="1036"/>
          <ac:spMkLst>
            <pc:docMk/>
            <pc:sldMk cId="1979721435" sldId="272"/>
            <ac:spMk id="2" creationId="{F5F74558-24EF-96C9-5582-FDDEB83753C1}"/>
          </ac:spMkLst>
        </pc:spChg>
      </pc:sldChg>
      <pc:sldChg chg="addSp modSp">
        <pc:chgData name="' VÕ NHƯ QUỲNH" userId="71a0d11f713b1113" providerId="LiveId" clId="{32308A28-0F1F-4A06-9C26-A0265DD5ED59}" dt="2024-10-16T21:26:37.879" v="61"/>
        <pc:sldMkLst>
          <pc:docMk/>
          <pc:sldMk cId="2809495641" sldId="274"/>
        </pc:sldMkLst>
        <pc:spChg chg="add mod">
          <ac:chgData name="' VÕ NHƯ QUỲNH" userId="71a0d11f713b1113" providerId="LiveId" clId="{32308A28-0F1F-4A06-9C26-A0265DD5ED59}" dt="2024-10-16T21:26:37.879" v="61"/>
          <ac:spMkLst>
            <pc:docMk/>
            <pc:sldMk cId="2809495641" sldId="274"/>
            <ac:spMk id="2" creationId="{2F7BEFCB-EF99-F36B-8111-ADF2D62E9534}"/>
          </ac:spMkLst>
        </pc:spChg>
      </pc:sldChg>
      <pc:sldChg chg="addSp modSp">
        <pc:chgData name="' VÕ NHƯ QUỲNH" userId="71a0d11f713b1113" providerId="LiveId" clId="{32308A28-0F1F-4A06-9C26-A0265DD5ED59}" dt="2024-10-16T21:26:22.145" v="52"/>
        <pc:sldMkLst>
          <pc:docMk/>
          <pc:sldMk cId="2462287734" sldId="277"/>
        </pc:sldMkLst>
        <pc:spChg chg="add mod">
          <ac:chgData name="' VÕ NHƯ QUỲNH" userId="71a0d11f713b1113" providerId="LiveId" clId="{32308A28-0F1F-4A06-9C26-A0265DD5ED59}" dt="2024-10-16T21:26:22.145" v="52"/>
          <ac:spMkLst>
            <pc:docMk/>
            <pc:sldMk cId="2462287734" sldId="277"/>
            <ac:spMk id="2" creationId="{754738FF-2E29-F457-126D-D568A005A2A7}"/>
          </ac:spMkLst>
        </pc:spChg>
      </pc:sldChg>
      <pc:sldChg chg="addSp modSp">
        <pc:chgData name="' VÕ NHƯ QUỲNH" userId="71a0d11f713b1113" providerId="LiveId" clId="{32308A28-0F1F-4A06-9C26-A0265DD5ED59}" dt="2024-10-16T21:24:57.170" v="12"/>
        <pc:sldMkLst>
          <pc:docMk/>
          <pc:sldMk cId="324065988" sldId="278"/>
        </pc:sldMkLst>
        <pc:spChg chg="add mod">
          <ac:chgData name="' VÕ NHƯ QUỲNH" userId="71a0d11f713b1113" providerId="LiveId" clId="{32308A28-0F1F-4A06-9C26-A0265DD5ED59}" dt="2024-10-16T21:24:57.170" v="12"/>
          <ac:spMkLst>
            <pc:docMk/>
            <pc:sldMk cId="324065988" sldId="278"/>
            <ac:spMk id="2" creationId="{2557526C-DB7F-EDD0-20CC-B306610DAD36}"/>
          </ac:spMkLst>
        </pc:spChg>
      </pc:sldChg>
      <pc:sldChg chg="addSp modSp">
        <pc:chgData name="' VÕ NHƯ QUỲNH" userId="71a0d11f713b1113" providerId="LiveId" clId="{32308A28-0F1F-4A06-9C26-A0265DD5ED59}" dt="2024-10-16T21:25:17.557" v="21"/>
        <pc:sldMkLst>
          <pc:docMk/>
          <pc:sldMk cId="3429385844" sldId="279"/>
        </pc:sldMkLst>
        <pc:spChg chg="add mod">
          <ac:chgData name="' VÕ NHƯ QUỲNH" userId="71a0d11f713b1113" providerId="LiveId" clId="{32308A28-0F1F-4A06-9C26-A0265DD5ED59}" dt="2024-10-16T21:25:17.557" v="21"/>
          <ac:spMkLst>
            <pc:docMk/>
            <pc:sldMk cId="3429385844" sldId="279"/>
            <ac:spMk id="3" creationId="{FE20FFBA-5DAF-1E1D-8C0D-FF8D52CD5510}"/>
          </ac:spMkLst>
        </pc:spChg>
      </pc:sldChg>
      <pc:sldChg chg="addSp modSp">
        <pc:chgData name="' VÕ NHƯ QUỲNH" userId="71a0d11f713b1113" providerId="LiveId" clId="{32308A28-0F1F-4A06-9C26-A0265DD5ED59}" dt="2024-10-16T21:24:52.476" v="11"/>
        <pc:sldMkLst>
          <pc:docMk/>
          <pc:sldMk cId="3345913513" sldId="289"/>
        </pc:sldMkLst>
        <pc:spChg chg="add mod">
          <ac:chgData name="' VÕ NHƯ QUỲNH" userId="71a0d11f713b1113" providerId="LiveId" clId="{32308A28-0F1F-4A06-9C26-A0265DD5ED59}" dt="2024-10-16T21:24:52.476" v="11"/>
          <ac:spMkLst>
            <pc:docMk/>
            <pc:sldMk cId="3345913513" sldId="289"/>
            <ac:spMk id="2" creationId="{08392F1F-CD0C-ED02-467C-85D8C205EA65}"/>
          </ac:spMkLst>
        </pc:spChg>
      </pc:sldChg>
      <pc:sldChg chg="addSp modSp">
        <pc:chgData name="' VÕ NHƯ QUỲNH" userId="71a0d11f713b1113" providerId="LiveId" clId="{32308A28-0F1F-4A06-9C26-A0265DD5ED59}" dt="2024-10-16T21:24:58.668" v="13"/>
        <pc:sldMkLst>
          <pc:docMk/>
          <pc:sldMk cId="31633758" sldId="291"/>
        </pc:sldMkLst>
        <pc:spChg chg="add mod">
          <ac:chgData name="' VÕ NHƯ QUỲNH" userId="71a0d11f713b1113" providerId="LiveId" clId="{32308A28-0F1F-4A06-9C26-A0265DD5ED59}" dt="2024-10-16T21:24:58.668" v="13"/>
          <ac:spMkLst>
            <pc:docMk/>
            <pc:sldMk cId="31633758" sldId="291"/>
            <ac:spMk id="2" creationId="{4F3D711B-A92E-F44A-F5CB-F6DAB4400426}"/>
          </ac:spMkLst>
        </pc:spChg>
      </pc:sldChg>
      <pc:sldChg chg="addSp modSp">
        <pc:chgData name="' VÕ NHƯ QUỲNH" userId="71a0d11f713b1113" providerId="LiveId" clId="{32308A28-0F1F-4A06-9C26-A0265DD5ED59}" dt="2024-10-16T21:25:00.997" v="14"/>
        <pc:sldMkLst>
          <pc:docMk/>
          <pc:sldMk cId="2202318961" sldId="293"/>
        </pc:sldMkLst>
        <pc:spChg chg="add mod">
          <ac:chgData name="' VÕ NHƯ QUỲNH" userId="71a0d11f713b1113" providerId="LiveId" clId="{32308A28-0F1F-4A06-9C26-A0265DD5ED59}" dt="2024-10-16T21:25:00.997" v="14"/>
          <ac:spMkLst>
            <pc:docMk/>
            <pc:sldMk cId="2202318961" sldId="293"/>
            <ac:spMk id="2" creationId="{EC7CE736-56CF-F033-1F01-50153F3797DB}"/>
          </ac:spMkLst>
        </pc:spChg>
      </pc:sldChg>
      <pc:sldChg chg="addSp modSp">
        <pc:chgData name="' VÕ NHƯ QUỲNH" userId="71a0d11f713b1113" providerId="LiveId" clId="{32308A28-0F1F-4A06-9C26-A0265DD5ED59}" dt="2024-10-16T21:25:19.961" v="22"/>
        <pc:sldMkLst>
          <pc:docMk/>
          <pc:sldMk cId="3431804246" sldId="294"/>
        </pc:sldMkLst>
        <pc:spChg chg="add mod">
          <ac:chgData name="' VÕ NHƯ QUỲNH" userId="71a0d11f713b1113" providerId="LiveId" clId="{32308A28-0F1F-4A06-9C26-A0265DD5ED59}" dt="2024-10-16T21:25:19.961" v="22"/>
          <ac:spMkLst>
            <pc:docMk/>
            <pc:sldMk cId="3431804246" sldId="294"/>
            <ac:spMk id="2" creationId="{E9C34657-3147-BAFD-D5DF-8E98CB6A3B1A}"/>
          </ac:spMkLst>
        </pc:spChg>
      </pc:sldChg>
      <pc:sldChg chg="addSp modSp">
        <pc:chgData name="' VÕ NHƯ QUỲNH" userId="71a0d11f713b1113" providerId="LiveId" clId="{32308A28-0F1F-4A06-9C26-A0265DD5ED59}" dt="2024-10-16T21:26:20.997" v="51"/>
        <pc:sldMkLst>
          <pc:docMk/>
          <pc:sldMk cId="206302552" sldId="301"/>
        </pc:sldMkLst>
        <pc:spChg chg="add mod">
          <ac:chgData name="' VÕ NHƯ QUỲNH" userId="71a0d11f713b1113" providerId="LiveId" clId="{32308A28-0F1F-4A06-9C26-A0265DD5ED59}" dt="2024-10-16T21:26:20.997" v="51"/>
          <ac:spMkLst>
            <pc:docMk/>
            <pc:sldMk cId="206302552" sldId="301"/>
            <ac:spMk id="2" creationId="{C0D18D8B-A3E2-D763-F4CE-978AF9D403BB}"/>
          </ac:spMkLst>
        </pc:spChg>
      </pc:sldChg>
      <pc:sldChg chg="addSp modSp">
        <pc:chgData name="' VÕ NHƯ QUỲNH" userId="71a0d11f713b1113" providerId="LiveId" clId="{32308A28-0F1F-4A06-9C26-A0265DD5ED59}" dt="2024-10-16T21:25:07.107" v="16"/>
        <pc:sldMkLst>
          <pc:docMk/>
          <pc:sldMk cId="1998927765" sldId="314"/>
        </pc:sldMkLst>
        <pc:spChg chg="add mod">
          <ac:chgData name="' VÕ NHƯ QUỲNH" userId="71a0d11f713b1113" providerId="LiveId" clId="{32308A28-0F1F-4A06-9C26-A0265DD5ED59}" dt="2024-10-16T21:25:07.107" v="16"/>
          <ac:spMkLst>
            <pc:docMk/>
            <pc:sldMk cId="1998927765" sldId="314"/>
            <ac:spMk id="2" creationId="{E0F2E986-2A52-F85E-DE89-37B5C0B3E084}"/>
          </ac:spMkLst>
        </pc:spChg>
      </pc:sldChg>
      <pc:sldChg chg="addSp modSp">
        <pc:chgData name="' VÕ NHƯ QUỲNH" userId="71a0d11f713b1113" providerId="LiveId" clId="{32308A28-0F1F-4A06-9C26-A0265DD5ED59}" dt="2024-10-16T21:25:26.956" v="25"/>
        <pc:sldMkLst>
          <pc:docMk/>
          <pc:sldMk cId="238532869" sldId="318"/>
        </pc:sldMkLst>
        <pc:spChg chg="add mod">
          <ac:chgData name="' VÕ NHƯ QUỲNH" userId="71a0d11f713b1113" providerId="LiveId" clId="{32308A28-0F1F-4A06-9C26-A0265DD5ED59}" dt="2024-10-16T21:25:26.956" v="25"/>
          <ac:spMkLst>
            <pc:docMk/>
            <pc:sldMk cId="238532869" sldId="318"/>
            <ac:spMk id="2" creationId="{240481D5-DADF-88C0-B64A-95F0479C20B1}"/>
          </ac:spMkLst>
        </pc:spChg>
      </pc:sldChg>
      <pc:sldChg chg="addSp modSp">
        <pc:chgData name="' VÕ NHƯ QUỲNH" userId="71a0d11f713b1113" providerId="LiveId" clId="{32308A28-0F1F-4A06-9C26-A0265DD5ED59}" dt="2024-10-16T21:25:38.074" v="30"/>
        <pc:sldMkLst>
          <pc:docMk/>
          <pc:sldMk cId="791164802" sldId="319"/>
        </pc:sldMkLst>
        <pc:spChg chg="add mod">
          <ac:chgData name="' VÕ NHƯ QUỲNH" userId="71a0d11f713b1113" providerId="LiveId" clId="{32308A28-0F1F-4A06-9C26-A0265DD5ED59}" dt="2024-10-16T21:25:38.074" v="30"/>
          <ac:spMkLst>
            <pc:docMk/>
            <pc:sldMk cId="791164802" sldId="319"/>
            <ac:spMk id="2" creationId="{6CD907F0-792D-AB2C-EB84-87AA8BE93D5F}"/>
          </ac:spMkLst>
        </pc:spChg>
      </pc:sldChg>
      <pc:sldChg chg="addSp modSp">
        <pc:chgData name="' VÕ NHƯ QUỲNH" userId="71a0d11f713b1113" providerId="LiveId" clId="{32308A28-0F1F-4A06-9C26-A0265DD5ED59}" dt="2024-10-16T21:25:40.068" v="31"/>
        <pc:sldMkLst>
          <pc:docMk/>
          <pc:sldMk cId="3892484444" sldId="320"/>
        </pc:sldMkLst>
        <pc:spChg chg="add mod">
          <ac:chgData name="' VÕ NHƯ QUỲNH" userId="71a0d11f713b1113" providerId="LiveId" clId="{32308A28-0F1F-4A06-9C26-A0265DD5ED59}" dt="2024-10-16T21:25:40.068" v="31"/>
          <ac:spMkLst>
            <pc:docMk/>
            <pc:sldMk cId="3892484444" sldId="320"/>
            <ac:spMk id="2" creationId="{432CE165-993A-E3AC-9224-F13D88C32FEE}"/>
          </ac:spMkLst>
        </pc:spChg>
      </pc:sldChg>
      <pc:sldChg chg="addSp modSp">
        <pc:chgData name="' VÕ NHƯ QUỲNH" userId="71a0d11f713b1113" providerId="LiveId" clId="{32308A28-0F1F-4A06-9C26-A0265DD5ED59}" dt="2024-10-16T21:24:39.499" v="5"/>
        <pc:sldMkLst>
          <pc:docMk/>
          <pc:sldMk cId="1972928853" sldId="324"/>
        </pc:sldMkLst>
        <pc:spChg chg="add mod">
          <ac:chgData name="' VÕ NHƯ QUỲNH" userId="71a0d11f713b1113" providerId="LiveId" clId="{32308A28-0F1F-4A06-9C26-A0265DD5ED59}" dt="2024-10-16T21:24:39.499" v="5"/>
          <ac:spMkLst>
            <pc:docMk/>
            <pc:sldMk cId="1972928853" sldId="324"/>
            <ac:spMk id="3" creationId="{E2975A68-6E51-0674-6DCB-10D246A39965}"/>
          </ac:spMkLst>
        </pc:spChg>
      </pc:sldChg>
      <pc:sldChg chg="addSp modSp">
        <pc:chgData name="' VÕ NHƯ QUỲNH" userId="71a0d11f713b1113" providerId="LiveId" clId="{32308A28-0F1F-4A06-9C26-A0265DD5ED59}" dt="2024-10-16T21:24:48.881" v="9"/>
        <pc:sldMkLst>
          <pc:docMk/>
          <pc:sldMk cId="2466930975" sldId="325"/>
        </pc:sldMkLst>
        <pc:spChg chg="add mod">
          <ac:chgData name="' VÕ NHƯ QUỲNH" userId="71a0d11f713b1113" providerId="LiveId" clId="{32308A28-0F1F-4A06-9C26-A0265DD5ED59}" dt="2024-10-16T21:24:48.881" v="9"/>
          <ac:spMkLst>
            <pc:docMk/>
            <pc:sldMk cId="2466930975" sldId="325"/>
            <ac:spMk id="2" creationId="{DC7C454C-A015-E670-36E3-6460C17EDF96}"/>
          </ac:spMkLst>
        </pc:spChg>
      </pc:sldChg>
      <pc:sldChg chg="addSp modSp">
        <pc:chgData name="' VÕ NHƯ QUỲNH" userId="71a0d11f713b1113" providerId="LiveId" clId="{32308A28-0F1F-4A06-9C26-A0265DD5ED59}" dt="2024-10-16T21:24:50.899" v="10"/>
        <pc:sldMkLst>
          <pc:docMk/>
          <pc:sldMk cId="1004626451" sldId="326"/>
        </pc:sldMkLst>
        <pc:spChg chg="add mod">
          <ac:chgData name="' VÕ NHƯ QUỲNH" userId="71a0d11f713b1113" providerId="LiveId" clId="{32308A28-0F1F-4A06-9C26-A0265DD5ED59}" dt="2024-10-16T21:24:50.899" v="10"/>
          <ac:spMkLst>
            <pc:docMk/>
            <pc:sldMk cId="1004626451" sldId="326"/>
            <ac:spMk id="12" creationId="{8BEB30DB-F2B5-B46C-5B57-C06B461ADC3F}"/>
          </ac:spMkLst>
        </pc:spChg>
      </pc:sldChg>
      <pc:sldChg chg="addSp modSp">
        <pc:chgData name="' VÕ NHƯ QUỲNH" userId="71a0d11f713b1113" providerId="LiveId" clId="{32308A28-0F1F-4A06-9C26-A0265DD5ED59}" dt="2024-10-16T21:25:11.592" v="19"/>
        <pc:sldMkLst>
          <pc:docMk/>
          <pc:sldMk cId="603272427" sldId="327"/>
        </pc:sldMkLst>
        <pc:spChg chg="add mod">
          <ac:chgData name="' VÕ NHƯ QUỲNH" userId="71a0d11f713b1113" providerId="LiveId" clId="{32308A28-0F1F-4A06-9C26-A0265DD5ED59}" dt="2024-10-16T21:25:11.592" v="19"/>
          <ac:spMkLst>
            <pc:docMk/>
            <pc:sldMk cId="603272427" sldId="327"/>
            <ac:spMk id="5" creationId="{922242DB-D536-9E79-FDAF-16B9D904DF8E}"/>
          </ac:spMkLst>
        </pc:spChg>
      </pc:sldChg>
      <pc:sldChg chg="addSp modSp">
        <pc:chgData name="' VÕ NHƯ QUỲNH" userId="71a0d11f713b1113" providerId="LiveId" clId="{32308A28-0F1F-4A06-9C26-A0265DD5ED59}" dt="2024-10-16T21:25:08.380" v="17"/>
        <pc:sldMkLst>
          <pc:docMk/>
          <pc:sldMk cId="1888720213" sldId="328"/>
        </pc:sldMkLst>
        <pc:spChg chg="add mod">
          <ac:chgData name="' VÕ NHƯ QUỲNH" userId="71a0d11f713b1113" providerId="LiveId" clId="{32308A28-0F1F-4A06-9C26-A0265DD5ED59}" dt="2024-10-16T21:25:08.380" v="17"/>
          <ac:spMkLst>
            <pc:docMk/>
            <pc:sldMk cId="1888720213" sldId="328"/>
            <ac:spMk id="2" creationId="{7392ED8E-1039-CD10-FAA7-E8B10C4D664E}"/>
          </ac:spMkLst>
        </pc:spChg>
      </pc:sldChg>
      <pc:sldChg chg="addSp modSp">
        <pc:chgData name="' VÕ NHƯ QUỲNH" userId="71a0d11f713b1113" providerId="LiveId" clId="{32308A28-0F1F-4A06-9C26-A0265DD5ED59}" dt="2024-10-16T21:25:15.905" v="20"/>
        <pc:sldMkLst>
          <pc:docMk/>
          <pc:sldMk cId="3988879432" sldId="329"/>
        </pc:sldMkLst>
        <pc:spChg chg="add mod">
          <ac:chgData name="' VÕ NHƯ QUỲNH" userId="71a0d11f713b1113" providerId="LiveId" clId="{32308A28-0F1F-4A06-9C26-A0265DD5ED59}" dt="2024-10-16T21:25:15.905" v="20"/>
          <ac:spMkLst>
            <pc:docMk/>
            <pc:sldMk cId="3988879432" sldId="329"/>
            <ac:spMk id="2" creationId="{BDCE053C-1D67-CEF1-BE10-915BC8D7E3B9}"/>
          </ac:spMkLst>
        </pc:spChg>
      </pc:sldChg>
      <pc:sldChg chg="addSp modSp">
        <pc:chgData name="' VÕ NHƯ QUỲNH" userId="71a0d11f713b1113" providerId="LiveId" clId="{32308A28-0F1F-4A06-9C26-A0265DD5ED59}" dt="2024-10-16T21:25:05.319" v="15"/>
        <pc:sldMkLst>
          <pc:docMk/>
          <pc:sldMk cId="791939630" sldId="330"/>
        </pc:sldMkLst>
        <pc:spChg chg="add mod">
          <ac:chgData name="' VÕ NHƯ QUỲNH" userId="71a0d11f713b1113" providerId="LiveId" clId="{32308A28-0F1F-4A06-9C26-A0265DD5ED59}" dt="2024-10-16T21:25:05.319" v="15"/>
          <ac:spMkLst>
            <pc:docMk/>
            <pc:sldMk cId="791939630" sldId="330"/>
            <ac:spMk id="27" creationId="{651D56D8-2229-84A1-D3BF-F68AE22439D2}"/>
          </ac:spMkLst>
        </pc:spChg>
      </pc:sldChg>
      <pc:sldChg chg="addSp modSp">
        <pc:chgData name="' VÕ NHƯ QUỲNH" userId="71a0d11f713b1113" providerId="LiveId" clId="{32308A28-0F1F-4A06-9C26-A0265DD5ED59}" dt="2024-10-16T21:25:10.018" v="18"/>
        <pc:sldMkLst>
          <pc:docMk/>
          <pc:sldMk cId="3086603255" sldId="331"/>
        </pc:sldMkLst>
        <pc:spChg chg="add mod">
          <ac:chgData name="' VÕ NHƯ QUỲNH" userId="71a0d11f713b1113" providerId="LiveId" clId="{32308A28-0F1F-4A06-9C26-A0265DD5ED59}" dt="2024-10-16T21:25:10.018" v="18"/>
          <ac:spMkLst>
            <pc:docMk/>
            <pc:sldMk cId="3086603255" sldId="331"/>
            <ac:spMk id="7" creationId="{C01EC65E-8C00-2D17-118E-98E2F2542645}"/>
          </ac:spMkLst>
        </pc:spChg>
      </pc:sldChg>
      <pc:sldChg chg="addSp modSp">
        <pc:chgData name="' VÕ NHƯ QUỲNH" userId="71a0d11f713b1113" providerId="LiveId" clId="{32308A28-0F1F-4A06-9C26-A0265DD5ED59}" dt="2024-10-16T21:26:24.030" v="53"/>
        <pc:sldMkLst>
          <pc:docMk/>
          <pc:sldMk cId="1509137360" sldId="333"/>
        </pc:sldMkLst>
        <pc:spChg chg="add mod">
          <ac:chgData name="' VÕ NHƯ QUỲNH" userId="71a0d11f713b1113" providerId="LiveId" clId="{32308A28-0F1F-4A06-9C26-A0265DD5ED59}" dt="2024-10-16T21:26:24.030" v="53"/>
          <ac:spMkLst>
            <pc:docMk/>
            <pc:sldMk cId="1509137360" sldId="333"/>
            <ac:spMk id="2" creationId="{E77EED9F-0265-059E-165B-3D48B5955204}"/>
          </ac:spMkLst>
        </pc:spChg>
      </pc:sldChg>
      <pc:sldChg chg="addSp modSp">
        <pc:chgData name="' VÕ NHƯ QUỲNH" userId="71a0d11f713b1113" providerId="LiveId" clId="{32308A28-0F1F-4A06-9C26-A0265DD5ED59}" dt="2024-10-16T21:26:26.576" v="54"/>
        <pc:sldMkLst>
          <pc:docMk/>
          <pc:sldMk cId="4057779641" sldId="334"/>
        </pc:sldMkLst>
        <pc:spChg chg="add mod">
          <ac:chgData name="' VÕ NHƯ QUỲNH" userId="71a0d11f713b1113" providerId="LiveId" clId="{32308A28-0F1F-4A06-9C26-A0265DD5ED59}" dt="2024-10-16T21:26:26.576" v="54"/>
          <ac:spMkLst>
            <pc:docMk/>
            <pc:sldMk cId="4057779641" sldId="334"/>
            <ac:spMk id="2" creationId="{430BAC50-7A9A-3976-3009-AD8926716A7A}"/>
          </ac:spMkLst>
        </pc:spChg>
      </pc:sldChg>
      <pc:sldChg chg="addSp modSp">
        <pc:chgData name="' VÕ NHƯ QUỲNH" userId="71a0d11f713b1113" providerId="LiveId" clId="{32308A28-0F1F-4A06-9C26-A0265DD5ED59}" dt="2024-10-16T21:26:27.934" v="55"/>
        <pc:sldMkLst>
          <pc:docMk/>
          <pc:sldMk cId="2912839170" sldId="335"/>
        </pc:sldMkLst>
        <pc:spChg chg="add mod">
          <ac:chgData name="' VÕ NHƯ QUỲNH" userId="71a0d11f713b1113" providerId="LiveId" clId="{32308A28-0F1F-4A06-9C26-A0265DD5ED59}" dt="2024-10-16T21:26:27.934" v="55"/>
          <ac:spMkLst>
            <pc:docMk/>
            <pc:sldMk cId="2912839170" sldId="335"/>
            <ac:spMk id="6" creationId="{A0F4E181-6E0F-0B46-6F2C-7209567ED203}"/>
          </ac:spMkLst>
        </pc:spChg>
      </pc:sldChg>
      <pc:sldChg chg="addSp modSp">
        <pc:chgData name="' VÕ NHƯ QUỲNH" userId="71a0d11f713b1113" providerId="LiveId" clId="{32308A28-0F1F-4A06-9C26-A0265DD5ED59}" dt="2024-10-16T21:26:29.967" v="56"/>
        <pc:sldMkLst>
          <pc:docMk/>
          <pc:sldMk cId="870950916" sldId="336"/>
        </pc:sldMkLst>
        <pc:spChg chg="add mod">
          <ac:chgData name="' VÕ NHƯ QUỲNH" userId="71a0d11f713b1113" providerId="LiveId" clId="{32308A28-0F1F-4A06-9C26-A0265DD5ED59}" dt="2024-10-16T21:26:29.967" v="56"/>
          <ac:spMkLst>
            <pc:docMk/>
            <pc:sldMk cId="870950916" sldId="336"/>
            <ac:spMk id="2" creationId="{15E5C15F-01B8-E9A6-0AD5-D59AC23C22AE}"/>
          </ac:spMkLst>
        </pc:spChg>
      </pc:sldChg>
      <pc:sldChg chg="addSp modSp">
        <pc:chgData name="' VÕ NHƯ QUỲNH" userId="71a0d11f713b1113" providerId="LiveId" clId="{32308A28-0F1F-4A06-9C26-A0265DD5ED59}" dt="2024-10-16T21:26:32.311" v="57"/>
        <pc:sldMkLst>
          <pc:docMk/>
          <pc:sldMk cId="3042056526" sldId="337"/>
        </pc:sldMkLst>
        <pc:spChg chg="add mod">
          <ac:chgData name="' VÕ NHƯ QUỲNH" userId="71a0d11f713b1113" providerId="LiveId" clId="{32308A28-0F1F-4A06-9C26-A0265DD5ED59}" dt="2024-10-16T21:26:32.311" v="57"/>
          <ac:spMkLst>
            <pc:docMk/>
            <pc:sldMk cId="3042056526" sldId="337"/>
            <ac:spMk id="2" creationId="{898BC5F0-8EAC-4B55-9B2C-B05ED20F1FD2}"/>
          </ac:spMkLst>
        </pc:spChg>
      </pc:sldChg>
      <pc:sldChg chg="addSp modSp">
        <pc:chgData name="' VÕ NHƯ QUỲNH" userId="71a0d11f713b1113" providerId="LiveId" clId="{32308A28-0F1F-4A06-9C26-A0265DD5ED59}" dt="2024-10-16T21:26:33.536" v="58"/>
        <pc:sldMkLst>
          <pc:docMk/>
          <pc:sldMk cId="207154691" sldId="338"/>
        </pc:sldMkLst>
        <pc:spChg chg="add mod">
          <ac:chgData name="' VÕ NHƯ QUỲNH" userId="71a0d11f713b1113" providerId="LiveId" clId="{32308A28-0F1F-4A06-9C26-A0265DD5ED59}" dt="2024-10-16T21:26:33.536" v="58"/>
          <ac:spMkLst>
            <pc:docMk/>
            <pc:sldMk cId="207154691" sldId="338"/>
            <ac:spMk id="2" creationId="{4EA1E391-BE4A-E0C3-4B3D-87A79D0D158B}"/>
          </ac:spMkLst>
        </pc:spChg>
      </pc:sldChg>
      <pc:sldChg chg="addSp modSp">
        <pc:chgData name="' VÕ NHƯ QUỲNH" userId="71a0d11f713b1113" providerId="LiveId" clId="{32308A28-0F1F-4A06-9C26-A0265DD5ED59}" dt="2024-10-16T21:26:34.416" v="59"/>
        <pc:sldMkLst>
          <pc:docMk/>
          <pc:sldMk cId="3893706486" sldId="339"/>
        </pc:sldMkLst>
        <pc:spChg chg="add mod">
          <ac:chgData name="' VÕ NHƯ QUỲNH" userId="71a0d11f713b1113" providerId="LiveId" clId="{32308A28-0F1F-4A06-9C26-A0265DD5ED59}" dt="2024-10-16T21:26:34.416" v="59"/>
          <ac:spMkLst>
            <pc:docMk/>
            <pc:sldMk cId="3893706486" sldId="339"/>
            <ac:spMk id="2" creationId="{D1B9A16E-C9A4-A7FD-74A3-20EB18CB10BD}"/>
          </ac:spMkLst>
        </pc:spChg>
      </pc:sldChg>
      <pc:sldChg chg="addSp modSp">
        <pc:chgData name="' VÕ NHƯ QUỲNH" userId="71a0d11f713b1113" providerId="LiveId" clId="{32308A28-0F1F-4A06-9C26-A0265DD5ED59}" dt="2024-10-16T21:26:35.297" v="60"/>
        <pc:sldMkLst>
          <pc:docMk/>
          <pc:sldMk cId="545489366" sldId="340"/>
        </pc:sldMkLst>
        <pc:spChg chg="add mod">
          <ac:chgData name="' VÕ NHƯ QUỲNH" userId="71a0d11f713b1113" providerId="LiveId" clId="{32308A28-0F1F-4A06-9C26-A0265DD5ED59}" dt="2024-10-16T21:26:35.297" v="60"/>
          <ac:spMkLst>
            <pc:docMk/>
            <pc:sldMk cId="545489366" sldId="340"/>
            <ac:spMk id="12" creationId="{770BCC4B-DCAC-C3F4-44D0-10B81B3157B3}"/>
          </ac:spMkLst>
        </pc:spChg>
      </pc:sldChg>
      <pc:sldChg chg="addSp modSp">
        <pc:chgData name="' VÕ NHƯ QUỲNH" userId="71a0d11f713b1113" providerId="LiveId" clId="{32308A28-0F1F-4A06-9C26-A0265DD5ED59}" dt="2024-10-16T21:26:39.224" v="62"/>
        <pc:sldMkLst>
          <pc:docMk/>
          <pc:sldMk cId="658459371" sldId="341"/>
        </pc:sldMkLst>
        <pc:spChg chg="add mod">
          <ac:chgData name="' VÕ NHƯ QUỲNH" userId="71a0d11f713b1113" providerId="LiveId" clId="{32308A28-0F1F-4A06-9C26-A0265DD5ED59}" dt="2024-10-16T21:26:39.224" v="62"/>
          <ac:spMkLst>
            <pc:docMk/>
            <pc:sldMk cId="658459371" sldId="341"/>
            <ac:spMk id="2" creationId="{DB126BE6-94B2-DD9C-2537-7B761549D88A}"/>
          </ac:spMkLst>
        </pc:spChg>
      </pc:sldChg>
      <pc:sldChg chg="addSp modSp">
        <pc:chgData name="' VÕ NHƯ QUỲNH" userId="71a0d11f713b1113" providerId="LiveId" clId="{32308A28-0F1F-4A06-9C26-A0265DD5ED59}" dt="2024-10-16T21:26:41.460" v="63"/>
        <pc:sldMkLst>
          <pc:docMk/>
          <pc:sldMk cId="1382884470" sldId="342"/>
        </pc:sldMkLst>
        <pc:spChg chg="add mod">
          <ac:chgData name="' VÕ NHƯ QUỲNH" userId="71a0d11f713b1113" providerId="LiveId" clId="{32308A28-0F1F-4A06-9C26-A0265DD5ED59}" dt="2024-10-16T21:26:41.460" v="63"/>
          <ac:spMkLst>
            <pc:docMk/>
            <pc:sldMk cId="1382884470" sldId="342"/>
            <ac:spMk id="2" creationId="{5F68FBA9-755F-4569-B0E7-288DDE3BC8F0}"/>
          </ac:spMkLst>
        </pc:spChg>
      </pc:sldChg>
      <pc:sldChg chg="addSp modSp">
        <pc:chgData name="' VÕ NHƯ QUỲNH" userId="71a0d11f713b1113" providerId="LiveId" clId="{32308A28-0F1F-4A06-9C26-A0265DD5ED59}" dt="2024-10-16T21:25:21.485" v="23"/>
        <pc:sldMkLst>
          <pc:docMk/>
          <pc:sldMk cId="190526220" sldId="343"/>
        </pc:sldMkLst>
        <pc:spChg chg="add mod">
          <ac:chgData name="' VÕ NHƯ QUỲNH" userId="71a0d11f713b1113" providerId="LiveId" clId="{32308A28-0F1F-4A06-9C26-A0265DD5ED59}" dt="2024-10-16T21:25:21.485" v="23"/>
          <ac:spMkLst>
            <pc:docMk/>
            <pc:sldMk cId="190526220" sldId="343"/>
            <ac:spMk id="2" creationId="{C8DE7615-184B-63F8-ACEC-5F6223E2BE76}"/>
          </ac:spMkLst>
        </pc:spChg>
      </pc:sldChg>
      <pc:sldChg chg="addSp modSp">
        <pc:chgData name="' VÕ NHƯ QUỲNH" userId="71a0d11f713b1113" providerId="LiveId" clId="{32308A28-0F1F-4A06-9C26-A0265DD5ED59}" dt="2024-10-16T21:25:24.854" v="24"/>
        <pc:sldMkLst>
          <pc:docMk/>
          <pc:sldMk cId="408441554" sldId="344"/>
        </pc:sldMkLst>
        <pc:spChg chg="add mod">
          <ac:chgData name="' VÕ NHƯ QUỲNH" userId="71a0d11f713b1113" providerId="LiveId" clId="{32308A28-0F1F-4A06-9C26-A0265DD5ED59}" dt="2024-10-16T21:25:24.854" v="24"/>
          <ac:spMkLst>
            <pc:docMk/>
            <pc:sldMk cId="408441554" sldId="344"/>
            <ac:spMk id="2" creationId="{DB788BC6-8E44-CDC6-A313-29C3D6860BC1}"/>
          </ac:spMkLst>
        </pc:spChg>
      </pc:sldChg>
      <pc:sldChg chg="addSp modSp">
        <pc:chgData name="' VÕ NHƯ QUỲNH" userId="71a0d11f713b1113" providerId="LiveId" clId="{32308A28-0F1F-4A06-9C26-A0265DD5ED59}" dt="2024-10-16T21:25:30.054" v="26"/>
        <pc:sldMkLst>
          <pc:docMk/>
          <pc:sldMk cId="2761122565" sldId="345"/>
        </pc:sldMkLst>
        <pc:spChg chg="add mod">
          <ac:chgData name="' VÕ NHƯ QUỲNH" userId="71a0d11f713b1113" providerId="LiveId" clId="{32308A28-0F1F-4A06-9C26-A0265DD5ED59}" dt="2024-10-16T21:25:30.054" v="26"/>
          <ac:spMkLst>
            <pc:docMk/>
            <pc:sldMk cId="2761122565" sldId="345"/>
            <ac:spMk id="2" creationId="{5B17C8EC-E2EC-4153-2D59-3703F7186F67}"/>
          </ac:spMkLst>
        </pc:spChg>
      </pc:sldChg>
      <pc:sldChg chg="addSp modSp">
        <pc:chgData name="' VÕ NHƯ QUỲNH" userId="71a0d11f713b1113" providerId="LiveId" clId="{32308A28-0F1F-4A06-9C26-A0265DD5ED59}" dt="2024-10-16T21:25:31.391" v="27"/>
        <pc:sldMkLst>
          <pc:docMk/>
          <pc:sldMk cId="2828912489" sldId="346"/>
        </pc:sldMkLst>
        <pc:spChg chg="add mod">
          <ac:chgData name="' VÕ NHƯ QUỲNH" userId="71a0d11f713b1113" providerId="LiveId" clId="{32308A28-0F1F-4A06-9C26-A0265DD5ED59}" dt="2024-10-16T21:25:31.391" v="27"/>
          <ac:spMkLst>
            <pc:docMk/>
            <pc:sldMk cId="2828912489" sldId="346"/>
            <ac:spMk id="2" creationId="{5AFCE64E-0364-7605-7FA8-A58B8226A994}"/>
          </ac:spMkLst>
        </pc:spChg>
      </pc:sldChg>
      <pc:sldChg chg="addSp modSp">
        <pc:chgData name="' VÕ NHƯ QUỲNH" userId="71a0d11f713b1113" providerId="LiveId" clId="{32308A28-0F1F-4A06-9C26-A0265DD5ED59}" dt="2024-10-16T21:25:32.875" v="28"/>
        <pc:sldMkLst>
          <pc:docMk/>
          <pc:sldMk cId="4154631052" sldId="347"/>
        </pc:sldMkLst>
        <pc:spChg chg="add mod">
          <ac:chgData name="' VÕ NHƯ QUỲNH" userId="71a0d11f713b1113" providerId="LiveId" clId="{32308A28-0F1F-4A06-9C26-A0265DD5ED59}" dt="2024-10-16T21:25:32.875" v="28"/>
          <ac:spMkLst>
            <pc:docMk/>
            <pc:sldMk cId="4154631052" sldId="347"/>
            <ac:spMk id="2" creationId="{80F95B25-8E31-9802-4857-C045FA24231C}"/>
          </ac:spMkLst>
        </pc:spChg>
      </pc:sldChg>
      <pc:sldChg chg="addSp modSp">
        <pc:chgData name="' VÕ NHƯ QUỲNH" userId="71a0d11f713b1113" providerId="LiveId" clId="{32308A28-0F1F-4A06-9C26-A0265DD5ED59}" dt="2024-10-16T21:25:43.579" v="33"/>
        <pc:sldMkLst>
          <pc:docMk/>
          <pc:sldMk cId="2511135208" sldId="348"/>
        </pc:sldMkLst>
        <pc:spChg chg="add mod">
          <ac:chgData name="' VÕ NHƯ QUỲNH" userId="71a0d11f713b1113" providerId="LiveId" clId="{32308A28-0F1F-4A06-9C26-A0265DD5ED59}" dt="2024-10-16T21:25:43.579" v="33"/>
          <ac:spMkLst>
            <pc:docMk/>
            <pc:sldMk cId="2511135208" sldId="348"/>
            <ac:spMk id="2" creationId="{EF762629-16B8-053C-0BE9-2D4225C42CB8}"/>
          </ac:spMkLst>
        </pc:spChg>
      </pc:sldChg>
      <pc:sldChg chg="addSp modSp">
        <pc:chgData name="' VÕ NHƯ QUỲNH" userId="71a0d11f713b1113" providerId="LiveId" clId="{32308A28-0F1F-4A06-9C26-A0265DD5ED59}" dt="2024-10-16T21:25:41.719" v="32"/>
        <pc:sldMkLst>
          <pc:docMk/>
          <pc:sldMk cId="972091907" sldId="349"/>
        </pc:sldMkLst>
        <pc:spChg chg="add mod">
          <ac:chgData name="' VÕ NHƯ QUỲNH" userId="71a0d11f713b1113" providerId="LiveId" clId="{32308A28-0F1F-4A06-9C26-A0265DD5ED59}" dt="2024-10-16T21:25:41.719" v="32"/>
          <ac:spMkLst>
            <pc:docMk/>
            <pc:sldMk cId="972091907" sldId="349"/>
            <ac:spMk id="2" creationId="{9032E731-B759-90F7-F694-35F6606CC060}"/>
          </ac:spMkLst>
        </pc:spChg>
      </pc:sldChg>
      <pc:sldChg chg="addSp modSp">
        <pc:chgData name="' VÕ NHƯ QUỲNH" userId="71a0d11f713b1113" providerId="LiveId" clId="{32308A28-0F1F-4A06-9C26-A0265DD5ED59}" dt="2024-10-16T21:25:48.367" v="35"/>
        <pc:sldMkLst>
          <pc:docMk/>
          <pc:sldMk cId="2405226878" sldId="350"/>
        </pc:sldMkLst>
        <pc:spChg chg="add mod">
          <ac:chgData name="' VÕ NHƯ QUỲNH" userId="71a0d11f713b1113" providerId="LiveId" clId="{32308A28-0F1F-4A06-9C26-A0265DD5ED59}" dt="2024-10-16T21:25:48.367" v="35"/>
          <ac:spMkLst>
            <pc:docMk/>
            <pc:sldMk cId="2405226878" sldId="350"/>
            <ac:spMk id="2" creationId="{2FCD1B7A-0529-63A9-39EE-BB87A892009C}"/>
          </ac:spMkLst>
        </pc:spChg>
      </pc:sldChg>
      <pc:sldChg chg="addSp modSp">
        <pc:chgData name="' VÕ NHƯ QUỲNH" userId="71a0d11f713b1113" providerId="LiveId" clId="{32308A28-0F1F-4A06-9C26-A0265DD5ED59}" dt="2024-10-16T21:25:49.874" v="36"/>
        <pc:sldMkLst>
          <pc:docMk/>
          <pc:sldMk cId="2926503401" sldId="351"/>
        </pc:sldMkLst>
        <pc:spChg chg="add mod">
          <ac:chgData name="' VÕ NHƯ QUỲNH" userId="71a0d11f713b1113" providerId="LiveId" clId="{32308A28-0F1F-4A06-9C26-A0265DD5ED59}" dt="2024-10-16T21:25:49.874" v="36"/>
          <ac:spMkLst>
            <pc:docMk/>
            <pc:sldMk cId="2926503401" sldId="351"/>
            <ac:spMk id="2" creationId="{69093FA5-CC38-B4C1-99FD-30C1264BB83A}"/>
          </ac:spMkLst>
        </pc:spChg>
      </pc:sldChg>
      <pc:sldChg chg="addSp modSp">
        <pc:chgData name="' VÕ NHƯ QUỲNH" userId="71a0d11f713b1113" providerId="LiveId" clId="{32308A28-0F1F-4A06-9C26-A0265DD5ED59}" dt="2024-10-16T21:25:34.640" v="29"/>
        <pc:sldMkLst>
          <pc:docMk/>
          <pc:sldMk cId="4192239828" sldId="352"/>
        </pc:sldMkLst>
        <pc:spChg chg="add mod">
          <ac:chgData name="' VÕ NHƯ QUỲNH" userId="71a0d11f713b1113" providerId="LiveId" clId="{32308A28-0F1F-4A06-9C26-A0265DD5ED59}" dt="2024-10-16T21:25:34.640" v="29"/>
          <ac:spMkLst>
            <pc:docMk/>
            <pc:sldMk cId="4192239828" sldId="352"/>
            <ac:spMk id="2" creationId="{0133A17F-9ACE-C06D-A499-B4541EB66620}"/>
          </ac:spMkLst>
        </pc:spChg>
      </pc:sldChg>
      <pc:sldChg chg="addSp modSp">
        <pc:chgData name="' VÕ NHƯ QUỲNH" userId="71a0d11f713b1113" providerId="LiveId" clId="{32308A28-0F1F-4A06-9C26-A0265DD5ED59}" dt="2024-10-16T21:25:45.061" v="34"/>
        <pc:sldMkLst>
          <pc:docMk/>
          <pc:sldMk cId="3751406162" sldId="353"/>
        </pc:sldMkLst>
        <pc:spChg chg="add mod">
          <ac:chgData name="' VÕ NHƯ QUỲNH" userId="71a0d11f713b1113" providerId="LiveId" clId="{32308A28-0F1F-4A06-9C26-A0265DD5ED59}" dt="2024-10-16T21:25:45.061" v="34"/>
          <ac:spMkLst>
            <pc:docMk/>
            <pc:sldMk cId="3751406162" sldId="353"/>
            <ac:spMk id="2" creationId="{EB44D7EC-BFD7-A1BB-D563-68DEF74687C0}"/>
          </ac:spMkLst>
        </pc:spChg>
      </pc:sldChg>
      <pc:sldChg chg="addSp modSp">
        <pc:chgData name="' VÕ NHƯ QUỲNH" userId="71a0d11f713b1113" providerId="LiveId" clId="{32308A28-0F1F-4A06-9C26-A0265DD5ED59}" dt="2024-10-16T21:25:51.253" v="37"/>
        <pc:sldMkLst>
          <pc:docMk/>
          <pc:sldMk cId="229134570" sldId="354"/>
        </pc:sldMkLst>
        <pc:spChg chg="add mod">
          <ac:chgData name="' VÕ NHƯ QUỲNH" userId="71a0d11f713b1113" providerId="LiveId" clId="{32308A28-0F1F-4A06-9C26-A0265DD5ED59}" dt="2024-10-16T21:25:51.253" v="37"/>
          <ac:spMkLst>
            <pc:docMk/>
            <pc:sldMk cId="229134570" sldId="354"/>
            <ac:spMk id="2" creationId="{1AC8AFBC-F5E8-F1B1-0A8E-65A4FF145088}"/>
          </ac:spMkLst>
        </pc:spChg>
      </pc:sldChg>
      <pc:sldChg chg="addSp modSp">
        <pc:chgData name="' VÕ NHƯ QUỲNH" userId="71a0d11f713b1113" providerId="LiveId" clId="{32308A28-0F1F-4A06-9C26-A0265DD5ED59}" dt="2024-10-16T21:25:52.844" v="38"/>
        <pc:sldMkLst>
          <pc:docMk/>
          <pc:sldMk cId="313471057" sldId="355"/>
        </pc:sldMkLst>
        <pc:spChg chg="add mod">
          <ac:chgData name="' VÕ NHƯ QUỲNH" userId="71a0d11f713b1113" providerId="LiveId" clId="{32308A28-0F1F-4A06-9C26-A0265DD5ED59}" dt="2024-10-16T21:25:52.844" v="38"/>
          <ac:spMkLst>
            <pc:docMk/>
            <pc:sldMk cId="313471057" sldId="355"/>
            <ac:spMk id="2" creationId="{44F5E750-4F32-FB15-6006-9F7A8CDD7526}"/>
          </ac:spMkLst>
        </pc:spChg>
      </pc:sldChg>
      <pc:sldChg chg="addSp modSp">
        <pc:chgData name="' VÕ NHƯ QUỲNH" userId="71a0d11f713b1113" providerId="LiveId" clId="{32308A28-0F1F-4A06-9C26-A0265DD5ED59}" dt="2024-10-16T21:25:54.381" v="39"/>
        <pc:sldMkLst>
          <pc:docMk/>
          <pc:sldMk cId="811692536" sldId="356"/>
        </pc:sldMkLst>
        <pc:spChg chg="add mod">
          <ac:chgData name="' VÕ NHƯ QUỲNH" userId="71a0d11f713b1113" providerId="LiveId" clId="{32308A28-0F1F-4A06-9C26-A0265DD5ED59}" dt="2024-10-16T21:25:54.381" v="39"/>
          <ac:spMkLst>
            <pc:docMk/>
            <pc:sldMk cId="811692536" sldId="356"/>
            <ac:spMk id="5" creationId="{17B8612E-52BB-B59A-C4A3-03270E52C308}"/>
          </ac:spMkLst>
        </pc:spChg>
      </pc:sldChg>
      <pc:sldChg chg="addSp modSp">
        <pc:chgData name="' VÕ NHƯ QUỲNH" userId="71a0d11f713b1113" providerId="LiveId" clId="{32308A28-0F1F-4A06-9C26-A0265DD5ED59}" dt="2024-10-16T21:25:58.161" v="40"/>
        <pc:sldMkLst>
          <pc:docMk/>
          <pc:sldMk cId="2025091827" sldId="357"/>
        </pc:sldMkLst>
        <pc:spChg chg="add mod">
          <ac:chgData name="' VÕ NHƯ QUỲNH" userId="71a0d11f713b1113" providerId="LiveId" clId="{32308A28-0F1F-4A06-9C26-A0265DD5ED59}" dt="2024-10-16T21:25:58.161" v="40"/>
          <ac:spMkLst>
            <pc:docMk/>
            <pc:sldMk cId="2025091827" sldId="357"/>
            <ac:spMk id="2" creationId="{22199B52-0B1D-2019-128A-F494F6653CC0}"/>
          </ac:spMkLst>
        </pc:spChg>
      </pc:sldChg>
      <pc:sldChg chg="addSp modSp">
        <pc:chgData name="' VÕ NHƯ QUỲNH" userId="71a0d11f713b1113" providerId="LiveId" clId="{32308A28-0F1F-4A06-9C26-A0265DD5ED59}" dt="2024-10-16T21:25:59.501" v="41"/>
        <pc:sldMkLst>
          <pc:docMk/>
          <pc:sldMk cId="214753209" sldId="358"/>
        </pc:sldMkLst>
        <pc:spChg chg="add mod">
          <ac:chgData name="' VÕ NHƯ QUỲNH" userId="71a0d11f713b1113" providerId="LiveId" clId="{32308A28-0F1F-4A06-9C26-A0265DD5ED59}" dt="2024-10-16T21:25:59.501" v="41"/>
          <ac:spMkLst>
            <pc:docMk/>
            <pc:sldMk cId="214753209" sldId="358"/>
            <ac:spMk id="2" creationId="{8F5A91E3-26E6-03F2-47CB-27DD898291AF}"/>
          </ac:spMkLst>
        </pc:spChg>
      </pc:sldChg>
      <pc:sldChg chg="addSp modSp">
        <pc:chgData name="' VÕ NHƯ QUỲNH" userId="71a0d11f713b1113" providerId="LiveId" clId="{32308A28-0F1F-4A06-9C26-A0265DD5ED59}" dt="2024-10-16T21:26:04.297" v="44"/>
        <pc:sldMkLst>
          <pc:docMk/>
          <pc:sldMk cId="2583361680" sldId="359"/>
        </pc:sldMkLst>
        <pc:spChg chg="add mod">
          <ac:chgData name="' VÕ NHƯ QUỲNH" userId="71a0d11f713b1113" providerId="LiveId" clId="{32308A28-0F1F-4A06-9C26-A0265DD5ED59}" dt="2024-10-16T21:26:04.297" v="44"/>
          <ac:spMkLst>
            <pc:docMk/>
            <pc:sldMk cId="2583361680" sldId="359"/>
            <ac:spMk id="2" creationId="{409A1558-FF68-F102-BE89-68972C4BE1B8}"/>
          </ac:spMkLst>
        </pc:spChg>
      </pc:sldChg>
      <pc:sldChg chg="addSp modSp">
        <pc:chgData name="' VÕ NHƯ QUỲNH" userId="71a0d11f713b1113" providerId="LiveId" clId="{32308A28-0F1F-4A06-9C26-A0265DD5ED59}" dt="2024-10-16T21:26:12.546" v="47"/>
        <pc:sldMkLst>
          <pc:docMk/>
          <pc:sldMk cId="3606336747" sldId="360"/>
        </pc:sldMkLst>
        <pc:spChg chg="add mod">
          <ac:chgData name="' VÕ NHƯ QUỲNH" userId="71a0d11f713b1113" providerId="LiveId" clId="{32308A28-0F1F-4A06-9C26-A0265DD5ED59}" dt="2024-10-16T21:26:12.546" v="47"/>
          <ac:spMkLst>
            <pc:docMk/>
            <pc:sldMk cId="3606336747" sldId="360"/>
            <ac:spMk id="2" creationId="{D012FAFF-B8B8-CFA8-E919-FEF9C49D16E0}"/>
          </ac:spMkLst>
        </pc:spChg>
      </pc:sldChg>
      <pc:sldChg chg="addSp modSp">
        <pc:chgData name="' VÕ NHƯ QUỲNH" userId="71a0d11f713b1113" providerId="LiveId" clId="{32308A28-0F1F-4A06-9C26-A0265DD5ED59}" dt="2024-10-16T21:26:19.465" v="50"/>
        <pc:sldMkLst>
          <pc:docMk/>
          <pc:sldMk cId="1522740853" sldId="361"/>
        </pc:sldMkLst>
        <pc:spChg chg="add mod">
          <ac:chgData name="' VÕ NHƯ QUỲNH" userId="71a0d11f713b1113" providerId="LiveId" clId="{32308A28-0F1F-4A06-9C26-A0265DD5ED59}" dt="2024-10-16T21:26:19.465" v="50"/>
          <ac:spMkLst>
            <pc:docMk/>
            <pc:sldMk cId="1522740853" sldId="361"/>
            <ac:spMk id="2" creationId="{E7D604BB-58E8-9705-C611-3496714983F2}"/>
          </ac:spMkLst>
        </pc:spChg>
      </pc:sldChg>
      <pc:sldChg chg="addSp modSp">
        <pc:chgData name="' VÕ NHƯ QUỲNH" userId="71a0d11f713b1113" providerId="LiveId" clId="{32308A28-0F1F-4A06-9C26-A0265DD5ED59}" dt="2024-10-16T21:26:07.586" v="45"/>
        <pc:sldMkLst>
          <pc:docMk/>
          <pc:sldMk cId="3543825206" sldId="362"/>
        </pc:sldMkLst>
        <pc:spChg chg="add mod">
          <ac:chgData name="' VÕ NHƯ QUỲNH" userId="71a0d11f713b1113" providerId="LiveId" clId="{32308A28-0F1F-4A06-9C26-A0265DD5ED59}" dt="2024-10-16T21:26:07.586" v="45"/>
          <ac:spMkLst>
            <pc:docMk/>
            <pc:sldMk cId="3543825206" sldId="362"/>
            <ac:spMk id="2" creationId="{AB5CE2C7-AE1E-9C62-D4A4-51BA691B4556}"/>
          </ac:spMkLst>
        </pc:spChg>
      </pc:sldChg>
      <pc:sldChg chg="addSp modSp">
        <pc:chgData name="' VÕ NHƯ QUỲNH" userId="71a0d11f713b1113" providerId="LiveId" clId="{32308A28-0F1F-4A06-9C26-A0265DD5ED59}" dt="2024-10-16T21:26:14.080" v="48"/>
        <pc:sldMkLst>
          <pc:docMk/>
          <pc:sldMk cId="1684350927" sldId="363"/>
        </pc:sldMkLst>
        <pc:spChg chg="add mod">
          <ac:chgData name="' VÕ NHƯ QUỲNH" userId="71a0d11f713b1113" providerId="LiveId" clId="{32308A28-0F1F-4A06-9C26-A0265DD5ED59}" dt="2024-10-16T21:26:14.080" v="48"/>
          <ac:spMkLst>
            <pc:docMk/>
            <pc:sldMk cId="1684350927" sldId="363"/>
            <ac:spMk id="2" creationId="{62D1D3F8-76D7-B7C3-149D-E1CBBDD426D6}"/>
          </ac:spMkLst>
        </pc:spChg>
      </pc:sldChg>
      <pc:sldChg chg="addSp modSp">
        <pc:chgData name="' VÕ NHƯ QUỲNH" userId="71a0d11f713b1113" providerId="LiveId" clId="{32308A28-0F1F-4A06-9C26-A0265DD5ED59}" dt="2024-10-16T21:26:15.461" v="49"/>
        <pc:sldMkLst>
          <pc:docMk/>
          <pc:sldMk cId="2962350952" sldId="364"/>
        </pc:sldMkLst>
        <pc:spChg chg="add mod">
          <ac:chgData name="' VÕ NHƯ QUỲNH" userId="71a0d11f713b1113" providerId="LiveId" clId="{32308A28-0F1F-4A06-9C26-A0265DD5ED59}" dt="2024-10-16T21:26:15.461" v="49"/>
          <ac:spMkLst>
            <pc:docMk/>
            <pc:sldMk cId="2962350952" sldId="364"/>
            <ac:spMk id="2" creationId="{662C2EBB-E9BB-7DA9-0281-3F78F4AF958C}"/>
          </ac:spMkLst>
        </pc:spChg>
      </pc:sldChg>
      <pc:sldChg chg="addSp modSp">
        <pc:chgData name="' VÕ NHƯ QUỲNH" userId="71a0d11f713b1113" providerId="LiveId" clId="{32308A28-0F1F-4A06-9C26-A0265DD5ED59}" dt="2024-10-16T21:26:02.765" v="43"/>
        <pc:sldMkLst>
          <pc:docMk/>
          <pc:sldMk cId="1425488507" sldId="365"/>
        </pc:sldMkLst>
        <pc:spChg chg="add mod">
          <ac:chgData name="' VÕ NHƯ QUỲNH" userId="71a0d11f713b1113" providerId="LiveId" clId="{32308A28-0F1F-4A06-9C26-A0265DD5ED59}" dt="2024-10-16T21:26:02.765" v="43"/>
          <ac:spMkLst>
            <pc:docMk/>
            <pc:sldMk cId="1425488507" sldId="365"/>
            <ac:spMk id="2" creationId="{AE6A92D6-42A1-4493-2CE5-2C55481513D0}"/>
          </ac:spMkLst>
        </pc:spChg>
      </pc:sldChg>
      <pc:sldChg chg="addSp modSp">
        <pc:chgData name="' VÕ NHƯ QUỲNH" userId="71a0d11f713b1113" providerId="LiveId" clId="{32308A28-0F1F-4A06-9C26-A0265DD5ED59}" dt="2024-10-16T21:26:00.957" v="42"/>
        <pc:sldMkLst>
          <pc:docMk/>
          <pc:sldMk cId="3091167252" sldId="366"/>
        </pc:sldMkLst>
        <pc:spChg chg="add mod">
          <ac:chgData name="' VÕ NHƯ QUỲNH" userId="71a0d11f713b1113" providerId="LiveId" clId="{32308A28-0F1F-4A06-9C26-A0265DD5ED59}" dt="2024-10-16T21:26:00.957" v="42"/>
          <ac:spMkLst>
            <pc:docMk/>
            <pc:sldMk cId="3091167252" sldId="366"/>
            <ac:spMk id="2" creationId="{F3765A3A-F881-C340-F954-AE7B82987BBA}"/>
          </ac:spMkLst>
        </pc:spChg>
      </pc:sldChg>
      <pc:sldChg chg="addSp modSp">
        <pc:chgData name="' VÕ NHƯ QUỲNH" userId="71a0d11f713b1113" providerId="LiveId" clId="{32308A28-0F1F-4A06-9C26-A0265DD5ED59}" dt="2024-10-16T21:26:09.070" v="46"/>
        <pc:sldMkLst>
          <pc:docMk/>
          <pc:sldMk cId="1943939229" sldId="367"/>
        </pc:sldMkLst>
        <pc:spChg chg="add mod">
          <ac:chgData name="' VÕ NHƯ QUỲNH" userId="71a0d11f713b1113" providerId="LiveId" clId="{32308A28-0F1F-4A06-9C26-A0265DD5ED59}" dt="2024-10-16T21:26:09.070" v="46"/>
          <ac:spMkLst>
            <pc:docMk/>
            <pc:sldMk cId="1943939229" sldId="367"/>
            <ac:spMk id="2" creationId="{FC3394DA-23F0-16E6-A161-44F44818DB38}"/>
          </ac:spMkLst>
        </pc:spChg>
      </pc:sldChg>
      <pc:sldMasterChg chg="addSp delSp modSp mod modSldLayout">
        <pc:chgData name="' VÕ NHƯ QUỲNH" userId="71a0d11f713b1113" providerId="LiveId" clId="{32308A28-0F1F-4A06-9C26-A0265DD5ED59}" dt="2024-10-16T21:24:32.162" v="4" actId="478"/>
        <pc:sldMasterMkLst>
          <pc:docMk/>
          <pc:sldMasterMk cId="4018146389" sldId="2147483648"/>
        </pc:sldMasterMkLst>
        <pc:spChg chg="add mod">
          <ac:chgData name="' VÕ NHƯ QUỲNH" userId="71a0d11f713b1113" providerId="LiveId" clId="{32308A28-0F1F-4A06-9C26-A0265DD5ED59}" dt="2024-10-16T21:24:30.233" v="3"/>
          <ac:spMkLst>
            <pc:docMk/>
            <pc:sldMasterMk cId="4018146389" sldId="2147483648"/>
            <ac:spMk id="7" creationId="{C5B65BE0-A44B-FE1F-BC49-CC85D2120F3E}"/>
          </ac:spMkLst>
        </pc:spChg>
        <pc:spChg chg="del">
          <ac:chgData name="' VÕ NHƯ QUỲNH" userId="71a0d11f713b1113" providerId="LiveId" clId="{32308A28-0F1F-4A06-9C26-A0265DD5ED59}" dt="2024-10-16T21:24:32.162" v="4" actId="478"/>
          <ac:spMkLst>
            <pc:docMk/>
            <pc:sldMasterMk cId="4018146389" sldId="2147483648"/>
            <ac:spMk id="16" creationId="{0DE781CC-DB13-4899-A31D-2DD86F1CEFE4}"/>
          </ac:spMkLst>
        </pc:spChg>
        <pc:sldLayoutChg chg="addSp delSp modSp mod">
          <pc:chgData name="' VÕ NHƯ QUỲNH" userId="71a0d11f713b1113" providerId="LiveId" clId="{32308A28-0F1F-4A06-9C26-A0265DD5ED59}" dt="2024-10-16T21:24:28.237" v="2" actId="21"/>
          <pc:sldLayoutMkLst>
            <pc:docMk/>
            <pc:sldMasterMk cId="4018146389" sldId="2147483648"/>
            <pc:sldLayoutMk cId="2464966745" sldId="2147483655"/>
          </pc:sldLayoutMkLst>
          <pc:spChg chg="add del mod">
            <ac:chgData name="' VÕ NHƯ QUỲNH" userId="71a0d11f713b1113" providerId="LiveId" clId="{32308A28-0F1F-4A06-9C26-A0265DD5ED59}" dt="2024-10-16T21:24:28.237" v="2" actId="21"/>
            <ac:spMkLst>
              <pc:docMk/>
              <pc:sldMasterMk cId="4018146389" sldId="2147483648"/>
              <pc:sldLayoutMk cId="2464966745" sldId="2147483655"/>
              <ac:spMk id="5" creationId="{C5B65BE0-A44B-FE1F-BC49-CC85D2120F3E}"/>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906BB-F84B-40E7-8C69-0144966D5A0D}"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D2DF9-5B07-49DE-B3E6-9187FA5538C9}" type="slidenum">
              <a:rPr lang="en-US" smtClean="0"/>
              <a:t>‹#›</a:t>
            </a:fld>
            <a:endParaRPr lang="en-US"/>
          </a:p>
        </p:txBody>
      </p:sp>
    </p:spTree>
    <p:extLst>
      <p:ext uri="{BB962C8B-B14F-4D97-AF65-F5344CB8AC3E}">
        <p14:creationId xmlns:p14="http://schemas.microsoft.com/office/powerpoint/2010/main" val="1071096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3D2DF9-5B07-49DE-B3E6-9187FA5538C9}" type="slidenum">
              <a:rPr lang="en-US" smtClean="0"/>
              <a:t>2</a:t>
            </a:fld>
            <a:endParaRPr lang="en-US"/>
          </a:p>
        </p:txBody>
      </p:sp>
    </p:spTree>
    <p:extLst>
      <p:ext uri="{BB962C8B-B14F-4D97-AF65-F5344CB8AC3E}">
        <p14:creationId xmlns:p14="http://schemas.microsoft.com/office/powerpoint/2010/main" val="754716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44CAA79-63ED-4D4C-97FF-23192032DF93}" type="slidenum">
              <a:rPr lang="zh-CN" altLang="en-US" smtClean="0"/>
              <a:t>52</a:t>
            </a:fld>
            <a:endParaRPr lang="zh-CN" altLang="en-US"/>
          </a:p>
        </p:txBody>
      </p:sp>
    </p:spTree>
    <p:extLst>
      <p:ext uri="{BB962C8B-B14F-4D97-AF65-F5344CB8AC3E}">
        <p14:creationId xmlns:p14="http://schemas.microsoft.com/office/powerpoint/2010/main" val="665435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Nexa Light" pitchFamily="50" charset="0"/>
                <a:ea typeface="微软雅黑" panose="020B0503020204020204" pitchFamily="34" charset="-122"/>
              </a:defRPr>
            </a:lvl1pPr>
            <a:lvl2pPr marL="742950" indent="-285750">
              <a:defRPr sz="1300">
                <a:solidFill>
                  <a:schemeClr val="tx1"/>
                </a:solidFill>
                <a:latin typeface="Nexa Light" pitchFamily="50" charset="0"/>
                <a:ea typeface="微软雅黑" panose="020B0503020204020204" pitchFamily="34" charset="-122"/>
              </a:defRPr>
            </a:lvl2pPr>
            <a:lvl3pPr marL="1143000" indent="-228600">
              <a:defRPr sz="1300">
                <a:solidFill>
                  <a:schemeClr val="tx1"/>
                </a:solidFill>
                <a:latin typeface="Nexa Light" pitchFamily="50" charset="0"/>
                <a:ea typeface="微软雅黑" panose="020B0503020204020204" pitchFamily="34" charset="-122"/>
              </a:defRPr>
            </a:lvl3pPr>
            <a:lvl4pPr marL="1600200" indent="-228600">
              <a:defRPr sz="1300">
                <a:solidFill>
                  <a:schemeClr val="tx1"/>
                </a:solidFill>
                <a:latin typeface="Nexa Light" pitchFamily="50" charset="0"/>
                <a:ea typeface="微软雅黑" panose="020B0503020204020204" pitchFamily="34" charset="-122"/>
              </a:defRPr>
            </a:lvl4pPr>
            <a:lvl5pPr marL="2057400" indent="-228600">
              <a:defRPr sz="1300">
                <a:solidFill>
                  <a:schemeClr val="tx1"/>
                </a:solidFill>
                <a:latin typeface="Nexa Light" pitchFamily="50"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Nexa Light" pitchFamily="50"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Nexa Light" pitchFamily="50"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Nexa Light" pitchFamily="50"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Nexa Light" pitchFamily="50" charset="0"/>
                <a:ea typeface="微软雅黑" panose="020B0503020204020204" pitchFamily="34" charset="-122"/>
              </a:defRPr>
            </a:lvl9pPr>
          </a:lstStyle>
          <a:p>
            <a:pPr marL="0" marR="0" lvl="0" indent="0" algn="r" defTabSz="684213" rtl="0" eaLnBrk="1" fontAlgn="base" latinLnBrk="0" hangingPunct="1">
              <a:lnSpc>
                <a:spcPct val="100000"/>
              </a:lnSpc>
              <a:spcBef>
                <a:spcPct val="0"/>
              </a:spcBef>
              <a:spcAft>
                <a:spcPct val="0"/>
              </a:spcAft>
              <a:buClrTx/>
              <a:buSzTx/>
              <a:buFontTx/>
              <a:buNone/>
              <a:tabLst/>
              <a:defRPr/>
            </a:pPr>
            <a:fld id="{D4FCBDA2-7677-47B2-A5C9-575E05C10C82}"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4213" rtl="0" eaLnBrk="1" fontAlgn="base" latinLnBrk="0" hangingPunct="1">
                <a:lnSpc>
                  <a:spcPct val="100000"/>
                </a:lnSpc>
                <a:spcBef>
                  <a:spcPct val="0"/>
                </a:spcBef>
                <a:spcAft>
                  <a:spcPct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74527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BE5F-40B3-4EA7-8AD7-8D1ABAFCB6B6}" type="slidenum">
              <a:rPr lang="zh-CN" altLang="en-US" smtClean="0"/>
              <a:t>54</a:t>
            </a:fld>
            <a:endParaRPr lang="zh-CN" altLang="en-US"/>
          </a:p>
        </p:txBody>
      </p:sp>
    </p:spTree>
    <p:extLst>
      <p:ext uri="{BB962C8B-B14F-4D97-AF65-F5344CB8AC3E}">
        <p14:creationId xmlns:p14="http://schemas.microsoft.com/office/powerpoint/2010/main" val="3273850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E8F154-D10B-4217-8098-E9B94BCC3F26}" type="slidenum">
              <a:rPr lang="zh-CN" altLang="en-US" smtClean="0"/>
              <a:t>55</a:t>
            </a:fld>
            <a:endParaRPr lang="zh-CN" altLang="en-US"/>
          </a:p>
        </p:txBody>
      </p:sp>
    </p:spTree>
    <p:extLst>
      <p:ext uri="{BB962C8B-B14F-4D97-AF65-F5344CB8AC3E}">
        <p14:creationId xmlns:p14="http://schemas.microsoft.com/office/powerpoint/2010/main" val="3049163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a:xfrm>
            <a:off x="684213" y="1141413"/>
            <a:ext cx="5486400" cy="30861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a:xfrm>
            <a:off x="684213" y="4398963"/>
            <a:ext cx="5486400" cy="360045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en-US" altLang="zh-CN"/>
          </a:p>
        </p:txBody>
      </p:sp>
      <p:sp>
        <p:nvSpPr>
          <p:cNvPr id="33796" name="灯片编号占位符 3"/>
          <p:cNvSpPr txBox="1">
            <a:spLocks noGrp="1" noChangeArrowheads="1"/>
          </p:cNvSpPr>
          <p:nvPr/>
        </p:nvSpPr>
        <p:spPr bwMode="auto">
          <a:xfrm>
            <a:off x="3883025"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1" hangingPunct="1">
              <a:lnSpc>
                <a:spcPct val="100000"/>
              </a:lnSpc>
              <a:spcBef>
                <a:spcPct val="0"/>
              </a:spcBef>
              <a:spcAft>
                <a:spcPct val="0"/>
              </a:spcAft>
              <a:buClrTx/>
              <a:buSzTx/>
              <a:buFontTx/>
              <a:buNone/>
              <a:tabLst/>
              <a:defRPr/>
            </a:pPr>
            <a:fld id="{D8A88CB0-5585-4DC3-AF7B-F8B607B001A8}" type="slidenum">
              <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1" hangingPunct="1">
                <a:lnSpc>
                  <a:spcPct val="100000"/>
                </a:lnSpc>
                <a:spcBef>
                  <a:spcPct val="0"/>
                </a:spcBef>
                <a:spcAft>
                  <a:spcPct val="0"/>
                </a:spcAft>
                <a:buClrTx/>
                <a:buSzTx/>
                <a:buFontTx/>
                <a:buNone/>
                <a:tabLst/>
                <a:defRPr/>
              </a:pPr>
              <a:t>56</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044020392"/>
      </p:ext>
    </p:extLst>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a:solidFill>
                  <a:srgbClr val="333333"/>
                </a:solidFill>
                <a:effectLst/>
                <a:latin typeface="OpenSansBold"/>
              </a:rPr>
              <a:t>- </a:t>
            </a:r>
            <a:r>
              <a:rPr lang="vi-VN" b="0" i="0">
                <a:solidFill>
                  <a:srgbClr val="333333"/>
                </a:solidFill>
                <a:effectLst/>
                <a:latin typeface="OpenSans"/>
              </a:rPr>
              <a:t>Bảng tuần hoàn các nguyên tố hóa học có cấu tạo gồm:</a:t>
            </a:r>
          </a:p>
          <a:p>
            <a:pPr algn="l" latinLnBrk="0"/>
            <a:r>
              <a:rPr lang="vi-VN" b="0" i="0">
                <a:solidFill>
                  <a:srgbClr val="333333"/>
                </a:solidFill>
                <a:effectLst/>
                <a:latin typeface="OpenSans"/>
              </a:rPr>
              <a:t>   + Ô nguyên tố: cho biết số hiệu nguyên tử, kí hiệu nguyên tố, tên nguyên tố và nguyên tử khối trung bình,…</a:t>
            </a:r>
          </a:p>
          <a:p>
            <a:pPr algn="l" latinLnBrk="0"/>
            <a:r>
              <a:rPr lang="vi-VN" b="0" i="0">
                <a:solidFill>
                  <a:srgbClr val="333333"/>
                </a:solidFill>
                <a:effectLst/>
                <a:latin typeface="OpenSans"/>
              </a:rPr>
              <a:t>   + Chu kì là dãy các nguyên tố mà nguyên tử của chúng có cùng số lớp electron, được xếp theo chiều điện tích hạt nhân tăng dần.</a:t>
            </a:r>
          </a:p>
          <a:p>
            <a:pPr algn="l" latinLnBrk="0"/>
            <a:r>
              <a:rPr lang="vi-VN" b="0" i="0">
                <a:solidFill>
                  <a:srgbClr val="333333"/>
                </a:solidFill>
                <a:effectLst/>
                <a:latin typeface="OpenSans"/>
              </a:rPr>
              <a:t>   + Nhóm gồm các nguyên tố mà nguyên tử có cấu hình electron tương tự nhau, do đó có tính chất hóa học giống nhau.</a:t>
            </a:r>
          </a:p>
          <a:p>
            <a:pPr algn="l" latinLnBrk="0"/>
            <a:r>
              <a:rPr lang="vi-VN" b="0" i="0">
                <a:solidFill>
                  <a:srgbClr val="333333"/>
                </a:solidFill>
                <a:effectLst/>
                <a:latin typeface="OpenSans"/>
              </a:rPr>
              <a:t>- Trong bảng tuần hoàn các nguyên tố được sắp xếp theo chiều tăng dần của điện tích hạt nhân nguyên tử.</a:t>
            </a:r>
          </a:p>
          <a:p>
            <a:endParaRPr lang="vi-VN"/>
          </a:p>
        </p:txBody>
      </p:sp>
      <p:sp>
        <p:nvSpPr>
          <p:cNvPr id="4" name="Slide Number Placeholder 3"/>
          <p:cNvSpPr>
            <a:spLocks noGrp="1"/>
          </p:cNvSpPr>
          <p:nvPr>
            <p:ph type="sldNum" sz="quarter" idx="5"/>
          </p:nvPr>
        </p:nvSpPr>
        <p:spPr/>
        <p:txBody>
          <a:bodyPr/>
          <a:lstStyle/>
          <a:p>
            <a:fld id="{495C8EFC-BAC1-4D86-BF2C-025517ADEDD1}" type="slidenum">
              <a:rPr lang="vi-VN" smtClean="0"/>
              <a:t>5</a:t>
            </a:fld>
            <a:endParaRPr lang="vi-VN"/>
          </a:p>
        </p:txBody>
      </p:sp>
    </p:spTree>
    <p:extLst>
      <p:ext uri="{BB962C8B-B14F-4D97-AF65-F5344CB8AC3E}">
        <p14:creationId xmlns:p14="http://schemas.microsoft.com/office/powerpoint/2010/main" val="1732658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F33D2DF9-5B07-49DE-B3E6-9187FA5538C9}" type="slidenum">
              <a:rPr lang="en-US" smtClean="0"/>
              <a:t>16</a:t>
            </a:fld>
            <a:endParaRPr lang="en-US"/>
          </a:p>
        </p:txBody>
      </p:sp>
    </p:spTree>
    <p:extLst>
      <p:ext uri="{BB962C8B-B14F-4D97-AF65-F5344CB8AC3E}">
        <p14:creationId xmlns:p14="http://schemas.microsoft.com/office/powerpoint/2010/main" val="1030148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F33D2DF9-5B07-49DE-B3E6-9187FA5538C9}" type="slidenum">
              <a:rPr lang="en-US" smtClean="0"/>
              <a:t>17</a:t>
            </a:fld>
            <a:endParaRPr lang="en-US"/>
          </a:p>
        </p:txBody>
      </p:sp>
    </p:spTree>
    <p:extLst>
      <p:ext uri="{BB962C8B-B14F-4D97-AF65-F5344CB8AC3E}">
        <p14:creationId xmlns:p14="http://schemas.microsoft.com/office/powerpoint/2010/main" val="1548443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95532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491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Nexa Light" pitchFamily="50" charset="0"/>
                <a:ea typeface="微软雅黑" panose="020B0503020204020204" pitchFamily="34" charset="-122"/>
              </a:defRPr>
            </a:lvl1pPr>
            <a:lvl2pPr marL="742950" indent="-285750">
              <a:defRPr sz="1300">
                <a:solidFill>
                  <a:schemeClr val="tx1"/>
                </a:solidFill>
                <a:latin typeface="Nexa Light" pitchFamily="50" charset="0"/>
                <a:ea typeface="微软雅黑" panose="020B0503020204020204" pitchFamily="34" charset="-122"/>
              </a:defRPr>
            </a:lvl2pPr>
            <a:lvl3pPr marL="1143000" indent="-228600">
              <a:defRPr sz="1300">
                <a:solidFill>
                  <a:schemeClr val="tx1"/>
                </a:solidFill>
                <a:latin typeface="Nexa Light" pitchFamily="50" charset="0"/>
                <a:ea typeface="微软雅黑" panose="020B0503020204020204" pitchFamily="34" charset="-122"/>
              </a:defRPr>
            </a:lvl3pPr>
            <a:lvl4pPr marL="1600200" indent="-228600">
              <a:defRPr sz="1300">
                <a:solidFill>
                  <a:schemeClr val="tx1"/>
                </a:solidFill>
                <a:latin typeface="Nexa Light" pitchFamily="50" charset="0"/>
                <a:ea typeface="微软雅黑" panose="020B0503020204020204" pitchFamily="34" charset="-122"/>
              </a:defRPr>
            </a:lvl4pPr>
            <a:lvl5pPr marL="2057400" indent="-228600">
              <a:defRPr sz="1300">
                <a:solidFill>
                  <a:schemeClr val="tx1"/>
                </a:solidFill>
                <a:latin typeface="Nexa Light" pitchFamily="50"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Nexa Light" pitchFamily="50"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Nexa Light" pitchFamily="50"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Nexa Light" pitchFamily="50"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Nexa Light" pitchFamily="50" charset="0"/>
                <a:ea typeface="微软雅黑" panose="020B0503020204020204" pitchFamily="34" charset="-122"/>
              </a:defRPr>
            </a:lvl9pPr>
          </a:lstStyle>
          <a:p>
            <a:pPr marL="0" marR="0" lvl="0" indent="0" algn="r" defTabSz="684213" rtl="0" eaLnBrk="1" fontAlgn="base" latinLnBrk="0" hangingPunct="1">
              <a:lnSpc>
                <a:spcPct val="100000"/>
              </a:lnSpc>
              <a:spcBef>
                <a:spcPct val="0"/>
              </a:spcBef>
              <a:spcAft>
                <a:spcPct val="0"/>
              </a:spcAft>
              <a:buClrTx/>
              <a:buSzTx/>
              <a:buFontTx/>
              <a:buNone/>
              <a:tabLst/>
              <a:defRPr/>
            </a:pPr>
            <a:fld id="{F4D940CB-7070-4D54-9632-592ADC1004EC}"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4213" rtl="0" eaLnBrk="1" fontAlgn="base" latinLnBrk="0" hangingPunct="1">
                <a:lnSpc>
                  <a:spcPct val="100000"/>
                </a:lnSpc>
                <a:spcBef>
                  <a:spcPct val="0"/>
                </a:spcBef>
                <a:spcAft>
                  <a:spcPct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040640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幻灯片图像占位符 1"/>
          <p:cNvSpPr>
            <a:spLocks noGrp="1" noRot="1" noChangeAspect="1"/>
          </p:cNvSpPr>
          <p:nvPr>
            <p:ph type="sldImg"/>
          </p:nvPr>
        </p:nvSpPr>
        <p:spPr/>
      </p:sp>
      <p:sp>
        <p:nvSpPr>
          <p:cNvPr id="10242" name="备注占位符 2"/>
          <p:cNvSpPr>
            <a:spLocks noGrp="1"/>
          </p:cNvSpPr>
          <p:nvPr>
            <p:ph type="body"/>
          </p:nvPr>
        </p:nvSpPr>
        <p:spPr/>
        <p:txBody>
          <a:bodyPr lIns="91440" tIns="45720" rIns="91440" bIns="45720" anchor="t"/>
          <a:lstStyle/>
          <a:p>
            <a:pPr lvl="0"/>
            <a:endParaRPr lang="zh-CN" altLang="en-US"/>
          </a:p>
        </p:txBody>
      </p:sp>
      <p:sp>
        <p:nvSpPr>
          <p:cNvPr id="10243" name="灯片编号占位符 3"/>
          <p:cNvSpPr>
            <a:spLocks noGrp="1"/>
          </p:cNvSpPr>
          <p:nvPr>
            <p:ph type="sldNum" sz="quarter"/>
          </p:nvPr>
        </p:nvSpPr>
        <p:spPr>
          <a:xfrm>
            <a:off x="4024313" y="9720263"/>
            <a:ext cx="3078162" cy="514350"/>
          </a:xfrm>
          <a:prstGeom prst="rect">
            <a:avLst/>
          </a:prstGeom>
          <a:noFill/>
          <a:ln w="9525">
            <a:noFill/>
          </a:ln>
        </p:spPr>
        <p:txBody>
          <a:bodyPr lIns="91440" tIns="45720" rIns="91440" bIns="45720" anchor="b"/>
          <a:lstStyle/>
          <a:p>
            <a:pPr lvl="0" algn="r"/>
            <a:fld id="{9A0DB2DC-4C9A-4742-B13C-FB6460FD3503}" type="slidenum">
              <a:rPr lang="zh-CN" altLang="en-US" sz="1200"/>
              <a:t>49</a:t>
            </a:fld>
            <a:endParaRPr lang="zh-CN" altLang="en-US" sz="1200"/>
          </a:p>
        </p:txBody>
      </p:sp>
    </p:spTree>
    <p:extLst>
      <p:ext uri="{BB962C8B-B14F-4D97-AF65-F5344CB8AC3E}">
        <p14:creationId xmlns:p14="http://schemas.microsoft.com/office/powerpoint/2010/main" val="4101334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67827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450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Nexa Light" pitchFamily="50" charset="0"/>
                <a:ea typeface="微软雅黑" panose="020B0503020204020204" pitchFamily="34" charset="-122"/>
              </a:defRPr>
            </a:lvl1pPr>
            <a:lvl2pPr marL="742950" indent="-285750">
              <a:defRPr sz="1300">
                <a:solidFill>
                  <a:schemeClr val="tx1"/>
                </a:solidFill>
                <a:latin typeface="Nexa Light" pitchFamily="50" charset="0"/>
                <a:ea typeface="微软雅黑" panose="020B0503020204020204" pitchFamily="34" charset="-122"/>
              </a:defRPr>
            </a:lvl2pPr>
            <a:lvl3pPr marL="1143000" indent="-228600">
              <a:defRPr sz="1300">
                <a:solidFill>
                  <a:schemeClr val="tx1"/>
                </a:solidFill>
                <a:latin typeface="Nexa Light" pitchFamily="50" charset="0"/>
                <a:ea typeface="微软雅黑" panose="020B0503020204020204" pitchFamily="34" charset="-122"/>
              </a:defRPr>
            </a:lvl3pPr>
            <a:lvl4pPr marL="1600200" indent="-228600">
              <a:defRPr sz="1300">
                <a:solidFill>
                  <a:schemeClr val="tx1"/>
                </a:solidFill>
                <a:latin typeface="Nexa Light" pitchFamily="50" charset="0"/>
                <a:ea typeface="微软雅黑" panose="020B0503020204020204" pitchFamily="34" charset="-122"/>
              </a:defRPr>
            </a:lvl4pPr>
            <a:lvl5pPr marL="2057400" indent="-228600">
              <a:defRPr sz="1300">
                <a:solidFill>
                  <a:schemeClr val="tx1"/>
                </a:solidFill>
                <a:latin typeface="Nexa Light" pitchFamily="50"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Nexa Light" pitchFamily="50"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Nexa Light" pitchFamily="50"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Nexa Light" pitchFamily="50"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Nexa Light" pitchFamily="50" charset="0"/>
                <a:ea typeface="微软雅黑" panose="020B0503020204020204" pitchFamily="34" charset="-122"/>
              </a:defRPr>
            </a:lvl9pPr>
          </a:lstStyle>
          <a:p>
            <a:pPr marL="0" marR="0" lvl="0" indent="0" algn="r" defTabSz="684213" rtl="0" eaLnBrk="1" fontAlgn="base" latinLnBrk="0" hangingPunct="1">
              <a:lnSpc>
                <a:spcPct val="100000"/>
              </a:lnSpc>
              <a:spcBef>
                <a:spcPct val="0"/>
              </a:spcBef>
              <a:spcAft>
                <a:spcPct val="0"/>
              </a:spcAft>
              <a:buClrTx/>
              <a:buSzTx/>
              <a:buFontTx/>
              <a:buNone/>
              <a:tabLst/>
              <a:defRPr/>
            </a:pPr>
            <a:fld id="{49041ED1-3532-45E4-8B44-3BD3EAE72EC3}"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4213" rtl="0" eaLnBrk="1" fontAlgn="base" latinLnBrk="0" hangingPunct="1">
                <a:lnSpc>
                  <a:spcPct val="100000"/>
                </a:lnSpc>
                <a:spcBef>
                  <a:spcPct val="0"/>
                </a:spcBef>
                <a:spcAft>
                  <a:spcPct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808755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10/17/2024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10/17/2024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10/17/2024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10/17/2024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10/17/2024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76636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4407512" y="2425700"/>
            <a:ext cx="3352188" cy="1917700"/>
          </a:xfrm>
          <a:custGeom>
            <a:avLst/>
            <a:gdLst>
              <a:gd name="connsiteX0" fmla="*/ 0 w 3352188"/>
              <a:gd name="connsiteY0" fmla="*/ 0 h 1917700"/>
              <a:gd name="connsiteX1" fmla="*/ 3352188 w 3352188"/>
              <a:gd name="connsiteY1" fmla="*/ 0 h 1917700"/>
              <a:gd name="connsiteX2" fmla="*/ 3352188 w 3352188"/>
              <a:gd name="connsiteY2" fmla="*/ 1917700 h 1917700"/>
              <a:gd name="connsiteX3" fmla="*/ 0 w 3352188"/>
              <a:gd name="connsiteY3" fmla="*/ 1917700 h 1917700"/>
            </a:gdLst>
            <a:ahLst/>
            <a:cxnLst>
              <a:cxn ang="0">
                <a:pos x="connsiteX0" y="connsiteY0"/>
              </a:cxn>
              <a:cxn ang="0">
                <a:pos x="connsiteX1" y="connsiteY1"/>
              </a:cxn>
              <a:cxn ang="0">
                <a:pos x="connsiteX2" y="connsiteY2"/>
              </a:cxn>
              <a:cxn ang="0">
                <a:pos x="connsiteX3" y="connsiteY3"/>
              </a:cxn>
            </a:cxnLst>
            <a:rect l="l" t="t" r="r" b="b"/>
            <a:pathLst>
              <a:path w="3352188" h="1917700">
                <a:moveTo>
                  <a:pt x="0" y="0"/>
                </a:moveTo>
                <a:lnTo>
                  <a:pt x="3352188" y="0"/>
                </a:lnTo>
                <a:lnTo>
                  <a:pt x="3352188" y="1917700"/>
                </a:lnTo>
                <a:lnTo>
                  <a:pt x="0" y="1917700"/>
                </a:lnTo>
                <a:close/>
              </a:path>
            </a:pathLst>
          </a:custGeom>
          <a:ln>
            <a:solidFill>
              <a:schemeClr val="tx1"/>
            </a:solidFill>
          </a:ln>
        </p:spPr>
        <p:txBody>
          <a:bodyPr wrap="square">
            <a:noAutofit/>
          </a:bodyPr>
          <a:lstStyle/>
          <a:p>
            <a:endParaRPr lang="zh-CN" altLang="en-US"/>
          </a:p>
        </p:txBody>
      </p:sp>
    </p:spTree>
    <p:extLst>
      <p:ext uri="{BB962C8B-B14F-4D97-AF65-F5344CB8AC3E}">
        <p14:creationId xmlns:p14="http://schemas.microsoft.com/office/powerpoint/2010/main" val="178533237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874713" y="1592796"/>
            <a:ext cx="4523842" cy="4523842"/>
          </a:xfrm>
          <a:custGeom>
            <a:avLst/>
            <a:gdLst>
              <a:gd name="connsiteX0" fmla="*/ 0 w 4523842"/>
              <a:gd name="connsiteY0" fmla="*/ 0 h 4523842"/>
              <a:gd name="connsiteX1" fmla="*/ 4523842 w 4523842"/>
              <a:gd name="connsiteY1" fmla="*/ 0 h 4523842"/>
              <a:gd name="connsiteX2" fmla="*/ 4523842 w 4523842"/>
              <a:gd name="connsiteY2" fmla="*/ 4523842 h 4523842"/>
              <a:gd name="connsiteX3" fmla="*/ 0 w 4523842"/>
              <a:gd name="connsiteY3" fmla="*/ 4523842 h 4523842"/>
            </a:gdLst>
            <a:ahLst/>
            <a:cxnLst>
              <a:cxn ang="0">
                <a:pos x="connsiteX0" y="connsiteY0"/>
              </a:cxn>
              <a:cxn ang="0">
                <a:pos x="connsiteX1" y="connsiteY1"/>
              </a:cxn>
              <a:cxn ang="0">
                <a:pos x="connsiteX2" y="connsiteY2"/>
              </a:cxn>
              <a:cxn ang="0">
                <a:pos x="connsiteX3" y="connsiteY3"/>
              </a:cxn>
            </a:cxnLst>
            <a:rect l="l" t="t" r="r" b="b"/>
            <a:pathLst>
              <a:path w="4523842" h="4523842">
                <a:moveTo>
                  <a:pt x="0" y="0"/>
                </a:moveTo>
                <a:lnTo>
                  <a:pt x="4523842" y="0"/>
                </a:lnTo>
                <a:lnTo>
                  <a:pt x="4523842" y="4523842"/>
                </a:lnTo>
                <a:lnTo>
                  <a:pt x="0" y="4523842"/>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3609950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10/17/2024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0"/>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dirty="0">
                <a:solidFill>
                  <a:schemeClr val="bg1">
                    <a:lumMod val="75000"/>
                  </a:schemeClr>
                </a:solidFill>
                <a:latin typeface="#9Slide03 Cabin Condensed" panose="00000506000000000000" pitchFamily="2" charset="-93"/>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1"/>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2"/>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C5B65BE0-A44B-FE1F-BC49-CC85D2120F3E}"/>
              </a:ext>
            </a:extLst>
          </p:cNvPr>
          <p:cNvSpPr txBox="1"/>
          <p:nvPr userDrawn="1"/>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59" r:id="rId6"/>
    <p:sldLayoutId id="2147483660" r:id="rId7"/>
    <p:sldLayoutId id="214748366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7.sv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4.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jpg"/><Relationship Id="rId5" Type="http://schemas.openxmlformats.org/officeDocument/2006/relationships/image" Target="../media/image10.jpeg"/><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3.jp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3.jp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5.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6.png"/><Relationship Id="rId5" Type="http://schemas.openxmlformats.org/officeDocument/2006/relationships/image" Target="../media/image23.jp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6.xml"/><Relationship Id="rId7" Type="http://schemas.openxmlformats.org/officeDocument/2006/relationships/image" Target="../media/image3.jp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26.png"/><Relationship Id="rId5" Type="http://schemas.openxmlformats.org/officeDocument/2006/relationships/image" Target="../media/image23.jp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5.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6.png"/><Relationship Id="rId5" Type="http://schemas.openxmlformats.org/officeDocument/2006/relationships/image" Target="../media/image23.jp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7.jpeg"/><Relationship Id="rId5" Type="http://schemas.openxmlformats.org/officeDocument/2006/relationships/image" Target="../media/image23.jp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7.jpeg"/><Relationship Id="rId5" Type="http://schemas.openxmlformats.org/officeDocument/2006/relationships/image" Target="../media/image23.jp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27.jpeg"/><Relationship Id="rId5" Type="http://schemas.openxmlformats.org/officeDocument/2006/relationships/image" Target="../media/image23.jp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27.jpeg"/><Relationship Id="rId5" Type="http://schemas.openxmlformats.org/officeDocument/2006/relationships/image" Target="../media/image23.jp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7.jpeg"/><Relationship Id="rId5" Type="http://schemas.openxmlformats.org/officeDocument/2006/relationships/image" Target="../media/image23.jp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28.png"/><Relationship Id="rId5" Type="http://schemas.openxmlformats.org/officeDocument/2006/relationships/image" Target="../media/image23.jpg"/><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8.png"/><Relationship Id="rId5" Type="http://schemas.openxmlformats.org/officeDocument/2006/relationships/image" Target="../media/image23.jp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28.png"/><Relationship Id="rId5" Type="http://schemas.openxmlformats.org/officeDocument/2006/relationships/image" Target="../media/image23.jpg"/><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47.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3.jp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6.jpeg"/><Relationship Id="rId9" Type="http://schemas.openxmlformats.org/officeDocument/2006/relationships/image" Target="../media/image32.svg"/><Relationship Id="rId1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50.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27.jpeg"/><Relationship Id="rId5" Type="http://schemas.openxmlformats.org/officeDocument/2006/relationships/image" Target="../media/image23.jpg"/><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27.jpeg"/><Relationship Id="rId5" Type="http://schemas.openxmlformats.org/officeDocument/2006/relationships/image" Target="../media/image23.jpg"/><Relationship Id="rId4" Type="http://schemas.openxmlformats.org/officeDocument/2006/relationships/image" Target="../media/image6.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7.jpeg"/><Relationship Id="rId5" Type="http://schemas.openxmlformats.org/officeDocument/2006/relationships/image" Target="../media/image23.jpg"/><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23.jpg"/><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59.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6.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42.jpg"/><Relationship Id="rId5" Type="http://schemas.openxmlformats.org/officeDocument/2006/relationships/image" Target="../media/image23.jpg"/><Relationship Id="rId4" Type="http://schemas.openxmlformats.org/officeDocument/2006/relationships/image" Target="../media/image6.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42.jpg"/><Relationship Id="rId5" Type="http://schemas.openxmlformats.org/officeDocument/2006/relationships/image" Target="../media/image23.jpg"/><Relationship Id="rId4" Type="http://schemas.openxmlformats.org/officeDocument/2006/relationships/image" Target="../media/image6.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42.jpg"/><Relationship Id="rId5" Type="http://schemas.openxmlformats.org/officeDocument/2006/relationships/image" Target="../media/image23.jpg"/><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68.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43.jp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4.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3.jpg"/><Relationship Id="rId5" Type="http://schemas.openxmlformats.org/officeDocument/2006/relationships/image" Target="../media/image44.jpeg"/><Relationship Id="rId4"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7.png"/><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jpg"/><Relationship Id="rId5" Type="http://schemas.openxmlformats.org/officeDocument/2006/relationships/image" Target="../media/image10.jpeg"/><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3.jfif"/><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A438D7-A898-4303-8DCF-E0937D572132}"/>
              </a:ext>
            </a:extLst>
          </p:cNvPr>
          <p:cNvPicPr>
            <a:picLocks noChangeAspect="1"/>
          </p:cNvPicPr>
          <p:nvPr/>
        </p:nvPicPr>
        <p:blipFill>
          <a:blip r:embed="rId2">
            <a:extLst>
              <a:ext uri="{28A0092B-C50C-407E-A947-70E740481C1C}">
                <a14:useLocalDpi xmlns:a14="http://schemas.microsoft.com/office/drawing/2010/main" val="0"/>
              </a:ext>
            </a:extLst>
          </a:blip>
          <a:srcRect t="78" b="7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C53061E-EBC9-4C63-9D57-CA5170BAAE7C}"/>
              </a:ext>
            </a:extLst>
          </p:cNvPr>
          <p:cNvSpPr/>
          <p:nvPr/>
        </p:nvSpPr>
        <p:spPr>
          <a:xfrm>
            <a:off x="0" y="0"/>
            <a:ext cx="12192000" cy="68580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21ED1B-14D6-4A73-A333-AAE7D3BBF95B}"/>
              </a:ext>
            </a:extLst>
          </p:cNvPr>
          <p:cNvSpPr txBox="1"/>
          <p:nvPr/>
        </p:nvSpPr>
        <p:spPr>
          <a:xfrm>
            <a:off x="1192529" y="2544579"/>
            <a:ext cx="9806940" cy="1938992"/>
          </a:xfrm>
          <a:prstGeom prst="rect">
            <a:avLst/>
          </a:prstGeom>
          <a:noFill/>
        </p:spPr>
        <p:txBody>
          <a:bodyPr wrap="square" rtlCol="0">
            <a:spAutoFit/>
          </a:bodyPr>
          <a:lstStyle/>
          <a:p>
            <a:pPr algn="ctr"/>
            <a:r>
              <a:rPr lang="vi-VN" sz="6000" b="1">
                <a:ln w="28575">
                  <a:solidFill>
                    <a:srgbClr val="D3FEFE"/>
                  </a:solidFill>
                </a:ln>
                <a:noFill/>
                <a:effectLst>
                  <a:glow rad="101600">
                    <a:srgbClr val="5BD7D7">
                      <a:alpha val="60000"/>
                    </a:srgbClr>
                  </a:glow>
                </a:effectLst>
                <a:latin typeface="#9Slide03 Cabin Condensed" panose="00000506000000000000" pitchFamily="2" charset="-93"/>
              </a:rPr>
              <a:t>BẢNG TUẦN HOÀN CÁC NGUYÊN TỐ HÓA HỌC </a:t>
            </a:r>
            <a:endParaRPr lang="en-US" sz="6000" b="1" dirty="0">
              <a:ln w="28575">
                <a:solidFill>
                  <a:srgbClr val="D3FEFE"/>
                </a:solidFill>
              </a:ln>
              <a:noFill/>
              <a:effectLst>
                <a:glow rad="101600">
                  <a:srgbClr val="5BD7D7">
                    <a:alpha val="60000"/>
                  </a:srgbClr>
                </a:glow>
              </a:effectLst>
            </a:endParaRPr>
          </a:p>
        </p:txBody>
      </p:sp>
      <p:sp>
        <p:nvSpPr>
          <p:cNvPr id="8" name="TextBox 7">
            <a:extLst>
              <a:ext uri="{FF2B5EF4-FFF2-40B4-BE49-F238E27FC236}">
                <a16:creationId xmlns:a16="http://schemas.microsoft.com/office/drawing/2014/main" id="{8B9778E2-1431-489F-B067-43D4C6E7A163}"/>
              </a:ext>
            </a:extLst>
          </p:cNvPr>
          <p:cNvSpPr txBox="1"/>
          <p:nvPr/>
        </p:nvSpPr>
        <p:spPr>
          <a:xfrm>
            <a:off x="3637167" y="1408392"/>
            <a:ext cx="4917665" cy="923330"/>
          </a:xfrm>
          <a:prstGeom prst="rect">
            <a:avLst/>
          </a:prstGeom>
          <a:noFill/>
        </p:spPr>
        <p:txBody>
          <a:bodyPr wrap="square" rtlCol="0">
            <a:spAutoFit/>
          </a:bodyPr>
          <a:lstStyle/>
          <a:p>
            <a:pPr algn="ctr"/>
            <a:r>
              <a:rPr lang="vi-VN" sz="5400" b="1">
                <a:ln w="28575">
                  <a:solidFill>
                    <a:srgbClr val="D3FEFE"/>
                  </a:solidFill>
                </a:ln>
                <a:noFill/>
                <a:effectLst>
                  <a:glow rad="101600">
                    <a:srgbClr val="5BD7D7">
                      <a:alpha val="60000"/>
                    </a:srgbClr>
                  </a:glow>
                </a:effectLst>
                <a:latin typeface="#9Slide03 Cabin Condensed" panose="00000506000000000000" pitchFamily="2" charset="-93"/>
              </a:rPr>
              <a:t>Chương 2:</a:t>
            </a:r>
            <a:endParaRPr lang="vi-VN" sz="5400" b="1" dirty="0">
              <a:ln w="28575">
                <a:solidFill>
                  <a:srgbClr val="D3FEFE"/>
                </a:solidFill>
              </a:ln>
              <a:noFill/>
              <a:effectLst>
                <a:glow rad="101600">
                  <a:srgbClr val="5BD7D7">
                    <a:alpha val="60000"/>
                  </a:srgbClr>
                </a:glow>
              </a:effectLst>
              <a:latin typeface="#9Slide03 Cabin Condensed" panose="00000506000000000000" pitchFamily="2" charset="-93"/>
            </a:endParaRPr>
          </a:p>
        </p:txBody>
      </p:sp>
      <p:grpSp>
        <p:nvGrpSpPr>
          <p:cNvPr id="9" name="Group 8">
            <a:extLst>
              <a:ext uri="{FF2B5EF4-FFF2-40B4-BE49-F238E27FC236}">
                <a16:creationId xmlns:a16="http://schemas.microsoft.com/office/drawing/2014/main" id="{8D0436AF-75DD-4A11-89EC-9E16BF104D7D}"/>
              </a:ext>
            </a:extLst>
          </p:cNvPr>
          <p:cNvGrpSpPr/>
          <p:nvPr/>
        </p:nvGrpSpPr>
        <p:grpSpPr>
          <a:xfrm>
            <a:off x="681555" y="1981200"/>
            <a:ext cx="3768524" cy="1813948"/>
            <a:chOff x="879676" y="2179320"/>
            <a:chExt cx="3768524" cy="1813948"/>
          </a:xfrm>
          <a:effectLst>
            <a:glow rad="101600">
              <a:srgbClr val="FF33CC">
                <a:alpha val="60000"/>
              </a:srgbClr>
            </a:glow>
          </a:effectLst>
        </p:grpSpPr>
        <p:cxnSp>
          <p:nvCxnSpPr>
            <p:cNvPr id="16" name="Straight Connector 15">
              <a:extLst>
                <a:ext uri="{FF2B5EF4-FFF2-40B4-BE49-F238E27FC236}">
                  <a16:creationId xmlns:a16="http://schemas.microsoft.com/office/drawing/2014/main" id="{CD8EA0F6-A359-47CC-A4EF-357E57E9952B}"/>
                </a:ext>
              </a:extLst>
            </p:cNvPr>
            <p:cNvCxnSpPr>
              <a:cxnSpLocks/>
            </p:cNvCxnSpPr>
            <p:nvPr/>
          </p:nvCxnSpPr>
          <p:spPr>
            <a:xfrm flipH="1">
              <a:off x="879676" y="2179320"/>
              <a:ext cx="3768524" cy="0"/>
            </a:xfrm>
            <a:prstGeom prst="line">
              <a:avLst/>
            </a:prstGeom>
            <a:ln w="57150">
              <a:solidFill>
                <a:srgbClr val="FFBC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5E082A2-E31D-4A0A-B1BF-862C7F9D7B10}"/>
                </a:ext>
              </a:extLst>
            </p:cNvPr>
            <p:cNvCxnSpPr>
              <a:cxnSpLocks/>
            </p:cNvCxnSpPr>
            <p:nvPr/>
          </p:nvCxnSpPr>
          <p:spPr>
            <a:xfrm flipV="1">
              <a:off x="910156" y="2179321"/>
              <a:ext cx="0" cy="1813945"/>
            </a:xfrm>
            <a:prstGeom prst="line">
              <a:avLst/>
            </a:prstGeom>
            <a:ln w="57150">
              <a:solidFill>
                <a:srgbClr val="FFBC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C716A27-1825-405C-A553-878DCEC24FC8}"/>
                </a:ext>
              </a:extLst>
            </p:cNvPr>
            <p:cNvCxnSpPr>
              <a:cxnSpLocks/>
            </p:cNvCxnSpPr>
            <p:nvPr/>
          </p:nvCxnSpPr>
          <p:spPr>
            <a:xfrm flipV="1">
              <a:off x="879676" y="3993266"/>
              <a:ext cx="879677" cy="2"/>
            </a:xfrm>
            <a:prstGeom prst="line">
              <a:avLst/>
            </a:prstGeom>
            <a:ln w="57150">
              <a:solidFill>
                <a:srgbClr val="FFBCFF"/>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BC055AB6-457F-4B37-B059-25EB086FF621}"/>
              </a:ext>
            </a:extLst>
          </p:cNvPr>
          <p:cNvGrpSpPr/>
          <p:nvPr/>
        </p:nvGrpSpPr>
        <p:grpSpPr>
          <a:xfrm flipH="1">
            <a:off x="7772400" y="1981200"/>
            <a:ext cx="3768524" cy="1813948"/>
            <a:chOff x="879676" y="2179320"/>
            <a:chExt cx="3768524" cy="1813948"/>
          </a:xfrm>
          <a:effectLst>
            <a:glow rad="101600">
              <a:srgbClr val="FF33CC">
                <a:alpha val="60000"/>
              </a:srgbClr>
            </a:glow>
          </a:effectLst>
        </p:grpSpPr>
        <p:cxnSp>
          <p:nvCxnSpPr>
            <p:cNvPr id="13" name="Straight Connector 12">
              <a:extLst>
                <a:ext uri="{FF2B5EF4-FFF2-40B4-BE49-F238E27FC236}">
                  <a16:creationId xmlns:a16="http://schemas.microsoft.com/office/drawing/2014/main" id="{71514D79-0ED1-4E9E-8518-B7C53A1F41ED}"/>
                </a:ext>
              </a:extLst>
            </p:cNvPr>
            <p:cNvCxnSpPr>
              <a:cxnSpLocks/>
            </p:cNvCxnSpPr>
            <p:nvPr/>
          </p:nvCxnSpPr>
          <p:spPr>
            <a:xfrm flipH="1">
              <a:off x="879676" y="2179320"/>
              <a:ext cx="3768524" cy="0"/>
            </a:xfrm>
            <a:prstGeom prst="line">
              <a:avLst/>
            </a:prstGeom>
            <a:ln w="57150">
              <a:solidFill>
                <a:srgbClr val="FFBC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D4E6C1-8F7F-40F1-AFF8-905BC75D8007}"/>
                </a:ext>
              </a:extLst>
            </p:cNvPr>
            <p:cNvCxnSpPr>
              <a:cxnSpLocks/>
            </p:cNvCxnSpPr>
            <p:nvPr/>
          </p:nvCxnSpPr>
          <p:spPr>
            <a:xfrm flipV="1">
              <a:off x="910156" y="2179321"/>
              <a:ext cx="0" cy="1813945"/>
            </a:xfrm>
            <a:prstGeom prst="line">
              <a:avLst/>
            </a:prstGeom>
            <a:ln w="57150">
              <a:solidFill>
                <a:srgbClr val="FFBC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81F80A-9EC1-4D53-A4AB-951707096821}"/>
                </a:ext>
              </a:extLst>
            </p:cNvPr>
            <p:cNvCxnSpPr>
              <a:cxnSpLocks/>
            </p:cNvCxnSpPr>
            <p:nvPr/>
          </p:nvCxnSpPr>
          <p:spPr>
            <a:xfrm flipV="1">
              <a:off x="879676" y="3993266"/>
              <a:ext cx="879677" cy="2"/>
            </a:xfrm>
            <a:prstGeom prst="line">
              <a:avLst/>
            </a:prstGeom>
            <a:ln w="57150">
              <a:solidFill>
                <a:srgbClr val="FFBCFF"/>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C967BBD2-4D6B-4704-8314-E36FF4EAF222}"/>
              </a:ext>
            </a:extLst>
          </p:cNvPr>
          <p:cNvCxnSpPr/>
          <p:nvPr/>
        </p:nvCxnSpPr>
        <p:spPr>
          <a:xfrm>
            <a:off x="2395959" y="4686396"/>
            <a:ext cx="2916821" cy="0"/>
          </a:xfrm>
          <a:prstGeom prst="line">
            <a:avLst/>
          </a:prstGeom>
          <a:ln w="57150">
            <a:solidFill>
              <a:srgbClr val="FFE59C"/>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91B588B-268D-47CC-91BF-0EFF87277E61}"/>
              </a:ext>
            </a:extLst>
          </p:cNvPr>
          <p:cNvCxnSpPr>
            <a:cxnSpLocks/>
          </p:cNvCxnSpPr>
          <p:nvPr/>
        </p:nvCxnSpPr>
        <p:spPr>
          <a:xfrm>
            <a:off x="2395959" y="5186037"/>
            <a:ext cx="1527859" cy="0"/>
          </a:xfrm>
          <a:prstGeom prst="line">
            <a:avLst/>
          </a:prstGeom>
          <a:ln w="57150">
            <a:solidFill>
              <a:srgbClr val="FFE59C"/>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 name="Hộp Văn bản 2">
            <a:extLst>
              <a:ext uri="{FF2B5EF4-FFF2-40B4-BE49-F238E27FC236}">
                <a16:creationId xmlns:a16="http://schemas.microsoft.com/office/drawing/2014/main" id="{E2975A68-6E51-0674-6DCB-10D246A39965}"/>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19729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6AFDD0-8A55-450A-905C-A4CDCAF4920E}"/>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265D398A-B881-42B6-B604-79FBC3B05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F483D43-C724-4C85-90BF-3283014F405D}"/>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Parallelogram 9">
            <a:extLst>
              <a:ext uri="{FF2B5EF4-FFF2-40B4-BE49-F238E27FC236}">
                <a16:creationId xmlns:a16="http://schemas.microsoft.com/office/drawing/2014/main" id="{29807568-06F0-4D81-AA5F-C9478E8E5A4F}"/>
              </a:ext>
            </a:extLst>
          </p:cNvPr>
          <p:cNvSpPr>
            <a:spLocks noChangeAspect="1"/>
          </p:cNvSpPr>
          <p:nvPr>
            <p:custDataLst>
              <p:tags r:id="rId1"/>
            </p:custDataLst>
          </p:nvPr>
        </p:nvSpPr>
        <p:spPr>
          <a:xfrm>
            <a:off x="304800" y="457200"/>
            <a:ext cx="11582400" cy="5943600"/>
          </a:xfrm>
          <a:prstGeom prst="rect">
            <a:avLst/>
          </a:prstGeom>
          <a:solidFill>
            <a:schemeClr val="accent4">
              <a:lumMod val="20000"/>
              <a:lumOff val="80000"/>
            </a:schemeClr>
          </a:solidFill>
          <a:ln w="3810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4">
            <a:extLst>
              <a:ext uri="{FF2B5EF4-FFF2-40B4-BE49-F238E27FC236}">
                <a16:creationId xmlns:a16="http://schemas.microsoft.com/office/drawing/2014/main" id="{0E6C3AC7-E20A-4032-95A4-FD2F78F4E5D4}"/>
              </a:ext>
            </a:extLst>
          </p:cNvPr>
          <p:cNvSpPr txBox="1"/>
          <p:nvPr/>
        </p:nvSpPr>
        <p:spPr>
          <a:xfrm>
            <a:off x="7924800" y="5140082"/>
            <a:ext cx="1828800" cy="430887"/>
          </a:xfrm>
          <a:prstGeom prst="rect">
            <a:avLst/>
          </a:prstGeom>
          <a:noFill/>
        </p:spPr>
        <p:txBody>
          <a:bodyPr wrap="square" lIns="0" tIns="0" rIns="0" bIns="0" rtlCol="0">
            <a:spAutoFit/>
          </a:bodyPr>
          <a:lstStyle/>
          <a:p>
            <a:pPr algn="ctr"/>
            <a:r>
              <a:rPr lang="en-US" sz="2800" b="1" dirty="0">
                <a:solidFill>
                  <a:schemeClr val="accent3"/>
                </a:solidFill>
                <a:latin typeface="#9Slide03 Cabin Condensed" panose="00000506000000000000" pitchFamily="2" charset="-93"/>
                <a:cs typeface="Times New Roman" panose="02020603050405020304" pitchFamily="18" charset="0"/>
              </a:rPr>
              <a:t>Mendeleev</a:t>
            </a:r>
          </a:p>
        </p:txBody>
      </p:sp>
      <p:cxnSp>
        <p:nvCxnSpPr>
          <p:cNvPr id="7" name="Straight Connector 11">
            <a:extLst>
              <a:ext uri="{FF2B5EF4-FFF2-40B4-BE49-F238E27FC236}">
                <a16:creationId xmlns:a16="http://schemas.microsoft.com/office/drawing/2014/main" id="{F7C7C5EB-EBB9-4CC7-A5B0-9524FA1D79C8}"/>
              </a:ext>
            </a:extLst>
          </p:cNvPr>
          <p:cNvCxnSpPr>
            <a:cxnSpLocks/>
            <a:stCxn id="6" idx="3"/>
          </p:cNvCxnSpPr>
          <p:nvPr/>
        </p:nvCxnSpPr>
        <p:spPr>
          <a:xfrm>
            <a:off x="9753600" y="5355526"/>
            <a:ext cx="381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72">
            <a:extLst>
              <a:ext uri="{FF2B5EF4-FFF2-40B4-BE49-F238E27FC236}">
                <a16:creationId xmlns:a16="http://schemas.microsoft.com/office/drawing/2014/main" id="{344B784F-1959-4436-AB73-76634F666D67}"/>
              </a:ext>
            </a:extLst>
          </p:cNvPr>
          <p:cNvCxnSpPr>
            <a:cxnSpLocks/>
            <a:endCxn id="6" idx="1"/>
          </p:cNvCxnSpPr>
          <p:nvPr/>
        </p:nvCxnSpPr>
        <p:spPr>
          <a:xfrm>
            <a:off x="7543800" y="5355526"/>
            <a:ext cx="381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Graphic 15" descr="Closed quotation mark with solid fill">
            <a:extLst>
              <a:ext uri="{FF2B5EF4-FFF2-40B4-BE49-F238E27FC236}">
                <a16:creationId xmlns:a16="http://schemas.microsoft.com/office/drawing/2014/main" id="{BEC36F9F-B704-4C60-8C92-F041F127D5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4450" y="569707"/>
            <a:ext cx="1800000" cy="1800000"/>
          </a:xfrm>
          <a:prstGeom prst="rect">
            <a:avLst/>
          </a:prstGeom>
        </p:spPr>
      </p:pic>
      <p:pic>
        <p:nvPicPr>
          <p:cNvPr id="11" name="Graphic 17" descr="Open quotation mark with solid fill">
            <a:extLst>
              <a:ext uri="{FF2B5EF4-FFF2-40B4-BE49-F238E27FC236}">
                <a16:creationId xmlns:a16="http://schemas.microsoft.com/office/drawing/2014/main" id="{1404D7B1-D911-4240-B6D2-F0119D2850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2600" y="3492520"/>
            <a:ext cx="1800000" cy="1800000"/>
          </a:xfrm>
          <a:prstGeom prst="rect">
            <a:avLst/>
          </a:prstGeom>
        </p:spPr>
      </p:pic>
      <p:sp>
        <p:nvSpPr>
          <p:cNvPr id="12" name="TextBox 3">
            <a:extLst>
              <a:ext uri="{FF2B5EF4-FFF2-40B4-BE49-F238E27FC236}">
                <a16:creationId xmlns:a16="http://schemas.microsoft.com/office/drawing/2014/main" id="{681DD9E3-E0D0-42FD-899A-734B7C7280ED}"/>
              </a:ext>
            </a:extLst>
          </p:cNvPr>
          <p:cNvSpPr txBox="1"/>
          <p:nvPr/>
        </p:nvSpPr>
        <p:spPr>
          <a:xfrm>
            <a:off x="1828800" y="1424687"/>
            <a:ext cx="8534400" cy="2900346"/>
          </a:xfrm>
          <a:prstGeom prst="rect">
            <a:avLst/>
          </a:prstGeom>
          <a:noFill/>
        </p:spPr>
        <p:txBody>
          <a:bodyPr wrap="square" lIns="0" tIns="0" rIns="0" bIns="0" rtlCol="0">
            <a:spAutoFit/>
          </a:bodyPr>
          <a:lstStyle/>
          <a:p>
            <a:pPr algn="just">
              <a:lnSpc>
                <a:spcPct val="120000"/>
              </a:lnSpc>
            </a:pP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Tính</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chất</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của</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các</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nguyên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tố</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cũng</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như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tính</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chất</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của</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các</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đơn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chất</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và</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hợp</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chất</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tạo</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nên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từ</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các</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nguyên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tố</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đó</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biến</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đổi</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tuần</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hoàn</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theo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trọng</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lượng</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nguyên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tử</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của</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chúng</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trọng</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lượng</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nguyên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tử</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được</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hiểu</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là</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khối</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lượng</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 nguyên </a:t>
            </a:r>
            <a:r>
              <a:rPr lang="vi-VN" sz="32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tử</a:t>
            </a:r>
            <a:r>
              <a:rPr lang="vi-VN" sz="3200" spc="20" dirty="0">
                <a:solidFill>
                  <a:schemeClr val="tx1">
                    <a:lumMod val="85000"/>
                    <a:lumOff val="15000"/>
                  </a:schemeClr>
                </a:solidFill>
                <a:latin typeface="#9Slide03 Cabin Condensed" panose="00000506000000000000" pitchFamily="2" charset="-93"/>
                <a:cs typeface="Times New Roman" panose="02020603050405020304" pitchFamily="18" charset="0"/>
              </a:rPr>
              <a:t>)</a:t>
            </a:r>
            <a:endParaRPr lang="en-US" sz="3200" spc="20" dirty="0">
              <a:solidFill>
                <a:schemeClr val="tx1">
                  <a:lumMod val="85000"/>
                  <a:lumOff val="15000"/>
                </a:schemeClr>
              </a:solidFill>
              <a:latin typeface="#9Slide03 Cabin Condensed" panose="00000506000000000000" pitchFamily="2" charset="-93"/>
              <a:cs typeface="Times New Roman" panose="02020603050405020304" pitchFamily="18" charset="0"/>
            </a:endParaRPr>
          </a:p>
        </p:txBody>
      </p:sp>
      <p:sp>
        <p:nvSpPr>
          <p:cNvPr id="2" name="Hộp Văn bản 1">
            <a:extLst>
              <a:ext uri="{FF2B5EF4-FFF2-40B4-BE49-F238E27FC236}">
                <a16:creationId xmlns:a16="http://schemas.microsoft.com/office/drawing/2014/main" id="{7392ED8E-1039-CD10-FAA7-E8B10C4D664E}"/>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188872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750"/>
                                        <p:tgtEl>
                                          <p:spTgt spid="12"/>
                                        </p:tgtEl>
                                      </p:cBhvr>
                                    </p:animEffect>
                                  </p:childTnLst>
                                </p:cTn>
                              </p:par>
                            </p:childTnLst>
                          </p:cTn>
                        </p:par>
                        <p:par>
                          <p:cTn id="8" fill="hold">
                            <p:stCondLst>
                              <p:cond delay="4350"/>
                            </p:stCondLst>
                            <p:childTnLst>
                              <p:par>
                                <p:cTn id="9" presetID="50" presetClass="entr" presetSubtype="0" decel="10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p:stCondLst>
                              <p:cond delay="5350"/>
                            </p:stCondLst>
                            <p:childTnLst>
                              <p:par>
                                <p:cTn id="15" presetID="2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ổng hợp bảng tuần hoàn hóa học chuẩn - Mobitool">
            <a:extLst>
              <a:ext uri="{FF2B5EF4-FFF2-40B4-BE49-F238E27FC236}">
                <a16:creationId xmlns:a16="http://schemas.microsoft.com/office/drawing/2014/main" id="{DDB28A0F-8208-4CCF-8D25-C3854FEF157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93" b="93102" l="1042" r="99740">
                        <a14:foregroundMark x1="2786" y1="14676" x2="19844" y2="72870"/>
                        <a14:foregroundMark x1="19844" y1="72870" x2="24609" y2="81157"/>
                        <a14:foregroundMark x1="24609" y1="81157" x2="45547" y2="82778"/>
                        <a14:foregroundMark x1="45547" y1="82778" x2="93021" y2="76065"/>
                        <a14:foregroundMark x1="93021" y1="76065" x2="98151" y2="63935"/>
                        <a14:foregroundMark x1="98151" y1="63935" x2="96849" y2="23843"/>
                        <a14:foregroundMark x1="96849" y1="23843" x2="97370" y2="15926"/>
                        <a14:foregroundMark x1="5000" y1="13704" x2="3125" y2="27315"/>
                        <a14:foregroundMark x1="3125" y1="27315" x2="5052" y2="50463"/>
                        <a14:foregroundMark x1="5052" y1="50463" x2="23490" y2="79630"/>
                        <a14:foregroundMark x1="23490" y1="79630" x2="46615" y2="92315"/>
                        <a14:foregroundMark x1="46615" y1="92315" x2="65052" y2="94306"/>
                        <a14:foregroundMark x1="65052" y1="94306" x2="82031" y2="90463"/>
                        <a14:foregroundMark x1="82031" y1="90463" x2="90365" y2="83796"/>
                        <a14:foregroundMark x1="90365" y1="83796" x2="60573" y2="78750"/>
                        <a14:foregroundMark x1="60573" y1="78750" x2="58958" y2="68056"/>
                        <a14:foregroundMark x1="58958" y1="68056" x2="87161" y2="49769"/>
                        <a14:foregroundMark x1="87161" y1="49769" x2="97292" y2="8750"/>
                        <a14:foregroundMark x1="97292" y1="8750" x2="97292" y2="7407"/>
                        <a14:foregroundMark x1="3750" y1="7778" x2="2786" y2="48287"/>
                        <a14:foregroundMark x1="2786" y1="48287" x2="6120" y2="57407"/>
                        <a14:foregroundMark x1="6120" y1="57407" x2="9010" y2="42963"/>
                        <a14:foregroundMark x1="9010" y1="42963" x2="9583" y2="17778"/>
                        <a14:foregroundMark x1="2292" y1="9259" x2="2161" y2="56065"/>
                        <a14:foregroundMark x1="2161" y1="56065" x2="10911" y2="68148"/>
                        <a14:foregroundMark x1="10911" y1="68148" x2="26458" y2="79352"/>
                        <a14:foregroundMark x1="26458" y1="79352" x2="32240" y2="89259"/>
                        <a14:foregroundMark x1="32240" y1="89259" x2="40208" y2="96944"/>
                        <a14:foregroundMark x1="40208" y1="96944" x2="87031" y2="89861"/>
                        <a14:foregroundMark x1="87031" y1="89861" x2="94245" y2="86065"/>
                        <a14:foregroundMark x1="94245" y1="86065" x2="97760" y2="2083"/>
                        <a14:foregroundMark x1="97760" y1="2083" x2="92760" y2="10463"/>
                        <a14:foregroundMark x1="92760" y1="10463" x2="77161" y2="64954"/>
                        <a14:foregroundMark x1="77161" y1="64954" x2="67865" y2="75833"/>
                        <a14:foregroundMark x1="67865" y1="75833" x2="17500" y2="79259"/>
                        <a14:foregroundMark x1="17500" y1="79259" x2="28594" y2="93102"/>
                        <a14:foregroundMark x1="28594" y1="93102" x2="52292" y2="91481"/>
                        <a14:foregroundMark x1="3333" y1="7778" x2="2500" y2="64074"/>
                        <a14:foregroundMark x1="1042" y1="6296" x2="5208" y2="5926"/>
                        <a14:foregroundMark x1="92292" y1="1852" x2="99740" y2="14815"/>
                        <a14:foregroundMark x1="99740" y1="14815" x2="96406" y2="53796"/>
                        <a14:foregroundMark x1="96406" y1="53796" x2="91380" y2="69769"/>
                        <a14:foregroundMark x1="91380" y1="69769" x2="80417" y2="85556"/>
                        <a14:foregroundMark x1="17083" y1="84444" x2="64219" y2="83102"/>
                        <a14:foregroundMark x1="64219" y1="83102" x2="74167" y2="85185"/>
                        <a14:foregroundMark x1="93958" y1="2593" x2="98958" y2="2593"/>
                        <a14:foregroundMark x1="1250" y1="12222" x2="1250" y2="69491"/>
                      </a14:backgroundRemoval>
                    </a14:imgEffect>
                    <a14:imgEffect>
                      <a14:colorTemperature colorTemp="5328"/>
                    </a14:imgEffect>
                    <a14:imgEffect>
                      <a14:brightnessContrast contrast="-33000"/>
                    </a14:imgEffect>
                  </a14:imgLayer>
                </a14:imgProps>
              </a:ext>
              <a:ext uri="{28A0092B-C50C-407E-A947-70E740481C1C}">
                <a14:useLocalDpi xmlns:a14="http://schemas.microsoft.com/office/drawing/2010/main" val="0"/>
              </a:ext>
            </a:extLst>
          </a:blip>
          <a:srcRect b="10000"/>
          <a:stretch/>
        </p:blipFill>
        <p:spPr bwMode="auto">
          <a:xfrm>
            <a:off x="914400" y="775720"/>
            <a:ext cx="10482094" cy="5306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72A257-3617-40DE-BD9D-0598A19EC4EF}"/>
              </a:ext>
            </a:extLst>
          </p:cNvPr>
          <p:cNvSpPr txBox="1"/>
          <p:nvPr/>
        </p:nvSpPr>
        <p:spPr>
          <a:xfrm>
            <a:off x="4088534" y="530528"/>
            <a:ext cx="4640694" cy="492443"/>
          </a:xfrm>
          <a:prstGeom prst="rect">
            <a:avLst/>
          </a:prstGeom>
          <a:noFill/>
        </p:spPr>
        <p:txBody>
          <a:bodyPr wrap="none" lIns="0" tIns="0" rIns="0" bIns="0" rtlCol="0">
            <a:spAutoFit/>
          </a:bodyPr>
          <a:lstStyle/>
          <a:p>
            <a:pPr algn="l"/>
            <a:r>
              <a:rPr lang="vi-VN" sz="3200" b="1" dirty="0">
                <a:solidFill>
                  <a:schemeClr val="accent6"/>
                </a:solidFill>
                <a:latin typeface="#9Slide03 Cabin Condensed" panose="00000506000000000000" pitchFamily="2" charset="-93"/>
                <a:cs typeface="Times New Roman" panose="02020603050405020304" pitchFamily="18" charset="0"/>
              </a:rPr>
              <a:t>BẢNG TUẦN HOÀN HÓA HỌC</a:t>
            </a:r>
            <a:endParaRPr lang="en-US" sz="3200" b="1" dirty="0">
              <a:solidFill>
                <a:schemeClr val="accent6"/>
              </a:solidFill>
              <a:latin typeface="#9Slide03 Cabin Condensed" panose="00000506000000000000" pitchFamily="2" charset="-93"/>
              <a:cs typeface="Times New Roman" panose="02020603050405020304" pitchFamily="18" charset="0"/>
            </a:endParaRPr>
          </a:p>
        </p:txBody>
      </p:sp>
      <p:sp>
        <p:nvSpPr>
          <p:cNvPr id="7" name="Rectangle: Rounded Corners 3">
            <a:extLst>
              <a:ext uri="{FF2B5EF4-FFF2-40B4-BE49-F238E27FC236}">
                <a16:creationId xmlns:a16="http://schemas.microsoft.com/office/drawing/2014/main" id="{30410E5A-6DE1-42CC-A0BE-13E4CAB7012E}"/>
              </a:ext>
            </a:extLst>
          </p:cNvPr>
          <p:cNvSpPr/>
          <p:nvPr/>
        </p:nvSpPr>
        <p:spPr>
          <a:xfrm>
            <a:off x="4381336" y="1268163"/>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acGia">
            <a:extLst>
              <a:ext uri="{FF2B5EF4-FFF2-40B4-BE49-F238E27FC236}">
                <a16:creationId xmlns:a16="http://schemas.microsoft.com/office/drawing/2014/main" id="{9D4BA2D6-D629-4441-B7E7-DA354D3EF1AF}"/>
              </a:ext>
            </a:extLst>
          </p:cNvPr>
          <p:cNvSpPr txBox="1"/>
          <p:nvPr/>
        </p:nvSpPr>
        <p:spPr>
          <a:xfrm>
            <a:off x="4532921" y="1333259"/>
            <a:ext cx="1901146"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9Slide03 Cabin Condensed" panose="00000506000000000000" pitchFamily="2" charset="-93"/>
                <a:cs typeface="Times New Roman" panose="02020603050405020304" pitchFamily="18" charset="0"/>
              </a:rPr>
              <a:t>Dimitri Mendeleev</a:t>
            </a:r>
          </a:p>
        </p:txBody>
      </p:sp>
      <p:pic>
        <p:nvPicPr>
          <p:cNvPr id="9" name="Picture 133" descr="A picture containing text&#10;&#10;Description automatically generated">
            <a:extLst>
              <a:ext uri="{FF2B5EF4-FFF2-40B4-BE49-F238E27FC236}">
                <a16:creationId xmlns:a16="http://schemas.microsoft.com/office/drawing/2014/main" id="{DB8259C4-389C-4B99-9D8C-ECBC1B0CDC82}"/>
              </a:ext>
            </a:extLst>
          </p:cNvPr>
          <p:cNvPicPr>
            <a:picLocks noChangeAspect="1"/>
          </p:cNvPicPr>
          <p:nvPr/>
        </p:nvPicPr>
        <p:blipFill rotWithShape="1">
          <a:blip r:embed="rId4">
            <a:extLst>
              <a:ext uri="{28A0092B-C50C-407E-A947-70E740481C1C}">
                <a14:useLocalDpi xmlns:a14="http://schemas.microsoft.com/office/drawing/2010/main" val="0"/>
              </a:ext>
            </a:extLst>
          </a:blip>
          <a:srcRect l="37843" t="5739" r="24667" b="15425"/>
          <a:stretch/>
        </p:blipFill>
        <p:spPr>
          <a:xfrm>
            <a:off x="2438399" y="489991"/>
            <a:ext cx="1816577" cy="2075446"/>
          </a:xfrm>
          <a:prstGeom prst="rect">
            <a:avLst/>
          </a:prstGeom>
          <a:effectLst>
            <a:outerShdw blurRad="50800" dist="38100" dir="2700000" algn="tl" rotWithShape="0">
              <a:prstClr val="black">
                <a:alpha val="40000"/>
              </a:prstClr>
            </a:outerShdw>
          </a:effectLst>
        </p:spPr>
      </p:pic>
      <p:sp>
        <p:nvSpPr>
          <p:cNvPr id="2" name="Hộp Văn bản 1">
            <a:extLst>
              <a:ext uri="{FF2B5EF4-FFF2-40B4-BE49-F238E27FC236}">
                <a16:creationId xmlns:a16="http://schemas.microsoft.com/office/drawing/2014/main" id="{E0F2E986-2A52-F85E-DE89-37B5C0B3E084}"/>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199892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10;&#10;Mô tả được tạo tự động">
            <a:extLst>
              <a:ext uri="{FF2B5EF4-FFF2-40B4-BE49-F238E27FC236}">
                <a16:creationId xmlns:a16="http://schemas.microsoft.com/office/drawing/2014/main" id="{72145EA0-4969-4623-871B-3704A9EBB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TextBox 6">
            <a:extLst>
              <a:ext uri="{FF2B5EF4-FFF2-40B4-BE49-F238E27FC236}">
                <a16:creationId xmlns:a16="http://schemas.microsoft.com/office/drawing/2014/main" id="{9283C493-0C3E-499B-B18B-248C182D21B8}"/>
              </a:ext>
            </a:extLst>
          </p:cNvPr>
          <p:cNvSpPr txBox="1"/>
          <p:nvPr/>
        </p:nvSpPr>
        <p:spPr>
          <a:xfrm>
            <a:off x="679258" y="791289"/>
            <a:ext cx="8552021" cy="615553"/>
          </a:xfrm>
          <a:prstGeom prst="rect">
            <a:avLst/>
          </a:prstGeom>
          <a:noFill/>
        </p:spPr>
        <p:txBody>
          <a:bodyPr wrap="none" lIns="0" tIns="0" rIns="0" bIns="0" rtlCol="0">
            <a:spAutoFit/>
          </a:bodyPr>
          <a:lstStyle/>
          <a:p>
            <a:pPr algn="l"/>
            <a:r>
              <a:rPr lang="vi-VN" sz="4000" b="1" dirty="0">
                <a:ln w="0"/>
                <a:solidFill>
                  <a:schemeClr val="accent6"/>
                </a:solidFill>
                <a:latin typeface="#9Slide03 Cabin Condensed" panose="00000506000000000000" pitchFamily="2" charset="-93"/>
                <a:cs typeface="Times New Roman" panose="02020603050405020304" pitchFamily="18" charset="0"/>
              </a:rPr>
              <a:t>Ý NGHĨA CỦA BẢNG TUẦN HOÀN HÓA HỌC</a:t>
            </a:r>
            <a:endParaRPr lang="en-US" sz="4000" b="1" dirty="0">
              <a:ln w="0"/>
              <a:solidFill>
                <a:schemeClr val="accent6"/>
              </a:solidFill>
              <a:latin typeface="#9Slide03 Cabin Condensed" panose="00000506000000000000" pitchFamily="2" charset="-93"/>
              <a:cs typeface="Times New Roman" panose="02020603050405020304" pitchFamily="18" charset="0"/>
            </a:endParaRPr>
          </a:p>
        </p:txBody>
      </p:sp>
      <p:sp>
        <p:nvSpPr>
          <p:cNvPr id="4" name="Rectangle 7">
            <a:extLst>
              <a:ext uri="{FF2B5EF4-FFF2-40B4-BE49-F238E27FC236}">
                <a16:creationId xmlns:a16="http://schemas.microsoft.com/office/drawing/2014/main" id="{BA34DEEF-B072-48FF-B3F2-1A2D54E03859}"/>
              </a:ext>
            </a:extLst>
          </p:cNvPr>
          <p:cNvSpPr/>
          <p:nvPr/>
        </p:nvSpPr>
        <p:spPr>
          <a:xfrm>
            <a:off x="1219200" y="2198131"/>
            <a:ext cx="9753600" cy="762000"/>
          </a:xfrm>
          <a:prstGeom prst="rect">
            <a:avLst/>
          </a:prstGeom>
          <a:solidFill>
            <a:srgbClr val="FDFAD3">
              <a:alpha val="70000"/>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9Slide03 Cabin Condensed" panose="00000506000000000000" pitchFamily="2" charset="-93"/>
                <a:cs typeface="Times New Roman" panose="02020603050405020304" pitchFamily="18" charset="0"/>
              </a:rPr>
              <a:t>So sánh, </a:t>
            </a:r>
            <a:r>
              <a:rPr lang="vi-VN" sz="2800" dirty="0" err="1">
                <a:solidFill>
                  <a:schemeClr val="tx1"/>
                </a:solidFill>
                <a:latin typeface="#9Slide03 Cabin Condensed" panose="00000506000000000000" pitchFamily="2" charset="-93"/>
                <a:cs typeface="Times New Roman" panose="02020603050405020304" pitchFamily="18" charset="0"/>
              </a:rPr>
              <a:t>dự</a:t>
            </a:r>
            <a:r>
              <a:rPr lang="vi-VN" sz="2800" dirty="0">
                <a:solidFill>
                  <a:schemeClr val="tx1"/>
                </a:solidFill>
                <a:latin typeface="#9Slide03 Cabin Condensed" panose="00000506000000000000" pitchFamily="2" charset="-93"/>
                <a:cs typeface="Times New Roman" panose="02020603050405020304" pitchFamily="18" charset="0"/>
              </a:rPr>
              <a:t> đoán </a:t>
            </a:r>
            <a:r>
              <a:rPr lang="vi-VN" sz="2800" dirty="0" err="1">
                <a:solidFill>
                  <a:schemeClr val="tx1"/>
                </a:solidFill>
                <a:latin typeface="#9Slide03 Cabin Condensed" panose="00000506000000000000" pitchFamily="2" charset="-93"/>
                <a:cs typeface="Times New Roman" panose="02020603050405020304" pitchFamily="18" charset="0"/>
              </a:rPr>
              <a:t>tính</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chất</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của</a:t>
            </a:r>
            <a:r>
              <a:rPr lang="vi-VN" sz="2800" dirty="0">
                <a:solidFill>
                  <a:schemeClr val="tx1"/>
                </a:solidFill>
                <a:latin typeface="#9Slide03 Cabin Condensed" panose="00000506000000000000" pitchFamily="2" charset="-93"/>
                <a:cs typeface="Times New Roman" panose="02020603050405020304" pitchFamily="18" charset="0"/>
              </a:rPr>
              <a:t> đơn </a:t>
            </a:r>
            <a:r>
              <a:rPr lang="vi-VN" sz="2800" dirty="0" err="1">
                <a:solidFill>
                  <a:schemeClr val="tx1"/>
                </a:solidFill>
                <a:latin typeface="#9Slide03 Cabin Condensed" panose="00000506000000000000" pitchFamily="2" charset="-93"/>
                <a:cs typeface="Times New Roman" panose="02020603050405020304" pitchFamily="18" charset="0"/>
              </a:rPr>
              <a:t>chất</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và</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hợp</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chất</a:t>
            </a:r>
            <a:endParaRPr lang="en-US" sz="2800" dirty="0">
              <a:solidFill>
                <a:schemeClr val="tx1"/>
              </a:solidFill>
              <a:latin typeface="#9Slide03 Cabin Condensed" panose="00000506000000000000" pitchFamily="2" charset="-93"/>
              <a:cs typeface="Times New Roman" panose="02020603050405020304" pitchFamily="18" charset="0"/>
            </a:endParaRPr>
          </a:p>
        </p:txBody>
      </p:sp>
      <p:sp>
        <p:nvSpPr>
          <p:cNvPr id="5" name="Rectangle 8">
            <a:extLst>
              <a:ext uri="{FF2B5EF4-FFF2-40B4-BE49-F238E27FC236}">
                <a16:creationId xmlns:a16="http://schemas.microsoft.com/office/drawing/2014/main" id="{937929D3-F389-4FCB-8F86-05C8A5D53650}"/>
              </a:ext>
            </a:extLst>
          </p:cNvPr>
          <p:cNvSpPr/>
          <p:nvPr/>
        </p:nvSpPr>
        <p:spPr>
          <a:xfrm>
            <a:off x="1219200" y="3751420"/>
            <a:ext cx="9753600" cy="762000"/>
          </a:xfrm>
          <a:prstGeom prst="rect">
            <a:avLst/>
          </a:prstGeom>
          <a:solidFill>
            <a:srgbClr val="FDFAD3">
              <a:alpha val="70000"/>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9Slide03 Cabin Condensed" panose="00000506000000000000" pitchFamily="2" charset="-93"/>
                <a:cs typeface="Times New Roman" panose="02020603050405020304" pitchFamily="18" charset="0"/>
              </a:rPr>
              <a:t>Cung cấp nhiều thông tin về mỗi nguyên tố hoá học</a:t>
            </a:r>
            <a:endParaRPr lang="en-US" sz="2800">
              <a:solidFill>
                <a:schemeClr val="tx1"/>
              </a:solidFill>
              <a:latin typeface="#9Slide03 Cabin Condensed" panose="00000506000000000000" pitchFamily="2" charset="-93"/>
              <a:cs typeface="Times New Roman" panose="02020603050405020304" pitchFamily="18" charset="0"/>
            </a:endParaRPr>
          </a:p>
        </p:txBody>
      </p:sp>
      <p:sp>
        <p:nvSpPr>
          <p:cNvPr id="6" name="Rectangle 9">
            <a:extLst>
              <a:ext uri="{FF2B5EF4-FFF2-40B4-BE49-F238E27FC236}">
                <a16:creationId xmlns:a16="http://schemas.microsoft.com/office/drawing/2014/main" id="{A76E7FEC-1260-47C7-9100-9A4941AB18A2}"/>
              </a:ext>
            </a:extLst>
          </p:cNvPr>
          <p:cNvSpPr/>
          <p:nvPr/>
        </p:nvSpPr>
        <p:spPr>
          <a:xfrm>
            <a:off x="1219200" y="5304709"/>
            <a:ext cx="9753600" cy="762000"/>
          </a:xfrm>
          <a:prstGeom prst="rect">
            <a:avLst/>
          </a:prstGeom>
          <a:solidFill>
            <a:srgbClr val="FDFAD3">
              <a:alpha val="70000"/>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9Slide03 Cabin Condensed" panose="00000506000000000000" pitchFamily="2" charset="-93"/>
                <a:cs typeface="Times New Roman" panose="02020603050405020304" pitchFamily="18" charset="0"/>
              </a:rPr>
              <a:t>Định hướng cho việc tiếp tục nghiên cứu các nguyên tố mới</a:t>
            </a:r>
            <a:endParaRPr lang="en-US" sz="2800">
              <a:solidFill>
                <a:schemeClr val="tx1"/>
              </a:solidFill>
              <a:latin typeface="#9Slide03 Cabin Condensed" panose="00000506000000000000" pitchFamily="2" charset="-93"/>
              <a:cs typeface="Times New Roman" panose="02020603050405020304" pitchFamily="18" charset="0"/>
            </a:endParaRPr>
          </a:p>
        </p:txBody>
      </p:sp>
      <p:sp>
        <p:nvSpPr>
          <p:cNvPr id="7" name="Hộp Văn bản 6">
            <a:extLst>
              <a:ext uri="{FF2B5EF4-FFF2-40B4-BE49-F238E27FC236}">
                <a16:creationId xmlns:a16="http://schemas.microsoft.com/office/drawing/2014/main" id="{C01EC65E-8C00-2D17-118E-98E2F2542645}"/>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08660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975B637D-F202-4D3A-AF2F-8EA119235D2E}"/>
              </a:ext>
            </a:extLst>
          </p:cNvPr>
          <p:cNvGrpSpPr/>
          <p:nvPr/>
        </p:nvGrpSpPr>
        <p:grpSpPr>
          <a:xfrm>
            <a:off x="4097903" y="457199"/>
            <a:ext cx="3996193" cy="822960"/>
            <a:chOff x="1127760" y="447040"/>
            <a:chExt cx="10271760" cy="822960"/>
          </a:xfrm>
        </p:grpSpPr>
        <p:sp>
          <p:nvSpPr>
            <p:cNvPr id="3" name="Rectangle: Rounded Corners 1">
              <a:extLst>
                <a:ext uri="{FF2B5EF4-FFF2-40B4-BE49-F238E27FC236}">
                  <a16:creationId xmlns:a16="http://schemas.microsoft.com/office/drawing/2014/main" id="{D3ED1309-EDC2-4ACD-9850-8496B77CD2DE}"/>
                </a:ext>
              </a:extLst>
            </p:cNvPr>
            <p:cNvSpPr/>
            <p:nvPr/>
          </p:nvSpPr>
          <p:spPr>
            <a:xfrm>
              <a:off x="1127760" y="447040"/>
              <a:ext cx="10271760" cy="822960"/>
            </a:xfrm>
            <a:prstGeom prst="roundRect">
              <a:avLst>
                <a:gd name="adj" fmla="val 50000"/>
              </a:avLst>
            </a:prstGeom>
            <a:solidFill>
              <a:srgbClr val="00602B"/>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2">
              <a:extLst>
                <a:ext uri="{FF2B5EF4-FFF2-40B4-BE49-F238E27FC236}">
                  <a16:creationId xmlns:a16="http://schemas.microsoft.com/office/drawing/2014/main" id="{F6A3D702-7464-4C15-86D8-21BA4C751A9B}"/>
                </a:ext>
              </a:extLst>
            </p:cNvPr>
            <p:cNvSpPr txBox="1"/>
            <p:nvPr/>
          </p:nvSpPr>
          <p:spPr>
            <a:xfrm>
              <a:off x="1398270" y="627687"/>
              <a:ext cx="10001250" cy="584775"/>
            </a:xfrm>
            <a:prstGeom prst="rect">
              <a:avLst/>
            </a:prstGeom>
            <a:noFill/>
          </p:spPr>
          <p:txBody>
            <a:bodyPr wrap="square" rtlCol="0">
              <a:spAutoFit/>
            </a:bodyPr>
            <a:lstStyle/>
            <a:p>
              <a:pPr algn="ctr"/>
              <a:r>
                <a:rPr lang="vi-VN" sz="3200" b="1">
                  <a:solidFill>
                    <a:schemeClr val="bg1"/>
                  </a:solidFill>
                  <a:latin typeface="#9Slide03 Cabin Condensed" panose="00000506000000000000" pitchFamily="2" charset="-93"/>
                </a:rPr>
                <a:t>VIDEO</a:t>
              </a:r>
              <a:endParaRPr lang="en-US" sz="3200" b="1">
                <a:solidFill>
                  <a:schemeClr val="bg1"/>
                </a:solidFill>
              </a:endParaRPr>
            </a:p>
          </p:txBody>
        </p:sp>
      </p:grpSp>
      <p:pic>
        <p:nvPicPr>
          <p:cNvPr id="6" name="129. [TED-Ed Vietsub] Thiên tài Mendeleev trong bảng tuần hoàn hóa học - Lou Serico">
            <a:hlinkClick r:id="" action="ppaction://media"/>
            <a:extLst>
              <a:ext uri="{FF2B5EF4-FFF2-40B4-BE49-F238E27FC236}">
                <a16:creationId xmlns:a16="http://schemas.microsoft.com/office/drawing/2014/main" id="{AC517E6F-8C5A-49E9-9B4E-E25B734F64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1416520"/>
            <a:ext cx="9143999" cy="5143499"/>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5" name="Hộp Văn bản 4">
            <a:extLst>
              <a:ext uri="{FF2B5EF4-FFF2-40B4-BE49-F238E27FC236}">
                <a16:creationId xmlns:a16="http://schemas.microsoft.com/office/drawing/2014/main" id="{922242DB-D536-9E79-FDAF-16B9D904DF8E}"/>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60327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6AFDD0-8A55-450A-905C-A4CDCAF4920E}"/>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265D398A-B881-42B6-B604-79FBC3B05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F483D43-C724-4C85-90BF-3283014F405D}"/>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Parallelogram 9">
            <a:extLst>
              <a:ext uri="{FF2B5EF4-FFF2-40B4-BE49-F238E27FC236}">
                <a16:creationId xmlns:a16="http://schemas.microsoft.com/office/drawing/2014/main" id="{29807568-06F0-4D81-AA5F-C9478E8E5A4F}"/>
              </a:ext>
            </a:extLst>
          </p:cNvPr>
          <p:cNvSpPr>
            <a:spLocks noChangeAspect="1"/>
          </p:cNvSpPr>
          <p:nvPr>
            <p:custDataLst>
              <p:tags r:id="rId1"/>
            </p:custDataLst>
          </p:nvPr>
        </p:nvSpPr>
        <p:spPr>
          <a:xfrm>
            <a:off x="316155" y="750360"/>
            <a:ext cx="11582400" cy="5943600"/>
          </a:xfrm>
          <a:prstGeom prst="rect">
            <a:avLst/>
          </a:prstGeom>
          <a:solidFill>
            <a:schemeClr val="accent4">
              <a:lumMod val="20000"/>
              <a:lumOff val="80000"/>
            </a:schemeClr>
          </a:solidFill>
          <a:ln w="3810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7" name="Group 12">
            <a:extLst>
              <a:ext uri="{FF2B5EF4-FFF2-40B4-BE49-F238E27FC236}">
                <a16:creationId xmlns:a16="http://schemas.microsoft.com/office/drawing/2014/main" id="{89DF25A2-27E6-44F1-890A-E5E35C461E4C}"/>
              </a:ext>
            </a:extLst>
          </p:cNvPr>
          <p:cNvGrpSpPr/>
          <p:nvPr/>
        </p:nvGrpSpPr>
        <p:grpSpPr>
          <a:xfrm>
            <a:off x="926131" y="1676400"/>
            <a:ext cx="10339737" cy="3581400"/>
            <a:chOff x="1068069" y="2296160"/>
            <a:chExt cx="10339737" cy="1512360"/>
          </a:xfrm>
        </p:grpSpPr>
        <p:sp>
          <p:nvSpPr>
            <p:cNvPr id="41" name="Rectangle: Rounded Corners 7">
              <a:extLst>
                <a:ext uri="{FF2B5EF4-FFF2-40B4-BE49-F238E27FC236}">
                  <a16:creationId xmlns:a16="http://schemas.microsoft.com/office/drawing/2014/main" id="{87EA701B-92D1-4BD0-AEBB-E042B5270F4B}"/>
                </a:ext>
              </a:extLst>
            </p:cNvPr>
            <p:cNvSpPr/>
            <p:nvPr/>
          </p:nvSpPr>
          <p:spPr>
            <a:xfrm>
              <a:off x="1068069" y="2296160"/>
              <a:ext cx="10339737" cy="1512360"/>
            </a:xfrm>
            <a:prstGeom prst="roundRect">
              <a:avLst/>
            </a:prstGeom>
            <a:noFill/>
            <a:ln w="28575">
              <a:solidFill>
                <a:srgbClr val="0060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TextBox 21">
              <a:extLst>
                <a:ext uri="{FF2B5EF4-FFF2-40B4-BE49-F238E27FC236}">
                  <a16:creationId xmlns:a16="http://schemas.microsoft.com/office/drawing/2014/main" id="{1018B0A8-A2FB-4F9B-90FD-5D9E446D6D21}"/>
                </a:ext>
              </a:extLst>
            </p:cNvPr>
            <p:cNvSpPr txBox="1"/>
            <p:nvPr/>
          </p:nvSpPr>
          <p:spPr>
            <a:xfrm>
              <a:off x="1255350" y="2408553"/>
              <a:ext cx="9965173" cy="427298"/>
            </a:xfrm>
            <a:prstGeom prst="rect">
              <a:avLst/>
            </a:prstGeom>
            <a:noFill/>
          </p:spPr>
          <p:txBody>
            <a:bodyPr wrap="square" rtlCol="0">
              <a:spAutoFit/>
            </a:bodyPr>
            <a:lstStyle/>
            <a:p>
              <a:pPr algn="just">
                <a:lnSpc>
                  <a:spcPct val="130000"/>
                </a:lnSpc>
                <a:spcAft>
                  <a:spcPts val="800"/>
                </a:spcAft>
                <a:tabLst>
                  <a:tab pos="180340" algn="l"/>
                  <a:tab pos="450215" algn="l"/>
                  <a:tab pos="6019165" algn="l"/>
                </a:tabLst>
              </a:pP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Năm</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1869,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nhà</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hoá</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học</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Mendeleev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đã</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công</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bố</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bảng</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tuần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hoàn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các</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hoá</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học</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trong</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đó</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các</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đã</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được</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sắp</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xếp</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theo</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thứ</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tự</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tăng</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dần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khối</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lượng</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tử</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Hình ảnh 5">
            <a:extLst>
              <a:ext uri="{FF2B5EF4-FFF2-40B4-BE49-F238E27FC236}">
                <a16:creationId xmlns:a16="http://schemas.microsoft.com/office/drawing/2014/main" id="{AFF39587-6B34-4742-BBE0-898CC09E6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851162"/>
            <a:ext cx="1243279" cy="1243279"/>
          </a:xfrm>
          <a:prstGeom prst="rect">
            <a:avLst/>
          </a:prstGeom>
        </p:spPr>
      </p:pic>
      <p:sp>
        <p:nvSpPr>
          <p:cNvPr id="43" name="TextBox 21">
            <a:extLst>
              <a:ext uri="{FF2B5EF4-FFF2-40B4-BE49-F238E27FC236}">
                <a16:creationId xmlns:a16="http://schemas.microsoft.com/office/drawing/2014/main" id="{4ACA3A34-4ACC-4181-A87B-E4C999BFF52D}"/>
              </a:ext>
            </a:extLst>
          </p:cNvPr>
          <p:cNvSpPr txBox="1"/>
          <p:nvPr/>
        </p:nvSpPr>
        <p:spPr>
          <a:xfrm>
            <a:off x="1102058" y="3399183"/>
            <a:ext cx="9965173" cy="1492012"/>
          </a:xfrm>
          <a:prstGeom prst="rect">
            <a:avLst/>
          </a:prstGeom>
          <a:noFill/>
        </p:spPr>
        <p:txBody>
          <a:bodyPr wrap="square" rtlCol="0">
            <a:spAutoFit/>
          </a:bodyPr>
          <a:lstStyle/>
          <a:p>
            <a:pPr algn="just">
              <a:lnSpc>
                <a:spcPct val="130000"/>
              </a:lnSpc>
              <a:spcAft>
                <a:spcPts val="800"/>
              </a:spcAft>
              <a:tabLst>
                <a:tab pos="180340" algn="l"/>
                <a:tab pos="450215" algn="l"/>
                <a:tab pos="6019165" algn="l"/>
              </a:tabLst>
            </a:pP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Bảng</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tuần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hoàn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hiện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đại</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ngày</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nay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được</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xây</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dựng</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trên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cơ</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sở</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mối</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liên</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hệ</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giữa</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số</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hiệu</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tử</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và</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tính</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chất</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của</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các</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được</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sắp</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xếp</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theo</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thứ</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tự</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tăng</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dần</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số</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hiệu</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tử</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a:t>
            </a:r>
            <a:endParaRPr lang="en-US" sz="24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BDCE053C-1D67-CEF1-BE10-915BC8D7E3B9}"/>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98887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pdated Periodic Table: Russian Scientists Propose New Way of Ordering the  Elements">
            <a:extLst>
              <a:ext uri="{FF2B5EF4-FFF2-40B4-BE49-F238E27FC236}">
                <a16:creationId xmlns:a16="http://schemas.microsoft.com/office/drawing/2014/main" id="{74B5F576-FA43-4CD6-9522-CEE462F454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500" b="1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35220F0-0DEC-4613-A8F9-4EDEFD08B3C1}"/>
              </a:ext>
            </a:extLst>
          </p:cNvPr>
          <p:cNvGrpSpPr/>
          <p:nvPr/>
        </p:nvGrpSpPr>
        <p:grpSpPr>
          <a:xfrm>
            <a:off x="0" y="-609600"/>
            <a:ext cx="12192000" cy="4114800"/>
            <a:chOff x="5257800" y="0"/>
            <a:chExt cx="9296400" cy="6858000"/>
          </a:xfrm>
        </p:grpSpPr>
        <p:sp>
          <p:nvSpPr>
            <p:cNvPr id="5" name="Parallelogram 4">
              <a:extLst>
                <a:ext uri="{FF2B5EF4-FFF2-40B4-BE49-F238E27FC236}">
                  <a16:creationId xmlns:a16="http://schemas.microsoft.com/office/drawing/2014/main" id="{7F958F2C-1C23-482A-A767-0AAB3BF614AA}"/>
                </a:ext>
              </a:extLst>
            </p:cNvPr>
            <p:cNvSpPr>
              <a:spLocks noChangeAspect="1"/>
            </p:cNvSpPr>
            <p:nvPr>
              <p:custDataLst>
                <p:tags r:id="rId2"/>
              </p:custDataLst>
            </p:nvPr>
          </p:nvSpPr>
          <p:spPr>
            <a:xfrm>
              <a:off x="5257800" y="0"/>
              <a:ext cx="9296400" cy="6858000"/>
            </a:xfrm>
            <a:prstGeom prst="rect">
              <a:avLst/>
            </a:prstGeom>
            <a:solidFill>
              <a:schemeClr val="accent4">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F1F2D996-D567-4793-A156-27555BCEF5BA}"/>
                </a:ext>
              </a:extLst>
            </p:cNvPr>
            <p:cNvSpPr>
              <a:spLocks noChangeAspect="1"/>
            </p:cNvSpPr>
            <p:nvPr>
              <p:custDataLst>
                <p:tags r:id="rId3"/>
              </p:custDataLst>
            </p:nvPr>
          </p:nvSpPr>
          <p:spPr>
            <a:xfrm>
              <a:off x="5257800" y="438462"/>
              <a:ext cx="9296400" cy="5981076"/>
            </a:xfrm>
            <a:prstGeom prst="rect">
              <a:avLst/>
            </a:prstGeom>
            <a:blipFill dpi="0" rotWithShape="0">
              <a:blip r:embed="rId6">
                <a:alphaModFix amt="44000"/>
                <a:extLst>
                  <a:ext uri="{28A0092B-C50C-407E-A947-70E740481C1C}">
                    <a14:useLocalDpi xmlns:a14="http://schemas.microsoft.com/office/drawing/2010/main" val="0"/>
                  </a:ext>
                </a:extLst>
              </a:blip>
              <a:srcRect/>
              <a:stretch>
                <a:fillRect t="-87594" b="-875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8FD8D4B3-03E7-46A0-8925-1D20F85A3693}"/>
              </a:ext>
            </a:extLst>
          </p:cNvPr>
          <p:cNvGrpSpPr/>
          <p:nvPr/>
        </p:nvGrpSpPr>
        <p:grpSpPr>
          <a:xfrm>
            <a:off x="304801" y="-609600"/>
            <a:ext cx="11582400" cy="3566410"/>
            <a:chOff x="304801" y="-609600"/>
            <a:chExt cx="11582400" cy="3566410"/>
          </a:xfrm>
        </p:grpSpPr>
        <p:grpSp>
          <p:nvGrpSpPr>
            <p:cNvPr id="8" name="Group 7">
              <a:extLst>
                <a:ext uri="{FF2B5EF4-FFF2-40B4-BE49-F238E27FC236}">
                  <a16:creationId xmlns:a16="http://schemas.microsoft.com/office/drawing/2014/main" id="{F54CD588-83E9-4732-94E6-58BF5F39A9E3}"/>
                </a:ext>
              </a:extLst>
            </p:cNvPr>
            <p:cNvGrpSpPr/>
            <p:nvPr/>
          </p:nvGrpSpPr>
          <p:grpSpPr>
            <a:xfrm>
              <a:off x="304801" y="-609600"/>
              <a:ext cx="11582400" cy="3566410"/>
              <a:chOff x="4237264" y="219767"/>
              <a:chExt cx="11582400" cy="3566410"/>
            </a:xfrm>
          </p:grpSpPr>
          <p:sp>
            <p:nvSpPr>
              <p:cNvPr id="10" name="Parallelogram 9">
                <a:extLst>
                  <a:ext uri="{FF2B5EF4-FFF2-40B4-BE49-F238E27FC236}">
                    <a16:creationId xmlns:a16="http://schemas.microsoft.com/office/drawing/2014/main" id="{0E440DEE-29DB-49D0-A4F2-023FAFC94616}"/>
                  </a:ext>
                </a:extLst>
              </p:cNvPr>
              <p:cNvSpPr>
                <a:spLocks noChangeAspect="1"/>
              </p:cNvSpPr>
              <p:nvPr>
                <p:custDataLst>
                  <p:tags r:id="rId1"/>
                </p:custDataLst>
              </p:nvPr>
            </p:nvSpPr>
            <p:spPr>
              <a:xfrm>
                <a:off x="4237264" y="219767"/>
                <a:ext cx="11582400" cy="3566410"/>
              </a:xfrm>
              <a:prstGeom prst="rect">
                <a:avLst/>
              </a:prstGeom>
              <a:solidFill>
                <a:schemeClr val="accent4">
                  <a:lumMod val="20000"/>
                  <a:lumOff val="8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F12FE73-EDAF-49DD-B30E-9B46921D8649}"/>
                  </a:ext>
                </a:extLst>
              </p:cNvPr>
              <p:cNvSpPr txBox="1"/>
              <p:nvPr/>
            </p:nvSpPr>
            <p:spPr>
              <a:xfrm>
                <a:off x="8511969" y="725573"/>
                <a:ext cx="2399696" cy="923330"/>
              </a:xfrm>
              <a:prstGeom prst="rect">
                <a:avLst/>
              </a:prstGeom>
              <a:noFill/>
            </p:spPr>
            <p:txBody>
              <a:bodyPr wrap="none" lIns="0" tIns="0" rIns="0" bIns="0" rtlCol="0">
                <a:spAutoFit/>
              </a:bodyPr>
              <a:lstStyle/>
              <a:p>
                <a:pPr algn="l"/>
                <a:r>
                  <a:rPr lang="en-US" sz="6000" b="1" dirty="0">
                    <a:solidFill>
                      <a:schemeClr val="accent5">
                        <a:lumMod val="50000"/>
                      </a:schemeClr>
                    </a:solidFill>
                    <a:latin typeface="#9Slide03 Cabin Condensed" panose="00000506000000000000" pitchFamily="2" charset="-93"/>
                    <a:cs typeface="Times New Roman" panose="02020603050405020304" pitchFamily="18" charset="0"/>
                  </a:rPr>
                  <a:t>PHẦN 2:</a:t>
                </a:r>
              </a:p>
            </p:txBody>
          </p:sp>
          <p:sp>
            <p:nvSpPr>
              <p:cNvPr id="12" name="TextBox 11">
                <a:extLst>
                  <a:ext uri="{FF2B5EF4-FFF2-40B4-BE49-F238E27FC236}">
                    <a16:creationId xmlns:a16="http://schemas.microsoft.com/office/drawing/2014/main" id="{E5F4D436-51D8-4E22-A63F-93CA22B3570B}"/>
                  </a:ext>
                </a:extLst>
              </p:cNvPr>
              <p:cNvSpPr txBox="1"/>
              <p:nvPr/>
            </p:nvSpPr>
            <p:spPr>
              <a:xfrm>
                <a:off x="6399753" y="1779201"/>
                <a:ext cx="7300492" cy="1477328"/>
              </a:xfrm>
              <a:prstGeom prst="rect">
                <a:avLst/>
              </a:prstGeom>
              <a:noFill/>
            </p:spPr>
            <p:txBody>
              <a:bodyPr wrap="square" lIns="0" tIns="0" rIns="0" bIns="0" rtlCol="0">
                <a:spAutoFit/>
              </a:bodyPr>
              <a:lstStyle/>
              <a:p>
                <a:pPr algn="ctr"/>
                <a:r>
                  <a:rPr lang="en-US" sz="4800" b="1" dirty="0">
                    <a:solidFill>
                      <a:schemeClr val="accent4">
                        <a:lumMod val="75000"/>
                      </a:schemeClr>
                    </a:solidFill>
                    <a:latin typeface="#9Slide03 Cabin Condensed" panose="00000506000000000000" pitchFamily="2" charset="-93"/>
                    <a:cs typeface="Times New Roman" panose="02020603050405020304" pitchFamily="18" charset="0"/>
                  </a:rPr>
                  <a:t>BẢNG TUẦN HOÀN CÁC </a:t>
                </a:r>
                <a:r>
                  <a:rPr lang="vi-VN" sz="4800" b="1" dirty="0">
                    <a:solidFill>
                      <a:schemeClr val="accent4">
                        <a:lumMod val="75000"/>
                      </a:schemeClr>
                    </a:solidFill>
                    <a:latin typeface="#9Slide03 Cabin Condensed" panose="00000506000000000000" pitchFamily="2" charset="-93"/>
                    <a:cs typeface="Times New Roman" panose="02020603050405020304" pitchFamily="18" charset="0"/>
                  </a:rPr>
                  <a:t>NGUYÊN TỐ </a:t>
                </a:r>
                <a:r>
                  <a:rPr lang="en-US" sz="4800" b="1" dirty="0">
                    <a:solidFill>
                      <a:schemeClr val="accent4">
                        <a:lumMod val="75000"/>
                      </a:schemeClr>
                    </a:solidFill>
                    <a:latin typeface="#9Slide03 Cabin Condensed" panose="00000506000000000000" pitchFamily="2" charset="-93"/>
                    <a:cs typeface="Times New Roman" panose="02020603050405020304" pitchFamily="18" charset="0"/>
                  </a:rPr>
                  <a:t>HÓA HỌC</a:t>
                </a:r>
                <a:endParaRPr lang="zh-CN" altLang="en-US" sz="4800" b="1" dirty="0">
                  <a:solidFill>
                    <a:schemeClr val="accent4">
                      <a:lumMod val="75000"/>
                    </a:schemeClr>
                  </a:solidFill>
                  <a:latin typeface="#9Slide03 Cabin Condensed" panose="00000506000000000000" pitchFamily="2" charset="-93"/>
                  <a:cs typeface="Times New Roman" panose="02020603050405020304" pitchFamily="18" charset="0"/>
                  <a:sym typeface="+mn-lt"/>
                </a:endParaRPr>
              </a:p>
            </p:txBody>
          </p:sp>
        </p:grpSp>
        <p:pic>
          <p:nvPicPr>
            <p:cNvPr id="13" name="Picture 2" descr="Periodic table - Free education icons">
              <a:extLst>
                <a:ext uri="{FF2B5EF4-FFF2-40B4-BE49-F238E27FC236}">
                  <a16:creationId xmlns:a16="http://schemas.microsoft.com/office/drawing/2014/main" id="{252F5EFE-8B2C-4538-83F7-2730CFDFA1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089" y="635635"/>
              <a:ext cx="1624330" cy="16243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eriodic table - Free education icons">
              <a:extLst>
                <a:ext uri="{FF2B5EF4-FFF2-40B4-BE49-F238E27FC236}">
                  <a16:creationId xmlns:a16="http://schemas.microsoft.com/office/drawing/2014/main" id="{89FDB952-E4CB-4D1D-9570-5F159A15C7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72581" y="635635"/>
              <a:ext cx="1624330" cy="162433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Hộp Văn bản 2">
            <a:extLst>
              <a:ext uri="{FF2B5EF4-FFF2-40B4-BE49-F238E27FC236}">
                <a16:creationId xmlns:a16="http://schemas.microsoft.com/office/drawing/2014/main" id="{FE20FFBA-5DAF-1E1D-8C0D-FF8D52CD5510}"/>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42938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ppt_x"/>
                                          </p:val>
                                        </p:tav>
                                        <p:tav tm="100000">
                                          <p:val>
                                            <p:strVal val="#ppt_x"/>
                                          </p:val>
                                        </p:tav>
                                      </p:tavLst>
                                    </p:anim>
                                    <p:anim calcmode="lin" valueType="num">
                                      <p:cBhvr additive="base">
                                        <p:cTn id="12"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04800" y="492122"/>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57200"/>
            <a:ext cx="3810000" cy="817178"/>
            <a:chOff x="2119320" y="-95250"/>
            <a:chExt cx="1981200" cy="2228850"/>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1981200" cy="2133600"/>
            </a:xfrm>
            <a:prstGeom prst="rect">
              <a:avLst/>
            </a:prstGeom>
            <a:blipFill dpi="0" rotWithShape="0">
              <a:blip r:embed="rId6">
                <a:alphaModFix amt="31000"/>
                <a:extLst>
                  <a:ext uri="{28A0092B-C50C-407E-A947-70E740481C1C}">
                    <a14:useLocalDpi xmlns:a14="http://schemas.microsoft.com/office/drawing/2010/main" val="0"/>
                  </a:ext>
                </a:extLst>
              </a:blip>
              <a:srcRect/>
              <a:stretch>
                <a:fillRect t="-169174" b="-169174"/>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accent5">
                    <a:lumMod val="50000"/>
                  </a:schemeClr>
                </a:solidFill>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19320" y="-95250"/>
              <a:ext cx="1981200" cy="2228850"/>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2000"/>
                </a:lnSpc>
              </a:pPr>
              <a:r>
                <a:rPr lang="en-US" sz="3200" b="1" dirty="0">
                  <a:solidFill>
                    <a:schemeClr val="accent5">
                      <a:lumMod val="50000"/>
                    </a:schemeClr>
                  </a:solidFill>
                  <a:latin typeface="#9Slide03 Cabin Condensed" panose="00000506000000000000" pitchFamily="2" charset="-93"/>
                  <a:cs typeface="Times New Roman" panose="02020603050405020304" pitchFamily="18" charset="0"/>
                </a:rPr>
                <a:t>a</a:t>
              </a:r>
              <a:r>
                <a:rPr lang="vi-VN" sz="3200" b="1" dirty="0">
                  <a:solidFill>
                    <a:schemeClr val="accent5">
                      <a:lumMod val="50000"/>
                    </a:schemeClr>
                  </a:solidFill>
                  <a:latin typeface="#9Slide03 Cabin Condensed" panose="00000506000000000000" pitchFamily="2" charset="-93"/>
                  <a:cs typeface="Times New Roman" panose="02020603050405020304" pitchFamily="18" charset="0"/>
                </a:rPr>
                <a:t>. Ô nguyên </a:t>
              </a:r>
              <a:r>
                <a:rPr lang="vi-VN" sz="3200" b="1" dirty="0" err="1">
                  <a:solidFill>
                    <a:schemeClr val="accent5">
                      <a:lumMod val="50000"/>
                    </a:schemeClr>
                  </a:solidFill>
                  <a:latin typeface="#9Slide03 Cabin Condensed" panose="00000506000000000000" pitchFamily="2" charset="-93"/>
                  <a:cs typeface="Times New Roman" panose="02020603050405020304" pitchFamily="18" charset="0"/>
                </a:rPr>
                <a:t>tố</a:t>
              </a:r>
              <a:endParaRPr lang="vi-VN" sz="7200" b="1" dirty="0">
                <a:solidFill>
                  <a:schemeClr val="accent5">
                    <a:lumMod val="50000"/>
                  </a:schemeClr>
                </a:solidFill>
                <a:latin typeface="#9Slide03 Cabin Condensed" panose="00000506000000000000" pitchFamily="2" charset="-93"/>
                <a:cs typeface="Times New Roman" panose="02020603050405020304" pitchFamily="18" charset="0"/>
              </a:endParaRPr>
            </a:p>
          </p:txBody>
        </p:sp>
      </p:grpSp>
      <p:pic>
        <p:nvPicPr>
          <p:cNvPr id="12" name="Picture 4" descr="Bảng Tuần Hoàn Nguyên Tố Hóa Học - Ý nghĩa và cách đọc">
            <a:extLst>
              <a:ext uri="{FF2B5EF4-FFF2-40B4-BE49-F238E27FC236}">
                <a16:creationId xmlns:a16="http://schemas.microsoft.com/office/drawing/2014/main" id="{D4862635-303A-4742-B67D-2212BFE439B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838" r="11989" b="5913"/>
          <a:stretch/>
        </p:blipFill>
        <p:spPr bwMode="auto">
          <a:xfrm>
            <a:off x="1143000" y="1679217"/>
            <a:ext cx="6537960" cy="4191000"/>
          </a:xfrm>
          <a:prstGeom prst="rect">
            <a:avLst/>
          </a:prstGeom>
          <a:noFill/>
          <a:ln>
            <a:solidFill>
              <a:schemeClr val="tx1"/>
            </a:solidFill>
          </a:ln>
          <a:effectLst>
            <a:outerShdw blurRad="165100" sx="102000" sy="102000" algn="ctr" rotWithShape="0">
              <a:prstClr val="black">
                <a:alpha val="32000"/>
              </a:prstClr>
            </a:outerShdw>
          </a:effectLst>
          <a:extLst>
            <a:ext uri="{909E8E84-426E-40DD-AFC4-6F175D3DCCD1}">
              <a14:hiddenFill xmlns:a14="http://schemas.microsoft.com/office/drawing/2010/main">
                <a:solidFill>
                  <a:srgbClr val="FFFFFF"/>
                </a:solidFill>
              </a14:hiddenFill>
            </a:ext>
          </a:extLst>
        </p:spPr>
      </p:pic>
      <p:sp>
        <p:nvSpPr>
          <p:cNvPr id="14" name="Rectangle 1">
            <a:extLst>
              <a:ext uri="{FF2B5EF4-FFF2-40B4-BE49-F238E27FC236}">
                <a16:creationId xmlns:a16="http://schemas.microsoft.com/office/drawing/2014/main" id="{287BB892-BA4D-4880-9E70-FC8246A9C220}"/>
              </a:ext>
            </a:extLst>
          </p:cNvPr>
          <p:cNvSpPr/>
          <p:nvPr/>
        </p:nvSpPr>
        <p:spPr>
          <a:xfrm>
            <a:off x="3802380" y="1869717"/>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lumMod val="85000"/>
                    <a:lumOff val="15000"/>
                  </a:schemeClr>
                </a:solidFill>
                <a:latin typeface="#9Slide03 Cabin Condensed" panose="00000506000000000000" pitchFamily="2" charset="-93"/>
                <a:cs typeface="Times New Roman" panose="02020603050405020304" pitchFamily="18" charset="0"/>
              </a:rPr>
              <a:t>?</a:t>
            </a:r>
            <a:endParaRPr lang="en-US" sz="2000">
              <a:solidFill>
                <a:schemeClr val="tx1">
                  <a:lumMod val="85000"/>
                  <a:lumOff val="15000"/>
                </a:schemeClr>
              </a:solidFill>
              <a:latin typeface="#9Slide03 Cabin Condensed" panose="00000506000000000000" pitchFamily="2" charset="-93"/>
              <a:cs typeface="Times New Roman" panose="02020603050405020304" pitchFamily="18" charset="0"/>
            </a:endParaRPr>
          </a:p>
        </p:txBody>
      </p:sp>
      <p:sp>
        <p:nvSpPr>
          <p:cNvPr id="15" name="Rectangle 6">
            <a:extLst>
              <a:ext uri="{FF2B5EF4-FFF2-40B4-BE49-F238E27FC236}">
                <a16:creationId xmlns:a16="http://schemas.microsoft.com/office/drawing/2014/main" id="{756EA9D9-2D9C-44E5-A099-E1B01EC39681}"/>
              </a:ext>
            </a:extLst>
          </p:cNvPr>
          <p:cNvSpPr/>
          <p:nvPr/>
        </p:nvSpPr>
        <p:spPr>
          <a:xfrm>
            <a:off x="5783580" y="2716081"/>
            <a:ext cx="1600200" cy="532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lumMod val="85000"/>
                    <a:lumOff val="15000"/>
                  </a:schemeClr>
                </a:solidFill>
                <a:latin typeface="#9Slide03 Cabin Condensed" panose="00000506000000000000" pitchFamily="2" charset="-93"/>
                <a:cs typeface="Times New Roman" panose="02020603050405020304" pitchFamily="18" charset="0"/>
              </a:rPr>
              <a:t>?</a:t>
            </a:r>
            <a:endParaRPr lang="en-US" sz="2000">
              <a:solidFill>
                <a:schemeClr val="tx1">
                  <a:lumMod val="85000"/>
                  <a:lumOff val="15000"/>
                </a:schemeClr>
              </a:solidFill>
              <a:latin typeface="#9Slide03 Cabin Condensed" panose="00000506000000000000" pitchFamily="2" charset="-93"/>
              <a:cs typeface="Times New Roman" panose="02020603050405020304" pitchFamily="18" charset="0"/>
            </a:endParaRPr>
          </a:p>
        </p:txBody>
      </p:sp>
      <p:sp>
        <p:nvSpPr>
          <p:cNvPr id="16" name="Rectangle 7">
            <a:extLst>
              <a:ext uri="{FF2B5EF4-FFF2-40B4-BE49-F238E27FC236}">
                <a16:creationId xmlns:a16="http://schemas.microsoft.com/office/drawing/2014/main" id="{A078235D-61AF-471D-BDF4-8D0F491227DB}"/>
              </a:ext>
            </a:extLst>
          </p:cNvPr>
          <p:cNvSpPr/>
          <p:nvPr/>
        </p:nvSpPr>
        <p:spPr>
          <a:xfrm>
            <a:off x="5758180" y="3942425"/>
            <a:ext cx="1168400" cy="277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lumMod val="85000"/>
                    <a:lumOff val="15000"/>
                  </a:schemeClr>
                </a:solidFill>
                <a:latin typeface="#9Slide03 Cabin Condensed" panose="00000506000000000000" pitchFamily="2" charset="-93"/>
                <a:cs typeface="Times New Roman" panose="02020603050405020304" pitchFamily="18" charset="0"/>
              </a:rPr>
              <a:t>?</a:t>
            </a:r>
            <a:endParaRPr lang="en-US" sz="2000">
              <a:solidFill>
                <a:schemeClr val="tx1">
                  <a:lumMod val="85000"/>
                  <a:lumOff val="15000"/>
                </a:schemeClr>
              </a:solidFill>
              <a:latin typeface="#9Slide03 Cabin Condensed" panose="00000506000000000000" pitchFamily="2" charset="-93"/>
              <a:cs typeface="Times New Roman" panose="02020603050405020304" pitchFamily="18" charset="0"/>
            </a:endParaRPr>
          </a:p>
        </p:txBody>
      </p:sp>
      <p:sp>
        <p:nvSpPr>
          <p:cNvPr id="17" name="Rectangle 8">
            <a:extLst>
              <a:ext uri="{FF2B5EF4-FFF2-40B4-BE49-F238E27FC236}">
                <a16:creationId xmlns:a16="http://schemas.microsoft.com/office/drawing/2014/main" id="{410F1F1C-C14E-49A8-A03C-0928E970A55F}"/>
              </a:ext>
            </a:extLst>
          </p:cNvPr>
          <p:cNvSpPr/>
          <p:nvPr/>
        </p:nvSpPr>
        <p:spPr>
          <a:xfrm>
            <a:off x="5669280" y="4660485"/>
            <a:ext cx="1790700" cy="277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lumMod val="85000"/>
                    <a:lumOff val="15000"/>
                  </a:schemeClr>
                </a:solidFill>
                <a:latin typeface="#9Slide03 Cabin Condensed" panose="00000506000000000000" pitchFamily="2" charset="-93"/>
                <a:cs typeface="Times New Roman" panose="02020603050405020304" pitchFamily="18" charset="0"/>
              </a:rPr>
              <a:t>?</a:t>
            </a:r>
            <a:endParaRPr lang="en-US" sz="2000">
              <a:solidFill>
                <a:schemeClr val="tx1">
                  <a:lumMod val="85000"/>
                  <a:lumOff val="15000"/>
                </a:schemeClr>
              </a:solidFill>
              <a:latin typeface="#9Slide03 Cabin Condensed" panose="00000506000000000000" pitchFamily="2" charset="-93"/>
              <a:cs typeface="Times New Roman" panose="02020603050405020304" pitchFamily="18" charset="0"/>
            </a:endParaRPr>
          </a:p>
        </p:txBody>
      </p:sp>
      <p:sp>
        <p:nvSpPr>
          <p:cNvPr id="18" name="Rectangle 9">
            <a:extLst>
              <a:ext uri="{FF2B5EF4-FFF2-40B4-BE49-F238E27FC236}">
                <a16:creationId xmlns:a16="http://schemas.microsoft.com/office/drawing/2014/main" id="{A2593135-9CAE-48EC-A49F-42522B81C5DC}"/>
              </a:ext>
            </a:extLst>
          </p:cNvPr>
          <p:cNvSpPr/>
          <p:nvPr/>
        </p:nvSpPr>
        <p:spPr>
          <a:xfrm>
            <a:off x="5707380" y="5238845"/>
            <a:ext cx="1066800" cy="277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lumMod val="85000"/>
                    <a:lumOff val="15000"/>
                  </a:schemeClr>
                </a:solidFill>
                <a:latin typeface="#9Slide03 Cabin Condensed" panose="00000506000000000000" pitchFamily="2" charset="-93"/>
                <a:cs typeface="Times New Roman" panose="02020603050405020304" pitchFamily="18" charset="0"/>
              </a:rPr>
              <a:t>?</a:t>
            </a:r>
            <a:endParaRPr lang="en-US" sz="2000">
              <a:solidFill>
                <a:schemeClr val="tx1">
                  <a:lumMod val="85000"/>
                  <a:lumOff val="15000"/>
                </a:schemeClr>
              </a:solidFill>
              <a:latin typeface="#9Slide03 Cabin Condensed" panose="00000506000000000000" pitchFamily="2" charset="-93"/>
              <a:cs typeface="Times New Roman" panose="02020603050405020304" pitchFamily="18" charset="0"/>
            </a:endParaRPr>
          </a:p>
        </p:txBody>
      </p:sp>
      <p:sp>
        <p:nvSpPr>
          <p:cNvPr id="19" name="Rectangle 10">
            <a:extLst>
              <a:ext uri="{FF2B5EF4-FFF2-40B4-BE49-F238E27FC236}">
                <a16:creationId xmlns:a16="http://schemas.microsoft.com/office/drawing/2014/main" id="{320F4B4F-FE19-45A7-B29B-AEEF61B3700C}"/>
              </a:ext>
            </a:extLst>
          </p:cNvPr>
          <p:cNvSpPr/>
          <p:nvPr/>
        </p:nvSpPr>
        <p:spPr>
          <a:xfrm>
            <a:off x="1478280" y="3603267"/>
            <a:ext cx="16383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lumMod val="85000"/>
                    <a:lumOff val="15000"/>
                  </a:schemeClr>
                </a:solidFill>
                <a:latin typeface="#9Slide03 Cabin Condensed" panose="00000506000000000000" pitchFamily="2" charset="-93"/>
                <a:cs typeface="Times New Roman" panose="02020603050405020304" pitchFamily="18" charset="0"/>
              </a:rPr>
              <a:t>?</a:t>
            </a:r>
            <a:endParaRPr lang="en-US" sz="2000">
              <a:solidFill>
                <a:schemeClr val="tx1">
                  <a:lumMod val="85000"/>
                  <a:lumOff val="15000"/>
                </a:schemeClr>
              </a:solidFill>
              <a:latin typeface="#9Slide03 Cabin Condensed" panose="00000506000000000000" pitchFamily="2" charset="-93"/>
              <a:cs typeface="Times New Roman" panose="02020603050405020304" pitchFamily="18" charset="0"/>
            </a:endParaRPr>
          </a:p>
        </p:txBody>
      </p:sp>
      <p:sp>
        <p:nvSpPr>
          <p:cNvPr id="20" name="Rectangle 11">
            <a:extLst>
              <a:ext uri="{FF2B5EF4-FFF2-40B4-BE49-F238E27FC236}">
                <a16:creationId xmlns:a16="http://schemas.microsoft.com/office/drawing/2014/main" id="{7A04FAD9-F5B2-4937-90A3-FC5B1CD4E065}"/>
              </a:ext>
            </a:extLst>
          </p:cNvPr>
          <p:cNvSpPr/>
          <p:nvPr/>
        </p:nvSpPr>
        <p:spPr>
          <a:xfrm>
            <a:off x="1421130" y="4584342"/>
            <a:ext cx="146685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lumMod val="85000"/>
                    <a:lumOff val="15000"/>
                  </a:schemeClr>
                </a:solidFill>
                <a:latin typeface="#9Slide03 Cabin Condensed" panose="00000506000000000000" pitchFamily="2" charset="-93"/>
                <a:cs typeface="Times New Roman" panose="02020603050405020304" pitchFamily="18" charset="0"/>
              </a:rPr>
              <a:t>?</a:t>
            </a:r>
            <a:endParaRPr lang="en-US" sz="2000">
              <a:solidFill>
                <a:schemeClr val="tx1">
                  <a:lumMod val="85000"/>
                  <a:lumOff val="15000"/>
                </a:schemeClr>
              </a:solidFill>
              <a:latin typeface="#9Slide03 Cabin Condensed" panose="00000506000000000000" pitchFamily="2" charset="-93"/>
              <a:cs typeface="Times New Roman" panose="02020603050405020304" pitchFamily="18" charset="0"/>
            </a:endParaRPr>
          </a:p>
        </p:txBody>
      </p:sp>
      <p:sp>
        <p:nvSpPr>
          <p:cNvPr id="22" name="Oval 4109">
            <a:extLst>
              <a:ext uri="{FF2B5EF4-FFF2-40B4-BE49-F238E27FC236}">
                <a16:creationId xmlns:a16="http://schemas.microsoft.com/office/drawing/2014/main" id="{3C5CC0A7-4E51-4B04-B03D-32B623BAD888}"/>
              </a:ext>
            </a:extLst>
          </p:cNvPr>
          <p:cNvSpPr/>
          <p:nvPr/>
        </p:nvSpPr>
        <p:spPr>
          <a:xfrm>
            <a:off x="5292090" y="4752616"/>
            <a:ext cx="208372" cy="2775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abin Condensed" panose="00000506000000000000" pitchFamily="2" charset="-93"/>
              <a:cs typeface="Times New Roman" panose="02020603050405020304" pitchFamily="18" charset="0"/>
            </a:endParaRPr>
          </a:p>
        </p:txBody>
      </p:sp>
      <p:sp>
        <p:nvSpPr>
          <p:cNvPr id="31" name="Rectangle: Rounded Corners 10">
            <a:extLst>
              <a:ext uri="{FF2B5EF4-FFF2-40B4-BE49-F238E27FC236}">
                <a16:creationId xmlns:a16="http://schemas.microsoft.com/office/drawing/2014/main" id="{4C32EADA-B660-42E8-9AA7-2FC48BEDC1E1}"/>
              </a:ext>
            </a:extLst>
          </p:cNvPr>
          <p:cNvSpPr/>
          <p:nvPr/>
        </p:nvSpPr>
        <p:spPr>
          <a:xfrm>
            <a:off x="8686800" y="1426413"/>
            <a:ext cx="2718391" cy="1813778"/>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Nêu</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các</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thông</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tin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có</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trong</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ô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nguyên</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tố</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aluminium</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a:t>
            </a:r>
          </a:p>
        </p:txBody>
      </p:sp>
      <p:grpSp>
        <p:nvGrpSpPr>
          <p:cNvPr id="24" name="Group 8">
            <a:extLst>
              <a:ext uri="{FF2B5EF4-FFF2-40B4-BE49-F238E27FC236}">
                <a16:creationId xmlns:a16="http://schemas.microsoft.com/office/drawing/2014/main" id="{6CC3C2D9-627C-4BAF-9C20-54B13FE3C72D}"/>
              </a:ext>
            </a:extLst>
          </p:cNvPr>
          <p:cNvGrpSpPr/>
          <p:nvPr/>
        </p:nvGrpSpPr>
        <p:grpSpPr>
          <a:xfrm>
            <a:off x="9625362" y="910206"/>
            <a:ext cx="841265" cy="844115"/>
            <a:chOff x="656589" y="1710283"/>
            <a:chExt cx="841265" cy="844115"/>
          </a:xfrm>
        </p:grpSpPr>
        <p:sp>
          <p:nvSpPr>
            <p:cNvPr id="25" name="Oval 4">
              <a:extLst>
                <a:ext uri="{FF2B5EF4-FFF2-40B4-BE49-F238E27FC236}">
                  <a16:creationId xmlns:a16="http://schemas.microsoft.com/office/drawing/2014/main" id="{9401AF5B-0821-4DF6-83A2-DBFF9663BA10}"/>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6">
              <a:extLst>
                <a:ext uri="{FF2B5EF4-FFF2-40B4-BE49-F238E27FC236}">
                  <a16:creationId xmlns:a16="http://schemas.microsoft.com/office/drawing/2014/main" id="{F3019C72-9BA1-4F1F-821F-8E707579F335}"/>
                </a:ext>
              </a:extLst>
            </p:cNvPr>
            <p:cNvSpPr txBox="1"/>
            <p:nvPr/>
          </p:nvSpPr>
          <p:spPr>
            <a:xfrm>
              <a:off x="674894" y="1723401"/>
              <a:ext cx="822960" cy="830997"/>
            </a:xfrm>
            <a:prstGeom prst="rect">
              <a:avLst/>
            </a:prstGeom>
            <a:noFill/>
          </p:spPr>
          <p:txBody>
            <a:bodyPr wrap="square" rtlCol="0">
              <a:spAutoFit/>
            </a:bodyPr>
            <a:lstStyle/>
            <a:p>
              <a:pPr algn="ctr"/>
              <a:r>
                <a:rPr lang="vi-VN" sz="4800" b="1" dirty="0">
                  <a:solidFill>
                    <a:srgbClr val="00602B"/>
                  </a:solidFill>
                  <a:latin typeface="#9Slide03 Cabin Condensed" panose="00000506000000000000" pitchFamily="2" charset="-93"/>
                </a:rPr>
                <a:t>?</a:t>
              </a:r>
              <a:r>
                <a:rPr lang="en-US" sz="4800" b="1" dirty="0">
                  <a:solidFill>
                    <a:srgbClr val="00602B"/>
                  </a:solidFill>
                  <a:latin typeface="#9Slide03 Cabin Condensed" panose="00000506000000000000" pitchFamily="2" charset="-93"/>
                </a:rPr>
                <a:t>5</a:t>
              </a:r>
              <a:endParaRPr lang="en-US" sz="4800" b="1" dirty="0">
                <a:solidFill>
                  <a:srgbClr val="00602B"/>
                </a:solidFill>
              </a:endParaRPr>
            </a:p>
          </p:txBody>
        </p:sp>
      </p:grpSp>
      <p:sp>
        <p:nvSpPr>
          <p:cNvPr id="33" name="Rectangle: Rounded Corners 10">
            <a:extLst>
              <a:ext uri="{FF2B5EF4-FFF2-40B4-BE49-F238E27FC236}">
                <a16:creationId xmlns:a16="http://schemas.microsoft.com/office/drawing/2014/main" id="{1682D8A4-8DE2-4EA3-9151-5D3AB17847E5}"/>
              </a:ext>
            </a:extLst>
          </p:cNvPr>
          <p:cNvSpPr/>
          <p:nvPr/>
        </p:nvSpPr>
        <p:spPr>
          <a:xfrm>
            <a:off x="8281762" y="3942425"/>
            <a:ext cx="3444240" cy="1813778"/>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Số</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electron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lớp</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ngoài</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cùng</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số</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proton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của</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nguyên</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tử</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aluminium</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a:t>
            </a:r>
          </a:p>
        </p:txBody>
      </p:sp>
      <p:pic>
        <p:nvPicPr>
          <p:cNvPr id="32" name="Picture 2" descr="Light bulb free icon">
            <a:extLst>
              <a:ext uri="{FF2B5EF4-FFF2-40B4-BE49-F238E27FC236}">
                <a16:creationId xmlns:a16="http://schemas.microsoft.com/office/drawing/2014/main" id="{616A5A02-E57D-4FDB-9138-16AF1D2DFA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8801" y="3262906"/>
            <a:ext cx="1032477" cy="1032477"/>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E9C34657-3147-BAFD-D5DF-8E98CB6A3B1A}"/>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43180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 calcmode="lin" valueType="num">
                                      <p:cBhvr>
                                        <p:cTn id="9" dur="500" fill="hold"/>
                                        <p:tgtEl>
                                          <p:spTgt spid="24"/>
                                        </p:tgtEl>
                                        <p:attrNameLst>
                                          <p:attrName>style.rotation</p:attrName>
                                        </p:attrNameLst>
                                      </p:cBhvr>
                                      <p:tavLst>
                                        <p:tav tm="0">
                                          <p:val>
                                            <p:fltVal val="360"/>
                                          </p:val>
                                        </p:tav>
                                        <p:tav tm="100000">
                                          <p:val>
                                            <p:fltVal val="0"/>
                                          </p:val>
                                        </p:tav>
                                      </p:tavLst>
                                    </p:anim>
                                    <p:animEffect transition="in" filter="fade">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0" nodeType="clickEffect">
                                  <p:stCondLst>
                                    <p:cond delay="0"/>
                                  </p:stCondLst>
                                  <p:childTnLst>
                                    <p:animEffect transition="out" filter="dissolv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0" nodeType="clickEffect">
                                  <p:stCondLst>
                                    <p:cond delay="0"/>
                                  </p:stCondLst>
                                  <p:childTnLst>
                                    <p:animEffect transition="out" filter="dissolv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0" nodeType="clickEffect">
                                  <p:stCondLst>
                                    <p:cond delay="0"/>
                                  </p:stCondLst>
                                  <p:childTnLst>
                                    <p:animEffect transition="out" filter="dissolv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0" nodeType="clickEffect">
                                  <p:stCondLst>
                                    <p:cond delay="0"/>
                                  </p:stCondLst>
                                  <p:childTnLst>
                                    <p:animEffect transition="out" filter="dissolv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0" nodeType="clickEffect">
                                  <p:stCondLst>
                                    <p:cond delay="0"/>
                                  </p:stCondLst>
                                  <p:childTnLst>
                                    <p:animEffect transition="out" filter="dissolv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0" nodeType="clickEffect">
                                  <p:stCondLst>
                                    <p:cond delay="0"/>
                                  </p:stCondLst>
                                  <p:childTnLst>
                                    <p:animEffect transition="out" filter="dissolv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cTn>
                              </p:par>
                              <p:par>
                                <p:cTn id="54" presetID="16" presetClass="entr" presetSubtype="21"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barn(inVertical)">
                                      <p:cBhvr>
                                        <p:cTn id="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31"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04800" y="492122"/>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57200"/>
            <a:ext cx="3810000" cy="817178"/>
            <a:chOff x="2119320" y="-95250"/>
            <a:chExt cx="1981200" cy="2228850"/>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1981200" cy="2133600"/>
            </a:xfrm>
            <a:prstGeom prst="rect">
              <a:avLst/>
            </a:prstGeom>
            <a:blipFill dpi="0" rotWithShape="0">
              <a:blip r:embed="rId6">
                <a:alphaModFix amt="31000"/>
                <a:extLst>
                  <a:ext uri="{28A0092B-C50C-407E-A947-70E740481C1C}">
                    <a14:useLocalDpi xmlns:a14="http://schemas.microsoft.com/office/drawing/2010/main" val="0"/>
                  </a:ext>
                </a:extLst>
              </a:blip>
              <a:srcRect/>
              <a:stretch>
                <a:fillRect t="-169174" b="-169174"/>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accent5">
                    <a:lumMod val="50000"/>
                  </a:schemeClr>
                </a:solidFill>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19320" y="-95250"/>
              <a:ext cx="1981200" cy="2228850"/>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2000"/>
                </a:lnSpc>
              </a:pPr>
              <a:r>
                <a:rPr lang="en-US" sz="3200" b="1" dirty="0">
                  <a:solidFill>
                    <a:schemeClr val="accent5">
                      <a:lumMod val="50000"/>
                    </a:schemeClr>
                  </a:solidFill>
                  <a:latin typeface="#9Slide03 Cabin Condensed" panose="00000506000000000000" pitchFamily="2" charset="-93"/>
                  <a:cs typeface="Times New Roman" panose="02020603050405020304" pitchFamily="18" charset="0"/>
                </a:rPr>
                <a:t>a</a:t>
              </a:r>
              <a:r>
                <a:rPr lang="vi-VN" sz="3200" b="1" dirty="0">
                  <a:solidFill>
                    <a:schemeClr val="accent5">
                      <a:lumMod val="50000"/>
                    </a:schemeClr>
                  </a:solidFill>
                  <a:latin typeface="#9Slide03 Cabin Condensed" panose="00000506000000000000" pitchFamily="2" charset="-93"/>
                  <a:cs typeface="Times New Roman" panose="02020603050405020304" pitchFamily="18" charset="0"/>
                </a:rPr>
                <a:t>. Ô nguyên </a:t>
              </a:r>
              <a:r>
                <a:rPr lang="vi-VN" sz="3200" b="1" dirty="0" err="1">
                  <a:solidFill>
                    <a:schemeClr val="accent5">
                      <a:lumMod val="50000"/>
                    </a:schemeClr>
                  </a:solidFill>
                  <a:latin typeface="#9Slide03 Cabin Condensed" panose="00000506000000000000" pitchFamily="2" charset="-93"/>
                  <a:cs typeface="Times New Roman" panose="02020603050405020304" pitchFamily="18" charset="0"/>
                </a:rPr>
                <a:t>tố</a:t>
              </a:r>
              <a:endParaRPr lang="vi-VN" sz="7200" b="1" dirty="0">
                <a:solidFill>
                  <a:schemeClr val="accent5">
                    <a:lumMod val="50000"/>
                  </a:schemeClr>
                </a:solidFill>
                <a:latin typeface="#9Slide03 Cabin Condensed" panose="00000506000000000000" pitchFamily="2" charset="-93"/>
                <a:cs typeface="Times New Roman" panose="02020603050405020304" pitchFamily="18" charset="0"/>
              </a:endParaRPr>
            </a:p>
          </p:txBody>
        </p:sp>
      </p:grpSp>
      <p:pic>
        <p:nvPicPr>
          <p:cNvPr id="12" name="Picture 4" descr="Bảng Tuần Hoàn Nguyên Tố Hóa Học - Ý nghĩa và cách đọc">
            <a:extLst>
              <a:ext uri="{FF2B5EF4-FFF2-40B4-BE49-F238E27FC236}">
                <a16:creationId xmlns:a16="http://schemas.microsoft.com/office/drawing/2014/main" id="{D4862635-303A-4742-B67D-2212BFE439B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838" r="11989" b="5913"/>
          <a:stretch/>
        </p:blipFill>
        <p:spPr bwMode="auto">
          <a:xfrm>
            <a:off x="1143000" y="1679217"/>
            <a:ext cx="6537960" cy="4191000"/>
          </a:xfrm>
          <a:prstGeom prst="rect">
            <a:avLst/>
          </a:prstGeom>
          <a:noFill/>
          <a:ln>
            <a:solidFill>
              <a:schemeClr val="tx1"/>
            </a:solidFill>
          </a:ln>
          <a:effectLst>
            <a:outerShdw blurRad="165100" sx="102000" sy="102000" algn="ctr" rotWithShape="0">
              <a:prstClr val="black">
                <a:alpha val="32000"/>
              </a:prstClr>
            </a:outerShdw>
          </a:effectLst>
          <a:extLst>
            <a:ext uri="{909E8E84-426E-40DD-AFC4-6F175D3DCCD1}">
              <a14:hiddenFill xmlns:a14="http://schemas.microsoft.com/office/drawing/2010/main">
                <a:solidFill>
                  <a:srgbClr val="FFFFFF"/>
                </a:solidFill>
              </a14:hiddenFill>
            </a:ext>
          </a:extLst>
        </p:spPr>
      </p:pic>
      <p:sp>
        <p:nvSpPr>
          <p:cNvPr id="22" name="Oval 4109">
            <a:extLst>
              <a:ext uri="{FF2B5EF4-FFF2-40B4-BE49-F238E27FC236}">
                <a16:creationId xmlns:a16="http://schemas.microsoft.com/office/drawing/2014/main" id="{3C5CC0A7-4E51-4B04-B03D-32B623BAD888}"/>
              </a:ext>
            </a:extLst>
          </p:cNvPr>
          <p:cNvSpPr/>
          <p:nvPr/>
        </p:nvSpPr>
        <p:spPr>
          <a:xfrm>
            <a:off x="5292090" y="4752616"/>
            <a:ext cx="208372" cy="2775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abin Condensed" panose="00000506000000000000" pitchFamily="2" charset="-93"/>
              <a:cs typeface="Times New Roman" panose="02020603050405020304" pitchFamily="18" charset="0"/>
            </a:endParaRPr>
          </a:p>
        </p:txBody>
      </p:sp>
      <p:sp>
        <p:nvSpPr>
          <p:cNvPr id="23" name="TextBox 2">
            <a:extLst>
              <a:ext uri="{FF2B5EF4-FFF2-40B4-BE49-F238E27FC236}">
                <a16:creationId xmlns:a16="http://schemas.microsoft.com/office/drawing/2014/main" id="{769BF914-A8E0-4574-9443-357D94C8DA67}"/>
              </a:ext>
            </a:extLst>
          </p:cNvPr>
          <p:cNvSpPr txBox="1"/>
          <p:nvPr/>
        </p:nvSpPr>
        <p:spPr>
          <a:xfrm>
            <a:off x="8153400" y="2133600"/>
            <a:ext cx="3505200" cy="2023118"/>
          </a:xfrm>
          <a:prstGeom prst="rect">
            <a:avLst/>
          </a:prstGeom>
          <a:noFill/>
        </p:spPr>
        <p:txBody>
          <a:bodyPr wrap="square" lIns="0" tIns="0" rIns="0" bIns="0" rtlCol="0">
            <a:spAutoFit/>
          </a:bodyPr>
          <a:lstStyle/>
          <a:p>
            <a:pPr>
              <a:lnSpc>
                <a:spcPct val="120000"/>
              </a:lnSpc>
            </a:pP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8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Cấu</a:t>
            </a: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8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hình</a:t>
            </a: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 electron </a:t>
            </a:r>
            <a:r>
              <a:rPr lang="en-US" sz="28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của</a:t>
            </a: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 Al: [Ne]3s</a:t>
            </a:r>
            <a:r>
              <a:rPr lang="en-US" sz="2800" spc="20" baseline="30000" dirty="0">
                <a:solidFill>
                  <a:schemeClr val="tx1">
                    <a:lumMod val="85000"/>
                    <a:lumOff val="15000"/>
                  </a:schemeClr>
                </a:solidFill>
                <a:latin typeface="#9Slide03 Cabin Condensed" panose="00000506000000000000" pitchFamily="2" charset="-93"/>
                <a:cs typeface="Times New Roman" panose="02020603050405020304" pitchFamily="18" charset="0"/>
              </a:rPr>
              <a:t>2</a:t>
            </a: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3p</a:t>
            </a:r>
            <a:r>
              <a:rPr lang="en-US" sz="2800" spc="20" baseline="30000" dirty="0">
                <a:solidFill>
                  <a:schemeClr val="tx1">
                    <a:lumMod val="85000"/>
                    <a:lumOff val="15000"/>
                  </a:schemeClr>
                </a:solidFill>
                <a:latin typeface="#9Slide03 Cabin Condensed" panose="00000506000000000000" pitchFamily="2" charset="-93"/>
                <a:cs typeface="Times New Roman" panose="02020603050405020304" pitchFamily="18" charset="0"/>
              </a:rPr>
              <a:t>1</a:t>
            </a:r>
          </a:p>
          <a:p>
            <a:pPr>
              <a:lnSpc>
                <a:spcPct val="120000"/>
              </a:lnSpc>
            </a:pPr>
            <a:r>
              <a:rPr lang="en-US" sz="2800" dirty="0">
                <a:latin typeface="#9Slide03 Cabin Condensed" panose="00000506000000000000" pitchFamily="2" charset="-93"/>
                <a:cs typeface="Times New Roman" panose="02020603050405020304" pitchFamily="18" charset="0"/>
              </a:rPr>
              <a:t>⇒ </a:t>
            </a:r>
            <a:r>
              <a:rPr lang="en-US" sz="28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Số</a:t>
            </a: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 electron </a:t>
            </a:r>
            <a:r>
              <a:rPr lang="en-US" sz="28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lớp</a:t>
            </a: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8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ngoài</a:t>
            </a: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8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cùng</a:t>
            </a: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 = 3</a:t>
            </a:r>
          </a:p>
        </p:txBody>
      </p:sp>
      <p:sp>
        <p:nvSpPr>
          <p:cNvPr id="28" name="TextBox 2">
            <a:extLst>
              <a:ext uri="{FF2B5EF4-FFF2-40B4-BE49-F238E27FC236}">
                <a16:creationId xmlns:a16="http://schemas.microsoft.com/office/drawing/2014/main" id="{DEB89E18-BB4A-48AE-842F-E62DF51B3101}"/>
              </a:ext>
            </a:extLst>
          </p:cNvPr>
          <p:cNvSpPr txBox="1"/>
          <p:nvPr/>
        </p:nvSpPr>
        <p:spPr>
          <a:xfrm>
            <a:off x="8138160" y="4396914"/>
            <a:ext cx="3666490" cy="988989"/>
          </a:xfrm>
          <a:prstGeom prst="rect">
            <a:avLst/>
          </a:prstGeom>
          <a:noFill/>
        </p:spPr>
        <p:txBody>
          <a:bodyPr wrap="square" lIns="0" tIns="0" rIns="0" bIns="0" rtlCol="0">
            <a:spAutoFit/>
          </a:bodyPr>
          <a:lstStyle/>
          <a:p>
            <a:pPr>
              <a:lnSpc>
                <a:spcPct val="120000"/>
              </a:lnSpc>
            </a:pP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8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Số</a:t>
            </a: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8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hiệu</a:t>
            </a: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8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nguyên</a:t>
            </a: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8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tử</a:t>
            </a: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 = 13</a:t>
            </a:r>
          </a:p>
          <a:p>
            <a:pPr>
              <a:lnSpc>
                <a:spcPct val="120000"/>
              </a:lnSpc>
            </a:pPr>
            <a:r>
              <a:rPr lang="en-US" sz="2800" dirty="0">
                <a:latin typeface="#9Slide03 Cabin Condensed" panose="00000506000000000000" pitchFamily="2" charset="-93"/>
                <a:cs typeface="Times New Roman" panose="02020603050405020304" pitchFamily="18" charset="0"/>
              </a:rPr>
              <a:t>⇒</a:t>
            </a: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8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Số</a:t>
            </a: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 proton </a:t>
            </a:r>
            <a:r>
              <a:rPr lang="en-US" sz="28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là</a:t>
            </a:r>
            <a:r>
              <a:rPr lang="en-US" sz="2800" spc="20" dirty="0">
                <a:solidFill>
                  <a:schemeClr val="tx1">
                    <a:lumMod val="85000"/>
                    <a:lumOff val="15000"/>
                  </a:schemeClr>
                </a:solidFill>
                <a:latin typeface="#9Slide03 Cabin Condensed" panose="00000506000000000000" pitchFamily="2" charset="-93"/>
                <a:cs typeface="Times New Roman" panose="02020603050405020304" pitchFamily="18" charset="0"/>
              </a:rPr>
              <a:t> 13</a:t>
            </a:r>
          </a:p>
        </p:txBody>
      </p:sp>
      <p:sp>
        <p:nvSpPr>
          <p:cNvPr id="32" name="Hình chữ nhật 31">
            <a:extLst>
              <a:ext uri="{FF2B5EF4-FFF2-40B4-BE49-F238E27FC236}">
                <a16:creationId xmlns:a16="http://schemas.microsoft.com/office/drawing/2014/main" id="{08445DFA-B9A4-4D8E-A504-3991683E4FF7}"/>
              </a:ext>
            </a:extLst>
          </p:cNvPr>
          <p:cNvSpPr/>
          <p:nvPr/>
        </p:nvSpPr>
        <p:spPr>
          <a:xfrm>
            <a:off x="8454356" y="1274378"/>
            <a:ext cx="2518443" cy="73912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Light bulb free icon">
            <a:extLst>
              <a:ext uri="{FF2B5EF4-FFF2-40B4-BE49-F238E27FC236}">
                <a16:creationId xmlns:a16="http://schemas.microsoft.com/office/drawing/2014/main" id="{DFA4845D-203D-4661-B8B3-A52F402871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4357" y="1101123"/>
            <a:ext cx="1032477" cy="103247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12">
            <a:extLst>
              <a:ext uri="{FF2B5EF4-FFF2-40B4-BE49-F238E27FC236}">
                <a16:creationId xmlns:a16="http://schemas.microsoft.com/office/drawing/2014/main" id="{8F6E524C-CB44-405F-B9F5-B09B273E5F67}"/>
              </a:ext>
            </a:extLst>
          </p:cNvPr>
          <p:cNvSpPr txBox="1"/>
          <p:nvPr/>
        </p:nvSpPr>
        <p:spPr>
          <a:xfrm>
            <a:off x="9353517" y="1340040"/>
            <a:ext cx="1577983" cy="523220"/>
          </a:xfrm>
          <a:prstGeom prst="rect">
            <a:avLst/>
          </a:prstGeom>
          <a:noFill/>
        </p:spPr>
        <p:txBody>
          <a:bodyPr wrap="square" rtlCol="0">
            <a:spAutoFit/>
          </a:bodyPr>
          <a:lstStyle/>
          <a:p>
            <a:pPr algn="just"/>
            <a:r>
              <a:rPr lang="en-US" sz="2800" b="1" dirty="0" err="1">
                <a:solidFill>
                  <a:srgbClr val="C00000"/>
                </a:solidFill>
                <a:latin typeface="#9Slide03 Cabin Condensed" panose="00000506000000000000" pitchFamily="2" charset="-93"/>
              </a:rPr>
              <a:t>Lời</a:t>
            </a:r>
            <a:r>
              <a:rPr lang="en-US" sz="2800" b="1" dirty="0">
                <a:solidFill>
                  <a:srgbClr val="C00000"/>
                </a:solidFill>
                <a:latin typeface="#9Slide03 Cabin Condensed" panose="00000506000000000000" pitchFamily="2" charset="-93"/>
              </a:rPr>
              <a:t> </a:t>
            </a:r>
            <a:r>
              <a:rPr lang="en-US" sz="2800" b="1" dirty="0" err="1">
                <a:solidFill>
                  <a:srgbClr val="C00000"/>
                </a:solidFill>
                <a:latin typeface="#9Slide03 Cabin Condensed" panose="00000506000000000000" pitchFamily="2" charset="-93"/>
              </a:rPr>
              <a:t>giải</a:t>
            </a:r>
            <a:r>
              <a:rPr lang="vi-VN" sz="2800" b="1" dirty="0">
                <a:solidFill>
                  <a:srgbClr val="C00000"/>
                </a:solidFill>
                <a:latin typeface="#9Slide03 Cabin Condensed" panose="00000506000000000000" pitchFamily="2" charset="-93"/>
              </a:rPr>
              <a:t>:</a:t>
            </a:r>
            <a:endParaRPr lang="en-US" sz="2800" b="1" dirty="0">
              <a:solidFill>
                <a:srgbClr val="C00000"/>
              </a:solidFill>
            </a:endParaRPr>
          </a:p>
        </p:txBody>
      </p:sp>
      <p:sp>
        <p:nvSpPr>
          <p:cNvPr id="2" name="Hộp Văn bản 1">
            <a:extLst>
              <a:ext uri="{FF2B5EF4-FFF2-40B4-BE49-F238E27FC236}">
                <a16:creationId xmlns:a16="http://schemas.microsoft.com/office/drawing/2014/main" id="{C8DE7615-184B-63F8-ACEC-5F6223E2BE76}"/>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19052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32" grpId="0" animBg="1"/>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6AFDD0-8A55-450A-905C-A4CDCAF4920E}"/>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265D398A-B881-42B6-B604-79FBC3B05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F483D43-C724-4C85-90BF-3283014F405D}"/>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Parallelogram 9">
            <a:extLst>
              <a:ext uri="{FF2B5EF4-FFF2-40B4-BE49-F238E27FC236}">
                <a16:creationId xmlns:a16="http://schemas.microsoft.com/office/drawing/2014/main" id="{29807568-06F0-4D81-AA5F-C9478E8E5A4F}"/>
              </a:ext>
            </a:extLst>
          </p:cNvPr>
          <p:cNvSpPr>
            <a:spLocks noChangeAspect="1"/>
          </p:cNvSpPr>
          <p:nvPr>
            <p:custDataLst>
              <p:tags r:id="rId1"/>
            </p:custDataLst>
          </p:nvPr>
        </p:nvSpPr>
        <p:spPr>
          <a:xfrm>
            <a:off x="316155" y="750360"/>
            <a:ext cx="11582400" cy="5943600"/>
          </a:xfrm>
          <a:prstGeom prst="rect">
            <a:avLst/>
          </a:prstGeom>
          <a:solidFill>
            <a:schemeClr val="accent4">
              <a:lumMod val="20000"/>
              <a:lumOff val="80000"/>
            </a:schemeClr>
          </a:solidFill>
          <a:ln w="3810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7" name="Group 12">
            <a:extLst>
              <a:ext uri="{FF2B5EF4-FFF2-40B4-BE49-F238E27FC236}">
                <a16:creationId xmlns:a16="http://schemas.microsoft.com/office/drawing/2014/main" id="{89DF25A2-27E6-44F1-890A-E5E35C461E4C}"/>
              </a:ext>
            </a:extLst>
          </p:cNvPr>
          <p:cNvGrpSpPr/>
          <p:nvPr/>
        </p:nvGrpSpPr>
        <p:grpSpPr>
          <a:xfrm>
            <a:off x="926131" y="1676400"/>
            <a:ext cx="10339737" cy="3581400"/>
            <a:chOff x="1068069" y="2296160"/>
            <a:chExt cx="10339737" cy="1512360"/>
          </a:xfrm>
        </p:grpSpPr>
        <p:sp>
          <p:nvSpPr>
            <p:cNvPr id="41" name="Rectangle: Rounded Corners 7">
              <a:extLst>
                <a:ext uri="{FF2B5EF4-FFF2-40B4-BE49-F238E27FC236}">
                  <a16:creationId xmlns:a16="http://schemas.microsoft.com/office/drawing/2014/main" id="{87EA701B-92D1-4BD0-AEBB-E042B5270F4B}"/>
                </a:ext>
              </a:extLst>
            </p:cNvPr>
            <p:cNvSpPr/>
            <p:nvPr/>
          </p:nvSpPr>
          <p:spPr>
            <a:xfrm>
              <a:off x="1068069" y="2296160"/>
              <a:ext cx="10339737" cy="1512360"/>
            </a:xfrm>
            <a:prstGeom prst="roundRect">
              <a:avLst/>
            </a:prstGeom>
            <a:noFill/>
            <a:ln w="28575">
              <a:solidFill>
                <a:srgbClr val="0060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2" name="TextBox 21">
              <a:extLst>
                <a:ext uri="{FF2B5EF4-FFF2-40B4-BE49-F238E27FC236}">
                  <a16:creationId xmlns:a16="http://schemas.microsoft.com/office/drawing/2014/main" id="{1018B0A8-A2FB-4F9B-90FD-5D9E446D6D21}"/>
                </a:ext>
              </a:extLst>
            </p:cNvPr>
            <p:cNvSpPr txBox="1"/>
            <p:nvPr/>
          </p:nvSpPr>
          <p:spPr>
            <a:xfrm>
              <a:off x="1255349" y="2465380"/>
              <a:ext cx="9965173" cy="402902"/>
            </a:xfrm>
            <a:prstGeom prst="rect">
              <a:avLst/>
            </a:prstGeom>
            <a:noFill/>
          </p:spPr>
          <p:txBody>
            <a:bodyPr wrap="square" rtlCol="0">
              <a:spAutoFit/>
            </a:bodyPr>
            <a:lstStyle/>
            <a:p>
              <a:pPr algn="just">
                <a:spcAft>
                  <a:spcPts val="800"/>
                </a:spcAft>
                <a:tabLst>
                  <a:tab pos="180340" algn="l"/>
                  <a:tab pos="450215" algn="l"/>
                  <a:tab pos="6019165" algn="l"/>
                </a:tabLst>
              </a:pP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Mỗi</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hoá</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học</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được</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xếp</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vào</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một</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ô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trong</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bảng</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tuần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hoàn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các</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hoá</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học</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gọi</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là</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ô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800"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Hình ảnh 5">
            <a:extLst>
              <a:ext uri="{FF2B5EF4-FFF2-40B4-BE49-F238E27FC236}">
                <a16:creationId xmlns:a16="http://schemas.microsoft.com/office/drawing/2014/main" id="{AFF39587-6B34-4742-BBE0-898CC09E6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851162"/>
            <a:ext cx="1243279" cy="1243279"/>
          </a:xfrm>
          <a:prstGeom prst="rect">
            <a:avLst/>
          </a:prstGeom>
        </p:spPr>
      </p:pic>
      <p:sp>
        <p:nvSpPr>
          <p:cNvPr id="43" name="TextBox 21">
            <a:extLst>
              <a:ext uri="{FF2B5EF4-FFF2-40B4-BE49-F238E27FC236}">
                <a16:creationId xmlns:a16="http://schemas.microsoft.com/office/drawing/2014/main" id="{4ACA3A34-4ACC-4181-A87B-E4C999BFF52D}"/>
              </a:ext>
            </a:extLst>
          </p:cNvPr>
          <p:cNvSpPr txBox="1"/>
          <p:nvPr/>
        </p:nvSpPr>
        <p:spPr>
          <a:xfrm>
            <a:off x="1113411" y="3124200"/>
            <a:ext cx="9965173" cy="1610697"/>
          </a:xfrm>
          <a:prstGeom prst="rect">
            <a:avLst/>
          </a:prstGeom>
          <a:noFill/>
        </p:spPr>
        <p:txBody>
          <a:bodyPr wrap="square" rtlCol="0">
            <a:spAutoFit/>
          </a:bodyPr>
          <a:lstStyle/>
          <a:p>
            <a:pPr algn="just">
              <a:spcAft>
                <a:spcPts val="800"/>
              </a:spcAft>
              <a:tabLst>
                <a:tab pos="180340" algn="l"/>
                <a:tab pos="450215" algn="l"/>
                <a:tab pos="6019165" algn="l"/>
              </a:tabLst>
            </a:pPr>
            <a:r>
              <a:rPr lang="en-US" sz="36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Số</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thứ</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tự</a:t>
            </a:r>
            <a:r>
              <a:rPr lang="en-US" sz="28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của</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một</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ô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bằng</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số</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hiệu</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tử</a:t>
            </a:r>
            <a:r>
              <a:rPr lang="en-US" sz="28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của</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hoá</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học</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trong</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ô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đó</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tabLst>
                <a:tab pos="180340" algn="l"/>
                <a:tab pos="450215" algn="l"/>
                <a:tab pos="6019165" algn="l"/>
              </a:tabLst>
            </a:pPr>
            <a:r>
              <a:rPr lang="vi-VN" sz="2800" b="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STT ô = Z = </a:t>
            </a:r>
            <a:r>
              <a:rPr lang="vi-VN" sz="2800" b="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số</a:t>
            </a:r>
            <a:r>
              <a:rPr lang="vi-VN" sz="2800" b="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p = </a:t>
            </a:r>
            <a:r>
              <a:rPr lang="vi-VN" sz="2800" b="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số</a:t>
            </a:r>
            <a:r>
              <a:rPr lang="vi-VN" sz="2800" b="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e = </a:t>
            </a:r>
            <a:r>
              <a:rPr lang="vi-VN" sz="2800" b="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số</a:t>
            </a:r>
            <a:r>
              <a:rPr lang="vi-VN" sz="2800" b="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ĐTHN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DB788BC6-8E44-CDC6-A313-29C3D6860BC1}"/>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40844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04800" y="457200"/>
            <a:ext cx="11582400" cy="5943600"/>
          </a:xfrm>
          <a:prstGeom prst="rect">
            <a:avLst/>
          </a:prstGeom>
          <a:solidFill>
            <a:schemeClr val="accent4">
              <a:lumMod val="20000"/>
              <a:lumOff val="80000"/>
            </a:schemeClr>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9Slide03 Cabin Condensed" panose="00000506000000000000" pitchFamily="2" charset="-93"/>
              <a:cs typeface="Times New Roman" panose="02020603050405020304" pitchFamily="18" charset="0"/>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57200"/>
            <a:ext cx="2514600" cy="817178"/>
            <a:chOff x="2119320" y="-95250"/>
            <a:chExt cx="1981200" cy="2228850"/>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1981200"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accent5">
                    <a:lumMod val="50000"/>
                  </a:schemeClr>
                </a:solidFill>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19320" y="-95250"/>
              <a:ext cx="1981200" cy="2228850"/>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2000"/>
                </a:lnSpc>
              </a:pPr>
              <a:r>
                <a:rPr lang="en-US" sz="3200" b="1" dirty="0">
                  <a:solidFill>
                    <a:schemeClr val="accent5">
                      <a:lumMod val="50000"/>
                    </a:schemeClr>
                  </a:solidFill>
                  <a:latin typeface="#9Slide03 Cabin Condensed" panose="00000506000000000000" pitchFamily="2" charset="-93"/>
                  <a:cs typeface="Times New Roman" panose="02020603050405020304" pitchFamily="18" charset="0"/>
                </a:rPr>
                <a:t>b</a:t>
              </a:r>
              <a:r>
                <a:rPr lang="vi-VN" sz="3200" b="1" dirty="0">
                  <a:solidFill>
                    <a:schemeClr val="accent5">
                      <a:lumMod val="50000"/>
                    </a:schemeClr>
                  </a:solidFill>
                  <a:latin typeface="#9Slide03 Cabin Condensed" panose="00000506000000000000" pitchFamily="2" charset="-93"/>
                  <a:cs typeface="Times New Roman" panose="02020603050405020304" pitchFamily="18" charset="0"/>
                </a:rPr>
                <a:t>. Chu </a:t>
              </a:r>
              <a:r>
                <a:rPr lang="vi-VN" sz="3200" b="1" dirty="0" err="1">
                  <a:solidFill>
                    <a:schemeClr val="accent5">
                      <a:lumMod val="50000"/>
                    </a:schemeClr>
                  </a:solidFill>
                  <a:latin typeface="#9Slide03 Cabin Condensed" panose="00000506000000000000" pitchFamily="2" charset="-93"/>
                  <a:cs typeface="Times New Roman" panose="02020603050405020304" pitchFamily="18" charset="0"/>
                </a:rPr>
                <a:t>kì</a:t>
              </a:r>
              <a:endParaRPr lang="vi-VN" sz="7200" b="1" dirty="0">
                <a:solidFill>
                  <a:schemeClr val="accent5">
                    <a:lumMod val="50000"/>
                  </a:schemeClr>
                </a:solidFill>
                <a:latin typeface="#9Slide03 Cabin Condensed" panose="00000506000000000000" pitchFamily="2" charset="-93"/>
                <a:cs typeface="Times New Roman" panose="02020603050405020304" pitchFamily="18" charset="0"/>
              </a:endParaRPr>
            </a:p>
          </p:txBody>
        </p:sp>
      </p:grpSp>
      <p:pic>
        <p:nvPicPr>
          <p:cNvPr id="34" name="Picture 6">
            <a:extLst>
              <a:ext uri="{FF2B5EF4-FFF2-40B4-BE49-F238E27FC236}">
                <a16:creationId xmlns:a16="http://schemas.microsoft.com/office/drawing/2014/main" id="{32F85B89-D2D2-4639-9ACE-875DC484BB4F}"/>
              </a:ext>
            </a:extLst>
          </p:cNvPr>
          <p:cNvPicPr>
            <a:picLocks noChangeAspect="1"/>
          </p:cNvPicPr>
          <p:nvPr/>
        </p:nvPicPr>
        <p:blipFill>
          <a:blip r:embed="rId6"/>
          <a:stretch>
            <a:fillRect/>
          </a:stretch>
        </p:blipFill>
        <p:spPr>
          <a:xfrm>
            <a:off x="914400" y="1400572"/>
            <a:ext cx="10650436" cy="2810267"/>
          </a:xfrm>
          <a:prstGeom prst="rect">
            <a:avLst/>
          </a:prstGeom>
          <a:ln>
            <a:solidFill>
              <a:schemeClr val="tx1"/>
            </a:solidFill>
          </a:ln>
          <a:effectLst>
            <a:outerShdw blurRad="190500" dist="76200" dir="16200000" rotWithShape="0">
              <a:prstClr val="black">
                <a:alpha val="18000"/>
              </a:prstClr>
            </a:outerShdw>
          </a:effectLst>
        </p:spPr>
      </p:pic>
      <p:sp>
        <p:nvSpPr>
          <p:cNvPr id="36" name="Rectangle: Rounded Corners 10">
            <a:extLst>
              <a:ext uri="{FF2B5EF4-FFF2-40B4-BE49-F238E27FC236}">
                <a16:creationId xmlns:a16="http://schemas.microsoft.com/office/drawing/2014/main" id="{A3E775E8-C942-4F28-AC45-D86B28D9E941}"/>
              </a:ext>
            </a:extLst>
          </p:cNvPr>
          <p:cNvSpPr/>
          <p:nvPr/>
        </p:nvSpPr>
        <p:spPr>
          <a:xfrm>
            <a:off x="1448141" y="4471002"/>
            <a:ext cx="3822112" cy="1537091"/>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Nhận</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xét</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về</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số</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lớp</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electron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trong</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nguyên</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tử</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của</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các</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nguyên</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tố</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cùng</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chu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kì</a:t>
            </a:r>
            <a:endPar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endParaRPr>
          </a:p>
        </p:txBody>
      </p:sp>
      <p:grpSp>
        <p:nvGrpSpPr>
          <p:cNvPr id="43" name="Group 8">
            <a:extLst>
              <a:ext uri="{FF2B5EF4-FFF2-40B4-BE49-F238E27FC236}">
                <a16:creationId xmlns:a16="http://schemas.microsoft.com/office/drawing/2014/main" id="{25291716-6829-42B5-884C-8B0AF8E3CE91}"/>
              </a:ext>
            </a:extLst>
          </p:cNvPr>
          <p:cNvGrpSpPr/>
          <p:nvPr/>
        </p:nvGrpSpPr>
        <p:grpSpPr>
          <a:xfrm>
            <a:off x="465998" y="4810932"/>
            <a:ext cx="841265" cy="844115"/>
            <a:chOff x="656589" y="1710283"/>
            <a:chExt cx="841265" cy="844115"/>
          </a:xfrm>
        </p:grpSpPr>
        <p:sp>
          <p:nvSpPr>
            <p:cNvPr id="44" name="Oval 4">
              <a:extLst>
                <a:ext uri="{FF2B5EF4-FFF2-40B4-BE49-F238E27FC236}">
                  <a16:creationId xmlns:a16="http://schemas.microsoft.com/office/drawing/2014/main" id="{FC17644B-42DC-41E6-BDA4-99866E8590D0}"/>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6">
              <a:extLst>
                <a:ext uri="{FF2B5EF4-FFF2-40B4-BE49-F238E27FC236}">
                  <a16:creationId xmlns:a16="http://schemas.microsoft.com/office/drawing/2014/main" id="{6C451F83-027A-4C3C-A511-E1EE0EE44F82}"/>
                </a:ext>
              </a:extLst>
            </p:cNvPr>
            <p:cNvSpPr txBox="1"/>
            <p:nvPr/>
          </p:nvSpPr>
          <p:spPr>
            <a:xfrm>
              <a:off x="674894" y="1723401"/>
              <a:ext cx="822960" cy="830997"/>
            </a:xfrm>
            <a:prstGeom prst="rect">
              <a:avLst/>
            </a:prstGeom>
            <a:noFill/>
          </p:spPr>
          <p:txBody>
            <a:bodyPr wrap="square" rtlCol="0">
              <a:spAutoFit/>
            </a:bodyPr>
            <a:lstStyle/>
            <a:p>
              <a:pPr algn="ctr"/>
              <a:r>
                <a:rPr lang="vi-VN" sz="4800" b="1" dirty="0">
                  <a:solidFill>
                    <a:srgbClr val="00602B"/>
                  </a:solidFill>
                  <a:latin typeface="#9Slide03 Cabin Condensed" panose="00000506000000000000" pitchFamily="2" charset="-93"/>
                </a:rPr>
                <a:t>?</a:t>
              </a:r>
              <a:r>
                <a:rPr lang="en-US" sz="4800" b="1" dirty="0">
                  <a:solidFill>
                    <a:srgbClr val="00602B"/>
                  </a:solidFill>
                  <a:latin typeface="#9Slide03 Cabin Condensed" panose="00000506000000000000" pitchFamily="2" charset="-93"/>
                </a:rPr>
                <a:t>6</a:t>
              </a:r>
              <a:endParaRPr lang="en-US" sz="4800" b="1" dirty="0">
                <a:solidFill>
                  <a:srgbClr val="00602B"/>
                </a:solidFill>
              </a:endParaRPr>
            </a:p>
          </p:txBody>
        </p:sp>
      </p:grpSp>
      <p:sp>
        <p:nvSpPr>
          <p:cNvPr id="46" name="Rectangle: Rounded Corners 10">
            <a:extLst>
              <a:ext uri="{FF2B5EF4-FFF2-40B4-BE49-F238E27FC236}">
                <a16:creationId xmlns:a16="http://schemas.microsoft.com/office/drawing/2014/main" id="{DFDB0443-E0EC-4AC1-A593-2D2C51C69E41}"/>
              </a:ext>
            </a:extLst>
          </p:cNvPr>
          <p:cNvSpPr/>
          <p:nvPr/>
        </p:nvSpPr>
        <p:spPr>
          <a:xfrm>
            <a:off x="7172962" y="4533485"/>
            <a:ext cx="4032283" cy="1544669"/>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Nguyên</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tố</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có</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số</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hiệu</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nguyên</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tử</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là</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20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thuộc</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chu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kì</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nào</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trong</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bảng</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tuần</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hoàn</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a:t>
            </a:r>
          </a:p>
        </p:txBody>
      </p:sp>
      <p:pic>
        <p:nvPicPr>
          <p:cNvPr id="47" name="Picture 2" descr="Light bulb free icon">
            <a:extLst>
              <a:ext uri="{FF2B5EF4-FFF2-40B4-BE49-F238E27FC236}">
                <a16:creationId xmlns:a16="http://schemas.microsoft.com/office/drawing/2014/main" id="{4F9498A9-EEC0-4769-94C4-3A2BF4E470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0965" y="4824050"/>
            <a:ext cx="1032477" cy="1032477"/>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240481D5-DADF-88C0-B64A-95F0479C20B1}"/>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3853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p:cTn id="14" dur="500" fill="hold"/>
                                        <p:tgtEl>
                                          <p:spTgt spid="43"/>
                                        </p:tgtEl>
                                        <p:attrNameLst>
                                          <p:attrName>ppt_w</p:attrName>
                                        </p:attrNameLst>
                                      </p:cBhvr>
                                      <p:tavLst>
                                        <p:tav tm="0">
                                          <p:val>
                                            <p:fltVal val="0"/>
                                          </p:val>
                                        </p:tav>
                                        <p:tav tm="100000">
                                          <p:val>
                                            <p:strVal val="#ppt_w"/>
                                          </p:val>
                                        </p:tav>
                                      </p:tavLst>
                                    </p:anim>
                                    <p:anim calcmode="lin" valueType="num">
                                      <p:cBhvr>
                                        <p:cTn id="15" dur="500" fill="hold"/>
                                        <p:tgtEl>
                                          <p:spTgt spid="43"/>
                                        </p:tgtEl>
                                        <p:attrNameLst>
                                          <p:attrName>ppt_h</p:attrName>
                                        </p:attrNameLst>
                                      </p:cBhvr>
                                      <p:tavLst>
                                        <p:tav tm="0">
                                          <p:val>
                                            <p:fltVal val="0"/>
                                          </p:val>
                                        </p:tav>
                                        <p:tav tm="100000">
                                          <p:val>
                                            <p:strVal val="#ppt_h"/>
                                          </p:val>
                                        </p:tav>
                                      </p:tavLst>
                                    </p:anim>
                                    <p:anim calcmode="lin" valueType="num">
                                      <p:cBhvr>
                                        <p:cTn id="16" dur="500" fill="hold"/>
                                        <p:tgtEl>
                                          <p:spTgt spid="43"/>
                                        </p:tgtEl>
                                        <p:attrNameLst>
                                          <p:attrName>style.rotation</p:attrName>
                                        </p:attrNameLst>
                                      </p:cBhvr>
                                      <p:tavLst>
                                        <p:tav tm="0">
                                          <p:val>
                                            <p:fltVal val="360"/>
                                          </p:val>
                                        </p:tav>
                                        <p:tav tm="100000">
                                          <p:val>
                                            <p:fltVal val="0"/>
                                          </p:val>
                                        </p:tav>
                                      </p:tavLst>
                                    </p:anim>
                                    <p:animEffect transition="in" filter="fade">
                                      <p:cBhvr>
                                        <p:cTn id="17" dur="500"/>
                                        <p:tgtEl>
                                          <p:spTgt spid="4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arn(inVertical)">
                                      <p:cBhvr>
                                        <p:cTn id="25" dur="500"/>
                                        <p:tgtEl>
                                          <p:spTgt spid="46"/>
                                        </p:tgtEl>
                                      </p:cBhvr>
                                    </p:animEffect>
                                  </p:childTnLst>
                                </p:cTn>
                              </p:par>
                              <p:par>
                                <p:cTn id="26" presetID="16" presetClass="entr" presetSubtype="21"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inVertical)">
                                      <p:cBhvr>
                                        <p:cTn id="2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B44E8-5A49-4BFB-981F-46FB62390D6A}"/>
              </a:ext>
            </a:extLst>
          </p:cNvPr>
          <p:cNvPicPr>
            <a:picLocks noChangeAspect="1"/>
          </p:cNvPicPr>
          <p:nvPr/>
        </p:nvPicPr>
        <p:blipFill rotWithShape="1">
          <a:blip r:embed="rId6">
            <a:extLst>
              <a:ext uri="{28A0092B-C50C-407E-A947-70E740481C1C}">
                <a14:useLocalDpi xmlns:a14="http://schemas.microsoft.com/office/drawing/2010/main" val="0"/>
              </a:ext>
            </a:extLst>
          </a:blip>
          <a:srcRect b="14682"/>
          <a:stretch/>
        </p:blipFill>
        <p:spPr>
          <a:xfrm>
            <a:off x="0" y="1"/>
            <a:ext cx="12192000" cy="6858000"/>
          </a:xfrm>
          <a:prstGeom prst="rect">
            <a:avLst/>
          </a:prstGeom>
        </p:spPr>
      </p:pic>
      <p:grpSp>
        <p:nvGrpSpPr>
          <p:cNvPr id="12" name="Group 11">
            <a:extLst>
              <a:ext uri="{FF2B5EF4-FFF2-40B4-BE49-F238E27FC236}">
                <a16:creationId xmlns:a16="http://schemas.microsoft.com/office/drawing/2014/main" id="{B21B374E-B27D-4D4A-8BB7-F118D73734DE}"/>
              </a:ext>
            </a:extLst>
          </p:cNvPr>
          <p:cNvGrpSpPr/>
          <p:nvPr/>
        </p:nvGrpSpPr>
        <p:grpSpPr>
          <a:xfrm>
            <a:off x="5257800" y="0"/>
            <a:ext cx="9296400" cy="6858000"/>
            <a:chOff x="5257800" y="0"/>
            <a:chExt cx="9296400" cy="6858000"/>
          </a:xfrm>
        </p:grpSpPr>
        <p:sp>
          <p:nvSpPr>
            <p:cNvPr id="7" name="Parallelogram 6">
              <a:extLst>
                <a:ext uri="{FF2B5EF4-FFF2-40B4-BE49-F238E27FC236}">
                  <a16:creationId xmlns:a16="http://schemas.microsoft.com/office/drawing/2014/main" id="{D3BF27AE-8418-4CF4-976B-E3A66AE0EE4A}"/>
                </a:ext>
              </a:extLst>
            </p:cNvPr>
            <p:cNvSpPr>
              <a:spLocks noChangeAspect="1"/>
            </p:cNvSpPr>
            <p:nvPr>
              <p:custDataLst>
                <p:tags r:id="rId2"/>
              </p:custDataLst>
            </p:nvPr>
          </p:nvSpPr>
          <p:spPr>
            <a:xfrm>
              <a:off x="5257800" y="0"/>
              <a:ext cx="9296400" cy="6858000"/>
            </a:xfrm>
            <a:prstGeom prst="parallelogram">
              <a:avLst/>
            </a:prstGeom>
            <a:solidFill>
              <a:schemeClr val="accent4">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3EEA4D7B-EFE1-445A-BC49-B7C6E62EE724}"/>
                </a:ext>
              </a:extLst>
            </p:cNvPr>
            <p:cNvSpPr>
              <a:spLocks noChangeAspect="1"/>
            </p:cNvSpPr>
            <p:nvPr>
              <p:custDataLst>
                <p:tags r:id="rId3"/>
              </p:custDataLst>
            </p:nvPr>
          </p:nvSpPr>
          <p:spPr>
            <a:xfrm>
              <a:off x="5410200" y="0"/>
              <a:ext cx="8763000" cy="6858000"/>
            </a:xfrm>
            <a:prstGeom prst="parallelogram">
              <a:avLst/>
            </a:prstGeom>
            <a:blipFill dpi="0" rotWithShape="0">
              <a:blip r:embed="rId7">
                <a:alphaModFix amt="44000"/>
                <a:extLst>
                  <a:ext uri="{28A0092B-C50C-407E-A947-70E740481C1C}">
                    <a14:useLocalDpi xmlns:a14="http://schemas.microsoft.com/office/drawing/2010/main" val="0"/>
                  </a:ext>
                </a:extLst>
              </a:blip>
              <a:srcRect/>
              <a:stretch>
                <a:fillRect l="-2174" r="-21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3DC3FF3E-5D8F-4DB8-962B-E3E365FB5FA2}"/>
              </a:ext>
            </a:extLst>
          </p:cNvPr>
          <p:cNvGrpSpPr/>
          <p:nvPr/>
        </p:nvGrpSpPr>
        <p:grpSpPr>
          <a:xfrm>
            <a:off x="5861956" y="429629"/>
            <a:ext cx="8333015" cy="5998743"/>
            <a:chOff x="5861956" y="429629"/>
            <a:chExt cx="8333015" cy="5998743"/>
          </a:xfrm>
        </p:grpSpPr>
        <p:grpSp>
          <p:nvGrpSpPr>
            <p:cNvPr id="11" name="Group 10">
              <a:extLst>
                <a:ext uri="{FF2B5EF4-FFF2-40B4-BE49-F238E27FC236}">
                  <a16:creationId xmlns:a16="http://schemas.microsoft.com/office/drawing/2014/main" id="{62D6E704-D2CA-4308-990A-445445AA3ECD}"/>
                </a:ext>
              </a:extLst>
            </p:cNvPr>
            <p:cNvGrpSpPr/>
            <p:nvPr/>
          </p:nvGrpSpPr>
          <p:grpSpPr>
            <a:xfrm>
              <a:off x="5861956" y="429629"/>
              <a:ext cx="8333015" cy="5998743"/>
              <a:chOff x="5861956" y="429629"/>
              <a:chExt cx="8333015" cy="5998743"/>
            </a:xfrm>
          </p:grpSpPr>
          <p:sp>
            <p:nvSpPr>
              <p:cNvPr id="8" name="Parallelogram 7">
                <a:extLst>
                  <a:ext uri="{FF2B5EF4-FFF2-40B4-BE49-F238E27FC236}">
                    <a16:creationId xmlns:a16="http://schemas.microsoft.com/office/drawing/2014/main" id="{8D48415E-4477-48C7-8F5A-275F3576ED63}"/>
                  </a:ext>
                </a:extLst>
              </p:cNvPr>
              <p:cNvSpPr>
                <a:spLocks noChangeAspect="1"/>
              </p:cNvSpPr>
              <p:nvPr>
                <p:custDataLst>
                  <p:tags r:id="rId1"/>
                </p:custDataLst>
              </p:nvPr>
            </p:nvSpPr>
            <p:spPr>
              <a:xfrm>
                <a:off x="5861956" y="429629"/>
                <a:ext cx="8333015" cy="5998743"/>
              </a:xfrm>
              <a:prstGeom prst="parallelogram">
                <a:avLst/>
              </a:prstGeom>
              <a:solidFill>
                <a:schemeClr val="accent4">
                  <a:lumMod val="20000"/>
                  <a:lumOff val="8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cap="all">
                  <a:latin typeface="#9Slide03 Cabin Condensed" panose="00000506000000000000" pitchFamily="2" charset="-93"/>
                  <a:cs typeface="Times New Roman" panose="02020603050405020304" pitchFamily="18" charset="0"/>
                </a:endParaRPr>
              </a:p>
            </p:txBody>
          </p:sp>
          <p:sp>
            <p:nvSpPr>
              <p:cNvPr id="9" name="TextBox 8">
                <a:extLst>
                  <a:ext uri="{FF2B5EF4-FFF2-40B4-BE49-F238E27FC236}">
                    <a16:creationId xmlns:a16="http://schemas.microsoft.com/office/drawing/2014/main" id="{8EE67FDF-C68C-40E6-A1CD-EDFD139F2F2C}"/>
                  </a:ext>
                </a:extLst>
              </p:cNvPr>
              <p:cNvSpPr txBox="1"/>
              <p:nvPr/>
            </p:nvSpPr>
            <p:spPr>
              <a:xfrm>
                <a:off x="9060198" y="813736"/>
                <a:ext cx="1540486" cy="923330"/>
              </a:xfrm>
              <a:prstGeom prst="rect">
                <a:avLst/>
              </a:prstGeom>
              <a:noFill/>
            </p:spPr>
            <p:txBody>
              <a:bodyPr wrap="none" lIns="0" tIns="0" rIns="0" bIns="0" rtlCol="0">
                <a:spAutoFit/>
              </a:bodyPr>
              <a:lstStyle/>
              <a:p>
                <a:pPr algn="l"/>
                <a:r>
                  <a:rPr lang="en-US" sz="6000" b="1" dirty="0" err="1">
                    <a:solidFill>
                      <a:schemeClr val="accent5">
                        <a:lumMod val="50000"/>
                      </a:schemeClr>
                    </a:solidFill>
                    <a:latin typeface="#9Slide03 Cabin Condensed" panose="00000506000000000000" pitchFamily="2" charset="-93"/>
                    <a:cs typeface="Times New Roman" panose="02020603050405020304" pitchFamily="18" charset="0"/>
                  </a:rPr>
                  <a:t>Bài</a:t>
                </a:r>
                <a:r>
                  <a:rPr lang="en-US" sz="6000" b="1" cap="all" dirty="0">
                    <a:solidFill>
                      <a:schemeClr val="accent5">
                        <a:lumMod val="50000"/>
                      </a:schemeClr>
                    </a:solidFill>
                    <a:latin typeface="#9Slide03 Cabin Condensed" panose="00000506000000000000" pitchFamily="2" charset="-93"/>
                    <a:cs typeface="Times New Roman" panose="02020603050405020304" pitchFamily="18" charset="0"/>
                  </a:rPr>
                  <a:t> 5:</a:t>
                </a:r>
              </a:p>
            </p:txBody>
          </p:sp>
          <p:sp>
            <p:nvSpPr>
              <p:cNvPr id="10" name="TextBox 9">
                <a:extLst>
                  <a:ext uri="{FF2B5EF4-FFF2-40B4-BE49-F238E27FC236}">
                    <a16:creationId xmlns:a16="http://schemas.microsoft.com/office/drawing/2014/main" id="{2F34AB6A-6552-4979-9767-0D374E363869}"/>
                  </a:ext>
                </a:extLst>
              </p:cNvPr>
              <p:cNvSpPr txBox="1"/>
              <p:nvPr/>
            </p:nvSpPr>
            <p:spPr>
              <a:xfrm>
                <a:off x="6789963" y="1923628"/>
                <a:ext cx="6477000" cy="2954655"/>
              </a:xfrm>
              <a:prstGeom prst="rect">
                <a:avLst/>
              </a:prstGeom>
              <a:noFill/>
            </p:spPr>
            <p:txBody>
              <a:bodyPr wrap="square" lIns="0" tIns="0" rIns="0" bIns="0" rtlCol="0">
                <a:spAutoFit/>
              </a:bodyPr>
              <a:lstStyle/>
              <a:p>
                <a:pPr algn="ctr"/>
                <a:r>
                  <a:rPr lang="en-US" sz="4800" b="1" cap="all" dirty="0">
                    <a:solidFill>
                      <a:schemeClr val="tx2">
                        <a:lumMod val="50000"/>
                      </a:schemeClr>
                    </a:solidFill>
                    <a:latin typeface="#9Slide03 Cabin Condensed" panose="00000506000000000000" pitchFamily="2" charset="-93"/>
                    <a:cs typeface="Times New Roman" panose="02020603050405020304" pitchFamily="18" charset="0"/>
                  </a:rPr>
                  <a:t>CẤU TẠO </a:t>
                </a:r>
                <a:r>
                  <a:rPr lang="en-US" sz="4800" b="1" cap="all" dirty="0" err="1">
                    <a:solidFill>
                      <a:schemeClr val="tx2">
                        <a:lumMod val="50000"/>
                      </a:schemeClr>
                    </a:solidFill>
                    <a:latin typeface="#9Slide03 Cabin Condensed" panose="00000506000000000000" pitchFamily="2" charset="-93"/>
                    <a:cs typeface="Times New Roman" panose="02020603050405020304" pitchFamily="18" charset="0"/>
                  </a:rPr>
                  <a:t>bảng</a:t>
                </a:r>
                <a:r>
                  <a:rPr lang="en-US" sz="4800" b="1" cap="all" dirty="0">
                    <a:solidFill>
                      <a:schemeClr val="tx2">
                        <a:lumMod val="50000"/>
                      </a:schemeClr>
                    </a:solidFill>
                    <a:latin typeface="#9Slide03 Cabin Condensed" panose="00000506000000000000" pitchFamily="2" charset="-93"/>
                    <a:cs typeface="Times New Roman" panose="02020603050405020304" pitchFamily="18" charset="0"/>
                  </a:rPr>
                  <a:t> </a:t>
                </a:r>
                <a:r>
                  <a:rPr lang="en-US" sz="4800" b="1" cap="all" dirty="0" err="1">
                    <a:solidFill>
                      <a:schemeClr val="tx2">
                        <a:lumMod val="50000"/>
                      </a:schemeClr>
                    </a:solidFill>
                    <a:latin typeface="#9Slide03 Cabin Condensed" panose="00000506000000000000" pitchFamily="2" charset="-93"/>
                    <a:cs typeface="Times New Roman" panose="02020603050405020304" pitchFamily="18" charset="0"/>
                  </a:rPr>
                  <a:t>tuần</a:t>
                </a:r>
                <a:r>
                  <a:rPr lang="en-US" sz="4800" b="1" cap="all" dirty="0">
                    <a:solidFill>
                      <a:schemeClr val="tx2">
                        <a:lumMod val="50000"/>
                      </a:schemeClr>
                    </a:solidFill>
                    <a:latin typeface="#9Slide03 Cabin Condensed" panose="00000506000000000000" pitchFamily="2" charset="-93"/>
                    <a:cs typeface="Times New Roman" panose="02020603050405020304" pitchFamily="18" charset="0"/>
                  </a:rPr>
                  <a:t> </a:t>
                </a:r>
                <a:r>
                  <a:rPr lang="en-US" sz="4800" b="1" cap="all" dirty="0" err="1">
                    <a:solidFill>
                      <a:schemeClr val="tx2">
                        <a:lumMod val="50000"/>
                      </a:schemeClr>
                    </a:solidFill>
                    <a:latin typeface="#9Slide03 Cabin Condensed" panose="00000506000000000000" pitchFamily="2" charset="-93"/>
                    <a:cs typeface="Times New Roman" panose="02020603050405020304" pitchFamily="18" charset="0"/>
                  </a:rPr>
                  <a:t>hoàn</a:t>
                </a:r>
                <a:r>
                  <a:rPr lang="en-US" sz="4800" b="1" cap="all" dirty="0">
                    <a:solidFill>
                      <a:schemeClr val="tx2">
                        <a:lumMod val="50000"/>
                      </a:schemeClr>
                    </a:solidFill>
                    <a:latin typeface="#9Slide03 Cabin Condensed" panose="00000506000000000000" pitchFamily="2" charset="-93"/>
                    <a:cs typeface="Times New Roman" panose="02020603050405020304" pitchFamily="18" charset="0"/>
                  </a:rPr>
                  <a:t> </a:t>
                </a:r>
              </a:p>
              <a:p>
                <a:pPr algn="ctr"/>
                <a:r>
                  <a:rPr lang="en-US" sz="4800" b="1" cap="all" dirty="0" err="1">
                    <a:solidFill>
                      <a:schemeClr val="tx2">
                        <a:lumMod val="50000"/>
                      </a:schemeClr>
                    </a:solidFill>
                    <a:latin typeface="#9Slide03 Cabin Condensed" panose="00000506000000000000" pitchFamily="2" charset="-93"/>
                    <a:cs typeface="Times New Roman" panose="02020603050405020304" pitchFamily="18" charset="0"/>
                  </a:rPr>
                  <a:t>các</a:t>
                </a:r>
                <a:r>
                  <a:rPr lang="en-US" sz="4800" b="1" cap="all" dirty="0">
                    <a:solidFill>
                      <a:schemeClr val="tx2">
                        <a:lumMod val="50000"/>
                      </a:schemeClr>
                    </a:solidFill>
                    <a:latin typeface="#9Slide03 Cabin Condensed" panose="00000506000000000000" pitchFamily="2" charset="-93"/>
                    <a:cs typeface="Times New Roman" panose="02020603050405020304" pitchFamily="18" charset="0"/>
                  </a:rPr>
                  <a:t> </a:t>
                </a:r>
                <a:r>
                  <a:rPr lang="en-US" sz="4800" b="1" cap="all" dirty="0" err="1">
                    <a:solidFill>
                      <a:schemeClr val="tx2">
                        <a:lumMod val="50000"/>
                      </a:schemeClr>
                    </a:solidFill>
                    <a:latin typeface="#9Slide03 Cabin Condensed" panose="00000506000000000000" pitchFamily="2" charset="-93"/>
                    <a:cs typeface="Times New Roman" panose="02020603050405020304" pitchFamily="18" charset="0"/>
                  </a:rPr>
                  <a:t>nguyên</a:t>
                </a:r>
                <a:r>
                  <a:rPr lang="en-US" sz="4800" b="1" cap="all" dirty="0">
                    <a:solidFill>
                      <a:schemeClr val="tx2">
                        <a:lumMod val="50000"/>
                      </a:schemeClr>
                    </a:solidFill>
                    <a:latin typeface="#9Slide03 Cabin Condensed" panose="00000506000000000000" pitchFamily="2" charset="-93"/>
                    <a:cs typeface="Times New Roman" panose="02020603050405020304" pitchFamily="18" charset="0"/>
                  </a:rPr>
                  <a:t> </a:t>
                </a:r>
                <a:r>
                  <a:rPr lang="en-US" sz="4800" b="1" cap="all" dirty="0" err="1">
                    <a:solidFill>
                      <a:schemeClr val="tx2">
                        <a:lumMod val="50000"/>
                      </a:schemeClr>
                    </a:solidFill>
                    <a:latin typeface="#9Slide03 Cabin Condensed" panose="00000506000000000000" pitchFamily="2" charset="-93"/>
                    <a:cs typeface="Times New Roman" panose="02020603050405020304" pitchFamily="18" charset="0"/>
                  </a:rPr>
                  <a:t>tố</a:t>
                </a:r>
                <a:r>
                  <a:rPr lang="en-US" sz="4800" b="1" cap="all" dirty="0">
                    <a:solidFill>
                      <a:schemeClr val="tx2">
                        <a:lumMod val="50000"/>
                      </a:schemeClr>
                    </a:solidFill>
                    <a:latin typeface="#9Slide03 Cabin Condensed" panose="00000506000000000000" pitchFamily="2" charset="-93"/>
                    <a:cs typeface="Times New Roman" panose="02020603050405020304" pitchFamily="18" charset="0"/>
                  </a:rPr>
                  <a:t> </a:t>
                </a:r>
              </a:p>
              <a:p>
                <a:pPr algn="ctr"/>
                <a:r>
                  <a:rPr lang="en-US" sz="4800" b="1" cap="all" dirty="0" err="1">
                    <a:solidFill>
                      <a:schemeClr val="tx2">
                        <a:lumMod val="50000"/>
                      </a:schemeClr>
                    </a:solidFill>
                    <a:latin typeface="#9Slide03 Cabin Condensed" panose="00000506000000000000" pitchFamily="2" charset="-93"/>
                    <a:cs typeface="Times New Roman" panose="02020603050405020304" pitchFamily="18" charset="0"/>
                  </a:rPr>
                  <a:t>hóa</a:t>
                </a:r>
                <a:r>
                  <a:rPr lang="en-US" sz="4800" b="1" cap="all" dirty="0">
                    <a:solidFill>
                      <a:schemeClr val="tx2">
                        <a:lumMod val="50000"/>
                      </a:schemeClr>
                    </a:solidFill>
                    <a:latin typeface="#9Slide03 Cabin Condensed" panose="00000506000000000000" pitchFamily="2" charset="-93"/>
                    <a:cs typeface="Times New Roman" panose="02020603050405020304" pitchFamily="18" charset="0"/>
                  </a:rPr>
                  <a:t> </a:t>
                </a:r>
                <a:r>
                  <a:rPr lang="en-US" sz="4800" b="1" cap="all" dirty="0" err="1">
                    <a:solidFill>
                      <a:schemeClr val="tx2">
                        <a:lumMod val="50000"/>
                      </a:schemeClr>
                    </a:solidFill>
                    <a:latin typeface="#9Slide03 Cabin Condensed" panose="00000506000000000000" pitchFamily="2" charset="-93"/>
                    <a:cs typeface="Times New Roman" panose="02020603050405020304" pitchFamily="18" charset="0"/>
                  </a:rPr>
                  <a:t>học</a:t>
                </a:r>
                <a:endParaRPr lang="en-US" sz="4800" b="1" cap="all" dirty="0">
                  <a:solidFill>
                    <a:schemeClr val="tx2">
                      <a:lumMod val="50000"/>
                    </a:schemeClr>
                  </a:solidFill>
                  <a:latin typeface="#9Slide03 Cabin Condensed" panose="00000506000000000000" pitchFamily="2" charset="-93"/>
                  <a:cs typeface="Times New Roman" panose="02020603050405020304" pitchFamily="18" charset="0"/>
                </a:endParaRPr>
              </a:p>
            </p:txBody>
          </p:sp>
        </p:grpSp>
        <p:pic>
          <p:nvPicPr>
            <p:cNvPr id="4098" name="Picture 2" descr="Periodic table - Free education icons">
              <a:extLst>
                <a:ext uri="{FF2B5EF4-FFF2-40B4-BE49-F238E27FC236}">
                  <a16:creationId xmlns:a16="http://schemas.microsoft.com/office/drawing/2014/main" id="{A3C2CAD3-5622-49CC-9543-5CDC8D3EA0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5993" y="4718052"/>
              <a:ext cx="1624330" cy="162433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Hộp Văn bản 1">
            <a:extLst>
              <a:ext uri="{FF2B5EF4-FFF2-40B4-BE49-F238E27FC236}">
                <a16:creationId xmlns:a16="http://schemas.microsoft.com/office/drawing/2014/main" id="{F5F74558-24EF-96C9-5582-FDDEB83753C1}"/>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197972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1+#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1+#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04800" y="457200"/>
            <a:ext cx="11582400" cy="5943600"/>
          </a:xfrm>
          <a:prstGeom prst="rect">
            <a:avLst/>
          </a:prstGeom>
          <a:solidFill>
            <a:schemeClr val="accent4">
              <a:lumMod val="20000"/>
              <a:lumOff val="80000"/>
            </a:schemeClr>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9Slide03 Cabin Condensed" panose="00000506000000000000" pitchFamily="2" charset="-93"/>
              <a:cs typeface="Times New Roman" panose="02020603050405020304" pitchFamily="18" charset="0"/>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57200"/>
            <a:ext cx="2514600" cy="817178"/>
            <a:chOff x="2119320" y="-95250"/>
            <a:chExt cx="1981200" cy="2228850"/>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1981200"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accent5">
                    <a:lumMod val="50000"/>
                  </a:schemeClr>
                </a:solidFill>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19320" y="-95250"/>
              <a:ext cx="1981200" cy="2228850"/>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2000"/>
                </a:lnSpc>
              </a:pPr>
              <a:r>
                <a:rPr lang="en-US" sz="3200" b="1" dirty="0">
                  <a:solidFill>
                    <a:schemeClr val="accent5">
                      <a:lumMod val="50000"/>
                    </a:schemeClr>
                  </a:solidFill>
                  <a:latin typeface="#9Slide03 Cabin Condensed" panose="00000506000000000000" pitchFamily="2" charset="-93"/>
                  <a:cs typeface="Times New Roman" panose="02020603050405020304" pitchFamily="18" charset="0"/>
                </a:rPr>
                <a:t>b</a:t>
              </a:r>
              <a:r>
                <a:rPr lang="vi-VN" sz="3200" b="1" dirty="0">
                  <a:solidFill>
                    <a:schemeClr val="accent5">
                      <a:lumMod val="50000"/>
                    </a:schemeClr>
                  </a:solidFill>
                  <a:latin typeface="#9Slide03 Cabin Condensed" panose="00000506000000000000" pitchFamily="2" charset="-93"/>
                  <a:cs typeface="Times New Roman" panose="02020603050405020304" pitchFamily="18" charset="0"/>
                </a:rPr>
                <a:t>. Chu </a:t>
              </a:r>
              <a:r>
                <a:rPr lang="vi-VN" sz="3200" b="1" dirty="0" err="1">
                  <a:solidFill>
                    <a:schemeClr val="accent5">
                      <a:lumMod val="50000"/>
                    </a:schemeClr>
                  </a:solidFill>
                  <a:latin typeface="#9Slide03 Cabin Condensed" panose="00000506000000000000" pitchFamily="2" charset="-93"/>
                  <a:cs typeface="Times New Roman" panose="02020603050405020304" pitchFamily="18" charset="0"/>
                </a:rPr>
                <a:t>kì</a:t>
              </a:r>
              <a:endParaRPr lang="vi-VN" sz="7200" b="1" dirty="0">
                <a:solidFill>
                  <a:schemeClr val="accent5">
                    <a:lumMod val="50000"/>
                  </a:schemeClr>
                </a:solidFill>
                <a:latin typeface="#9Slide03 Cabin Condensed" panose="00000506000000000000" pitchFamily="2" charset="-93"/>
                <a:cs typeface="Times New Roman" panose="02020603050405020304" pitchFamily="18" charset="0"/>
              </a:endParaRPr>
            </a:p>
          </p:txBody>
        </p:sp>
      </p:grpSp>
      <p:pic>
        <p:nvPicPr>
          <p:cNvPr id="34" name="Picture 6">
            <a:extLst>
              <a:ext uri="{FF2B5EF4-FFF2-40B4-BE49-F238E27FC236}">
                <a16:creationId xmlns:a16="http://schemas.microsoft.com/office/drawing/2014/main" id="{32F85B89-D2D2-4639-9ACE-875DC484BB4F}"/>
              </a:ext>
            </a:extLst>
          </p:cNvPr>
          <p:cNvPicPr>
            <a:picLocks noChangeAspect="1"/>
          </p:cNvPicPr>
          <p:nvPr/>
        </p:nvPicPr>
        <p:blipFill>
          <a:blip r:embed="rId6"/>
          <a:stretch>
            <a:fillRect/>
          </a:stretch>
        </p:blipFill>
        <p:spPr>
          <a:xfrm>
            <a:off x="914400" y="1400572"/>
            <a:ext cx="10650436" cy="2810267"/>
          </a:xfrm>
          <a:prstGeom prst="rect">
            <a:avLst/>
          </a:prstGeom>
          <a:ln>
            <a:solidFill>
              <a:schemeClr val="tx1"/>
            </a:solidFill>
          </a:ln>
          <a:effectLst>
            <a:outerShdw blurRad="190500" dist="76200" dir="16200000" rotWithShape="0">
              <a:prstClr val="black">
                <a:alpha val="18000"/>
              </a:prstClr>
            </a:outerShdw>
          </a:effectLst>
        </p:spPr>
      </p:pic>
      <p:sp>
        <p:nvSpPr>
          <p:cNvPr id="36" name="Rectangle: Rounded Corners 10">
            <a:extLst>
              <a:ext uri="{FF2B5EF4-FFF2-40B4-BE49-F238E27FC236}">
                <a16:creationId xmlns:a16="http://schemas.microsoft.com/office/drawing/2014/main" id="{A3E775E8-C942-4F28-AC45-D86B28D9E941}"/>
              </a:ext>
            </a:extLst>
          </p:cNvPr>
          <p:cNvSpPr/>
          <p:nvPr/>
        </p:nvSpPr>
        <p:spPr>
          <a:xfrm>
            <a:off x="3712861" y="4668039"/>
            <a:ext cx="7467259" cy="1219200"/>
          </a:xfrm>
          <a:prstGeom prst="roundRect">
            <a:avLst/>
          </a:prstGeom>
          <a:solidFill>
            <a:schemeClr val="bg1"/>
          </a:solidFill>
          <a:ln>
            <a:solidFill>
              <a:schemeClr val="accent5"/>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Các</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nguyên</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tố</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thuộc</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chu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kì</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2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đều</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có</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2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lớp</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electron</a:t>
            </a:r>
          </a:p>
          <a:p>
            <a:pPr algn="just">
              <a:lnSpc>
                <a:spcPct val="120000"/>
              </a:lnSpc>
            </a:pP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Các</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nguyên</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tố</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thuộc</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chu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kì</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3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đều</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có</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3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lớp</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electron</a:t>
            </a:r>
          </a:p>
        </p:txBody>
      </p:sp>
      <p:sp>
        <p:nvSpPr>
          <p:cNvPr id="16" name="Hình chữ nhật 15">
            <a:extLst>
              <a:ext uri="{FF2B5EF4-FFF2-40B4-BE49-F238E27FC236}">
                <a16:creationId xmlns:a16="http://schemas.microsoft.com/office/drawing/2014/main" id="{E159AD5F-596A-4FF5-B818-05C5905217FF}"/>
              </a:ext>
            </a:extLst>
          </p:cNvPr>
          <p:cNvSpPr/>
          <p:nvPr/>
        </p:nvSpPr>
        <p:spPr>
          <a:xfrm>
            <a:off x="874378" y="5128693"/>
            <a:ext cx="2518443" cy="73912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2">
            <a:extLst>
              <a:ext uri="{FF2B5EF4-FFF2-40B4-BE49-F238E27FC236}">
                <a16:creationId xmlns:a16="http://schemas.microsoft.com/office/drawing/2014/main" id="{0B1DA643-54ED-46FB-A114-E3794C35F51D}"/>
              </a:ext>
            </a:extLst>
          </p:cNvPr>
          <p:cNvSpPr txBox="1"/>
          <p:nvPr/>
        </p:nvSpPr>
        <p:spPr>
          <a:xfrm>
            <a:off x="1773539" y="5194355"/>
            <a:ext cx="1577983" cy="523220"/>
          </a:xfrm>
          <a:prstGeom prst="rect">
            <a:avLst/>
          </a:prstGeom>
          <a:noFill/>
        </p:spPr>
        <p:txBody>
          <a:bodyPr wrap="square" rtlCol="0">
            <a:spAutoFit/>
          </a:bodyPr>
          <a:lstStyle/>
          <a:p>
            <a:pPr algn="just"/>
            <a:r>
              <a:rPr lang="en-US" sz="2800" b="1" dirty="0" err="1">
                <a:solidFill>
                  <a:srgbClr val="C00000"/>
                </a:solidFill>
                <a:latin typeface="#9Slide03 Cabin Condensed" panose="00000506000000000000" pitchFamily="2" charset="-93"/>
              </a:rPr>
              <a:t>Lời</a:t>
            </a:r>
            <a:r>
              <a:rPr lang="en-US" sz="2800" b="1" dirty="0">
                <a:solidFill>
                  <a:srgbClr val="C00000"/>
                </a:solidFill>
                <a:latin typeface="#9Slide03 Cabin Condensed" panose="00000506000000000000" pitchFamily="2" charset="-93"/>
              </a:rPr>
              <a:t> </a:t>
            </a:r>
            <a:r>
              <a:rPr lang="en-US" sz="2800" b="1" dirty="0" err="1">
                <a:solidFill>
                  <a:srgbClr val="C00000"/>
                </a:solidFill>
                <a:latin typeface="#9Slide03 Cabin Condensed" panose="00000506000000000000" pitchFamily="2" charset="-93"/>
              </a:rPr>
              <a:t>giải</a:t>
            </a:r>
            <a:r>
              <a:rPr lang="vi-VN" sz="2800" b="1" dirty="0">
                <a:solidFill>
                  <a:srgbClr val="C00000"/>
                </a:solidFill>
                <a:latin typeface="#9Slide03 Cabin Condensed" panose="00000506000000000000" pitchFamily="2" charset="-93"/>
              </a:rPr>
              <a:t>:</a:t>
            </a:r>
            <a:endParaRPr lang="en-US" sz="2800" b="1" dirty="0">
              <a:solidFill>
                <a:srgbClr val="C00000"/>
              </a:solidFill>
            </a:endParaRPr>
          </a:p>
        </p:txBody>
      </p:sp>
      <p:grpSp>
        <p:nvGrpSpPr>
          <p:cNvPr id="43" name="Group 8">
            <a:extLst>
              <a:ext uri="{FF2B5EF4-FFF2-40B4-BE49-F238E27FC236}">
                <a16:creationId xmlns:a16="http://schemas.microsoft.com/office/drawing/2014/main" id="{25291716-6829-42B5-884C-8B0AF8E3CE91}"/>
              </a:ext>
            </a:extLst>
          </p:cNvPr>
          <p:cNvGrpSpPr/>
          <p:nvPr/>
        </p:nvGrpSpPr>
        <p:grpSpPr>
          <a:xfrm>
            <a:off x="914400" y="5084855"/>
            <a:ext cx="841265" cy="844115"/>
            <a:chOff x="656589" y="1710283"/>
            <a:chExt cx="841265" cy="844115"/>
          </a:xfrm>
        </p:grpSpPr>
        <p:sp>
          <p:nvSpPr>
            <p:cNvPr id="44" name="Oval 4">
              <a:extLst>
                <a:ext uri="{FF2B5EF4-FFF2-40B4-BE49-F238E27FC236}">
                  <a16:creationId xmlns:a16="http://schemas.microsoft.com/office/drawing/2014/main" id="{FC17644B-42DC-41E6-BDA4-99866E8590D0}"/>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6">
              <a:extLst>
                <a:ext uri="{FF2B5EF4-FFF2-40B4-BE49-F238E27FC236}">
                  <a16:creationId xmlns:a16="http://schemas.microsoft.com/office/drawing/2014/main" id="{6C451F83-027A-4C3C-A511-E1EE0EE44F82}"/>
                </a:ext>
              </a:extLst>
            </p:cNvPr>
            <p:cNvSpPr txBox="1"/>
            <p:nvPr/>
          </p:nvSpPr>
          <p:spPr>
            <a:xfrm>
              <a:off x="674894" y="1723401"/>
              <a:ext cx="822960" cy="830997"/>
            </a:xfrm>
            <a:prstGeom prst="rect">
              <a:avLst/>
            </a:prstGeom>
            <a:noFill/>
          </p:spPr>
          <p:txBody>
            <a:bodyPr wrap="square" rtlCol="0">
              <a:spAutoFit/>
            </a:bodyPr>
            <a:lstStyle/>
            <a:p>
              <a:pPr algn="ctr"/>
              <a:r>
                <a:rPr lang="vi-VN" sz="4800" b="1" dirty="0">
                  <a:solidFill>
                    <a:srgbClr val="00602B"/>
                  </a:solidFill>
                  <a:latin typeface="#9Slide03 Cabin Condensed" panose="00000506000000000000" pitchFamily="2" charset="-93"/>
                </a:rPr>
                <a:t>?</a:t>
              </a:r>
              <a:r>
                <a:rPr lang="en-US" sz="4800" b="1" dirty="0">
                  <a:solidFill>
                    <a:srgbClr val="00602B"/>
                  </a:solidFill>
                  <a:latin typeface="#9Slide03 Cabin Condensed" panose="00000506000000000000" pitchFamily="2" charset="-93"/>
                </a:rPr>
                <a:t>6</a:t>
              </a:r>
              <a:endParaRPr lang="en-US" sz="4800" b="1" dirty="0">
                <a:solidFill>
                  <a:srgbClr val="00602B"/>
                </a:solidFill>
              </a:endParaRPr>
            </a:p>
          </p:txBody>
        </p:sp>
      </p:grpSp>
      <p:sp>
        <p:nvSpPr>
          <p:cNvPr id="2" name="Hộp Văn bản 1">
            <a:extLst>
              <a:ext uri="{FF2B5EF4-FFF2-40B4-BE49-F238E27FC236}">
                <a16:creationId xmlns:a16="http://schemas.microsoft.com/office/drawing/2014/main" id="{5B17C8EC-E2EC-4153-2D59-3703F7186F67}"/>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76112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 calcmode="lin" valueType="num">
                                      <p:cBhvr>
                                        <p:cTn id="10" dur="500" fill="hold"/>
                                        <p:tgtEl>
                                          <p:spTgt spid="43"/>
                                        </p:tgtEl>
                                        <p:attrNameLst>
                                          <p:attrName>ppt_w</p:attrName>
                                        </p:attrNameLst>
                                      </p:cBhvr>
                                      <p:tavLst>
                                        <p:tav tm="0">
                                          <p:val>
                                            <p:fltVal val="0"/>
                                          </p:val>
                                        </p:tav>
                                        <p:tav tm="100000">
                                          <p:val>
                                            <p:strVal val="#ppt_w"/>
                                          </p:val>
                                        </p:tav>
                                      </p:tavLst>
                                    </p:anim>
                                    <p:anim calcmode="lin" valueType="num">
                                      <p:cBhvr>
                                        <p:cTn id="11" dur="500" fill="hold"/>
                                        <p:tgtEl>
                                          <p:spTgt spid="43"/>
                                        </p:tgtEl>
                                        <p:attrNameLst>
                                          <p:attrName>ppt_h</p:attrName>
                                        </p:attrNameLst>
                                      </p:cBhvr>
                                      <p:tavLst>
                                        <p:tav tm="0">
                                          <p:val>
                                            <p:fltVal val="0"/>
                                          </p:val>
                                        </p:tav>
                                        <p:tav tm="100000">
                                          <p:val>
                                            <p:strVal val="#ppt_h"/>
                                          </p:val>
                                        </p:tav>
                                      </p:tavLst>
                                    </p:anim>
                                    <p:anim calcmode="lin" valueType="num">
                                      <p:cBhvr>
                                        <p:cTn id="12" dur="500" fill="hold"/>
                                        <p:tgtEl>
                                          <p:spTgt spid="43"/>
                                        </p:tgtEl>
                                        <p:attrNameLst>
                                          <p:attrName>style.rotation</p:attrName>
                                        </p:attrNameLst>
                                      </p:cBhvr>
                                      <p:tavLst>
                                        <p:tav tm="0">
                                          <p:val>
                                            <p:fltVal val="360"/>
                                          </p:val>
                                        </p:tav>
                                        <p:tav tm="100000">
                                          <p:val>
                                            <p:fltVal val="0"/>
                                          </p:val>
                                        </p:tav>
                                      </p:tavLst>
                                    </p:anim>
                                    <p:animEffect transition="in" filter="fade">
                                      <p:cBhvr>
                                        <p:cTn id="13" dur="500"/>
                                        <p:tgtEl>
                                          <p:spTgt spid="4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04800" y="457200"/>
            <a:ext cx="11582400" cy="5943600"/>
          </a:xfrm>
          <a:prstGeom prst="rect">
            <a:avLst/>
          </a:prstGeom>
          <a:solidFill>
            <a:schemeClr val="accent4">
              <a:lumMod val="20000"/>
              <a:lumOff val="80000"/>
            </a:schemeClr>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9Slide03 Cabin Condensed" panose="00000506000000000000" pitchFamily="2" charset="-93"/>
              <a:cs typeface="Times New Roman" panose="02020603050405020304" pitchFamily="18" charset="0"/>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57200"/>
            <a:ext cx="2514600" cy="817178"/>
            <a:chOff x="2119320" y="-95250"/>
            <a:chExt cx="1981200" cy="2228850"/>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1981200"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accent5">
                    <a:lumMod val="50000"/>
                  </a:schemeClr>
                </a:solidFill>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19320" y="-95250"/>
              <a:ext cx="1981200" cy="2228850"/>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2000"/>
                </a:lnSpc>
              </a:pPr>
              <a:r>
                <a:rPr lang="en-US" sz="3200" b="1" dirty="0">
                  <a:solidFill>
                    <a:schemeClr val="accent5">
                      <a:lumMod val="50000"/>
                    </a:schemeClr>
                  </a:solidFill>
                  <a:latin typeface="#9Slide03 Cabin Condensed" panose="00000506000000000000" pitchFamily="2" charset="-93"/>
                  <a:cs typeface="Times New Roman" panose="02020603050405020304" pitchFamily="18" charset="0"/>
                </a:rPr>
                <a:t>b</a:t>
              </a:r>
              <a:r>
                <a:rPr lang="vi-VN" sz="3200" b="1" dirty="0">
                  <a:solidFill>
                    <a:schemeClr val="accent5">
                      <a:lumMod val="50000"/>
                    </a:schemeClr>
                  </a:solidFill>
                  <a:latin typeface="#9Slide03 Cabin Condensed" panose="00000506000000000000" pitchFamily="2" charset="-93"/>
                  <a:cs typeface="Times New Roman" panose="02020603050405020304" pitchFamily="18" charset="0"/>
                </a:rPr>
                <a:t>. Chu </a:t>
              </a:r>
              <a:r>
                <a:rPr lang="vi-VN" sz="3200" b="1" dirty="0" err="1">
                  <a:solidFill>
                    <a:schemeClr val="accent5">
                      <a:lumMod val="50000"/>
                    </a:schemeClr>
                  </a:solidFill>
                  <a:latin typeface="#9Slide03 Cabin Condensed" panose="00000506000000000000" pitchFamily="2" charset="-93"/>
                  <a:cs typeface="Times New Roman" panose="02020603050405020304" pitchFamily="18" charset="0"/>
                </a:rPr>
                <a:t>kì</a:t>
              </a:r>
              <a:endParaRPr lang="vi-VN" sz="7200" b="1" dirty="0">
                <a:solidFill>
                  <a:schemeClr val="accent5">
                    <a:lumMod val="50000"/>
                  </a:schemeClr>
                </a:solidFill>
                <a:latin typeface="#9Slide03 Cabin Condensed" panose="00000506000000000000" pitchFamily="2" charset="-93"/>
                <a:cs typeface="Times New Roman" panose="02020603050405020304" pitchFamily="18" charset="0"/>
              </a:endParaRPr>
            </a:p>
          </p:txBody>
        </p:sp>
      </p:grpSp>
      <p:pic>
        <p:nvPicPr>
          <p:cNvPr id="34" name="Picture 6">
            <a:extLst>
              <a:ext uri="{FF2B5EF4-FFF2-40B4-BE49-F238E27FC236}">
                <a16:creationId xmlns:a16="http://schemas.microsoft.com/office/drawing/2014/main" id="{32F85B89-D2D2-4639-9ACE-875DC484BB4F}"/>
              </a:ext>
            </a:extLst>
          </p:cNvPr>
          <p:cNvPicPr>
            <a:picLocks noChangeAspect="1"/>
          </p:cNvPicPr>
          <p:nvPr/>
        </p:nvPicPr>
        <p:blipFill>
          <a:blip r:embed="rId6"/>
          <a:stretch>
            <a:fillRect/>
          </a:stretch>
        </p:blipFill>
        <p:spPr>
          <a:xfrm>
            <a:off x="914400" y="1400572"/>
            <a:ext cx="10650436" cy="2810267"/>
          </a:xfrm>
          <a:prstGeom prst="rect">
            <a:avLst/>
          </a:prstGeom>
          <a:ln>
            <a:solidFill>
              <a:schemeClr val="tx1"/>
            </a:solidFill>
          </a:ln>
          <a:effectLst>
            <a:outerShdw blurRad="190500" dist="76200" dir="16200000" rotWithShape="0">
              <a:prstClr val="black">
                <a:alpha val="18000"/>
              </a:prstClr>
            </a:outerShdw>
          </a:effectLst>
        </p:spPr>
      </p:pic>
      <p:sp>
        <p:nvSpPr>
          <p:cNvPr id="46" name="Rectangle: Rounded Corners 10">
            <a:extLst>
              <a:ext uri="{FF2B5EF4-FFF2-40B4-BE49-F238E27FC236}">
                <a16:creationId xmlns:a16="http://schemas.microsoft.com/office/drawing/2014/main" id="{DFDB0443-E0EC-4AC1-A593-2D2C51C69E41}"/>
              </a:ext>
            </a:extLst>
          </p:cNvPr>
          <p:cNvSpPr/>
          <p:nvPr/>
        </p:nvSpPr>
        <p:spPr>
          <a:xfrm>
            <a:off x="3227753" y="4372593"/>
            <a:ext cx="8331134" cy="1658554"/>
          </a:xfrm>
          <a:prstGeom prst="roundRect">
            <a:avLst/>
          </a:prstGeom>
          <a:solidFill>
            <a:schemeClr val="bg1"/>
          </a:solidFill>
          <a:ln>
            <a:solidFill>
              <a:schemeClr val="accent5"/>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Cấu</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hình</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electron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của</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nguyên</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tố</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có</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số</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hiệu</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nguyên</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tử</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 20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là</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1s</a:t>
            </a:r>
            <a:r>
              <a:rPr lang="en-US" sz="2400" spc="20" baseline="30000" dirty="0">
                <a:solidFill>
                  <a:schemeClr val="tx1">
                    <a:lumMod val="85000"/>
                    <a:lumOff val="15000"/>
                  </a:schemeClr>
                </a:solidFill>
                <a:latin typeface="#9Slide03 Cabin Condensed" panose="00000506000000000000" pitchFamily="2" charset="-93"/>
                <a:cs typeface="Times New Roman" panose="02020603050405020304" pitchFamily="18" charset="0"/>
              </a:rPr>
              <a:t>2</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2s</a:t>
            </a:r>
            <a:r>
              <a:rPr lang="en-US" sz="2400" spc="20" baseline="30000" dirty="0">
                <a:solidFill>
                  <a:schemeClr val="tx1">
                    <a:lumMod val="85000"/>
                    <a:lumOff val="15000"/>
                  </a:schemeClr>
                </a:solidFill>
                <a:latin typeface="#9Slide03 Cabin Condensed" panose="00000506000000000000" pitchFamily="2" charset="-93"/>
                <a:cs typeface="Times New Roman" panose="02020603050405020304" pitchFamily="18" charset="0"/>
              </a:rPr>
              <a:t>2</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2p</a:t>
            </a:r>
            <a:r>
              <a:rPr lang="en-US" sz="2400" spc="20" baseline="30000" dirty="0">
                <a:solidFill>
                  <a:schemeClr val="tx1">
                    <a:lumMod val="85000"/>
                    <a:lumOff val="15000"/>
                  </a:schemeClr>
                </a:solidFill>
                <a:latin typeface="#9Slide03 Cabin Condensed" panose="00000506000000000000" pitchFamily="2" charset="-93"/>
                <a:cs typeface="Times New Roman" panose="02020603050405020304" pitchFamily="18" charset="0"/>
              </a:rPr>
              <a:t>6</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3s</a:t>
            </a:r>
            <a:r>
              <a:rPr lang="en-US" sz="2400" spc="20" baseline="30000" dirty="0">
                <a:solidFill>
                  <a:schemeClr val="tx1">
                    <a:lumMod val="85000"/>
                    <a:lumOff val="15000"/>
                  </a:schemeClr>
                </a:solidFill>
                <a:latin typeface="#9Slide03 Cabin Condensed" panose="00000506000000000000" pitchFamily="2" charset="-93"/>
                <a:cs typeface="Times New Roman" panose="02020603050405020304" pitchFamily="18" charset="0"/>
              </a:rPr>
              <a:t>2</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3p</a:t>
            </a:r>
            <a:r>
              <a:rPr lang="en-US" sz="2400" spc="20" baseline="30000" dirty="0">
                <a:solidFill>
                  <a:schemeClr val="tx1">
                    <a:lumMod val="85000"/>
                    <a:lumOff val="15000"/>
                  </a:schemeClr>
                </a:solidFill>
                <a:latin typeface="#9Slide03 Cabin Condensed" panose="00000506000000000000" pitchFamily="2" charset="-93"/>
                <a:cs typeface="Times New Roman" panose="02020603050405020304" pitchFamily="18" charset="0"/>
              </a:rPr>
              <a:t>6</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4s</a:t>
            </a:r>
            <a:r>
              <a:rPr lang="en-US" sz="2400" spc="20" baseline="30000" dirty="0">
                <a:solidFill>
                  <a:schemeClr val="tx1">
                    <a:lumMod val="85000"/>
                    <a:lumOff val="15000"/>
                  </a:schemeClr>
                </a:solidFill>
                <a:latin typeface="#9Slide03 Cabin Condensed" panose="00000506000000000000" pitchFamily="2" charset="-93"/>
                <a:cs typeface="Times New Roman" panose="02020603050405020304" pitchFamily="18" charset="0"/>
              </a:rPr>
              <a:t>2</a:t>
            </a:r>
          </a:p>
          <a:p>
            <a:pPr algn="just">
              <a:lnSpc>
                <a:spcPct val="120000"/>
              </a:lnSpc>
            </a:pPr>
            <a:r>
              <a:rPr lang="en-US" sz="2400" dirty="0">
                <a:solidFill>
                  <a:schemeClr val="tx1"/>
                </a:solidFill>
                <a:latin typeface="#9Slide03 Cabin Condensed" panose="00000506000000000000" pitchFamily="2" charset="-93"/>
                <a:cs typeface="Times New Roman" panose="02020603050405020304" pitchFamily="18" charset="0"/>
              </a:rPr>
              <a:t>⇒</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Số</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lớp</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electron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của</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nguyên</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tố</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là</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4</a:t>
            </a:r>
          </a:p>
          <a:p>
            <a:pPr algn="just">
              <a:lnSpc>
                <a:spcPct val="120000"/>
              </a:lnSpc>
            </a:pPr>
            <a:r>
              <a:rPr lang="en-US" sz="2400" dirty="0">
                <a:solidFill>
                  <a:schemeClr val="tx1"/>
                </a:solidFill>
                <a:latin typeface="#9Slide03 Cabin Condensed" panose="00000506000000000000" pitchFamily="2" charset="-93"/>
                <a:cs typeface="Times New Roman" panose="02020603050405020304" pitchFamily="18" charset="0"/>
              </a:rPr>
              <a:t>⇒</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Nguyên</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tố</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thuộc</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chu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kì</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4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trong</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bảng</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tuần</a:t>
            </a:r>
            <a:r>
              <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en-US" sz="2400" spc="20" dirty="0" err="1">
                <a:solidFill>
                  <a:schemeClr val="tx1">
                    <a:lumMod val="85000"/>
                    <a:lumOff val="15000"/>
                  </a:schemeClr>
                </a:solidFill>
                <a:latin typeface="#9Slide03 Cabin Condensed" panose="00000506000000000000" pitchFamily="2" charset="-93"/>
                <a:cs typeface="Times New Roman" panose="02020603050405020304" pitchFamily="18" charset="0"/>
              </a:rPr>
              <a:t>hoàn</a:t>
            </a:r>
            <a:endParaRPr lang="en-US" sz="2400" spc="20" dirty="0">
              <a:solidFill>
                <a:schemeClr val="tx1">
                  <a:lumMod val="85000"/>
                  <a:lumOff val="15000"/>
                </a:schemeClr>
              </a:solidFill>
              <a:latin typeface="#9Slide03 Cabin Condensed" panose="00000506000000000000" pitchFamily="2" charset="-93"/>
              <a:cs typeface="Times New Roman" panose="02020603050405020304" pitchFamily="18" charset="0"/>
            </a:endParaRPr>
          </a:p>
        </p:txBody>
      </p:sp>
      <p:sp>
        <p:nvSpPr>
          <p:cNvPr id="16" name="Hình chữ nhật 15">
            <a:extLst>
              <a:ext uri="{FF2B5EF4-FFF2-40B4-BE49-F238E27FC236}">
                <a16:creationId xmlns:a16="http://schemas.microsoft.com/office/drawing/2014/main" id="{E24EDE6C-8170-496A-9C7B-71AA560457FE}"/>
              </a:ext>
            </a:extLst>
          </p:cNvPr>
          <p:cNvSpPr/>
          <p:nvPr/>
        </p:nvSpPr>
        <p:spPr>
          <a:xfrm>
            <a:off x="633112" y="4784649"/>
            <a:ext cx="2518443" cy="73912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Light bulb free icon">
            <a:extLst>
              <a:ext uri="{FF2B5EF4-FFF2-40B4-BE49-F238E27FC236}">
                <a16:creationId xmlns:a16="http://schemas.microsoft.com/office/drawing/2014/main" id="{86DC9F28-AB35-46D6-84E8-72A85EBDBC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113" y="4611394"/>
            <a:ext cx="1032477" cy="103247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2">
            <a:extLst>
              <a:ext uri="{FF2B5EF4-FFF2-40B4-BE49-F238E27FC236}">
                <a16:creationId xmlns:a16="http://schemas.microsoft.com/office/drawing/2014/main" id="{6B8BE74E-86B7-4DC8-9DF9-B828D5FE0C68}"/>
              </a:ext>
            </a:extLst>
          </p:cNvPr>
          <p:cNvSpPr txBox="1"/>
          <p:nvPr/>
        </p:nvSpPr>
        <p:spPr>
          <a:xfrm>
            <a:off x="1532273" y="4850311"/>
            <a:ext cx="1577983" cy="523220"/>
          </a:xfrm>
          <a:prstGeom prst="rect">
            <a:avLst/>
          </a:prstGeom>
          <a:noFill/>
        </p:spPr>
        <p:txBody>
          <a:bodyPr wrap="square" rtlCol="0">
            <a:spAutoFit/>
          </a:bodyPr>
          <a:lstStyle/>
          <a:p>
            <a:pPr algn="just"/>
            <a:r>
              <a:rPr lang="en-US" sz="2800" b="1" dirty="0" err="1">
                <a:solidFill>
                  <a:srgbClr val="C00000"/>
                </a:solidFill>
                <a:latin typeface="#9Slide03 Cabin Condensed" panose="00000506000000000000" pitchFamily="2" charset="-93"/>
              </a:rPr>
              <a:t>Lời</a:t>
            </a:r>
            <a:r>
              <a:rPr lang="en-US" sz="2800" b="1" dirty="0">
                <a:solidFill>
                  <a:srgbClr val="C00000"/>
                </a:solidFill>
                <a:latin typeface="#9Slide03 Cabin Condensed" panose="00000506000000000000" pitchFamily="2" charset="-93"/>
              </a:rPr>
              <a:t> </a:t>
            </a:r>
            <a:r>
              <a:rPr lang="en-US" sz="2800" b="1" dirty="0" err="1">
                <a:solidFill>
                  <a:srgbClr val="C00000"/>
                </a:solidFill>
                <a:latin typeface="#9Slide03 Cabin Condensed" panose="00000506000000000000" pitchFamily="2" charset="-93"/>
              </a:rPr>
              <a:t>giải</a:t>
            </a:r>
            <a:r>
              <a:rPr lang="vi-VN" sz="2800" b="1" dirty="0">
                <a:solidFill>
                  <a:srgbClr val="C00000"/>
                </a:solidFill>
                <a:latin typeface="#9Slide03 Cabin Condensed" panose="00000506000000000000" pitchFamily="2" charset="-93"/>
              </a:rPr>
              <a:t>:</a:t>
            </a:r>
            <a:endParaRPr lang="en-US" sz="2800" b="1" dirty="0">
              <a:solidFill>
                <a:srgbClr val="C00000"/>
              </a:solidFill>
            </a:endParaRPr>
          </a:p>
        </p:txBody>
      </p:sp>
      <p:sp>
        <p:nvSpPr>
          <p:cNvPr id="2" name="Hộp Văn bản 1">
            <a:extLst>
              <a:ext uri="{FF2B5EF4-FFF2-40B4-BE49-F238E27FC236}">
                <a16:creationId xmlns:a16="http://schemas.microsoft.com/office/drawing/2014/main" id="{5AFCE64E-0364-7605-7FA8-A58B8226A994}"/>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82891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barn(inVertical)">
                                      <p:cBhvr>
                                        <p:cTn id="1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6"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6AFDD0-8A55-450A-905C-A4CDCAF4920E}"/>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265D398A-B881-42B6-B604-79FBC3B05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F483D43-C724-4C85-90BF-3283014F405D}"/>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Parallelogram 9">
            <a:extLst>
              <a:ext uri="{FF2B5EF4-FFF2-40B4-BE49-F238E27FC236}">
                <a16:creationId xmlns:a16="http://schemas.microsoft.com/office/drawing/2014/main" id="{29807568-06F0-4D81-AA5F-C9478E8E5A4F}"/>
              </a:ext>
            </a:extLst>
          </p:cNvPr>
          <p:cNvSpPr>
            <a:spLocks noChangeAspect="1"/>
          </p:cNvSpPr>
          <p:nvPr>
            <p:custDataLst>
              <p:tags r:id="rId1"/>
            </p:custDataLst>
          </p:nvPr>
        </p:nvSpPr>
        <p:spPr>
          <a:xfrm>
            <a:off x="316155" y="750360"/>
            <a:ext cx="11582400" cy="5943600"/>
          </a:xfrm>
          <a:prstGeom prst="rect">
            <a:avLst/>
          </a:prstGeom>
          <a:solidFill>
            <a:schemeClr val="accent4">
              <a:lumMod val="20000"/>
              <a:lumOff val="80000"/>
            </a:schemeClr>
          </a:solidFill>
          <a:ln w="3810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7" name="Group 12">
            <a:extLst>
              <a:ext uri="{FF2B5EF4-FFF2-40B4-BE49-F238E27FC236}">
                <a16:creationId xmlns:a16="http://schemas.microsoft.com/office/drawing/2014/main" id="{89DF25A2-27E6-44F1-890A-E5E35C461E4C}"/>
              </a:ext>
            </a:extLst>
          </p:cNvPr>
          <p:cNvGrpSpPr/>
          <p:nvPr/>
        </p:nvGrpSpPr>
        <p:grpSpPr>
          <a:xfrm>
            <a:off x="926131" y="1676400"/>
            <a:ext cx="10339737" cy="3657600"/>
            <a:chOff x="1068069" y="2296160"/>
            <a:chExt cx="10339737" cy="1512360"/>
          </a:xfrm>
        </p:grpSpPr>
        <p:sp>
          <p:nvSpPr>
            <p:cNvPr id="41" name="Rectangle: Rounded Corners 7">
              <a:extLst>
                <a:ext uri="{FF2B5EF4-FFF2-40B4-BE49-F238E27FC236}">
                  <a16:creationId xmlns:a16="http://schemas.microsoft.com/office/drawing/2014/main" id="{87EA701B-92D1-4BD0-AEBB-E042B5270F4B}"/>
                </a:ext>
              </a:extLst>
            </p:cNvPr>
            <p:cNvSpPr/>
            <p:nvPr/>
          </p:nvSpPr>
          <p:spPr>
            <a:xfrm>
              <a:off x="1068069" y="2296160"/>
              <a:ext cx="10339737" cy="1512360"/>
            </a:xfrm>
            <a:prstGeom prst="roundRect">
              <a:avLst/>
            </a:prstGeom>
            <a:noFill/>
            <a:ln w="28575">
              <a:solidFill>
                <a:srgbClr val="0060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2" name="TextBox 21">
              <a:extLst>
                <a:ext uri="{FF2B5EF4-FFF2-40B4-BE49-F238E27FC236}">
                  <a16:creationId xmlns:a16="http://schemas.microsoft.com/office/drawing/2014/main" id="{1018B0A8-A2FB-4F9B-90FD-5D9E446D6D21}"/>
                </a:ext>
              </a:extLst>
            </p:cNvPr>
            <p:cNvSpPr txBox="1"/>
            <p:nvPr/>
          </p:nvSpPr>
          <p:spPr>
            <a:xfrm>
              <a:off x="1229949" y="2404227"/>
              <a:ext cx="9965173" cy="394508"/>
            </a:xfrm>
            <a:prstGeom prst="rect">
              <a:avLst/>
            </a:prstGeom>
            <a:noFill/>
          </p:spPr>
          <p:txBody>
            <a:bodyPr wrap="square" rtlCol="0">
              <a:spAutoFit/>
            </a:bodyPr>
            <a:lstStyle/>
            <a:p>
              <a:pPr algn="just">
                <a:spcAft>
                  <a:spcPts val="800"/>
                </a:spcAft>
                <a:tabLst>
                  <a:tab pos="180340" algn="l"/>
                  <a:tab pos="450215" algn="l"/>
                  <a:tab pos="6019165" algn="l"/>
                </a:tabLst>
              </a:pPr>
              <a:r>
                <a:rPr lang="en-US" sz="2800" b="1"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Chu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kì</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là</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dãy</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các</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mà</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tử</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của</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chúng</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có</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cùng</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số</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lớp</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e</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được</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xếp</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theo</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chiều</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ĐTHN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tăng</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dần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Hình ảnh 5">
            <a:extLst>
              <a:ext uri="{FF2B5EF4-FFF2-40B4-BE49-F238E27FC236}">
                <a16:creationId xmlns:a16="http://schemas.microsoft.com/office/drawing/2014/main" id="{AFF39587-6B34-4742-BBE0-898CC09E6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851162"/>
            <a:ext cx="1243279" cy="1243279"/>
          </a:xfrm>
          <a:prstGeom prst="rect">
            <a:avLst/>
          </a:prstGeom>
        </p:spPr>
      </p:pic>
      <p:sp>
        <p:nvSpPr>
          <p:cNvPr id="43" name="TextBox 21">
            <a:extLst>
              <a:ext uri="{FF2B5EF4-FFF2-40B4-BE49-F238E27FC236}">
                <a16:creationId xmlns:a16="http://schemas.microsoft.com/office/drawing/2014/main" id="{4ACA3A34-4ACC-4181-A87B-E4C999BFF52D}"/>
              </a:ext>
            </a:extLst>
          </p:cNvPr>
          <p:cNvSpPr txBox="1"/>
          <p:nvPr/>
        </p:nvSpPr>
        <p:spPr>
          <a:xfrm>
            <a:off x="1076575" y="2838009"/>
            <a:ext cx="9965173" cy="604909"/>
          </a:xfrm>
          <a:prstGeom prst="rect">
            <a:avLst/>
          </a:prstGeom>
          <a:noFill/>
        </p:spPr>
        <p:txBody>
          <a:bodyPr wrap="square" rtlCol="0">
            <a:spAutoFit/>
          </a:bodyPr>
          <a:lstStyle/>
          <a:p>
            <a:pPr algn="ctr">
              <a:lnSpc>
                <a:spcPct val="130000"/>
              </a:lnSpc>
              <a:spcAft>
                <a:spcPts val="800"/>
              </a:spcAft>
              <a:tabLst>
                <a:tab pos="180340" algn="l"/>
                <a:tab pos="450215" algn="l"/>
                <a:tab pos="6019165" algn="l"/>
              </a:tabLst>
            </a:pPr>
            <a:r>
              <a:rPr lang="en-US" sz="2800" b="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STT chu </a:t>
            </a:r>
            <a:r>
              <a:rPr lang="en-US" sz="2800" b="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kì</a:t>
            </a:r>
            <a:r>
              <a:rPr lang="en-US" sz="2800" b="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 </a:t>
            </a:r>
            <a:r>
              <a:rPr lang="en-US" sz="2800" b="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số</a:t>
            </a:r>
            <a:r>
              <a:rPr lang="en-US" sz="2800" b="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lớp</a:t>
            </a:r>
            <a:r>
              <a:rPr lang="en-US" sz="2800" b="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21">
            <a:extLst>
              <a:ext uri="{FF2B5EF4-FFF2-40B4-BE49-F238E27FC236}">
                <a16:creationId xmlns:a16="http://schemas.microsoft.com/office/drawing/2014/main" id="{A8DC34D7-CDBF-40A6-93BD-38E5AA66AFD6}"/>
              </a:ext>
            </a:extLst>
          </p:cNvPr>
          <p:cNvSpPr txBox="1"/>
          <p:nvPr/>
        </p:nvSpPr>
        <p:spPr>
          <a:xfrm>
            <a:off x="1231239" y="3546033"/>
            <a:ext cx="9965173" cy="1590179"/>
          </a:xfrm>
          <a:prstGeom prst="rect">
            <a:avLst/>
          </a:prstGeom>
          <a:noFill/>
        </p:spPr>
        <p:txBody>
          <a:bodyPr wrap="square" rtlCol="0">
            <a:spAutoFit/>
          </a:bodyPr>
          <a:lstStyle/>
          <a:p>
            <a:pPr algn="just">
              <a:spcAft>
                <a:spcPts val="800"/>
              </a:spcAft>
              <a:tabLst>
                <a:tab pos="180340" algn="l"/>
                <a:tab pos="450215" algn="l"/>
                <a:tab pos="6019165" algn="l"/>
              </a:tabLst>
            </a:pP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Bảng</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tuần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hoàn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gồm</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7 chu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kì</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a:t>
            </a:r>
          </a:p>
          <a:p>
            <a:pPr algn="just">
              <a:spcAft>
                <a:spcPts val="800"/>
              </a:spcAft>
              <a:tabLst>
                <a:tab pos="180340" algn="l"/>
                <a:tab pos="450215" algn="l"/>
                <a:tab pos="6019165" algn="l"/>
              </a:tabLst>
            </a:pP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Các</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chu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kì</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1, 2 </a:t>
            </a:r>
            <a:r>
              <a:rPr lang="en-US" sz="28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và</a:t>
            </a:r>
            <a:r>
              <a:rPr lang="en-US" sz="28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3</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là</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các</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chu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kì</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nhỏ</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a:t>
            </a:r>
          </a:p>
          <a:p>
            <a:pPr algn="just">
              <a:spcAft>
                <a:spcPts val="800"/>
              </a:spcAft>
              <a:tabLst>
                <a:tab pos="180340" algn="l"/>
                <a:tab pos="450215" algn="l"/>
                <a:tab pos="6019165" algn="l"/>
              </a:tabLst>
            </a:pP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Các</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chu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kì</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4, </a:t>
            </a:r>
            <a:r>
              <a:rPr lang="en-US" sz="2800" i="1" dirty="0">
                <a:solidFill>
                  <a:srgbClr val="FF0000"/>
                </a:solidFill>
                <a:latin typeface="#9Slide03 Cabin Condensed" panose="00000506000000000000" pitchFamily="2" charset="-93"/>
                <a:ea typeface="Calibri" panose="020F0502020204030204" pitchFamily="34" charset="0"/>
                <a:cs typeface="Times New Roman" panose="02020603050405020304" pitchFamily="18" charset="0"/>
              </a:rPr>
              <a:t>5, 6</a:t>
            </a:r>
            <a:r>
              <a:rPr lang="en-US" sz="28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và</a:t>
            </a:r>
            <a:r>
              <a:rPr lang="en-US" sz="28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7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là</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các</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chu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kì</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lớn</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a:t>
            </a:r>
          </a:p>
        </p:txBody>
      </p:sp>
      <p:sp>
        <p:nvSpPr>
          <p:cNvPr id="2" name="Hộp Văn bản 1">
            <a:extLst>
              <a:ext uri="{FF2B5EF4-FFF2-40B4-BE49-F238E27FC236}">
                <a16:creationId xmlns:a16="http://schemas.microsoft.com/office/drawing/2014/main" id="{80F95B25-8E31-9802-4857-C045FA24231C}"/>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415463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04800" y="457200"/>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57200"/>
            <a:ext cx="2514600" cy="817178"/>
            <a:chOff x="2119320" y="-95250"/>
            <a:chExt cx="1981200" cy="2228850"/>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1981200"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C6E51">
                    <a:lumMod val="50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19320" y="-95250"/>
              <a:ext cx="1981200" cy="2228850"/>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c</a:t>
              </a:r>
              <a:r>
                <a:rPr kumimoji="0" lang="vi-VN"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 </a:t>
              </a:r>
              <a:r>
                <a:rPr kumimoji="0" lang="vi-VN" sz="3200" b="1" i="0" u="none" strike="noStrike" kern="1200" cap="none" spc="0" normalizeH="0" baseline="0" dirty="0" err="1">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Nhóm</a:t>
              </a:r>
              <a:endParaRPr kumimoji="0" lang="vi-VN" sz="7200" b="1" i="0" u="none" strike="noStrike" kern="1200" cap="none" spc="0" normalizeH="0" baseline="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endParaRPr>
            </a:p>
          </p:txBody>
        </p:sp>
      </p:grpSp>
      <p:pic>
        <p:nvPicPr>
          <p:cNvPr id="10" name="Picture 2" descr="Bảng Tuần Hoàn Hóa Học Anime, 51 Bảng Tuần Hoàn Hoá Học Ý Tưởng">
            <a:extLst>
              <a:ext uri="{FF2B5EF4-FFF2-40B4-BE49-F238E27FC236}">
                <a16:creationId xmlns:a16="http://schemas.microsoft.com/office/drawing/2014/main" id="{8DBF9EE0-EC53-4559-B315-F6FED30176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9880" y="2764860"/>
            <a:ext cx="6629400" cy="34835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
            <a:extLst>
              <a:ext uri="{FF2B5EF4-FFF2-40B4-BE49-F238E27FC236}">
                <a16:creationId xmlns:a16="http://schemas.microsoft.com/office/drawing/2014/main" id="{D81E4BEB-2ACD-413B-B537-5B574FC0E5F9}"/>
              </a:ext>
            </a:extLst>
          </p:cNvPr>
          <p:cNvSpPr txBox="1"/>
          <p:nvPr/>
        </p:nvSpPr>
        <p:spPr>
          <a:xfrm>
            <a:off x="1562100" y="1472198"/>
            <a:ext cx="9654742" cy="1292662"/>
          </a:xfrm>
          <a:prstGeom prst="rect">
            <a:avLst/>
          </a:prstGeom>
          <a:noFill/>
        </p:spPr>
        <p:txBody>
          <a:bodyPr wrap="square" lIns="0" tIns="0" rIns="0" bIns="0" rtlCol="0">
            <a:spAutoFit/>
          </a:bodyPr>
          <a:lstStyle/>
          <a:p>
            <a:pPr algn="ctr"/>
            <a:r>
              <a:rPr lang="vi-VN" sz="2800" dirty="0" err="1">
                <a:solidFill>
                  <a:srgbClr val="FFC000"/>
                </a:solidFill>
                <a:latin typeface="#9Slide03 Cabin Condensed" panose="00000506000000000000" pitchFamily="2" charset="-93"/>
                <a:cs typeface="Times New Roman" panose="02020603050405020304" pitchFamily="18" charset="0"/>
              </a:rPr>
              <a:t>Bảng</a:t>
            </a:r>
            <a:r>
              <a:rPr lang="vi-VN" sz="2800" dirty="0">
                <a:solidFill>
                  <a:srgbClr val="FFC000"/>
                </a:solidFill>
                <a:latin typeface="#9Slide03 Cabin Condensed" panose="00000506000000000000" pitchFamily="2" charset="-93"/>
                <a:cs typeface="Times New Roman" panose="02020603050405020304" pitchFamily="18" charset="0"/>
              </a:rPr>
              <a:t> </a:t>
            </a:r>
            <a:r>
              <a:rPr lang="vi-VN" sz="2800" dirty="0" err="1">
                <a:solidFill>
                  <a:srgbClr val="FFC000"/>
                </a:solidFill>
                <a:latin typeface="#9Slide03 Cabin Condensed" panose="00000506000000000000" pitchFamily="2" charset="-93"/>
                <a:cs typeface="Times New Roman" panose="02020603050405020304" pitchFamily="18" charset="0"/>
              </a:rPr>
              <a:t>tuần</a:t>
            </a:r>
            <a:r>
              <a:rPr lang="vi-VN" sz="2800" dirty="0">
                <a:solidFill>
                  <a:srgbClr val="FFC000"/>
                </a:solidFill>
                <a:latin typeface="#9Slide03 Cabin Condensed" panose="00000506000000000000" pitchFamily="2" charset="-93"/>
                <a:cs typeface="Times New Roman" panose="02020603050405020304" pitchFamily="18" charset="0"/>
              </a:rPr>
              <a:t> </a:t>
            </a:r>
            <a:r>
              <a:rPr lang="vi-VN" sz="2800" dirty="0" err="1">
                <a:solidFill>
                  <a:srgbClr val="FFC000"/>
                </a:solidFill>
                <a:latin typeface="#9Slide03 Cabin Condensed" panose="00000506000000000000" pitchFamily="2" charset="-93"/>
                <a:cs typeface="Times New Roman" panose="02020603050405020304" pitchFamily="18" charset="0"/>
              </a:rPr>
              <a:t>hoàn</a:t>
            </a:r>
            <a:r>
              <a:rPr lang="vi-VN" sz="2800" dirty="0">
                <a:solidFill>
                  <a:srgbClr val="FFC000"/>
                </a:solidFill>
                <a:latin typeface="#9Slide03 Cabin Condensed" panose="00000506000000000000" pitchFamily="2" charset="-93"/>
                <a:cs typeface="Times New Roman" panose="02020603050405020304" pitchFamily="18" charset="0"/>
              </a:rPr>
              <a:t> </a:t>
            </a:r>
            <a:r>
              <a:rPr lang="vi-VN" sz="2800" dirty="0" err="1">
                <a:solidFill>
                  <a:srgbClr val="FFC000"/>
                </a:solidFill>
                <a:latin typeface="#9Slide03 Cabin Condensed" panose="00000506000000000000" pitchFamily="2" charset="-93"/>
                <a:cs typeface="Times New Roman" panose="02020603050405020304" pitchFamily="18" charset="0"/>
              </a:rPr>
              <a:t>hiện</a:t>
            </a:r>
            <a:r>
              <a:rPr lang="vi-VN" sz="2800" dirty="0">
                <a:solidFill>
                  <a:srgbClr val="FFC000"/>
                </a:solidFill>
                <a:latin typeface="#9Slide03 Cabin Condensed" panose="00000506000000000000" pitchFamily="2" charset="-93"/>
                <a:cs typeface="Times New Roman" panose="02020603050405020304" pitchFamily="18" charset="0"/>
              </a:rPr>
              <a:t> nay có 18 </a:t>
            </a:r>
            <a:r>
              <a:rPr lang="vi-VN" sz="2800" dirty="0" err="1">
                <a:solidFill>
                  <a:srgbClr val="FFC000"/>
                </a:solidFill>
                <a:latin typeface="#9Slide03 Cabin Condensed" panose="00000506000000000000" pitchFamily="2" charset="-93"/>
                <a:cs typeface="Times New Roman" panose="02020603050405020304" pitchFamily="18" charset="0"/>
              </a:rPr>
              <a:t>cột</a:t>
            </a:r>
            <a:r>
              <a:rPr lang="vi-VN" sz="2800" dirty="0">
                <a:solidFill>
                  <a:srgbClr val="FFC000"/>
                </a:solidFill>
                <a:latin typeface="#9Slide03 Cabin Condensed" panose="00000506000000000000" pitchFamily="2" charset="-93"/>
                <a:cs typeface="Times New Roman" panose="02020603050405020304" pitchFamily="18" charset="0"/>
              </a:rPr>
              <a:t>, chia </a:t>
            </a:r>
            <a:r>
              <a:rPr lang="vi-VN" sz="2800" dirty="0" err="1">
                <a:solidFill>
                  <a:srgbClr val="FFC000"/>
                </a:solidFill>
                <a:latin typeface="#9Slide03 Cabin Condensed" panose="00000506000000000000" pitchFamily="2" charset="-93"/>
                <a:cs typeface="Times New Roman" panose="02020603050405020304" pitchFamily="18" charset="0"/>
              </a:rPr>
              <a:t>thành</a:t>
            </a:r>
            <a:r>
              <a:rPr lang="vi-VN" sz="2800" dirty="0">
                <a:solidFill>
                  <a:srgbClr val="FFC000"/>
                </a:solidFill>
                <a:latin typeface="#9Slide03 Cabin Condensed" panose="00000506000000000000" pitchFamily="2" charset="-93"/>
                <a:cs typeface="Times New Roman" panose="02020603050405020304" pitchFamily="18" charset="0"/>
              </a:rPr>
              <a:t> 8 nhóm A (IA </a:t>
            </a:r>
            <a:r>
              <a:rPr lang="vi-VN" sz="2800" dirty="0" err="1">
                <a:solidFill>
                  <a:srgbClr val="FFC000"/>
                </a:solidFill>
                <a:latin typeface="#9Slide03 Cabin Condensed" panose="00000506000000000000" pitchFamily="2" charset="-93"/>
                <a:cs typeface="Times New Roman" panose="02020603050405020304" pitchFamily="18" charset="0"/>
              </a:rPr>
              <a:t>đến</a:t>
            </a:r>
            <a:r>
              <a:rPr lang="vi-VN" sz="2800" dirty="0">
                <a:solidFill>
                  <a:srgbClr val="FFC000"/>
                </a:solidFill>
                <a:latin typeface="#9Slide03 Cabin Condensed" panose="00000506000000000000" pitchFamily="2" charset="-93"/>
                <a:cs typeface="Times New Roman" panose="02020603050405020304" pitchFamily="18" charset="0"/>
              </a:rPr>
              <a:t> VIIIA) </a:t>
            </a:r>
            <a:r>
              <a:rPr lang="vi-VN" sz="2800" dirty="0" err="1">
                <a:solidFill>
                  <a:srgbClr val="FFC000"/>
                </a:solidFill>
                <a:latin typeface="#9Slide03 Cabin Condensed" panose="00000506000000000000" pitchFamily="2" charset="-93"/>
                <a:cs typeface="Times New Roman" panose="02020603050405020304" pitchFamily="18" charset="0"/>
              </a:rPr>
              <a:t>và</a:t>
            </a:r>
            <a:r>
              <a:rPr lang="vi-VN" sz="2800" dirty="0">
                <a:solidFill>
                  <a:srgbClr val="FFC000"/>
                </a:solidFill>
                <a:latin typeface="#9Slide03 Cabin Condensed" panose="00000506000000000000" pitchFamily="2" charset="-93"/>
                <a:cs typeface="Times New Roman" panose="02020603050405020304" pitchFamily="18" charset="0"/>
              </a:rPr>
              <a:t> 8 </a:t>
            </a:r>
            <a:r>
              <a:rPr lang="vi-VN" sz="2800" dirty="0" err="1">
                <a:solidFill>
                  <a:srgbClr val="FFC000"/>
                </a:solidFill>
                <a:latin typeface="#9Slide03 Cabin Condensed" panose="00000506000000000000" pitchFamily="2" charset="-93"/>
                <a:cs typeface="Times New Roman" panose="02020603050405020304" pitchFamily="18" charset="0"/>
              </a:rPr>
              <a:t>nhóm</a:t>
            </a:r>
            <a:r>
              <a:rPr lang="vi-VN" sz="2800" dirty="0">
                <a:solidFill>
                  <a:srgbClr val="FFC000"/>
                </a:solidFill>
                <a:latin typeface="#9Slide03 Cabin Condensed" panose="00000506000000000000" pitchFamily="2" charset="-93"/>
                <a:cs typeface="Times New Roman" panose="02020603050405020304" pitchFamily="18" charset="0"/>
              </a:rPr>
              <a:t> B (IB </a:t>
            </a:r>
            <a:r>
              <a:rPr lang="vi-VN" sz="2800" dirty="0" err="1">
                <a:solidFill>
                  <a:srgbClr val="FFC000"/>
                </a:solidFill>
                <a:latin typeface="#9Slide03 Cabin Condensed" panose="00000506000000000000" pitchFamily="2" charset="-93"/>
                <a:cs typeface="Times New Roman" panose="02020603050405020304" pitchFamily="18" charset="0"/>
              </a:rPr>
              <a:t>đến</a:t>
            </a:r>
            <a:r>
              <a:rPr lang="vi-VN" sz="2800" dirty="0">
                <a:solidFill>
                  <a:srgbClr val="FFC000"/>
                </a:solidFill>
                <a:latin typeface="#9Slide03 Cabin Condensed" panose="00000506000000000000" pitchFamily="2" charset="-93"/>
                <a:cs typeface="Times New Roman" panose="02020603050405020304" pitchFamily="18" charset="0"/>
              </a:rPr>
              <a:t> VIIIB). </a:t>
            </a:r>
            <a:r>
              <a:rPr lang="vi-VN" sz="2800" dirty="0" err="1">
                <a:solidFill>
                  <a:srgbClr val="FFC000"/>
                </a:solidFill>
                <a:latin typeface="#9Slide03 Cabin Condensed" panose="00000506000000000000" pitchFamily="2" charset="-93"/>
                <a:cs typeface="Times New Roman" panose="02020603050405020304" pitchFamily="18" charset="0"/>
              </a:rPr>
              <a:t>Mỗi</a:t>
            </a:r>
            <a:r>
              <a:rPr lang="vi-VN" sz="2800" dirty="0">
                <a:solidFill>
                  <a:srgbClr val="FFC000"/>
                </a:solidFill>
                <a:latin typeface="#9Slide03 Cabin Condensed" panose="00000506000000000000" pitchFamily="2" charset="-93"/>
                <a:cs typeface="Times New Roman" panose="02020603050405020304" pitchFamily="18" charset="0"/>
              </a:rPr>
              <a:t> </a:t>
            </a:r>
            <a:r>
              <a:rPr lang="vi-VN" sz="2800" dirty="0" err="1">
                <a:solidFill>
                  <a:srgbClr val="FFC000"/>
                </a:solidFill>
                <a:latin typeface="#9Slide03 Cabin Condensed" panose="00000506000000000000" pitchFamily="2" charset="-93"/>
                <a:cs typeface="Times New Roman" panose="02020603050405020304" pitchFamily="18" charset="0"/>
              </a:rPr>
              <a:t>cột</a:t>
            </a:r>
            <a:r>
              <a:rPr lang="vi-VN" sz="2800" dirty="0">
                <a:solidFill>
                  <a:srgbClr val="FFC000"/>
                </a:solidFill>
                <a:latin typeface="#9Slide03 Cabin Condensed" panose="00000506000000000000" pitchFamily="2" charset="-93"/>
                <a:cs typeface="Times New Roman" panose="02020603050405020304" pitchFamily="18" charset="0"/>
              </a:rPr>
              <a:t> tương </a:t>
            </a:r>
            <a:r>
              <a:rPr lang="vi-VN" sz="2800" dirty="0" err="1">
                <a:solidFill>
                  <a:srgbClr val="FFC000"/>
                </a:solidFill>
                <a:latin typeface="#9Slide03 Cabin Condensed" panose="00000506000000000000" pitchFamily="2" charset="-93"/>
                <a:cs typeface="Times New Roman" panose="02020603050405020304" pitchFamily="18" charset="0"/>
              </a:rPr>
              <a:t>ứng</a:t>
            </a:r>
            <a:r>
              <a:rPr lang="vi-VN" sz="2800" dirty="0">
                <a:solidFill>
                  <a:srgbClr val="FFC000"/>
                </a:solidFill>
                <a:latin typeface="#9Slide03 Cabin Condensed" panose="00000506000000000000" pitchFamily="2" charset="-93"/>
                <a:cs typeface="Times New Roman" panose="02020603050405020304" pitchFamily="18" charset="0"/>
              </a:rPr>
              <a:t> </a:t>
            </a:r>
            <a:r>
              <a:rPr lang="vi-VN" sz="2800" dirty="0" err="1">
                <a:solidFill>
                  <a:srgbClr val="FFC000"/>
                </a:solidFill>
                <a:latin typeface="#9Slide03 Cabin Condensed" panose="00000506000000000000" pitchFamily="2" charset="-93"/>
                <a:cs typeface="Times New Roman" panose="02020603050405020304" pitchFamily="18" charset="0"/>
              </a:rPr>
              <a:t>với</a:t>
            </a:r>
            <a:r>
              <a:rPr lang="vi-VN" sz="2800" dirty="0">
                <a:solidFill>
                  <a:srgbClr val="FFC000"/>
                </a:solidFill>
                <a:latin typeface="#9Slide03 Cabin Condensed" panose="00000506000000000000" pitchFamily="2" charset="-93"/>
                <a:cs typeface="Times New Roman" panose="02020603050405020304" pitchFamily="18" charset="0"/>
              </a:rPr>
              <a:t> </a:t>
            </a:r>
            <a:r>
              <a:rPr lang="vi-VN" sz="2800" dirty="0" err="1">
                <a:solidFill>
                  <a:srgbClr val="FFC000"/>
                </a:solidFill>
                <a:latin typeface="#9Slide03 Cabin Condensed" panose="00000506000000000000" pitchFamily="2" charset="-93"/>
                <a:cs typeface="Times New Roman" panose="02020603050405020304" pitchFamily="18" charset="0"/>
              </a:rPr>
              <a:t>một</a:t>
            </a:r>
            <a:r>
              <a:rPr lang="vi-VN" sz="2800" dirty="0">
                <a:solidFill>
                  <a:srgbClr val="FFC000"/>
                </a:solidFill>
                <a:latin typeface="#9Slide03 Cabin Condensed" panose="00000506000000000000" pitchFamily="2" charset="-93"/>
                <a:cs typeface="Times New Roman" panose="02020603050405020304" pitchFamily="18" charset="0"/>
              </a:rPr>
              <a:t> nhóm, riêng nhóm VIIIB có 3 </a:t>
            </a:r>
            <a:r>
              <a:rPr lang="vi-VN" sz="2800" dirty="0" err="1">
                <a:solidFill>
                  <a:srgbClr val="FFC000"/>
                </a:solidFill>
                <a:latin typeface="#9Slide03 Cabin Condensed" panose="00000506000000000000" pitchFamily="2" charset="-93"/>
                <a:cs typeface="Times New Roman" panose="02020603050405020304" pitchFamily="18" charset="0"/>
              </a:rPr>
              <a:t>cột</a:t>
            </a:r>
            <a:endParaRPr lang="en-US" sz="2800" dirty="0">
              <a:solidFill>
                <a:srgbClr val="FFC000"/>
              </a:solidFill>
              <a:latin typeface="#9Slide03 Cabin Condensed" panose="00000506000000000000" pitchFamily="2" charset="-93"/>
              <a:cs typeface="Times New Roman" panose="02020603050405020304" pitchFamily="18" charset="0"/>
            </a:endParaRPr>
          </a:p>
        </p:txBody>
      </p:sp>
      <p:sp>
        <p:nvSpPr>
          <p:cNvPr id="2" name="Hộp Văn bản 1">
            <a:extLst>
              <a:ext uri="{FF2B5EF4-FFF2-40B4-BE49-F238E27FC236}">
                <a16:creationId xmlns:a16="http://schemas.microsoft.com/office/drawing/2014/main" id="{0133A17F-9ACE-C06D-A499-B4541EB66620}"/>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419223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04800" y="457200"/>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57200"/>
            <a:ext cx="2514600" cy="817178"/>
            <a:chOff x="2119320" y="-95250"/>
            <a:chExt cx="1981200" cy="2228850"/>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1981200"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C6E51">
                    <a:lumMod val="50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19320" y="-95250"/>
              <a:ext cx="1981200" cy="2228850"/>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c</a:t>
              </a:r>
              <a:r>
                <a:rPr kumimoji="0" lang="vi-VN"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 </a:t>
              </a:r>
              <a:r>
                <a:rPr kumimoji="0" lang="vi-VN" sz="3200" b="1" i="0" u="none" strike="noStrike" kern="1200" cap="none" spc="0" normalizeH="0" baseline="0" dirty="0" err="1">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Nhóm</a:t>
              </a:r>
              <a:endParaRPr kumimoji="0" lang="vi-VN" sz="7200" b="1" i="0" u="none" strike="noStrike" kern="1200" cap="none" spc="0" normalizeH="0" baseline="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endParaRPr>
            </a:p>
          </p:txBody>
        </p:sp>
      </p:grpSp>
      <p:pic>
        <p:nvPicPr>
          <p:cNvPr id="10" name="Picture 2" descr="Bảng Tuần Hoàn Hóa Học Anime, 51 Bảng Tuần Hoàn Hoá Học Ý Tưởng">
            <a:extLst>
              <a:ext uri="{FF2B5EF4-FFF2-40B4-BE49-F238E27FC236}">
                <a16:creationId xmlns:a16="http://schemas.microsoft.com/office/drawing/2014/main" id="{8DBF9EE0-EC53-4559-B315-F6FED30176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510217"/>
            <a:ext cx="8433391" cy="58375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E0F90F00-C7D9-41FC-AEA4-3FE843CAA1D0}"/>
              </a:ext>
            </a:extLst>
          </p:cNvPr>
          <p:cNvSpPr/>
          <p:nvPr/>
        </p:nvSpPr>
        <p:spPr>
          <a:xfrm>
            <a:off x="469604" y="2152516"/>
            <a:ext cx="2782187" cy="3241026"/>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a:pPr>
            <a:r>
              <a:rPr lang="en-US" sz="2400" dirty="0" err="1">
                <a:solidFill>
                  <a:schemeClr val="tx1"/>
                </a:solidFill>
                <a:latin typeface="#9Slide03 Cabin Condensed" panose="00000506000000000000" pitchFamily="2" charset="-93"/>
                <a:cs typeface="Times New Roman" panose="02020603050405020304" pitchFamily="18" charset="0"/>
              </a:rPr>
              <a:t>Nhận</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xét</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đặc</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điểm</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cấu</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hình</a:t>
            </a:r>
            <a:r>
              <a:rPr lang="en-US" sz="2400" dirty="0">
                <a:solidFill>
                  <a:schemeClr val="tx1"/>
                </a:solidFill>
                <a:latin typeface="#9Slide03 Cabin Condensed" panose="00000506000000000000" pitchFamily="2" charset="-93"/>
                <a:cs typeface="Times New Roman" panose="02020603050405020304" pitchFamily="18" charset="0"/>
              </a:rPr>
              <a:t> electron </a:t>
            </a:r>
            <a:r>
              <a:rPr lang="en-US" sz="2400" dirty="0" err="1">
                <a:solidFill>
                  <a:schemeClr val="tx1"/>
                </a:solidFill>
                <a:latin typeface="#9Slide03 Cabin Condensed" panose="00000506000000000000" pitchFamily="2" charset="-93"/>
                <a:cs typeface="Times New Roman" panose="02020603050405020304" pitchFamily="18" charset="0"/>
              </a:rPr>
              <a:t>nguyên</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tử</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của</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các</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nguyên</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tố</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trong</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cùng</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một</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nhóm</a:t>
            </a:r>
            <a:r>
              <a:rPr lang="en-US" sz="2400" dirty="0">
                <a:solidFill>
                  <a:schemeClr val="tx1"/>
                </a:solidFill>
                <a:latin typeface="#9Slide03 Cabin Condensed" panose="00000506000000000000" pitchFamily="2" charset="-93"/>
                <a:cs typeface="Times New Roman" panose="02020603050405020304" pitchFamily="18" charset="0"/>
              </a:rPr>
              <a:t> A</a:t>
            </a:r>
            <a:endParaRPr kumimoji="0" lang="vi-VN" sz="2800" b="1" i="1" u="none" strike="noStrike" kern="1200" cap="none" spc="0" normalizeH="0" baseline="0" noProof="0" dirty="0">
              <a:ln>
                <a:noFill/>
              </a:ln>
              <a:solidFill>
                <a:schemeClr val="tx1"/>
              </a:solidFill>
              <a:effectLst/>
              <a:uLnTx/>
              <a:uFillTx/>
              <a:latin typeface="#9Slide03 Cabin Condensed" panose="00000506000000000000" pitchFamily="2" charset="-93"/>
              <a:cs typeface="Times New Roman" panose="02020603050405020304" pitchFamily="18" charset="0"/>
            </a:endParaRPr>
          </a:p>
        </p:txBody>
      </p:sp>
      <p:grpSp>
        <p:nvGrpSpPr>
          <p:cNvPr id="12" name="Group 8">
            <a:extLst>
              <a:ext uri="{FF2B5EF4-FFF2-40B4-BE49-F238E27FC236}">
                <a16:creationId xmlns:a16="http://schemas.microsoft.com/office/drawing/2014/main" id="{62EFC050-7459-460A-916E-6D3B2EBD2257}"/>
              </a:ext>
            </a:extLst>
          </p:cNvPr>
          <p:cNvGrpSpPr/>
          <p:nvPr/>
        </p:nvGrpSpPr>
        <p:grpSpPr>
          <a:xfrm>
            <a:off x="1295400" y="1600200"/>
            <a:ext cx="841265" cy="844115"/>
            <a:chOff x="656589" y="1710283"/>
            <a:chExt cx="841265" cy="844115"/>
          </a:xfrm>
        </p:grpSpPr>
        <p:sp>
          <p:nvSpPr>
            <p:cNvPr id="13" name="Oval 4">
              <a:extLst>
                <a:ext uri="{FF2B5EF4-FFF2-40B4-BE49-F238E27FC236}">
                  <a16:creationId xmlns:a16="http://schemas.microsoft.com/office/drawing/2014/main" id="{B9208C41-FC03-44F7-8A57-2B35EB6EA039}"/>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6">
              <a:extLst>
                <a:ext uri="{FF2B5EF4-FFF2-40B4-BE49-F238E27FC236}">
                  <a16:creationId xmlns:a16="http://schemas.microsoft.com/office/drawing/2014/main" id="{F0EBA1A7-826E-4DD0-B0AA-EF4BD8C570DD}"/>
                </a:ext>
              </a:extLst>
            </p:cNvPr>
            <p:cNvSpPr txBox="1"/>
            <p:nvPr/>
          </p:nvSpPr>
          <p:spPr>
            <a:xfrm>
              <a:off x="674894" y="1723401"/>
              <a:ext cx="822960" cy="830997"/>
            </a:xfrm>
            <a:prstGeom prst="rect">
              <a:avLst/>
            </a:prstGeom>
            <a:noFill/>
          </p:spPr>
          <p:txBody>
            <a:bodyPr wrap="square" rtlCol="0">
              <a:spAutoFit/>
            </a:bodyPr>
            <a:lstStyle/>
            <a:p>
              <a:pPr algn="ctr"/>
              <a:r>
                <a:rPr lang="vi-VN" sz="4800" b="1" dirty="0">
                  <a:solidFill>
                    <a:srgbClr val="00602B"/>
                  </a:solidFill>
                  <a:latin typeface="#9Slide03 Cabin Condensed" panose="00000506000000000000" pitchFamily="2" charset="-93"/>
                </a:rPr>
                <a:t>?</a:t>
              </a:r>
              <a:r>
                <a:rPr lang="en-US" sz="4800" b="1" dirty="0">
                  <a:solidFill>
                    <a:srgbClr val="00602B"/>
                  </a:solidFill>
                  <a:latin typeface="#9Slide03 Cabin Condensed" panose="00000506000000000000" pitchFamily="2" charset="-93"/>
                </a:rPr>
                <a:t>7</a:t>
              </a:r>
              <a:endParaRPr lang="en-US" sz="4800" b="1" dirty="0">
                <a:solidFill>
                  <a:srgbClr val="00602B"/>
                </a:solidFill>
              </a:endParaRPr>
            </a:p>
          </p:txBody>
        </p:sp>
      </p:grpSp>
      <p:sp>
        <p:nvSpPr>
          <p:cNvPr id="2" name="Hộp Văn bản 1">
            <a:extLst>
              <a:ext uri="{FF2B5EF4-FFF2-40B4-BE49-F238E27FC236}">
                <a16:creationId xmlns:a16="http://schemas.microsoft.com/office/drawing/2014/main" id="{6CD907F0-792D-AB2C-EB84-87AA8BE93D5F}"/>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79116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49" presetClass="entr" presetSubtype="0" decel="10000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 calcmode="lin" valueType="num">
                                      <p:cBhvr>
                                        <p:cTn id="18" dur="500" fill="hold"/>
                                        <p:tgtEl>
                                          <p:spTgt spid="12"/>
                                        </p:tgtEl>
                                        <p:attrNameLst>
                                          <p:attrName>style.rotation</p:attrName>
                                        </p:attrNameLst>
                                      </p:cBhvr>
                                      <p:tavLst>
                                        <p:tav tm="0">
                                          <p:val>
                                            <p:fltVal val="360"/>
                                          </p:val>
                                        </p:tav>
                                        <p:tav tm="100000">
                                          <p:val>
                                            <p:fltVal val="0"/>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04800" y="457200"/>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57200"/>
            <a:ext cx="2514600" cy="817178"/>
            <a:chOff x="2119320" y="-95250"/>
            <a:chExt cx="1981200" cy="2228850"/>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1981200"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C6E51">
                    <a:lumMod val="50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19320" y="-95250"/>
              <a:ext cx="1981200" cy="2228850"/>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c</a:t>
              </a:r>
              <a:r>
                <a:rPr kumimoji="0" lang="vi-VN"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 </a:t>
              </a:r>
              <a:r>
                <a:rPr kumimoji="0" lang="vi-VN" sz="3200" b="1" i="0" u="none" strike="noStrike" kern="1200" cap="none" spc="0" normalizeH="0" baseline="0" dirty="0" err="1">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Nhóm</a:t>
              </a:r>
              <a:endParaRPr kumimoji="0" lang="vi-VN" sz="7200" b="1" i="0" u="none" strike="noStrike" kern="1200" cap="none" spc="0" normalizeH="0" baseline="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endParaRPr>
            </a:p>
          </p:txBody>
        </p:sp>
      </p:grpSp>
      <p:pic>
        <p:nvPicPr>
          <p:cNvPr id="10" name="Picture 2" descr="Bảng Tuần Hoàn Hóa Học Anime, 51 Bảng Tuần Hoàn Hoá Học Ý Tưởng">
            <a:extLst>
              <a:ext uri="{FF2B5EF4-FFF2-40B4-BE49-F238E27FC236}">
                <a16:creationId xmlns:a16="http://schemas.microsoft.com/office/drawing/2014/main" id="{8DBF9EE0-EC53-4559-B315-F6FED30176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07"/>
          <a:stretch/>
        </p:blipFill>
        <p:spPr bwMode="auto">
          <a:xfrm>
            <a:off x="3505200" y="510217"/>
            <a:ext cx="8280991" cy="58375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E0F90F00-C7D9-41FC-AEA4-3FE843CAA1D0}"/>
              </a:ext>
            </a:extLst>
          </p:cNvPr>
          <p:cNvSpPr/>
          <p:nvPr/>
        </p:nvSpPr>
        <p:spPr>
          <a:xfrm>
            <a:off x="304800" y="2426809"/>
            <a:ext cx="3200400" cy="26670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en-US" sz="2000" dirty="0" err="1">
                <a:solidFill>
                  <a:schemeClr val="tx1"/>
                </a:solidFill>
                <a:latin typeface="#9Slide03 Cabin Condensed" panose="00000506000000000000" pitchFamily="2" charset="-93"/>
                <a:cs typeface="Times New Roman" panose="02020603050405020304" pitchFamily="18" charset="0"/>
              </a:rPr>
              <a:t>Các</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nguyên</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tố</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trong</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cùng</a:t>
            </a:r>
            <a:r>
              <a:rPr lang="en-US" sz="2000" dirty="0">
                <a:solidFill>
                  <a:schemeClr val="tx1"/>
                </a:solidFill>
                <a:latin typeface="#9Slide03 Cabin Condensed" panose="00000506000000000000" pitchFamily="2" charset="-93"/>
                <a:cs typeface="Times New Roman" panose="02020603050405020304" pitchFamily="18" charset="0"/>
              </a:rPr>
              <a:t> 1 </a:t>
            </a:r>
            <a:r>
              <a:rPr lang="en-US" sz="2000" dirty="0" err="1">
                <a:solidFill>
                  <a:schemeClr val="tx1"/>
                </a:solidFill>
                <a:latin typeface="#9Slide03 Cabin Condensed" panose="00000506000000000000" pitchFamily="2" charset="-93"/>
                <a:cs typeface="Times New Roman" panose="02020603050405020304" pitchFamily="18" charset="0"/>
              </a:rPr>
              <a:t>nhóm</a:t>
            </a:r>
            <a:r>
              <a:rPr lang="en-US" sz="2000" dirty="0">
                <a:solidFill>
                  <a:schemeClr val="tx1"/>
                </a:solidFill>
                <a:latin typeface="#9Slide03 Cabin Condensed" panose="00000506000000000000" pitchFamily="2" charset="-93"/>
                <a:cs typeface="Times New Roman" panose="02020603050405020304" pitchFamily="18" charset="0"/>
              </a:rPr>
              <a:t> A </a:t>
            </a:r>
            <a:r>
              <a:rPr lang="en-US" sz="2000" dirty="0" err="1">
                <a:solidFill>
                  <a:schemeClr val="tx1"/>
                </a:solidFill>
                <a:latin typeface="#9Slide03 Cabin Condensed" panose="00000506000000000000" pitchFamily="2" charset="-93"/>
                <a:cs typeface="Times New Roman" panose="02020603050405020304" pitchFamily="18" charset="0"/>
              </a:rPr>
              <a:t>sẽ</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có</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cùng</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số</a:t>
            </a:r>
            <a:r>
              <a:rPr lang="en-US" sz="2000" dirty="0">
                <a:solidFill>
                  <a:schemeClr val="tx1"/>
                </a:solidFill>
                <a:latin typeface="#9Slide03 Cabin Condensed" panose="00000506000000000000" pitchFamily="2" charset="-93"/>
                <a:cs typeface="Times New Roman" panose="02020603050405020304" pitchFamily="18" charset="0"/>
              </a:rPr>
              <a:t> electron ở </a:t>
            </a:r>
            <a:r>
              <a:rPr lang="en-US" sz="2000" dirty="0" err="1">
                <a:solidFill>
                  <a:schemeClr val="tx1"/>
                </a:solidFill>
                <a:latin typeface="#9Slide03 Cabin Condensed" panose="00000506000000000000" pitchFamily="2" charset="-93"/>
                <a:cs typeface="Times New Roman" panose="02020603050405020304" pitchFamily="18" charset="0"/>
              </a:rPr>
              <a:t>lớp</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ngoài</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cùng</a:t>
            </a:r>
            <a:endParaRPr lang="en-US" sz="2000" dirty="0">
              <a:solidFill>
                <a:schemeClr val="tx1"/>
              </a:solidFill>
              <a:latin typeface="#9Slide03 Cabin Condensed" panose="00000506000000000000" pitchFamily="2" charset="-93"/>
              <a:cs typeface="Times New Roman" panose="02020603050405020304" pitchFamily="18" charset="0"/>
            </a:endParaRPr>
          </a:p>
          <a:p>
            <a:r>
              <a:rPr lang="en-US" sz="2000" dirty="0" err="1">
                <a:solidFill>
                  <a:schemeClr val="tx1"/>
                </a:solidFill>
                <a:latin typeface="#9Slide03 Cabin Condensed" panose="00000506000000000000" pitchFamily="2" charset="-93"/>
                <a:cs typeface="Times New Roman" panose="02020603050405020304" pitchFamily="18" charset="0"/>
              </a:rPr>
              <a:t>Ví</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dụ</a:t>
            </a:r>
            <a:r>
              <a:rPr lang="en-US" sz="2000" dirty="0">
                <a:solidFill>
                  <a:schemeClr val="tx1"/>
                </a:solidFill>
                <a:latin typeface="#9Slide03 Cabin Condensed" panose="00000506000000000000" pitchFamily="2" charset="-93"/>
                <a:cs typeface="Times New Roman" panose="02020603050405020304" pitchFamily="18" charset="0"/>
              </a:rPr>
              <a:t>:</a:t>
            </a:r>
          </a:p>
          <a:p>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Nhóm</a:t>
            </a:r>
            <a:r>
              <a:rPr lang="en-US" sz="2000" dirty="0">
                <a:solidFill>
                  <a:schemeClr val="tx1"/>
                </a:solidFill>
                <a:latin typeface="#9Slide03 Cabin Condensed" panose="00000506000000000000" pitchFamily="2" charset="-93"/>
                <a:cs typeface="Times New Roman" panose="02020603050405020304" pitchFamily="18" charset="0"/>
              </a:rPr>
              <a:t> IA, </a:t>
            </a:r>
            <a:r>
              <a:rPr lang="en-US" sz="2000" dirty="0" err="1">
                <a:solidFill>
                  <a:schemeClr val="tx1"/>
                </a:solidFill>
                <a:latin typeface="#9Slide03 Cabin Condensed" panose="00000506000000000000" pitchFamily="2" charset="-93"/>
                <a:cs typeface="Times New Roman" panose="02020603050405020304" pitchFamily="18" charset="0"/>
              </a:rPr>
              <a:t>các</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nguyên</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tố</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có</a:t>
            </a:r>
            <a:r>
              <a:rPr lang="en-US" sz="2000" dirty="0">
                <a:solidFill>
                  <a:schemeClr val="tx1"/>
                </a:solidFill>
                <a:latin typeface="#9Slide03 Cabin Condensed" panose="00000506000000000000" pitchFamily="2" charset="-93"/>
                <a:cs typeface="Times New Roman" panose="02020603050405020304" pitchFamily="18" charset="0"/>
              </a:rPr>
              <a:t> 1 electron ở </a:t>
            </a:r>
            <a:r>
              <a:rPr lang="en-US" sz="2000" dirty="0" err="1">
                <a:solidFill>
                  <a:schemeClr val="tx1"/>
                </a:solidFill>
                <a:latin typeface="#9Slide03 Cabin Condensed" panose="00000506000000000000" pitchFamily="2" charset="-93"/>
                <a:cs typeface="Times New Roman" panose="02020603050405020304" pitchFamily="18" charset="0"/>
              </a:rPr>
              <a:t>lớp</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ngoài</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cùng</a:t>
            </a:r>
            <a:endParaRPr lang="en-US" sz="2000" dirty="0">
              <a:solidFill>
                <a:schemeClr val="tx1"/>
              </a:solidFill>
              <a:latin typeface="#9Slide03 Cabin Condensed" panose="00000506000000000000" pitchFamily="2" charset="-93"/>
              <a:cs typeface="Times New Roman" panose="02020603050405020304" pitchFamily="18" charset="0"/>
            </a:endParaRPr>
          </a:p>
        </p:txBody>
      </p:sp>
      <p:sp>
        <p:nvSpPr>
          <p:cNvPr id="12" name="TextBox 12">
            <a:extLst>
              <a:ext uri="{FF2B5EF4-FFF2-40B4-BE49-F238E27FC236}">
                <a16:creationId xmlns:a16="http://schemas.microsoft.com/office/drawing/2014/main" id="{C8E894B3-D42D-413C-A471-A4F41BCEE4F4}"/>
              </a:ext>
            </a:extLst>
          </p:cNvPr>
          <p:cNvSpPr txBox="1"/>
          <p:nvPr/>
        </p:nvSpPr>
        <p:spPr>
          <a:xfrm>
            <a:off x="1116009" y="1868029"/>
            <a:ext cx="1577983" cy="523220"/>
          </a:xfrm>
          <a:prstGeom prst="rect">
            <a:avLst/>
          </a:prstGeom>
          <a:noFill/>
        </p:spPr>
        <p:txBody>
          <a:bodyPr wrap="square" rtlCol="0">
            <a:spAutoFit/>
          </a:bodyPr>
          <a:lstStyle/>
          <a:p>
            <a:pPr algn="just"/>
            <a:r>
              <a:rPr lang="en-US" sz="2800" b="1" dirty="0" err="1">
                <a:solidFill>
                  <a:srgbClr val="C00000"/>
                </a:solidFill>
                <a:latin typeface="#9Slide03 Cabin Condensed" panose="00000506000000000000" pitchFamily="2" charset="-93"/>
              </a:rPr>
              <a:t>Lời</a:t>
            </a:r>
            <a:r>
              <a:rPr lang="en-US" sz="2800" b="1" dirty="0">
                <a:solidFill>
                  <a:srgbClr val="C00000"/>
                </a:solidFill>
                <a:latin typeface="#9Slide03 Cabin Condensed" panose="00000506000000000000" pitchFamily="2" charset="-93"/>
              </a:rPr>
              <a:t> </a:t>
            </a:r>
            <a:r>
              <a:rPr lang="en-US" sz="2800" b="1" dirty="0" err="1">
                <a:solidFill>
                  <a:srgbClr val="C00000"/>
                </a:solidFill>
                <a:latin typeface="#9Slide03 Cabin Condensed" panose="00000506000000000000" pitchFamily="2" charset="-93"/>
              </a:rPr>
              <a:t>giải</a:t>
            </a:r>
            <a:r>
              <a:rPr lang="vi-VN" sz="2800" b="1" dirty="0">
                <a:solidFill>
                  <a:srgbClr val="C00000"/>
                </a:solidFill>
                <a:latin typeface="#9Slide03 Cabin Condensed" panose="00000506000000000000" pitchFamily="2" charset="-93"/>
              </a:rPr>
              <a:t>:</a:t>
            </a:r>
            <a:endParaRPr lang="en-US" sz="2800" b="1" dirty="0">
              <a:solidFill>
                <a:srgbClr val="C00000"/>
              </a:solidFill>
            </a:endParaRPr>
          </a:p>
        </p:txBody>
      </p:sp>
      <p:sp>
        <p:nvSpPr>
          <p:cNvPr id="2" name="Hộp Văn bản 1">
            <a:extLst>
              <a:ext uri="{FF2B5EF4-FFF2-40B4-BE49-F238E27FC236}">
                <a16:creationId xmlns:a16="http://schemas.microsoft.com/office/drawing/2014/main" id="{432CE165-993A-E3AC-9224-F13D88C32FEE}"/>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89248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04800" y="457200"/>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57200"/>
            <a:ext cx="2514600" cy="817178"/>
            <a:chOff x="2119320" y="-95250"/>
            <a:chExt cx="1981200" cy="2228850"/>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1981200"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C6E51">
                    <a:lumMod val="50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19320" y="-95250"/>
              <a:ext cx="1981200" cy="2228850"/>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c</a:t>
              </a:r>
              <a:r>
                <a:rPr kumimoji="0" lang="vi-VN"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 </a:t>
              </a:r>
              <a:r>
                <a:rPr kumimoji="0" lang="vi-VN" sz="3200" b="1" i="0" u="none" strike="noStrike" kern="1200" cap="none" spc="0" normalizeH="0" baseline="0" dirty="0" err="1">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Nhóm</a:t>
              </a:r>
              <a:endParaRPr kumimoji="0" lang="vi-VN" sz="7200" b="1" i="0" u="none" strike="noStrike" kern="1200" cap="none" spc="0" normalizeH="0" baseline="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endParaRPr>
            </a:p>
          </p:txBody>
        </p:sp>
      </p:grpSp>
      <p:pic>
        <p:nvPicPr>
          <p:cNvPr id="10" name="Picture 2" descr="Bảng Tuần Hoàn Hóa Học Anime, 51 Bảng Tuần Hoàn Hoá Học Ý Tưởng">
            <a:extLst>
              <a:ext uri="{FF2B5EF4-FFF2-40B4-BE49-F238E27FC236}">
                <a16:creationId xmlns:a16="http://schemas.microsoft.com/office/drawing/2014/main" id="{8DBF9EE0-EC53-4559-B315-F6FED30176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510217"/>
            <a:ext cx="8433391" cy="58375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E0F90F00-C7D9-41FC-AEA4-3FE843CAA1D0}"/>
              </a:ext>
            </a:extLst>
          </p:cNvPr>
          <p:cNvSpPr/>
          <p:nvPr/>
        </p:nvSpPr>
        <p:spPr>
          <a:xfrm>
            <a:off x="469604" y="2152516"/>
            <a:ext cx="2782187" cy="3241026"/>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a:pPr>
            <a:r>
              <a:rPr lang="en-US" sz="2400" dirty="0">
                <a:solidFill>
                  <a:schemeClr val="tx1"/>
                </a:solidFill>
                <a:latin typeface="#9Slide03 Cabin Condensed" panose="00000506000000000000" pitchFamily="2" charset="-93"/>
                <a:cs typeface="Times New Roman" panose="02020603050405020304" pitchFamily="18" charset="0"/>
              </a:rPr>
              <a:t>Quan </a:t>
            </a:r>
            <a:r>
              <a:rPr lang="en-US" sz="2400" dirty="0" err="1">
                <a:solidFill>
                  <a:schemeClr val="tx1"/>
                </a:solidFill>
                <a:latin typeface="#9Slide03 Cabin Condensed" panose="00000506000000000000" pitchFamily="2" charset="-93"/>
                <a:cs typeface="Times New Roman" panose="02020603050405020304" pitchFamily="18" charset="0"/>
              </a:rPr>
              <a:t>sát</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nhóm</a:t>
            </a:r>
            <a:r>
              <a:rPr lang="en-US" sz="2400" dirty="0">
                <a:solidFill>
                  <a:schemeClr val="tx1"/>
                </a:solidFill>
                <a:latin typeface="#9Slide03 Cabin Condensed" panose="00000506000000000000" pitchFamily="2" charset="-93"/>
                <a:cs typeface="Times New Roman" panose="02020603050405020304" pitchFamily="18" charset="0"/>
              </a:rPr>
              <a:t> VIIIB </a:t>
            </a:r>
            <a:r>
              <a:rPr lang="en-US" sz="2400" dirty="0" err="1">
                <a:solidFill>
                  <a:schemeClr val="tx1"/>
                </a:solidFill>
                <a:latin typeface="#9Slide03 Cabin Condensed" panose="00000506000000000000" pitchFamily="2" charset="-93"/>
                <a:cs typeface="Times New Roman" panose="02020603050405020304" pitchFamily="18" charset="0"/>
              </a:rPr>
              <a:t>trong</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bảng</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tuần</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hoàn</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cho</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biết</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nhóm</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này</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có</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đặc</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điểm</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gì</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khác</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biệt</a:t>
            </a:r>
            <a:r>
              <a:rPr lang="en-US" sz="2400" dirty="0">
                <a:solidFill>
                  <a:schemeClr val="tx1"/>
                </a:solidFill>
                <a:latin typeface="#9Slide03 Cabin Condensed" panose="00000506000000000000" pitchFamily="2" charset="-93"/>
                <a:cs typeface="Times New Roman" panose="02020603050405020304" pitchFamily="18" charset="0"/>
              </a:rPr>
              <a:t> so </a:t>
            </a:r>
            <a:r>
              <a:rPr lang="en-US" sz="2400" dirty="0" err="1">
                <a:solidFill>
                  <a:schemeClr val="tx1"/>
                </a:solidFill>
                <a:latin typeface="#9Slide03 Cabin Condensed" panose="00000506000000000000" pitchFamily="2" charset="-93"/>
                <a:cs typeface="Times New Roman" panose="02020603050405020304" pitchFamily="18" charset="0"/>
              </a:rPr>
              <a:t>với</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các</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nhóm</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còn</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lại</a:t>
            </a:r>
            <a:r>
              <a:rPr lang="en-US" sz="2400" dirty="0">
                <a:solidFill>
                  <a:schemeClr val="tx1"/>
                </a:solidFill>
                <a:latin typeface="#9Slide03 Cabin Condensed" panose="00000506000000000000" pitchFamily="2" charset="-93"/>
                <a:cs typeface="Times New Roman" panose="02020603050405020304" pitchFamily="18" charset="0"/>
              </a:rPr>
              <a:t>?</a:t>
            </a:r>
            <a:endParaRPr kumimoji="0" lang="vi-VN" sz="2800" b="1" i="1" u="none" strike="noStrike" kern="1200" cap="none" spc="0" normalizeH="0" baseline="0" noProof="0" dirty="0">
              <a:ln>
                <a:noFill/>
              </a:ln>
              <a:solidFill>
                <a:schemeClr val="tx1"/>
              </a:solidFill>
              <a:effectLst/>
              <a:uLnTx/>
              <a:uFillTx/>
              <a:latin typeface="#9Slide03 Cabin Condensed" panose="00000506000000000000" pitchFamily="2" charset="-93"/>
              <a:cs typeface="Times New Roman" panose="02020603050405020304" pitchFamily="18" charset="0"/>
            </a:endParaRPr>
          </a:p>
        </p:txBody>
      </p:sp>
      <p:grpSp>
        <p:nvGrpSpPr>
          <p:cNvPr id="12" name="Group 8">
            <a:extLst>
              <a:ext uri="{FF2B5EF4-FFF2-40B4-BE49-F238E27FC236}">
                <a16:creationId xmlns:a16="http://schemas.microsoft.com/office/drawing/2014/main" id="{62EFC050-7459-460A-916E-6D3B2EBD2257}"/>
              </a:ext>
            </a:extLst>
          </p:cNvPr>
          <p:cNvGrpSpPr/>
          <p:nvPr/>
        </p:nvGrpSpPr>
        <p:grpSpPr>
          <a:xfrm>
            <a:off x="1295400" y="1600200"/>
            <a:ext cx="841265" cy="844115"/>
            <a:chOff x="656589" y="1710283"/>
            <a:chExt cx="841265" cy="844115"/>
          </a:xfrm>
        </p:grpSpPr>
        <p:sp>
          <p:nvSpPr>
            <p:cNvPr id="13" name="Oval 4">
              <a:extLst>
                <a:ext uri="{FF2B5EF4-FFF2-40B4-BE49-F238E27FC236}">
                  <a16:creationId xmlns:a16="http://schemas.microsoft.com/office/drawing/2014/main" id="{B9208C41-FC03-44F7-8A57-2B35EB6EA039}"/>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6">
              <a:extLst>
                <a:ext uri="{FF2B5EF4-FFF2-40B4-BE49-F238E27FC236}">
                  <a16:creationId xmlns:a16="http://schemas.microsoft.com/office/drawing/2014/main" id="{F0EBA1A7-826E-4DD0-B0AA-EF4BD8C570DD}"/>
                </a:ext>
              </a:extLst>
            </p:cNvPr>
            <p:cNvSpPr txBox="1"/>
            <p:nvPr/>
          </p:nvSpPr>
          <p:spPr>
            <a:xfrm>
              <a:off x="674894" y="1723401"/>
              <a:ext cx="822960" cy="830997"/>
            </a:xfrm>
            <a:prstGeom prst="rect">
              <a:avLst/>
            </a:prstGeom>
            <a:noFill/>
          </p:spPr>
          <p:txBody>
            <a:bodyPr wrap="square" rtlCol="0">
              <a:spAutoFit/>
            </a:bodyPr>
            <a:lstStyle/>
            <a:p>
              <a:pPr algn="ctr"/>
              <a:r>
                <a:rPr lang="vi-VN" sz="4800" b="1" dirty="0">
                  <a:solidFill>
                    <a:srgbClr val="00602B"/>
                  </a:solidFill>
                  <a:latin typeface="#9Slide03 Cabin Condensed" panose="00000506000000000000" pitchFamily="2" charset="-93"/>
                </a:rPr>
                <a:t>?</a:t>
              </a:r>
              <a:r>
                <a:rPr lang="en-US" sz="4800" b="1" dirty="0">
                  <a:solidFill>
                    <a:srgbClr val="00602B"/>
                  </a:solidFill>
                  <a:latin typeface="#9Slide03 Cabin Condensed" panose="00000506000000000000" pitchFamily="2" charset="-93"/>
                </a:rPr>
                <a:t>8</a:t>
              </a:r>
              <a:endParaRPr lang="en-US" sz="4800" b="1" dirty="0">
                <a:solidFill>
                  <a:srgbClr val="00602B"/>
                </a:solidFill>
              </a:endParaRPr>
            </a:p>
          </p:txBody>
        </p:sp>
      </p:grpSp>
      <p:sp>
        <p:nvSpPr>
          <p:cNvPr id="2" name="Hộp Văn bản 1">
            <a:extLst>
              <a:ext uri="{FF2B5EF4-FFF2-40B4-BE49-F238E27FC236}">
                <a16:creationId xmlns:a16="http://schemas.microsoft.com/office/drawing/2014/main" id="{9032E731-B759-90F7-F694-35F6606CC060}"/>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97209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49" presetClass="entr" presetSubtype="0" decel="10000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 calcmode="lin" valueType="num">
                                      <p:cBhvr>
                                        <p:cTn id="18" dur="500" fill="hold"/>
                                        <p:tgtEl>
                                          <p:spTgt spid="12"/>
                                        </p:tgtEl>
                                        <p:attrNameLst>
                                          <p:attrName>style.rotation</p:attrName>
                                        </p:attrNameLst>
                                      </p:cBhvr>
                                      <p:tavLst>
                                        <p:tav tm="0">
                                          <p:val>
                                            <p:fltVal val="360"/>
                                          </p:val>
                                        </p:tav>
                                        <p:tav tm="100000">
                                          <p:val>
                                            <p:fltVal val="0"/>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04800" y="457200"/>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57200"/>
            <a:ext cx="2514600" cy="817178"/>
            <a:chOff x="2119320" y="-95250"/>
            <a:chExt cx="1981200" cy="2228850"/>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1981200"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C6E51">
                    <a:lumMod val="50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19320" y="-95250"/>
              <a:ext cx="1981200" cy="2228850"/>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c</a:t>
              </a:r>
              <a:r>
                <a:rPr kumimoji="0" lang="vi-VN"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 </a:t>
              </a:r>
              <a:r>
                <a:rPr kumimoji="0" lang="vi-VN" sz="3200" b="1" i="0" u="none" strike="noStrike" kern="1200" cap="none" spc="0" normalizeH="0" baseline="0" dirty="0" err="1">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Nhóm</a:t>
              </a:r>
              <a:endParaRPr kumimoji="0" lang="vi-VN" sz="7200" b="1" i="0" u="none" strike="noStrike" kern="1200" cap="none" spc="0" normalizeH="0" baseline="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endParaRPr>
            </a:p>
          </p:txBody>
        </p:sp>
      </p:grpSp>
      <p:pic>
        <p:nvPicPr>
          <p:cNvPr id="10" name="Picture 2" descr="Bảng Tuần Hoàn Hóa Học Anime, 51 Bảng Tuần Hoàn Hoá Học Ý Tưởng">
            <a:extLst>
              <a:ext uri="{FF2B5EF4-FFF2-40B4-BE49-F238E27FC236}">
                <a16:creationId xmlns:a16="http://schemas.microsoft.com/office/drawing/2014/main" id="{8DBF9EE0-EC53-4559-B315-F6FED30176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07"/>
          <a:stretch/>
        </p:blipFill>
        <p:spPr bwMode="auto">
          <a:xfrm>
            <a:off x="3505200" y="510217"/>
            <a:ext cx="8280991" cy="58375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E0F90F00-C7D9-41FC-AEA4-3FE843CAA1D0}"/>
              </a:ext>
            </a:extLst>
          </p:cNvPr>
          <p:cNvSpPr/>
          <p:nvPr/>
        </p:nvSpPr>
        <p:spPr>
          <a:xfrm>
            <a:off x="304800" y="2357843"/>
            <a:ext cx="3200400" cy="2108909"/>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en-US" sz="2400">
                <a:solidFill>
                  <a:schemeClr val="tx1"/>
                </a:solidFill>
                <a:latin typeface="#9Slide03 Cabin Condensed" panose="00000506000000000000" pitchFamily="2" charset="-93"/>
                <a:cs typeface="Times New Roman" panose="02020603050405020304" pitchFamily="18" charset="0"/>
              </a:rPr>
              <a:t>Trong bảng tuần hoàn, mỗi nhóm chỉ có 1 cột riêng nhóm VIIIB có đến 3 cột</a:t>
            </a:r>
            <a:endParaRPr lang="en-US" sz="2400" dirty="0">
              <a:solidFill>
                <a:schemeClr val="tx1"/>
              </a:solidFill>
              <a:latin typeface="#9Slide03 Cabin Condensed" panose="00000506000000000000" pitchFamily="2" charset="-93"/>
              <a:cs typeface="Times New Roman" panose="02020603050405020304" pitchFamily="18" charset="0"/>
            </a:endParaRPr>
          </a:p>
        </p:txBody>
      </p:sp>
      <p:sp>
        <p:nvSpPr>
          <p:cNvPr id="12" name="TextBox 12">
            <a:extLst>
              <a:ext uri="{FF2B5EF4-FFF2-40B4-BE49-F238E27FC236}">
                <a16:creationId xmlns:a16="http://schemas.microsoft.com/office/drawing/2014/main" id="{C8E894B3-D42D-413C-A471-A4F41BCEE4F4}"/>
              </a:ext>
            </a:extLst>
          </p:cNvPr>
          <p:cNvSpPr txBox="1"/>
          <p:nvPr/>
        </p:nvSpPr>
        <p:spPr>
          <a:xfrm>
            <a:off x="1116009" y="1868029"/>
            <a:ext cx="1577983" cy="523220"/>
          </a:xfrm>
          <a:prstGeom prst="rect">
            <a:avLst/>
          </a:prstGeom>
          <a:noFill/>
        </p:spPr>
        <p:txBody>
          <a:bodyPr wrap="square" rtlCol="0">
            <a:spAutoFit/>
          </a:bodyPr>
          <a:lstStyle/>
          <a:p>
            <a:pPr algn="just"/>
            <a:r>
              <a:rPr lang="en-US" sz="2800" b="1" dirty="0" err="1">
                <a:solidFill>
                  <a:srgbClr val="C00000"/>
                </a:solidFill>
                <a:latin typeface="#9Slide03 Cabin Condensed" panose="00000506000000000000" pitchFamily="2" charset="-93"/>
              </a:rPr>
              <a:t>Lời</a:t>
            </a:r>
            <a:r>
              <a:rPr lang="en-US" sz="2800" b="1" dirty="0">
                <a:solidFill>
                  <a:srgbClr val="C00000"/>
                </a:solidFill>
                <a:latin typeface="#9Slide03 Cabin Condensed" panose="00000506000000000000" pitchFamily="2" charset="-93"/>
              </a:rPr>
              <a:t> </a:t>
            </a:r>
            <a:r>
              <a:rPr lang="en-US" sz="2800" b="1" dirty="0" err="1">
                <a:solidFill>
                  <a:srgbClr val="C00000"/>
                </a:solidFill>
                <a:latin typeface="#9Slide03 Cabin Condensed" panose="00000506000000000000" pitchFamily="2" charset="-93"/>
              </a:rPr>
              <a:t>giải</a:t>
            </a:r>
            <a:r>
              <a:rPr lang="vi-VN" sz="2800" b="1" dirty="0">
                <a:solidFill>
                  <a:srgbClr val="C00000"/>
                </a:solidFill>
                <a:latin typeface="#9Slide03 Cabin Condensed" panose="00000506000000000000" pitchFamily="2" charset="-93"/>
              </a:rPr>
              <a:t>:</a:t>
            </a:r>
            <a:endParaRPr lang="en-US" sz="2800" b="1" dirty="0">
              <a:solidFill>
                <a:srgbClr val="C00000"/>
              </a:solidFill>
            </a:endParaRPr>
          </a:p>
        </p:txBody>
      </p:sp>
      <p:sp>
        <p:nvSpPr>
          <p:cNvPr id="2" name="Hộp Văn bản 1">
            <a:extLst>
              <a:ext uri="{FF2B5EF4-FFF2-40B4-BE49-F238E27FC236}">
                <a16:creationId xmlns:a16="http://schemas.microsoft.com/office/drawing/2014/main" id="{EF762629-16B8-053C-0BE9-2D4225C42CB8}"/>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51113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04800" y="457200"/>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57200"/>
            <a:ext cx="2514600" cy="817178"/>
            <a:chOff x="2119320" y="-95250"/>
            <a:chExt cx="1981200" cy="2228850"/>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1981200"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C6E51">
                    <a:lumMod val="50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19320" y="-95250"/>
              <a:ext cx="1981200" cy="2228850"/>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c</a:t>
              </a:r>
              <a:r>
                <a:rPr kumimoji="0" lang="vi-VN"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 </a:t>
              </a:r>
              <a:r>
                <a:rPr kumimoji="0" lang="vi-VN" sz="3200" b="1" i="0" u="none" strike="noStrike" kern="1200" cap="none" spc="0" normalizeH="0" baseline="0" dirty="0" err="1">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Nhóm</a:t>
              </a:r>
              <a:endParaRPr kumimoji="0" lang="vi-VN" sz="7200" b="1" i="0" u="none" strike="noStrike" kern="1200" cap="none" spc="0" normalizeH="0" baseline="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endParaRPr>
            </a:p>
          </p:txBody>
        </p:sp>
      </p:grpSp>
      <p:pic>
        <p:nvPicPr>
          <p:cNvPr id="15" name="Hình ảnh 14" descr="Ảnh có chứa bàn&#10;&#10;Mô tả được tạo tự động">
            <a:extLst>
              <a:ext uri="{FF2B5EF4-FFF2-40B4-BE49-F238E27FC236}">
                <a16:creationId xmlns:a16="http://schemas.microsoft.com/office/drawing/2014/main" id="{0E13AC09-F9B8-4FF8-A3ED-A058614A08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1200" y="1524000"/>
            <a:ext cx="5916243" cy="4193267"/>
          </a:xfrm>
          <a:prstGeom prst="rect">
            <a:avLst/>
          </a:prstGeom>
        </p:spPr>
      </p:pic>
      <p:sp>
        <p:nvSpPr>
          <p:cNvPr id="16" name="TextBox 9">
            <a:extLst>
              <a:ext uri="{FF2B5EF4-FFF2-40B4-BE49-F238E27FC236}">
                <a16:creationId xmlns:a16="http://schemas.microsoft.com/office/drawing/2014/main" id="{730E1742-E4D7-406C-8886-6057199A778E}"/>
              </a:ext>
            </a:extLst>
          </p:cNvPr>
          <p:cNvSpPr txBox="1"/>
          <p:nvPr/>
        </p:nvSpPr>
        <p:spPr>
          <a:xfrm>
            <a:off x="1433773" y="1661046"/>
            <a:ext cx="3137077" cy="492443"/>
          </a:xfrm>
          <a:prstGeom prst="rect">
            <a:avLst/>
          </a:prstGeom>
          <a:noFill/>
        </p:spPr>
        <p:txBody>
          <a:bodyPr wrap="none" lIns="0" tIns="0" rIns="0" bIns="0" rtlCol="0">
            <a:spAutoFit/>
          </a:bodyPr>
          <a:lstStyle/>
          <a:p>
            <a:pPr algn="ctr"/>
            <a:r>
              <a:rPr lang="vi-VN" sz="3200" b="1" dirty="0">
                <a:solidFill>
                  <a:srgbClr val="0070C0"/>
                </a:solidFill>
                <a:latin typeface="#9Slide03 Cabin Condensed" panose="00000506000000000000" pitchFamily="2" charset="-93"/>
                <a:cs typeface="Times New Roman" panose="02020603050405020304" pitchFamily="18" charset="0"/>
              </a:rPr>
              <a:t>ELECTRON HÓA TRỊ</a:t>
            </a:r>
            <a:endParaRPr lang="en-US" sz="3200" b="1" dirty="0">
              <a:solidFill>
                <a:srgbClr val="0070C0"/>
              </a:solidFill>
              <a:latin typeface="#9Slide03 Cabin Condensed" panose="00000506000000000000" pitchFamily="2" charset="-93"/>
              <a:cs typeface="Times New Roman" panose="02020603050405020304" pitchFamily="18" charset="0"/>
            </a:endParaRPr>
          </a:p>
        </p:txBody>
      </p:sp>
      <p:sp>
        <p:nvSpPr>
          <p:cNvPr id="17" name="Rectangle: Single Corner Rounded 10">
            <a:extLst>
              <a:ext uri="{FF2B5EF4-FFF2-40B4-BE49-F238E27FC236}">
                <a16:creationId xmlns:a16="http://schemas.microsoft.com/office/drawing/2014/main" id="{0963B314-1F9F-48CF-ACA5-A21B435A9AE8}"/>
              </a:ext>
            </a:extLst>
          </p:cNvPr>
          <p:cNvSpPr/>
          <p:nvPr/>
        </p:nvSpPr>
        <p:spPr>
          <a:xfrm>
            <a:off x="567447" y="2540157"/>
            <a:ext cx="5538714" cy="2609850"/>
          </a:xfrm>
          <a:prstGeom prst="round1Rect">
            <a:avLst>
              <a:gd name="adj" fmla="val 3574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800" dirty="0" err="1">
                <a:solidFill>
                  <a:schemeClr val="tx1">
                    <a:lumMod val="85000"/>
                    <a:lumOff val="15000"/>
                  </a:schemeClr>
                </a:solidFill>
                <a:latin typeface="#9Slide03 Cabin Condensed" panose="00000506000000000000" pitchFamily="2" charset="-93"/>
                <a:cs typeface="Times New Roman" panose="02020603050405020304" pitchFamily="18" charset="0"/>
              </a:rPr>
              <a:t>Là</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85000"/>
                    <a:lumOff val="15000"/>
                  </a:schemeClr>
                </a:solidFill>
                <a:latin typeface="#9Slide03 Cabin Condensed" panose="00000506000000000000" pitchFamily="2" charset="-93"/>
                <a:cs typeface="Times New Roman" panose="02020603050405020304" pitchFamily="18" charset="0"/>
              </a:rPr>
              <a:t>những</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85000"/>
                    <a:lumOff val="15000"/>
                  </a:schemeClr>
                </a:solidFill>
                <a:latin typeface="#9Slide03 Cabin Condensed" panose="00000506000000000000" pitchFamily="2" charset="-93"/>
                <a:cs typeface="Times New Roman" panose="02020603050405020304" pitchFamily="18" charset="0"/>
              </a:rPr>
              <a:t>electron</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có </a:t>
            </a:r>
            <a:r>
              <a:rPr lang="vi-VN" sz="2800" dirty="0" err="1">
                <a:solidFill>
                  <a:schemeClr val="tx1">
                    <a:lumMod val="85000"/>
                    <a:lumOff val="15000"/>
                  </a:schemeClr>
                </a:solidFill>
                <a:latin typeface="#9Slide03 Cabin Condensed" panose="00000506000000000000" pitchFamily="2" charset="-93"/>
                <a:cs typeface="Times New Roman" panose="02020603050405020304" pitchFamily="18" charset="0"/>
              </a:rPr>
              <a:t>khả</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năng tham gia </a:t>
            </a:r>
            <a:r>
              <a:rPr lang="vi-VN" sz="2800" dirty="0" err="1">
                <a:solidFill>
                  <a:schemeClr val="tx1">
                    <a:lumMod val="85000"/>
                    <a:lumOff val="15000"/>
                  </a:schemeClr>
                </a:solidFill>
                <a:latin typeface="#9Slide03 Cabin Condensed" panose="00000506000000000000" pitchFamily="2" charset="-93"/>
                <a:cs typeface="Times New Roman" panose="02020603050405020304" pitchFamily="18" charset="0"/>
              </a:rPr>
              <a:t>hình</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85000"/>
                    <a:lumOff val="15000"/>
                  </a:schemeClr>
                </a:solidFill>
                <a:latin typeface="#9Slide03 Cabin Condensed" panose="00000506000000000000" pitchFamily="2" charset="-93"/>
                <a:cs typeface="Times New Roman" panose="02020603050405020304" pitchFamily="18" charset="0"/>
              </a:rPr>
              <a:t>thành</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liên </a:t>
            </a:r>
            <a:r>
              <a:rPr lang="vi-VN" sz="2800" dirty="0" err="1">
                <a:solidFill>
                  <a:schemeClr val="tx1">
                    <a:lumMod val="85000"/>
                    <a:lumOff val="15000"/>
                  </a:schemeClr>
                </a:solidFill>
                <a:latin typeface="#9Slide03 Cabin Condensed" panose="00000506000000000000" pitchFamily="2" charset="-93"/>
                <a:cs typeface="Times New Roman" panose="02020603050405020304" pitchFamily="18" charset="0"/>
              </a:rPr>
              <a:t>kết</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hoá </a:t>
            </a:r>
            <a:r>
              <a:rPr lang="vi-VN" sz="2800" dirty="0" err="1">
                <a:solidFill>
                  <a:schemeClr val="tx1">
                    <a:lumMod val="85000"/>
                    <a:lumOff val="15000"/>
                  </a:schemeClr>
                </a:solidFill>
                <a:latin typeface="#9Slide03 Cabin Condensed" panose="00000506000000000000" pitchFamily="2" charset="-93"/>
                <a:cs typeface="Times New Roman" panose="02020603050405020304" pitchFamily="18" charset="0"/>
              </a:rPr>
              <a:t>học</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85000"/>
                    <a:lumOff val="15000"/>
                  </a:schemeClr>
                </a:solidFill>
                <a:latin typeface="#9Slide03 Cabin Condensed" panose="00000506000000000000" pitchFamily="2" charset="-93"/>
                <a:cs typeface="Times New Roman" panose="02020603050405020304" pitchFamily="18" charset="0"/>
              </a:rPr>
              <a:t>Chúng</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thường </a:t>
            </a:r>
            <a:r>
              <a:rPr lang="vi-VN" sz="2800" dirty="0" err="1">
                <a:solidFill>
                  <a:schemeClr val="tx1">
                    <a:lumMod val="85000"/>
                    <a:lumOff val="15000"/>
                  </a:schemeClr>
                </a:solidFill>
                <a:latin typeface="#9Slide03 Cabin Condensed" panose="00000506000000000000" pitchFamily="2" charset="-93"/>
                <a:cs typeface="Times New Roman" panose="02020603050405020304" pitchFamily="18" charset="0"/>
              </a:rPr>
              <a:t>nằm</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ở </a:t>
            </a:r>
            <a:r>
              <a:rPr lang="vi-VN" sz="2800" i="1" dirty="0">
                <a:solidFill>
                  <a:schemeClr val="tx1">
                    <a:lumMod val="85000"/>
                    <a:lumOff val="15000"/>
                  </a:schemeClr>
                </a:solidFill>
                <a:latin typeface="#9Slide03 Cabin Condensed" panose="00000506000000000000" pitchFamily="2" charset="-93"/>
                <a:cs typeface="Times New Roman" panose="02020603050405020304" pitchFamily="18" charset="0"/>
              </a:rPr>
              <a:t>lớp </a:t>
            </a:r>
            <a:r>
              <a:rPr lang="vi-VN" sz="2800" i="1" dirty="0" err="1">
                <a:solidFill>
                  <a:schemeClr val="tx1">
                    <a:lumMod val="85000"/>
                    <a:lumOff val="15000"/>
                  </a:schemeClr>
                </a:solidFill>
                <a:latin typeface="#9Slide03 Cabin Condensed" panose="00000506000000000000" pitchFamily="2" charset="-93"/>
                <a:cs typeface="Times New Roman" panose="02020603050405020304" pitchFamily="18" charset="0"/>
              </a:rPr>
              <a:t>ngoài</a:t>
            </a:r>
            <a:r>
              <a:rPr lang="vi-VN" sz="2800" i="1"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2800" i="1" dirty="0" err="1">
                <a:solidFill>
                  <a:schemeClr val="tx1">
                    <a:lumMod val="85000"/>
                    <a:lumOff val="15000"/>
                  </a:schemeClr>
                </a:solidFill>
                <a:latin typeface="#9Slide03 Cabin Condensed" panose="00000506000000000000" pitchFamily="2" charset="-93"/>
                <a:cs typeface="Times New Roman" panose="02020603050405020304" pitchFamily="18" charset="0"/>
              </a:rPr>
              <a:t>cùng</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85000"/>
                    <a:lumOff val="15000"/>
                  </a:schemeClr>
                </a:solidFill>
                <a:latin typeface="#9Slide03 Cabin Condensed" panose="00000506000000000000" pitchFamily="2" charset="-93"/>
                <a:cs typeface="Times New Roman" panose="02020603050405020304" pitchFamily="18" charset="0"/>
              </a:rPr>
              <a:t>hoặc</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ở </a:t>
            </a:r>
            <a:r>
              <a:rPr lang="vi-VN" sz="2800" dirty="0" err="1">
                <a:solidFill>
                  <a:schemeClr val="tx1">
                    <a:lumMod val="85000"/>
                    <a:lumOff val="15000"/>
                  </a:schemeClr>
                </a:solidFill>
                <a:latin typeface="#9Slide03 Cabin Condensed" panose="00000506000000000000" pitchFamily="2" charset="-93"/>
                <a:cs typeface="Times New Roman" panose="02020603050405020304" pitchFamily="18" charset="0"/>
              </a:rPr>
              <a:t>cả</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2800" i="1" dirty="0">
                <a:solidFill>
                  <a:schemeClr val="tx1">
                    <a:lumMod val="85000"/>
                    <a:lumOff val="15000"/>
                  </a:schemeClr>
                </a:solidFill>
                <a:latin typeface="#9Slide03 Cabin Condensed" panose="00000506000000000000" pitchFamily="2" charset="-93"/>
                <a:cs typeface="Times New Roman" panose="02020603050405020304" pitchFamily="18" charset="0"/>
              </a:rPr>
              <a:t>phân lớp </a:t>
            </a:r>
            <a:r>
              <a:rPr lang="vi-VN" sz="2800" i="1" dirty="0" err="1">
                <a:solidFill>
                  <a:schemeClr val="tx1">
                    <a:lumMod val="85000"/>
                    <a:lumOff val="15000"/>
                  </a:schemeClr>
                </a:solidFill>
                <a:latin typeface="#9Slide03 Cabin Condensed" panose="00000506000000000000" pitchFamily="2" charset="-93"/>
                <a:cs typeface="Times New Roman" panose="02020603050405020304" pitchFamily="18" charset="0"/>
              </a:rPr>
              <a:t>sát</a:t>
            </a:r>
            <a:r>
              <a:rPr lang="vi-VN" sz="2800" i="1" dirty="0">
                <a:solidFill>
                  <a:schemeClr val="tx1">
                    <a:lumMod val="85000"/>
                    <a:lumOff val="15000"/>
                  </a:schemeClr>
                </a:solidFill>
                <a:latin typeface="#9Slide03 Cabin Condensed" panose="00000506000000000000" pitchFamily="2" charset="-93"/>
                <a:cs typeface="Times New Roman" panose="02020603050405020304" pitchFamily="18" charset="0"/>
              </a:rPr>
              <a:t> lớp </a:t>
            </a:r>
            <a:r>
              <a:rPr lang="vi-VN" sz="2800" i="1" dirty="0" err="1">
                <a:solidFill>
                  <a:schemeClr val="tx1">
                    <a:lumMod val="85000"/>
                    <a:lumOff val="15000"/>
                  </a:schemeClr>
                </a:solidFill>
                <a:latin typeface="#9Slide03 Cabin Condensed" panose="00000506000000000000" pitchFamily="2" charset="-93"/>
                <a:cs typeface="Times New Roman" panose="02020603050405020304" pitchFamily="18" charset="0"/>
              </a:rPr>
              <a:t>ngoài</a:t>
            </a:r>
            <a:r>
              <a:rPr lang="vi-VN" sz="2800" i="1"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2800" i="1" dirty="0" err="1">
                <a:solidFill>
                  <a:schemeClr val="tx1">
                    <a:lumMod val="85000"/>
                    <a:lumOff val="15000"/>
                  </a:schemeClr>
                </a:solidFill>
                <a:latin typeface="#9Slide03 Cabin Condensed" panose="00000506000000000000" pitchFamily="2" charset="-93"/>
                <a:cs typeface="Times New Roman" panose="02020603050405020304" pitchFamily="18" charset="0"/>
              </a:rPr>
              <a:t>cùng</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85000"/>
                    <a:lumOff val="15000"/>
                  </a:schemeClr>
                </a:solidFill>
                <a:latin typeface="#9Slide03 Cabin Condensed" panose="00000506000000000000" pitchFamily="2" charset="-93"/>
                <a:cs typeface="Times New Roman" panose="02020603050405020304" pitchFamily="18" charset="0"/>
              </a:rPr>
              <a:t>nếu</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phân </a:t>
            </a:r>
            <a:r>
              <a:rPr lang="vi-VN" sz="2800" dirty="0" err="1">
                <a:solidFill>
                  <a:schemeClr val="tx1">
                    <a:lumMod val="85000"/>
                    <a:lumOff val="15000"/>
                  </a:schemeClr>
                </a:solidFill>
                <a:latin typeface="#9Slide03 Cabin Condensed" panose="00000506000000000000" pitchFamily="2" charset="-93"/>
                <a:cs typeface="Times New Roman" panose="02020603050405020304" pitchFamily="18" charset="0"/>
              </a:rPr>
              <a:t>lớp</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đó chưa </a:t>
            </a:r>
            <a:r>
              <a:rPr lang="vi-VN" sz="2800" dirty="0" err="1">
                <a:solidFill>
                  <a:schemeClr val="tx1">
                    <a:lumMod val="85000"/>
                    <a:lumOff val="15000"/>
                  </a:schemeClr>
                </a:solidFill>
                <a:latin typeface="#9Slide03 Cabin Condensed" panose="00000506000000000000" pitchFamily="2" charset="-93"/>
                <a:cs typeface="Times New Roman" panose="02020603050405020304" pitchFamily="18" charset="0"/>
              </a:rPr>
              <a:t>bão</a:t>
            </a:r>
            <a:r>
              <a:rPr lang="vi-VN" sz="2800" dirty="0">
                <a:solidFill>
                  <a:schemeClr val="tx1">
                    <a:lumMod val="85000"/>
                    <a:lumOff val="15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85000"/>
                    <a:lumOff val="15000"/>
                  </a:schemeClr>
                </a:solidFill>
                <a:latin typeface="#9Slide03 Cabin Condensed" panose="00000506000000000000" pitchFamily="2" charset="-93"/>
                <a:cs typeface="Times New Roman" panose="02020603050405020304" pitchFamily="18" charset="0"/>
              </a:rPr>
              <a:t>hoà</a:t>
            </a:r>
            <a:endParaRPr lang="en-US" sz="2800" dirty="0">
              <a:solidFill>
                <a:schemeClr val="tx1">
                  <a:lumMod val="85000"/>
                  <a:lumOff val="15000"/>
                </a:schemeClr>
              </a:solidFill>
              <a:latin typeface="#9Slide03 Cabin Condensed" panose="00000506000000000000" pitchFamily="2" charset="-93"/>
              <a:cs typeface="Times New Roman" panose="02020603050405020304" pitchFamily="18" charset="0"/>
            </a:endParaRPr>
          </a:p>
        </p:txBody>
      </p:sp>
      <p:sp>
        <p:nvSpPr>
          <p:cNvPr id="2" name="Hộp Văn bản 1">
            <a:extLst>
              <a:ext uri="{FF2B5EF4-FFF2-40B4-BE49-F238E27FC236}">
                <a16:creationId xmlns:a16="http://schemas.microsoft.com/office/drawing/2014/main" id="{EB44D7EC-BFD7-A1BB-D563-68DEF74687C0}"/>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75140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04800" y="457200"/>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57200"/>
            <a:ext cx="2514600" cy="817178"/>
            <a:chOff x="2119320" y="-95250"/>
            <a:chExt cx="1981200" cy="2228850"/>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1981200"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C6E51">
                    <a:lumMod val="50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19320" y="-95250"/>
              <a:ext cx="1981200" cy="2228850"/>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c</a:t>
              </a:r>
              <a:r>
                <a:rPr kumimoji="0" lang="vi-VN"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 </a:t>
              </a:r>
              <a:r>
                <a:rPr kumimoji="0" lang="vi-VN" sz="3200" b="1" i="0" u="none" strike="noStrike" kern="1200" cap="none" spc="0" normalizeH="0" baseline="0" dirty="0" err="1">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Nhóm</a:t>
              </a:r>
              <a:endParaRPr kumimoji="0" lang="vi-VN" sz="7200" b="1" i="0" u="none" strike="noStrike" kern="1200" cap="none" spc="0" normalizeH="0" baseline="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endParaRPr>
            </a:p>
          </p:txBody>
        </p:sp>
      </p:grpSp>
      <p:sp>
        <p:nvSpPr>
          <p:cNvPr id="11" name="Rectangle: Rounded Corners 10">
            <a:extLst>
              <a:ext uri="{FF2B5EF4-FFF2-40B4-BE49-F238E27FC236}">
                <a16:creationId xmlns:a16="http://schemas.microsoft.com/office/drawing/2014/main" id="{E0F90F00-C7D9-41FC-AEA4-3FE843CAA1D0}"/>
              </a:ext>
            </a:extLst>
          </p:cNvPr>
          <p:cNvSpPr/>
          <p:nvPr/>
        </p:nvSpPr>
        <p:spPr>
          <a:xfrm>
            <a:off x="8534400" y="2057400"/>
            <a:ext cx="2782187" cy="3241026"/>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a:pPr>
            <a:r>
              <a:rPr lang="en-US" sz="2400" dirty="0" err="1">
                <a:solidFill>
                  <a:schemeClr val="tx1"/>
                </a:solidFill>
                <a:latin typeface="#9Slide03 Cabin Condensed" panose="00000506000000000000" pitchFamily="2" charset="-93"/>
                <a:cs typeface="Times New Roman" panose="02020603050405020304" pitchFamily="18" charset="0"/>
              </a:rPr>
              <a:t>Nhận</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xét</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mối</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quan</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hệ</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giữa</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số</a:t>
            </a:r>
            <a:r>
              <a:rPr lang="en-US" sz="2400" dirty="0">
                <a:solidFill>
                  <a:schemeClr val="tx1"/>
                </a:solidFill>
                <a:latin typeface="#9Slide03 Cabin Condensed" panose="00000506000000000000" pitchFamily="2" charset="-93"/>
                <a:cs typeface="Times New Roman" panose="02020603050405020304" pitchFamily="18" charset="0"/>
              </a:rPr>
              <a:t> electron </a:t>
            </a:r>
            <a:r>
              <a:rPr lang="en-US" sz="2400" dirty="0" err="1">
                <a:solidFill>
                  <a:schemeClr val="tx1"/>
                </a:solidFill>
                <a:latin typeface="#9Slide03 Cabin Condensed" panose="00000506000000000000" pitchFamily="2" charset="-93"/>
                <a:cs typeface="Times New Roman" panose="02020603050405020304" pitchFamily="18" charset="0"/>
              </a:rPr>
              <a:t>hóa</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trị</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của</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nguyên</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tử</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với</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số</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thứ</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tự</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nhóm</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của</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nguyên</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tố</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nhóm</a:t>
            </a:r>
            <a:r>
              <a:rPr lang="en-US" sz="2400" dirty="0">
                <a:solidFill>
                  <a:schemeClr val="tx1"/>
                </a:solidFill>
                <a:latin typeface="#9Slide03 Cabin Condensed" panose="00000506000000000000" pitchFamily="2" charset="-93"/>
                <a:cs typeface="Times New Roman" panose="02020603050405020304" pitchFamily="18" charset="0"/>
              </a:rPr>
              <a:t> A</a:t>
            </a:r>
            <a:endParaRPr kumimoji="0" lang="vi-VN" sz="2800" b="1" i="1" u="none" strike="noStrike" kern="1200" cap="none" spc="0" normalizeH="0" baseline="0" noProof="0" dirty="0">
              <a:ln>
                <a:noFill/>
              </a:ln>
              <a:solidFill>
                <a:schemeClr val="tx1"/>
              </a:solidFill>
              <a:effectLst/>
              <a:uLnTx/>
              <a:uFillTx/>
              <a:latin typeface="#9Slide03 Cabin Condensed" panose="00000506000000000000" pitchFamily="2" charset="-93"/>
              <a:cs typeface="Times New Roman" panose="02020603050405020304" pitchFamily="18" charset="0"/>
            </a:endParaRPr>
          </a:p>
        </p:txBody>
      </p:sp>
      <p:grpSp>
        <p:nvGrpSpPr>
          <p:cNvPr id="12" name="Group 8">
            <a:extLst>
              <a:ext uri="{FF2B5EF4-FFF2-40B4-BE49-F238E27FC236}">
                <a16:creationId xmlns:a16="http://schemas.microsoft.com/office/drawing/2014/main" id="{62EFC050-7459-460A-916E-6D3B2EBD2257}"/>
              </a:ext>
            </a:extLst>
          </p:cNvPr>
          <p:cNvGrpSpPr/>
          <p:nvPr/>
        </p:nvGrpSpPr>
        <p:grpSpPr>
          <a:xfrm>
            <a:off x="9360196" y="1505084"/>
            <a:ext cx="841265" cy="844115"/>
            <a:chOff x="656589" y="1710283"/>
            <a:chExt cx="841265" cy="844115"/>
          </a:xfrm>
        </p:grpSpPr>
        <p:sp>
          <p:nvSpPr>
            <p:cNvPr id="13" name="Oval 4">
              <a:extLst>
                <a:ext uri="{FF2B5EF4-FFF2-40B4-BE49-F238E27FC236}">
                  <a16:creationId xmlns:a16="http://schemas.microsoft.com/office/drawing/2014/main" id="{B9208C41-FC03-44F7-8A57-2B35EB6EA039}"/>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6">
              <a:extLst>
                <a:ext uri="{FF2B5EF4-FFF2-40B4-BE49-F238E27FC236}">
                  <a16:creationId xmlns:a16="http://schemas.microsoft.com/office/drawing/2014/main" id="{F0EBA1A7-826E-4DD0-B0AA-EF4BD8C570DD}"/>
                </a:ext>
              </a:extLst>
            </p:cNvPr>
            <p:cNvSpPr txBox="1"/>
            <p:nvPr/>
          </p:nvSpPr>
          <p:spPr>
            <a:xfrm>
              <a:off x="674894" y="1723401"/>
              <a:ext cx="822960" cy="830997"/>
            </a:xfrm>
            <a:prstGeom prst="rect">
              <a:avLst/>
            </a:prstGeom>
            <a:noFill/>
          </p:spPr>
          <p:txBody>
            <a:bodyPr wrap="square" rtlCol="0">
              <a:spAutoFit/>
            </a:bodyPr>
            <a:lstStyle/>
            <a:p>
              <a:pPr algn="ctr"/>
              <a:r>
                <a:rPr lang="vi-VN" sz="4800" b="1" dirty="0">
                  <a:solidFill>
                    <a:srgbClr val="00602B"/>
                  </a:solidFill>
                  <a:latin typeface="#9Slide03 Cabin Condensed" panose="00000506000000000000" pitchFamily="2" charset="-93"/>
                </a:rPr>
                <a:t>?</a:t>
              </a:r>
              <a:r>
                <a:rPr lang="en-US" sz="4800" b="1" dirty="0">
                  <a:solidFill>
                    <a:srgbClr val="00602B"/>
                  </a:solidFill>
                  <a:latin typeface="#9Slide03 Cabin Condensed" panose="00000506000000000000" pitchFamily="2" charset="-93"/>
                </a:rPr>
                <a:t>9</a:t>
              </a:r>
              <a:endParaRPr lang="en-US" sz="4800" b="1" dirty="0">
                <a:solidFill>
                  <a:srgbClr val="00602B"/>
                </a:solidFill>
              </a:endParaRPr>
            </a:p>
          </p:txBody>
        </p:sp>
      </p:grpSp>
      <p:pic>
        <p:nvPicPr>
          <p:cNvPr id="15" name="Hình ảnh 14" descr="Ảnh có chứa bàn&#10;&#10;Mô tả được tạo tự động">
            <a:extLst>
              <a:ext uri="{FF2B5EF4-FFF2-40B4-BE49-F238E27FC236}">
                <a16:creationId xmlns:a16="http://schemas.microsoft.com/office/drawing/2014/main" id="{0E13AC09-F9B8-4FF8-A3ED-A058614A08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588" y="1523282"/>
            <a:ext cx="7191627" cy="4631334"/>
          </a:xfrm>
          <a:prstGeom prst="rect">
            <a:avLst/>
          </a:prstGeom>
        </p:spPr>
      </p:pic>
      <p:sp>
        <p:nvSpPr>
          <p:cNvPr id="2" name="Hộp Văn bản 1">
            <a:extLst>
              <a:ext uri="{FF2B5EF4-FFF2-40B4-BE49-F238E27FC236}">
                <a16:creationId xmlns:a16="http://schemas.microsoft.com/office/drawing/2014/main" id="{2FCD1B7A-0529-63A9-39EE-BB87A892009C}"/>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40522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 calcmode="lin" valueType="num">
                                      <p:cBhvr>
                                        <p:cTn id="12" dur="500" fill="hold"/>
                                        <p:tgtEl>
                                          <p:spTgt spid="12"/>
                                        </p:tgtEl>
                                        <p:attrNameLst>
                                          <p:attrName>style.rotation</p:attrName>
                                        </p:attrNameLst>
                                      </p:cBhvr>
                                      <p:tavLst>
                                        <p:tav tm="0">
                                          <p:val>
                                            <p:fltVal val="360"/>
                                          </p:val>
                                        </p:tav>
                                        <p:tav tm="100000">
                                          <p:val>
                                            <p:fltVal val="0"/>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keyboard&#10;&#10;Description automatically generated with medium confidence">
            <a:extLst>
              <a:ext uri="{FF2B5EF4-FFF2-40B4-BE49-F238E27FC236}">
                <a16:creationId xmlns:a16="http://schemas.microsoft.com/office/drawing/2014/main" id="{3C53A5FF-1591-475A-ADC2-AB00E4FEF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03EB7D6-7F3A-44AE-8869-BD8147C4CDF1}"/>
              </a:ext>
            </a:extLst>
          </p:cNvPr>
          <p:cNvSpPr/>
          <p:nvPr/>
        </p:nvSpPr>
        <p:spPr>
          <a:xfrm>
            <a:off x="0" y="0"/>
            <a:ext cx="12192000" cy="6858000"/>
          </a:xfrm>
          <a:prstGeom prst="rect">
            <a:avLst/>
          </a:prstGeom>
          <a:solidFill>
            <a:schemeClr val="tx1">
              <a:lumMod val="95000"/>
              <a:lumOff val="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a:extLst>
              <a:ext uri="{FF2B5EF4-FFF2-40B4-BE49-F238E27FC236}">
                <a16:creationId xmlns:a16="http://schemas.microsoft.com/office/drawing/2014/main" id="{EE0C96CC-3324-4AD2-ABFA-477685BD5E10}"/>
              </a:ext>
            </a:extLst>
          </p:cNvPr>
          <p:cNvSpPr txBox="1"/>
          <p:nvPr/>
        </p:nvSpPr>
        <p:spPr>
          <a:xfrm>
            <a:off x="3429000" y="438975"/>
            <a:ext cx="6188766" cy="830997"/>
          </a:xfrm>
          <a:prstGeom prst="rect">
            <a:avLst/>
          </a:prstGeom>
          <a:noFill/>
        </p:spPr>
        <p:txBody>
          <a:bodyPr wrap="square" rtlCol="0">
            <a:spAutoFit/>
          </a:bodyPr>
          <a:lstStyle/>
          <a:p>
            <a:pPr algn="ctr"/>
            <a:r>
              <a:rPr lang="en-US" altLang="zh-CN" sz="4800" b="1" dirty="0">
                <a:solidFill>
                  <a:schemeClr val="bg1"/>
                </a:solidFill>
                <a:latin typeface="#9Slide03 Cabin Condensed" panose="00000506000000000000" pitchFamily="2" charset="-93"/>
                <a:cs typeface="Times New Roman" panose="02020603050405020304" pitchFamily="18" charset="0"/>
                <a:sym typeface="+mn-lt"/>
              </a:rPr>
              <a:t>NỘI DUNG BÀI HỌC</a:t>
            </a:r>
            <a:endParaRPr lang="zh-CN" altLang="en-US" sz="4800" b="1" dirty="0">
              <a:solidFill>
                <a:schemeClr val="bg1"/>
              </a:solidFill>
              <a:latin typeface="#9Slide03 Cabin Condensed" panose="00000506000000000000" pitchFamily="2" charset="-93"/>
              <a:cs typeface="Times New Roman" panose="02020603050405020304" pitchFamily="18" charset="0"/>
              <a:sym typeface="+mn-lt"/>
            </a:endParaRPr>
          </a:p>
        </p:txBody>
      </p:sp>
      <p:sp>
        <p:nvSpPr>
          <p:cNvPr id="6" name="椭圆 8">
            <a:extLst>
              <a:ext uri="{FF2B5EF4-FFF2-40B4-BE49-F238E27FC236}">
                <a16:creationId xmlns:a16="http://schemas.microsoft.com/office/drawing/2014/main" id="{1C50D4E0-A8AA-487D-A0C1-9EF82F28E924}"/>
              </a:ext>
            </a:extLst>
          </p:cNvPr>
          <p:cNvSpPr/>
          <p:nvPr/>
        </p:nvSpPr>
        <p:spPr>
          <a:xfrm>
            <a:off x="1640156" y="1710678"/>
            <a:ext cx="1701800" cy="1701800"/>
          </a:xfrm>
          <a:prstGeom prst="ellipse">
            <a:avLst/>
          </a:prstGeom>
          <a:solidFill>
            <a:srgbClr val="F2F2F2"/>
          </a:solidFill>
          <a:ln w="28575">
            <a:solidFill>
              <a:srgbClr val="58904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602B"/>
                </a:solidFill>
                <a:latin typeface="#9Slide03 Cabin Condensed" panose="00000506000000000000" pitchFamily="2" charset="-93"/>
                <a:cs typeface="Times New Roman" panose="02020603050405020304" pitchFamily="18" charset="0"/>
                <a:sym typeface="+mn-lt"/>
              </a:rPr>
              <a:t>1.</a:t>
            </a:r>
            <a:endParaRPr lang="zh-CN" altLang="en-US" sz="4400" b="1" dirty="0">
              <a:solidFill>
                <a:srgbClr val="00602B"/>
              </a:solidFill>
              <a:latin typeface="#9Slide03 Cabin Condensed" panose="00000506000000000000" pitchFamily="2" charset="-93"/>
              <a:cs typeface="Times New Roman" panose="02020603050405020304" pitchFamily="18" charset="0"/>
              <a:sym typeface="+mn-lt"/>
            </a:endParaRPr>
          </a:p>
        </p:txBody>
      </p:sp>
      <p:sp>
        <p:nvSpPr>
          <p:cNvPr id="7" name="椭圆 12">
            <a:extLst>
              <a:ext uri="{FF2B5EF4-FFF2-40B4-BE49-F238E27FC236}">
                <a16:creationId xmlns:a16="http://schemas.microsoft.com/office/drawing/2014/main" id="{51D35BEE-E28B-4425-A8F3-F8AADC6DB15F}"/>
              </a:ext>
            </a:extLst>
          </p:cNvPr>
          <p:cNvSpPr/>
          <p:nvPr/>
        </p:nvSpPr>
        <p:spPr>
          <a:xfrm>
            <a:off x="5192053" y="1773170"/>
            <a:ext cx="1701800" cy="1701800"/>
          </a:xfrm>
          <a:prstGeom prst="ellipse">
            <a:avLst/>
          </a:prstGeom>
          <a:solidFill>
            <a:srgbClr val="F2F2F2"/>
          </a:solidFill>
          <a:ln w="28575">
            <a:solidFill>
              <a:srgbClr val="659D3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602B"/>
                </a:solidFill>
                <a:latin typeface="#9Slide03 Cabin Condensed" panose="00000506000000000000" pitchFamily="2" charset="-93"/>
                <a:cs typeface="Times New Roman" panose="02020603050405020304" pitchFamily="18" charset="0"/>
                <a:sym typeface="+mn-lt"/>
              </a:rPr>
              <a:t>2.</a:t>
            </a:r>
            <a:endParaRPr lang="zh-CN" altLang="en-US" sz="4400" b="1" dirty="0">
              <a:solidFill>
                <a:srgbClr val="00602B"/>
              </a:solidFill>
              <a:latin typeface="#9Slide03 Cabin Condensed" panose="00000506000000000000" pitchFamily="2" charset="-93"/>
              <a:cs typeface="Times New Roman" panose="02020603050405020304" pitchFamily="18" charset="0"/>
              <a:sym typeface="+mn-lt"/>
            </a:endParaRPr>
          </a:p>
        </p:txBody>
      </p:sp>
      <p:sp>
        <p:nvSpPr>
          <p:cNvPr id="8" name="椭圆 13">
            <a:extLst>
              <a:ext uri="{FF2B5EF4-FFF2-40B4-BE49-F238E27FC236}">
                <a16:creationId xmlns:a16="http://schemas.microsoft.com/office/drawing/2014/main" id="{34E0A5B6-5DB2-4C17-A86A-B6C83B8A0C6B}"/>
              </a:ext>
            </a:extLst>
          </p:cNvPr>
          <p:cNvSpPr/>
          <p:nvPr/>
        </p:nvSpPr>
        <p:spPr>
          <a:xfrm>
            <a:off x="8610600" y="1708947"/>
            <a:ext cx="1701800" cy="1701800"/>
          </a:xfrm>
          <a:prstGeom prst="ellipse">
            <a:avLst/>
          </a:prstGeom>
          <a:solidFill>
            <a:srgbClr val="F2F2F2"/>
          </a:solidFill>
          <a:ln w="28575">
            <a:solidFill>
              <a:srgbClr val="3C764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602B"/>
                </a:solidFill>
                <a:latin typeface="#9Slide03 Cabin Condensed" panose="00000506000000000000" pitchFamily="2" charset="-93"/>
                <a:cs typeface="Times New Roman" panose="02020603050405020304" pitchFamily="18" charset="0"/>
                <a:sym typeface="+mn-lt"/>
              </a:rPr>
              <a:t>3.</a:t>
            </a:r>
            <a:endParaRPr lang="zh-CN" altLang="en-US" sz="4400" b="1" dirty="0">
              <a:solidFill>
                <a:srgbClr val="00602B"/>
              </a:solidFill>
              <a:latin typeface="#9Slide03 Cabin Condensed" panose="00000506000000000000" pitchFamily="2" charset="-93"/>
              <a:cs typeface="Times New Roman" panose="02020603050405020304" pitchFamily="18" charset="0"/>
              <a:sym typeface="+mn-lt"/>
            </a:endParaRPr>
          </a:p>
        </p:txBody>
      </p:sp>
      <p:sp>
        <p:nvSpPr>
          <p:cNvPr id="9" name="文本框 15">
            <a:extLst>
              <a:ext uri="{FF2B5EF4-FFF2-40B4-BE49-F238E27FC236}">
                <a16:creationId xmlns:a16="http://schemas.microsoft.com/office/drawing/2014/main" id="{1ABB6204-943B-4079-BFB3-E68E732768CB}"/>
              </a:ext>
            </a:extLst>
          </p:cNvPr>
          <p:cNvSpPr txBox="1"/>
          <p:nvPr/>
        </p:nvSpPr>
        <p:spPr>
          <a:xfrm>
            <a:off x="383684" y="3549294"/>
            <a:ext cx="4035915" cy="1815882"/>
          </a:xfrm>
          <a:prstGeom prst="rect">
            <a:avLst/>
          </a:prstGeom>
          <a:noFill/>
        </p:spPr>
        <p:txBody>
          <a:bodyPr wrap="square" rtlCol="0">
            <a:spAutoFit/>
          </a:bodyPr>
          <a:lstStyle/>
          <a:p>
            <a:pPr algn="ctr"/>
            <a:r>
              <a:rPr lang="vi-VN" sz="2800" b="1" dirty="0">
                <a:solidFill>
                  <a:schemeClr val="accent4">
                    <a:lumMod val="75000"/>
                  </a:schemeClr>
                </a:solidFill>
                <a:latin typeface="#9Slide03 Cabin Condensed" panose="00000506000000000000" pitchFamily="2" charset="-93"/>
              </a:rPr>
              <a:t>LỊCH SỬ PHÁT MINH </a:t>
            </a:r>
            <a:r>
              <a:rPr lang="en-US" sz="2800" b="1" dirty="0">
                <a:solidFill>
                  <a:schemeClr val="accent4">
                    <a:lumMod val="75000"/>
                  </a:schemeClr>
                </a:solidFill>
                <a:latin typeface="#9Slide03 Cabin Condensed" panose="00000506000000000000" pitchFamily="2" charset="-93"/>
              </a:rPr>
              <a:t>ĐỊNH LUẬT TUẦN HOÀN VÀ </a:t>
            </a:r>
            <a:r>
              <a:rPr lang="vi-VN" sz="2800" b="1" dirty="0">
                <a:solidFill>
                  <a:schemeClr val="accent4">
                    <a:lumMod val="75000"/>
                  </a:schemeClr>
                </a:solidFill>
                <a:latin typeface="#9Slide03 Cabin Condensed" panose="00000506000000000000" pitchFamily="2" charset="-93"/>
              </a:rPr>
              <a:t>BẢNG TUẦN HOÀN NGUYÊN TỐ HÓA HỌC</a:t>
            </a:r>
            <a:endParaRPr lang="zh-CN" altLang="en-US" sz="2800" b="1" dirty="0">
              <a:solidFill>
                <a:schemeClr val="accent4">
                  <a:lumMod val="75000"/>
                </a:schemeClr>
              </a:solidFill>
              <a:cs typeface="+mn-ea"/>
              <a:sym typeface="+mn-lt"/>
            </a:endParaRPr>
          </a:p>
        </p:txBody>
      </p:sp>
      <p:sp>
        <p:nvSpPr>
          <p:cNvPr id="10" name="文本框 16">
            <a:extLst>
              <a:ext uri="{FF2B5EF4-FFF2-40B4-BE49-F238E27FC236}">
                <a16:creationId xmlns:a16="http://schemas.microsoft.com/office/drawing/2014/main" id="{BD1C3BEF-A36E-40F8-A538-59542EC64104}"/>
              </a:ext>
            </a:extLst>
          </p:cNvPr>
          <p:cNvSpPr txBox="1"/>
          <p:nvPr/>
        </p:nvSpPr>
        <p:spPr>
          <a:xfrm>
            <a:off x="4611460" y="3593601"/>
            <a:ext cx="3313340" cy="1384995"/>
          </a:xfrm>
          <a:prstGeom prst="rect">
            <a:avLst/>
          </a:prstGeom>
          <a:noFill/>
        </p:spPr>
        <p:txBody>
          <a:bodyPr wrap="square" rtlCol="0">
            <a:spAutoFit/>
          </a:bodyPr>
          <a:lstStyle/>
          <a:p>
            <a:pPr algn="ctr"/>
            <a:r>
              <a:rPr lang="en-US" sz="2800" b="1" dirty="0">
                <a:solidFill>
                  <a:schemeClr val="accent4">
                    <a:lumMod val="75000"/>
                  </a:schemeClr>
                </a:solidFill>
                <a:latin typeface="#9Slide03 Cabin Condensed" panose="00000506000000000000" pitchFamily="2" charset="-93"/>
              </a:rPr>
              <a:t>BẢNG TUẦN HOÀN CÁC </a:t>
            </a:r>
            <a:r>
              <a:rPr lang="vi-VN" sz="2800" b="1" dirty="0">
                <a:solidFill>
                  <a:schemeClr val="accent4">
                    <a:lumMod val="75000"/>
                  </a:schemeClr>
                </a:solidFill>
                <a:latin typeface="#9Slide03 Cabin Condensed" panose="00000506000000000000" pitchFamily="2" charset="-93"/>
              </a:rPr>
              <a:t>NGUYÊN TỐ </a:t>
            </a:r>
            <a:r>
              <a:rPr lang="en-US" sz="2800" b="1" dirty="0">
                <a:solidFill>
                  <a:schemeClr val="accent4">
                    <a:lumMod val="75000"/>
                  </a:schemeClr>
                </a:solidFill>
                <a:latin typeface="#9Slide03 Cabin Condensed" panose="00000506000000000000" pitchFamily="2" charset="-93"/>
              </a:rPr>
              <a:t>HÓA HỌC</a:t>
            </a:r>
            <a:endParaRPr lang="zh-CN" altLang="en-US" sz="2600" b="1" dirty="0">
              <a:solidFill>
                <a:schemeClr val="accent4">
                  <a:lumMod val="75000"/>
                </a:schemeClr>
              </a:solidFill>
              <a:cs typeface="+mn-ea"/>
              <a:sym typeface="+mn-lt"/>
            </a:endParaRPr>
          </a:p>
        </p:txBody>
      </p:sp>
      <p:sp>
        <p:nvSpPr>
          <p:cNvPr id="11" name="文本框 17">
            <a:extLst>
              <a:ext uri="{FF2B5EF4-FFF2-40B4-BE49-F238E27FC236}">
                <a16:creationId xmlns:a16="http://schemas.microsoft.com/office/drawing/2014/main" id="{1104638D-E15C-4854-BDAE-1F7D264F2619}"/>
              </a:ext>
            </a:extLst>
          </p:cNvPr>
          <p:cNvSpPr txBox="1"/>
          <p:nvPr/>
        </p:nvSpPr>
        <p:spPr>
          <a:xfrm>
            <a:off x="8309112" y="3683053"/>
            <a:ext cx="2588039" cy="523220"/>
          </a:xfrm>
          <a:prstGeom prst="rect">
            <a:avLst/>
          </a:prstGeom>
          <a:noFill/>
        </p:spPr>
        <p:txBody>
          <a:bodyPr wrap="square" rtlCol="0">
            <a:spAutoFit/>
          </a:bodyPr>
          <a:lstStyle/>
          <a:p>
            <a:pPr algn="ctr"/>
            <a:r>
              <a:rPr lang="en-US" sz="2800" b="1" dirty="0">
                <a:solidFill>
                  <a:schemeClr val="accent4">
                    <a:lumMod val="75000"/>
                  </a:schemeClr>
                </a:solidFill>
                <a:latin typeface="#9Slide03 Cabin Condensed" panose="00000506000000000000" pitchFamily="2" charset="-93"/>
              </a:rPr>
              <a:t>CỦNG CỐ</a:t>
            </a:r>
            <a:endParaRPr lang="zh-CN" altLang="en-US" sz="2600" b="1" dirty="0">
              <a:solidFill>
                <a:schemeClr val="accent4">
                  <a:lumMod val="75000"/>
                </a:schemeClr>
              </a:solidFill>
              <a:cs typeface="+mn-ea"/>
              <a:sym typeface="+mn-lt"/>
            </a:endParaRPr>
          </a:p>
        </p:txBody>
      </p:sp>
      <p:sp>
        <p:nvSpPr>
          <p:cNvPr id="2" name="Hộp Văn bản 1">
            <a:extLst>
              <a:ext uri="{FF2B5EF4-FFF2-40B4-BE49-F238E27FC236}">
                <a16:creationId xmlns:a16="http://schemas.microsoft.com/office/drawing/2014/main" id="{DC7C454C-A015-E670-36E3-6460C17EDF96}"/>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466930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04800" y="457200"/>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57200"/>
            <a:ext cx="2514600" cy="817178"/>
            <a:chOff x="2119320" y="-95250"/>
            <a:chExt cx="1981200" cy="2228850"/>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1981200"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C6E51">
                    <a:lumMod val="50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19320" y="-95250"/>
              <a:ext cx="1981200" cy="2228850"/>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c</a:t>
              </a:r>
              <a:r>
                <a:rPr kumimoji="0" lang="vi-VN"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 </a:t>
              </a:r>
              <a:r>
                <a:rPr kumimoji="0" lang="vi-VN" sz="3200" b="1" i="0" u="none" strike="noStrike" kern="1200" cap="none" spc="0" normalizeH="0" baseline="0" dirty="0" err="1">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Nhóm</a:t>
              </a:r>
              <a:endParaRPr kumimoji="0" lang="vi-VN" sz="7200" b="1" i="0" u="none" strike="noStrike" kern="1200" cap="none" spc="0" normalizeH="0" baseline="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endParaRPr>
            </a:p>
          </p:txBody>
        </p:sp>
      </p:grpSp>
      <p:sp>
        <p:nvSpPr>
          <p:cNvPr id="11" name="Rectangle: Rounded Corners 10">
            <a:extLst>
              <a:ext uri="{FF2B5EF4-FFF2-40B4-BE49-F238E27FC236}">
                <a16:creationId xmlns:a16="http://schemas.microsoft.com/office/drawing/2014/main" id="{E0F90F00-C7D9-41FC-AEA4-3FE843CAA1D0}"/>
              </a:ext>
            </a:extLst>
          </p:cNvPr>
          <p:cNvSpPr/>
          <p:nvPr/>
        </p:nvSpPr>
        <p:spPr>
          <a:xfrm>
            <a:off x="7799391" y="2058130"/>
            <a:ext cx="4011609" cy="1576712"/>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Số</a:t>
            </a:r>
            <a:r>
              <a:rPr lang="en-US" sz="2400" dirty="0">
                <a:solidFill>
                  <a:schemeClr val="tx1"/>
                </a:solidFill>
                <a:latin typeface="#9Slide03 Cabin Condensed" panose="00000506000000000000" pitchFamily="2" charset="-93"/>
                <a:cs typeface="Times New Roman" panose="02020603050405020304" pitchFamily="18" charset="0"/>
              </a:rPr>
              <a:t> electron </a:t>
            </a:r>
            <a:r>
              <a:rPr lang="en-US" sz="2400" dirty="0" err="1">
                <a:solidFill>
                  <a:schemeClr val="tx1"/>
                </a:solidFill>
                <a:latin typeface="#9Slide03 Cabin Condensed" panose="00000506000000000000" pitchFamily="2" charset="-93"/>
                <a:cs typeface="Times New Roman" panose="02020603050405020304" pitchFamily="18" charset="0"/>
              </a:rPr>
              <a:t>hóa</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trị</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của</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nguyên</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tử</a:t>
            </a:r>
            <a:r>
              <a:rPr lang="en-US" sz="2400" dirty="0">
                <a:solidFill>
                  <a:schemeClr val="tx1"/>
                </a:solidFill>
                <a:latin typeface="#9Slide03 Cabin Condensed" panose="00000506000000000000" pitchFamily="2" charset="-93"/>
                <a:cs typeface="Times New Roman" panose="02020603050405020304" pitchFamily="18" charset="0"/>
              </a:rPr>
              <a:t> = </a:t>
            </a:r>
            <a:r>
              <a:rPr lang="en-US" sz="2400" dirty="0" err="1">
                <a:solidFill>
                  <a:schemeClr val="tx1"/>
                </a:solidFill>
                <a:latin typeface="#9Slide03 Cabin Condensed" panose="00000506000000000000" pitchFamily="2" charset="-93"/>
                <a:cs typeface="Times New Roman" panose="02020603050405020304" pitchFamily="18" charset="0"/>
              </a:rPr>
              <a:t>số</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thứ</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tự</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nhóm</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của</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nguyên</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tố</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nhóm</a:t>
            </a:r>
            <a:r>
              <a:rPr lang="en-US" sz="2400" dirty="0">
                <a:solidFill>
                  <a:schemeClr val="tx1"/>
                </a:solidFill>
                <a:latin typeface="#9Slide03 Cabin Condensed" panose="00000506000000000000" pitchFamily="2" charset="-93"/>
                <a:cs typeface="Times New Roman" panose="02020603050405020304" pitchFamily="18" charset="0"/>
              </a:rPr>
              <a:t> A</a:t>
            </a:r>
          </a:p>
        </p:txBody>
      </p:sp>
      <p:sp>
        <p:nvSpPr>
          <p:cNvPr id="12" name="TextBox 12">
            <a:extLst>
              <a:ext uri="{FF2B5EF4-FFF2-40B4-BE49-F238E27FC236}">
                <a16:creationId xmlns:a16="http://schemas.microsoft.com/office/drawing/2014/main" id="{C8E894B3-D42D-413C-A471-A4F41BCEE4F4}"/>
              </a:ext>
            </a:extLst>
          </p:cNvPr>
          <p:cNvSpPr txBox="1"/>
          <p:nvPr/>
        </p:nvSpPr>
        <p:spPr>
          <a:xfrm>
            <a:off x="9144000" y="1523282"/>
            <a:ext cx="1577983" cy="523220"/>
          </a:xfrm>
          <a:prstGeom prst="rect">
            <a:avLst/>
          </a:prstGeom>
          <a:noFill/>
        </p:spPr>
        <p:txBody>
          <a:bodyPr wrap="square" rtlCol="0">
            <a:spAutoFit/>
          </a:bodyPr>
          <a:lstStyle/>
          <a:p>
            <a:pPr algn="just"/>
            <a:r>
              <a:rPr lang="en-US" sz="2800" b="1" dirty="0" err="1">
                <a:solidFill>
                  <a:srgbClr val="C00000"/>
                </a:solidFill>
                <a:latin typeface="#9Slide03 Cabin Condensed" panose="00000506000000000000" pitchFamily="2" charset="-93"/>
              </a:rPr>
              <a:t>Lời</a:t>
            </a:r>
            <a:r>
              <a:rPr lang="en-US" sz="2800" b="1" dirty="0">
                <a:solidFill>
                  <a:srgbClr val="C00000"/>
                </a:solidFill>
                <a:latin typeface="#9Slide03 Cabin Condensed" panose="00000506000000000000" pitchFamily="2" charset="-93"/>
              </a:rPr>
              <a:t> </a:t>
            </a:r>
            <a:r>
              <a:rPr lang="en-US" sz="2800" b="1" dirty="0" err="1">
                <a:solidFill>
                  <a:srgbClr val="C00000"/>
                </a:solidFill>
                <a:latin typeface="#9Slide03 Cabin Condensed" panose="00000506000000000000" pitchFamily="2" charset="-93"/>
              </a:rPr>
              <a:t>giải</a:t>
            </a:r>
            <a:r>
              <a:rPr lang="vi-VN" sz="2800" b="1" dirty="0">
                <a:solidFill>
                  <a:srgbClr val="C00000"/>
                </a:solidFill>
                <a:latin typeface="#9Slide03 Cabin Condensed" panose="00000506000000000000" pitchFamily="2" charset="-93"/>
              </a:rPr>
              <a:t>:</a:t>
            </a:r>
            <a:endParaRPr lang="en-US" sz="2800" b="1" dirty="0">
              <a:solidFill>
                <a:srgbClr val="C00000"/>
              </a:solidFill>
            </a:endParaRPr>
          </a:p>
        </p:txBody>
      </p:sp>
      <p:pic>
        <p:nvPicPr>
          <p:cNvPr id="13" name="Hình ảnh 12" descr="Ảnh có chứa bàn&#10;&#10;Mô tả được tạo tự động">
            <a:extLst>
              <a:ext uri="{FF2B5EF4-FFF2-40B4-BE49-F238E27FC236}">
                <a16:creationId xmlns:a16="http://schemas.microsoft.com/office/drawing/2014/main" id="{9BE0C854-234F-4AC4-9AA0-8EBE8E5FD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764" y="1438401"/>
            <a:ext cx="7191627" cy="4631334"/>
          </a:xfrm>
          <a:prstGeom prst="rect">
            <a:avLst/>
          </a:prstGeom>
        </p:spPr>
      </p:pic>
      <p:sp>
        <p:nvSpPr>
          <p:cNvPr id="14" name="Rectangle: Rounded Corners 10">
            <a:extLst>
              <a:ext uri="{FF2B5EF4-FFF2-40B4-BE49-F238E27FC236}">
                <a16:creationId xmlns:a16="http://schemas.microsoft.com/office/drawing/2014/main" id="{2E83F6FF-CF4C-4174-9E12-3666902F016E}"/>
              </a:ext>
            </a:extLst>
          </p:cNvPr>
          <p:cNvSpPr/>
          <p:nvPr/>
        </p:nvSpPr>
        <p:spPr>
          <a:xfrm>
            <a:off x="7943375" y="3466037"/>
            <a:ext cx="3733800" cy="2108909"/>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en-US" sz="2400" dirty="0" err="1">
                <a:solidFill>
                  <a:schemeClr val="tx1"/>
                </a:solidFill>
                <a:latin typeface="#9Slide03 Cabin Condensed" panose="00000506000000000000" pitchFamily="2" charset="-93"/>
                <a:cs typeface="Times New Roman" panose="02020603050405020304" pitchFamily="18" charset="0"/>
              </a:rPr>
              <a:t>Ví</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dụ</a:t>
            </a:r>
            <a:r>
              <a:rPr lang="en-US" sz="2400" dirty="0">
                <a:solidFill>
                  <a:schemeClr val="tx1"/>
                </a:solidFill>
                <a:latin typeface="#9Slide03 Cabin Condensed" panose="00000506000000000000" pitchFamily="2" charset="-93"/>
                <a:cs typeface="Times New Roman" panose="02020603050405020304" pitchFamily="18" charset="0"/>
              </a:rPr>
              <a:t>:</a:t>
            </a:r>
          </a:p>
          <a:p>
            <a:pPr lvl="0" algn="just">
              <a:lnSpc>
                <a:spcPct val="120000"/>
              </a:lnSpc>
              <a:defRPr/>
            </a:pP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Nhóm</a:t>
            </a:r>
            <a:r>
              <a:rPr lang="en-US" sz="2400" dirty="0">
                <a:solidFill>
                  <a:schemeClr val="tx1"/>
                </a:solidFill>
                <a:latin typeface="#9Slide03 Cabin Condensed" panose="00000506000000000000" pitchFamily="2" charset="-93"/>
                <a:cs typeface="Times New Roman" panose="02020603050405020304" pitchFamily="18" charset="0"/>
              </a:rPr>
              <a:t> VIIIA (</a:t>
            </a:r>
            <a:r>
              <a:rPr lang="en-US" sz="2400" dirty="0" err="1">
                <a:solidFill>
                  <a:schemeClr val="tx1"/>
                </a:solidFill>
                <a:latin typeface="#9Slide03 Cabin Condensed" panose="00000506000000000000" pitchFamily="2" charset="-93"/>
                <a:cs typeface="Times New Roman" panose="02020603050405020304" pitchFamily="18" charset="0"/>
              </a:rPr>
              <a:t>trừ</a:t>
            </a:r>
            <a:r>
              <a:rPr lang="en-US" sz="2400" dirty="0">
                <a:solidFill>
                  <a:schemeClr val="tx1"/>
                </a:solidFill>
                <a:latin typeface="#9Slide03 Cabin Condensed" panose="00000506000000000000" pitchFamily="2" charset="-93"/>
                <a:cs typeface="Times New Roman" panose="02020603050405020304" pitchFamily="18" charset="0"/>
              </a:rPr>
              <a:t> He) </a:t>
            </a:r>
            <a:r>
              <a:rPr lang="en-US" sz="2400" dirty="0" err="1">
                <a:solidFill>
                  <a:schemeClr val="tx1"/>
                </a:solidFill>
                <a:latin typeface="#9Slide03 Cabin Condensed" panose="00000506000000000000" pitchFamily="2" charset="-93"/>
                <a:cs typeface="Times New Roman" panose="02020603050405020304" pitchFamily="18" charset="0"/>
              </a:rPr>
              <a:t>các</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nguyên</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tố</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đều</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có</a:t>
            </a:r>
            <a:r>
              <a:rPr lang="en-US" sz="2400" dirty="0">
                <a:solidFill>
                  <a:schemeClr val="tx1"/>
                </a:solidFill>
                <a:latin typeface="#9Slide03 Cabin Condensed" panose="00000506000000000000" pitchFamily="2" charset="-93"/>
                <a:cs typeface="Times New Roman" panose="02020603050405020304" pitchFamily="18" charset="0"/>
              </a:rPr>
              <a:t> 8 electron </a:t>
            </a:r>
            <a:r>
              <a:rPr lang="en-US" sz="2400" dirty="0" err="1">
                <a:solidFill>
                  <a:schemeClr val="tx1"/>
                </a:solidFill>
                <a:latin typeface="#9Slide03 Cabin Condensed" panose="00000506000000000000" pitchFamily="2" charset="-93"/>
                <a:cs typeface="Times New Roman" panose="02020603050405020304" pitchFamily="18" charset="0"/>
              </a:rPr>
              <a:t>hóa</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trị</a:t>
            </a:r>
            <a:endParaRPr lang="en-US" sz="2400" dirty="0">
              <a:solidFill>
                <a:schemeClr val="tx1"/>
              </a:solidFill>
              <a:latin typeface="#9Slide03 Cabin Condensed" panose="00000506000000000000" pitchFamily="2" charset="-93"/>
              <a:cs typeface="Times New Roman" panose="02020603050405020304" pitchFamily="18" charset="0"/>
            </a:endParaRPr>
          </a:p>
        </p:txBody>
      </p:sp>
      <p:sp>
        <p:nvSpPr>
          <p:cNvPr id="2" name="Hộp Văn bản 1">
            <a:extLst>
              <a:ext uri="{FF2B5EF4-FFF2-40B4-BE49-F238E27FC236}">
                <a16:creationId xmlns:a16="http://schemas.microsoft.com/office/drawing/2014/main" id="{69093FA5-CC38-B4C1-99FD-30C1264BB83A}"/>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92650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6AFDD0-8A55-450A-905C-A4CDCAF4920E}"/>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265D398A-B881-42B6-B604-79FBC3B05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F483D43-C724-4C85-90BF-3283014F405D}"/>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Parallelogram 9">
            <a:extLst>
              <a:ext uri="{FF2B5EF4-FFF2-40B4-BE49-F238E27FC236}">
                <a16:creationId xmlns:a16="http://schemas.microsoft.com/office/drawing/2014/main" id="{29807568-06F0-4D81-AA5F-C9478E8E5A4F}"/>
              </a:ext>
            </a:extLst>
          </p:cNvPr>
          <p:cNvSpPr>
            <a:spLocks noChangeAspect="1"/>
          </p:cNvSpPr>
          <p:nvPr>
            <p:custDataLst>
              <p:tags r:id="rId1"/>
            </p:custDataLst>
          </p:nvPr>
        </p:nvSpPr>
        <p:spPr>
          <a:xfrm>
            <a:off x="316155" y="750360"/>
            <a:ext cx="11582400" cy="5943600"/>
          </a:xfrm>
          <a:prstGeom prst="rect">
            <a:avLst/>
          </a:prstGeom>
          <a:solidFill>
            <a:schemeClr val="accent4">
              <a:lumMod val="20000"/>
              <a:lumOff val="80000"/>
            </a:schemeClr>
          </a:solidFill>
          <a:ln w="3810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7" name="Group 12">
            <a:extLst>
              <a:ext uri="{FF2B5EF4-FFF2-40B4-BE49-F238E27FC236}">
                <a16:creationId xmlns:a16="http://schemas.microsoft.com/office/drawing/2014/main" id="{89DF25A2-27E6-44F1-890A-E5E35C461E4C}"/>
              </a:ext>
            </a:extLst>
          </p:cNvPr>
          <p:cNvGrpSpPr/>
          <p:nvPr/>
        </p:nvGrpSpPr>
        <p:grpSpPr>
          <a:xfrm>
            <a:off x="1066800" y="2438400"/>
            <a:ext cx="10339737" cy="2819400"/>
            <a:chOff x="1068069" y="2296160"/>
            <a:chExt cx="10339737" cy="1512360"/>
          </a:xfrm>
        </p:grpSpPr>
        <p:sp>
          <p:nvSpPr>
            <p:cNvPr id="41" name="Rectangle: Rounded Corners 7">
              <a:extLst>
                <a:ext uri="{FF2B5EF4-FFF2-40B4-BE49-F238E27FC236}">
                  <a16:creationId xmlns:a16="http://schemas.microsoft.com/office/drawing/2014/main" id="{87EA701B-92D1-4BD0-AEBB-E042B5270F4B}"/>
                </a:ext>
              </a:extLst>
            </p:cNvPr>
            <p:cNvSpPr/>
            <p:nvPr/>
          </p:nvSpPr>
          <p:spPr>
            <a:xfrm>
              <a:off x="1068069" y="2296160"/>
              <a:ext cx="10339737" cy="1512360"/>
            </a:xfrm>
            <a:prstGeom prst="roundRect">
              <a:avLst/>
            </a:prstGeom>
            <a:noFill/>
            <a:ln w="28575">
              <a:solidFill>
                <a:srgbClr val="0060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2" name="TextBox 21">
              <a:extLst>
                <a:ext uri="{FF2B5EF4-FFF2-40B4-BE49-F238E27FC236}">
                  <a16:creationId xmlns:a16="http://schemas.microsoft.com/office/drawing/2014/main" id="{1018B0A8-A2FB-4F9B-90FD-5D9E446D6D21}"/>
                </a:ext>
              </a:extLst>
            </p:cNvPr>
            <p:cNvSpPr txBox="1"/>
            <p:nvPr/>
          </p:nvSpPr>
          <p:spPr>
            <a:xfrm>
              <a:off x="1229949" y="2404227"/>
              <a:ext cx="9965173" cy="742928"/>
            </a:xfrm>
            <a:prstGeom prst="rect">
              <a:avLst/>
            </a:prstGeom>
            <a:noFill/>
          </p:spPr>
          <p:txBody>
            <a:bodyPr wrap="square" rtlCol="0">
              <a:spAutoFit/>
            </a:bodyPr>
            <a:lstStyle/>
            <a:p>
              <a:pPr algn="just">
                <a:spcAft>
                  <a:spcPts val="800"/>
                </a:spcAft>
                <a:tabLst>
                  <a:tab pos="180340" algn="l"/>
                  <a:tab pos="450215" algn="l"/>
                  <a:tab pos="6019165" algn="l"/>
                </a:tabLst>
              </a:pP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Nhóm</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là</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tập</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hợp</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các</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mà</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tử</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có</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cấu</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hình</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electron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tương</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tự</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nhau</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do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đó</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có</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tính</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chất</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hóa</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học</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gần</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giống</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nhau</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và</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được</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xếp</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thành</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một</a:t>
              </a:r>
              <a:r>
                <a:rPr lang="en-US" sz="2800" b="1"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b="1"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cột</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Hình ảnh 5">
            <a:extLst>
              <a:ext uri="{FF2B5EF4-FFF2-40B4-BE49-F238E27FC236}">
                <a16:creationId xmlns:a16="http://schemas.microsoft.com/office/drawing/2014/main" id="{AFF39587-6B34-4742-BBE0-898CC09E6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269" y="1613162"/>
            <a:ext cx="1243279" cy="1243279"/>
          </a:xfrm>
          <a:prstGeom prst="rect">
            <a:avLst/>
          </a:prstGeom>
        </p:spPr>
      </p:pic>
      <p:sp>
        <p:nvSpPr>
          <p:cNvPr id="43" name="TextBox 21">
            <a:extLst>
              <a:ext uri="{FF2B5EF4-FFF2-40B4-BE49-F238E27FC236}">
                <a16:creationId xmlns:a16="http://schemas.microsoft.com/office/drawing/2014/main" id="{4ACA3A34-4ACC-4181-A87B-E4C999BFF52D}"/>
              </a:ext>
            </a:extLst>
          </p:cNvPr>
          <p:cNvSpPr txBox="1"/>
          <p:nvPr/>
        </p:nvSpPr>
        <p:spPr>
          <a:xfrm>
            <a:off x="1228679" y="4367003"/>
            <a:ext cx="9965173" cy="523220"/>
          </a:xfrm>
          <a:prstGeom prst="rect">
            <a:avLst/>
          </a:prstGeom>
          <a:noFill/>
        </p:spPr>
        <p:txBody>
          <a:bodyPr wrap="square" rtlCol="0">
            <a:spAutoFit/>
          </a:bodyPr>
          <a:lstStyle/>
          <a:p>
            <a:pPr algn="ctr">
              <a:spcAft>
                <a:spcPts val="800"/>
              </a:spcAft>
              <a:tabLst>
                <a:tab pos="180340" algn="l"/>
                <a:tab pos="450215" algn="l"/>
                <a:tab pos="6019165" algn="l"/>
              </a:tabLst>
            </a:pPr>
            <a:r>
              <a:rPr lang="pt-BR" sz="2800" b="1" dirty="0">
                <a:solidFill>
                  <a:srgbClr val="FF0000"/>
                </a:solidFill>
                <a:effectLst/>
                <a:latin typeface="#9Slide03 Cabin Condensed" panose="00000506000000000000" pitchFamily="2" charset="-93"/>
                <a:ea typeface="Calibri" panose="020F0502020204030204" pitchFamily="34" charset="0"/>
              </a:rPr>
              <a:t>STT nhóm A = số e lớp ngoài cùng (e hóa trị)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1AC8AFBC-F5E8-F1B1-0A8E-65A4FF145088}"/>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2913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27097" y="533636"/>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40487"/>
            <a:ext cx="11582400" cy="833891"/>
            <a:chOff x="2119320" y="-140834"/>
            <a:chExt cx="9125527" cy="2274434"/>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9095509"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C6E51">
                    <a:lumMod val="50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34329" y="-140834"/>
              <a:ext cx="9110518" cy="2228849"/>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2000"/>
                </a:lnSpc>
                <a:defRPr/>
              </a:pPr>
              <a:r>
                <a:rPr lang="en-US" sz="3200" b="1" dirty="0">
                  <a:solidFill>
                    <a:srgbClr val="FC6E51">
                      <a:lumMod val="50000"/>
                    </a:srgbClr>
                  </a:solidFill>
                  <a:latin typeface="#9Slide03 Cabin Condensed" panose="00000506000000000000" pitchFamily="2" charset="-93"/>
                  <a:cs typeface="Times New Roman" panose="02020603050405020304" pitchFamily="18" charset="0"/>
                </a:rPr>
                <a:t>d</a:t>
              </a:r>
              <a:r>
                <a:rPr kumimoji="0" lang="vi-VN"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 </a:t>
              </a:r>
              <a:r>
                <a:rPr lang="vi-VN" sz="2800" b="1" spc="20" dirty="0">
                  <a:solidFill>
                    <a:srgbClr val="C00000"/>
                  </a:solidFill>
                  <a:latin typeface="#9Slide03 Cabin Condensed" panose="00000506000000000000" pitchFamily="2" charset="-93"/>
                  <a:cs typeface="Times New Roman" panose="02020603050405020304" pitchFamily="18" charset="0"/>
                </a:rPr>
                <a:t>Phân </a:t>
              </a:r>
              <a:r>
                <a:rPr lang="vi-VN" sz="2800" b="1" spc="20" dirty="0" err="1">
                  <a:solidFill>
                    <a:srgbClr val="C00000"/>
                  </a:solidFill>
                  <a:latin typeface="#9Slide03 Cabin Condensed" panose="00000506000000000000" pitchFamily="2" charset="-93"/>
                  <a:cs typeface="Times New Roman" panose="02020603050405020304" pitchFamily="18" charset="0"/>
                </a:rPr>
                <a:t>loại</a:t>
              </a:r>
              <a:r>
                <a:rPr lang="vi-VN" sz="2800" b="1" spc="20" dirty="0">
                  <a:solidFill>
                    <a:srgbClr val="C00000"/>
                  </a:solidFill>
                  <a:latin typeface="#9Slide03 Cabin Condensed" panose="00000506000000000000" pitchFamily="2" charset="-93"/>
                  <a:cs typeface="Times New Roman" panose="02020603050405020304" pitchFamily="18" charset="0"/>
                </a:rPr>
                <a:t> nguyên </a:t>
              </a:r>
              <a:r>
                <a:rPr lang="vi-VN" sz="2800" b="1" spc="20" dirty="0" err="1">
                  <a:solidFill>
                    <a:srgbClr val="C00000"/>
                  </a:solidFill>
                  <a:latin typeface="#9Slide03 Cabin Condensed" panose="00000506000000000000" pitchFamily="2" charset="-93"/>
                  <a:cs typeface="Times New Roman" panose="02020603050405020304" pitchFamily="18" charset="0"/>
                </a:rPr>
                <a:t>tố</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dựa</a:t>
              </a:r>
              <a:r>
                <a:rPr lang="vi-VN" sz="2800" b="1" spc="20" dirty="0">
                  <a:solidFill>
                    <a:srgbClr val="C00000"/>
                  </a:solidFill>
                  <a:latin typeface="#9Slide03 Cabin Condensed" panose="00000506000000000000" pitchFamily="2" charset="-93"/>
                  <a:cs typeface="Times New Roman" panose="02020603050405020304" pitchFamily="18" charset="0"/>
                </a:rPr>
                <a:t> theo </a:t>
              </a:r>
              <a:r>
                <a:rPr lang="vi-VN" sz="2800" b="1" spc="20" dirty="0" err="1">
                  <a:solidFill>
                    <a:srgbClr val="C00000"/>
                  </a:solidFill>
                  <a:latin typeface="#9Slide03 Cabin Condensed" panose="00000506000000000000" pitchFamily="2" charset="-93"/>
                  <a:cs typeface="Times New Roman" panose="02020603050405020304" pitchFamily="18" charset="0"/>
                </a:rPr>
                <a:t>cấu</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hình</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electron</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và</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tính</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chất</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hoá</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học</a:t>
              </a:r>
              <a:endParaRPr lang="en-US" sz="3200" b="1" spc="20" dirty="0">
                <a:solidFill>
                  <a:srgbClr val="C00000"/>
                </a:solidFill>
                <a:latin typeface="#9Slide03 Cabin Condensed" panose="00000506000000000000" pitchFamily="2" charset="-93"/>
                <a:cs typeface="Times New Roman" panose="02020603050405020304" pitchFamily="18" charset="0"/>
              </a:endParaRPr>
            </a:p>
          </p:txBody>
        </p:sp>
      </p:grpSp>
      <p:sp>
        <p:nvSpPr>
          <p:cNvPr id="15" name="Rectangle 1">
            <a:extLst>
              <a:ext uri="{FF2B5EF4-FFF2-40B4-BE49-F238E27FC236}">
                <a16:creationId xmlns:a16="http://schemas.microsoft.com/office/drawing/2014/main" id="{6D1A61F2-88E3-45AB-A5EC-DFF7797B8F54}"/>
              </a:ext>
            </a:extLst>
          </p:cNvPr>
          <p:cNvSpPr/>
          <p:nvPr/>
        </p:nvSpPr>
        <p:spPr>
          <a:xfrm>
            <a:off x="1065703" y="2591036"/>
            <a:ext cx="1371600" cy="6096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6"/>
                </a:solidFill>
                <a:latin typeface="#9Slide03 Cabin Condensed" panose="00000506000000000000" pitchFamily="2" charset="-93"/>
                <a:cs typeface="Times New Roman" panose="02020603050405020304" pitchFamily="18" charset="0"/>
              </a:rPr>
              <a:t>IA - IIA</a:t>
            </a:r>
            <a:endParaRPr lang="en-US" sz="2800" dirty="0">
              <a:solidFill>
                <a:schemeClr val="accent6"/>
              </a:solidFill>
              <a:latin typeface="#9Slide03 Cabin Condensed" panose="00000506000000000000" pitchFamily="2" charset="-93"/>
              <a:cs typeface="Times New Roman" panose="02020603050405020304" pitchFamily="18" charset="0"/>
            </a:endParaRPr>
          </a:p>
        </p:txBody>
      </p:sp>
      <p:sp>
        <p:nvSpPr>
          <p:cNvPr id="16" name="Rectangle 5">
            <a:extLst>
              <a:ext uri="{FF2B5EF4-FFF2-40B4-BE49-F238E27FC236}">
                <a16:creationId xmlns:a16="http://schemas.microsoft.com/office/drawing/2014/main" id="{E3FC00B9-D7C1-46BC-BDE8-6AA788D3B281}"/>
              </a:ext>
            </a:extLst>
          </p:cNvPr>
          <p:cNvSpPr/>
          <p:nvPr/>
        </p:nvSpPr>
        <p:spPr>
          <a:xfrm>
            <a:off x="3488376" y="2591036"/>
            <a:ext cx="2008300" cy="6096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6"/>
                </a:solidFill>
                <a:latin typeface="#9Slide03 Cabin Condensed" panose="00000506000000000000" pitchFamily="2" charset="-93"/>
                <a:cs typeface="Times New Roman" panose="02020603050405020304" pitchFamily="18" charset="0"/>
              </a:rPr>
              <a:t>IIIA -</a:t>
            </a:r>
            <a:r>
              <a:rPr lang="en-US" sz="2800" dirty="0">
                <a:solidFill>
                  <a:schemeClr val="accent6"/>
                </a:solidFill>
                <a:latin typeface="#9Slide03 Cabin Condensed" panose="00000506000000000000" pitchFamily="2" charset="-93"/>
                <a:cs typeface="Times New Roman" panose="02020603050405020304" pitchFamily="18" charset="0"/>
              </a:rPr>
              <a:t> </a:t>
            </a:r>
            <a:r>
              <a:rPr lang="vi-VN" sz="2800" dirty="0">
                <a:solidFill>
                  <a:schemeClr val="accent6"/>
                </a:solidFill>
                <a:latin typeface="#9Slide03 Cabin Condensed" panose="00000506000000000000" pitchFamily="2" charset="-93"/>
                <a:cs typeface="Times New Roman" panose="02020603050405020304" pitchFamily="18" charset="0"/>
              </a:rPr>
              <a:t>VIIIA</a:t>
            </a:r>
            <a:endParaRPr lang="en-US" sz="2800" dirty="0">
              <a:solidFill>
                <a:schemeClr val="accent6"/>
              </a:solidFill>
              <a:latin typeface="#9Slide03 Cabin Condensed" panose="00000506000000000000" pitchFamily="2" charset="-93"/>
              <a:cs typeface="Times New Roman" panose="02020603050405020304" pitchFamily="18" charset="0"/>
            </a:endParaRPr>
          </a:p>
        </p:txBody>
      </p:sp>
      <p:sp>
        <p:nvSpPr>
          <p:cNvPr id="17" name="Rectangle 6">
            <a:extLst>
              <a:ext uri="{FF2B5EF4-FFF2-40B4-BE49-F238E27FC236}">
                <a16:creationId xmlns:a16="http://schemas.microsoft.com/office/drawing/2014/main" id="{3DFB9D3D-7F29-4180-B0E1-608FB0C439E8}"/>
              </a:ext>
            </a:extLst>
          </p:cNvPr>
          <p:cNvSpPr/>
          <p:nvPr/>
        </p:nvSpPr>
        <p:spPr>
          <a:xfrm>
            <a:off x="6623949" y="2591036"/>
            <a:ext cx="604043" cy="6096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6"/>
                </a:solidFill>
                <a:latin typeface="#9Slide03 Cabin Condensed" panose="00000506000000000000" pitchFamily="2" charset="-93"/>
                <a:cs typeface="Times New Roman" panose="02020603050405020304" pitchFamily="18" charset="0"/>
              </a:rPr>
              <a:t>B</a:t>
            </a:r>
            <a:endParaRPr lang="en-US" sz="2800" dirty="0">
              <a:solidFill>
                <a:schemeClr val="accent6"/>
              </a:solidFill>
              <a:latin typeface="#9Slide03 Cabin Condensed" panose="00000506000000000000" pitchFamily="2" charset="-93"/>
              <a:cs typeface="Times New Roman" panose="02020603050405020304" pitchFamily="18" charset="0"/>
            </a:endParaRPr>
          </a:p>
        </p:txBody>
      </p:sp>
      <p:sp>
        <p:nvSpPr>
          <p:cNvPr id="18" name="Rectangle 7">
            <a:extLst>
              <a:ext uri="{FF2B5EF4-FFF2-40B4-BE49-F238E27FC236}">
                <a16:creationId xmlns:a16="http://schemas.microsoft.com/office/drawing/2014/main" id="{5C41A828-9A0D-4195-9FBE-A24655459A78}"/>
              </a:ext>
            </a:extLst>
          </p:cNvPr>
          <p:cNvSpPr/>
          <p:nvPr/>
        </p:nvSpPr>
        <p:spPr>
          <a:xfrm>
            <a:off x="8355265" y="2591036"/>
            <a:ext cx="2647893" cy="6096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6"/>
                </a:solidFill>
                <a:latin typeface="#9Slide03 Cabin Condensed" panose="00000506000000000000" pitchFamily="2" charset="-93"/>
                <a:cs typeface="Times New Roman" panose="02020603050405020304" pitchFamily="18" charset="0"/>
              </a:rPr>
              <a:t>Hai </a:t>
            </a:r>
            <a:r>
              <a:rPr lang="vi-VN" sz="2800" dirty="0" err="1">
                <a:solidFill>
                  <a:schemeClr val="accent6"/>
                </a:solidFill>
                <a:latin typeface="#9Slide03 Cabin Condensed" panose="00000506000000000000" pitchFamily="2" charset="-93"/>
                <a:cs typeface="Times New Roman" panose="02020603050405020304" pitchFamily="18" charset="0"/>
              </a:rPr>
              <a:t>hàng</a:t>
            </a:r>
            <a:r>
              <a:rPr lang="vi-VN" sz="2800" dirty="0">
                <a:solidFill>
                  <a:schemeClr val="accent6"/>
                </a:solidFill>
                <a:latin typeface="#9Slide03 Cabin Condensed" panose="00000506000000000000" pitchFamily="2" charset="-93"/>
                <a:cs typeface="Times New Roman" panose="02020603050405020304" pitchFamily="18" charset="0"/>
              </a:rPr>
              <a:t> cuối</a:t>
            </a:r>
            <a:endParaRPr lang="en-US" sz="2800" dirty="0">
              <a:solidFill>
                <a:schemeClr val="accent6"/>
              </a:solidFill>
              <a:latin typeface="#9Slide03 Cabin Condensed" panose="00000506000000000000" pitchFamily="2" charset="-93"/>
              <a:cs typeface="Times New Roman" panose="02020603050405020304" pitchFamily="18" charset="0"/>
            </a:endParaRPr>
          </a:p>
        </p:txBody>
      </p:sp>
      <p:cxnSp>
        <p:nvCxnSpPr>
          <p:cNvPr id="19" name="Straight Connector 8">
            <a:extLst>
              <a:ext uri="{FF2B5EF4-FFF2-40B4-BE49-F238E27FC236}">
                <a16:creationId xmlns:a16="http://schemas.microsoft.com/office/drawing/2014/main" id="{D6433926-11CE-4793-93F3-5412B848CCAB}"/>
              </a:ext>
            </a:extLst>
          </p:cNvPr>
          <p:cNvCxnSpPr>
            <a:cxnSpLocks/>
            <a:stCxn id="15" idx="3"/>
            <a:endCxn id="16" idx="1"/>
          </p:cNvCxnSpPr>
          <p:nvPr/>
        </p:nvCxnSpPr>
        <p:spPr>
          <a:xfrm>
            <a:off x="2437303" y="2895836"/>
            <a:ext cx="105107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0">
            <a:extLst>
              <a:ext uri="{FF2B5EF4-FFF2-40B4-BE49-F238E27FC236}">
                <a16:creationId xmlns:a16="http://schemas.microsoft.com/office/drawing/2014/main" id="{7CBFA572-85D8-4CEA-BC5C-66FA1352BE55}"/>
              </a:ext>
            </a:extLst>
          </p:cNvPr>
          <p:cNvCxnSpPr>
            <a:cxnSpLocks/>
            <a:stCxn id="16" idx="3"/>
            <a:endCxn id="17" idx="1"/>
          </p:cNvCxnSpPr>
          <p:nvPr/>
        </p:nvCxnSpPr>
        <p:spPr>
          <a:xfrm>
            <a:off x="5496676" y="2895836"/>
            <a:ext cx="112727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12">
            <a:extLst>
              <a:ext uri="{FF2B5EF4-FFF2-40B4-BE49-F238E27FC236}">
                <a16:creationId xmlns:a16="http://schemas.microsoft.com/office/drawing/2014/main" id="{DF8730DD-5471-4D0F-AE89-39A5C8B8EED4}"/>
              </a:ext>
            </a:extLst>
          </p:cNvPr>
          <p:cNvCxnSpPr>
            <a:stCxn id="17" idx="3"/>
            <a:endCxn id="18" idx="1"/>
          </p:cNvCxnSpPr>
          <p:nvPr/>
        </p:nvCxnSpPr>
        <p:spPr>
          <a:xfrm>
            <a:off x="7227992" y="2895836"/>
            <a:ext cx="112727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22" name="Graphic 14" descr="Eye dropper outline">
            <a:extLst>
              <a:ext uri="{FF2B5EF4-FFF2-40B4-BE49-F238E27FC236}">
                <a16:creationId xmlns:a16="http://schemas.microsoft.com/office/drawing/2014/main" id="{4C3D6505-F1FD-4BF4-BB0B-5F58D9D076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91503" y="1708312"/>
            <a:ext cx="720000" cy="720000"/>
          </a:xfrm>
          <a:prstGeom prst="rect">
            <a:avLst/>
          </a:prstGeom>
        </p:spPr>
      </p:pic>
      <p:pic>
        <p:nvPicPr>
          <p:cNvPr id="23" name="Graphic 16" descr="Beaker outline">
            <a:extLst>
              <a:ext uri="{FF2B5EF4-FFF2-40B4-BE49-F238E27FC236}">
                <a16:creationId xmlns:a16="http://schemas.microsoft.com/office/drawing/2014/main" id="{1019607C-702C-4B74-8DC5-DE7A0F91F7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65970" y="1708312"/>
            <a:ext cx="720000" cy="720000"/>
          </a:xfrm>
          <a:prstGeom prst="rect">
            <a:avLst/>
          </a:prstGeom>
        </p:spPr>
      </p:pic>
      <p:pic>
        <p:nvPicPr>
          <p:cNvPr id="24" name="Graphic 18" descr="Test tubes outline">
            <a:extLst>
              <a:ext uri="{FF2B5EF4-FFF2-40B4-BE49-F238E27FC236}">
                <a16:creationId xmlns:a16="http://schemas.microsoft.com/office/drawing/2014/main" id="{E0080A39-F6C9-4260-A0D2-15C958F0B0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70626" y="1708312"/>
            <a:ext cx="720000" cy="720000"/>
          </a:xfrm>
          <a:prstGeom prst="rect">
            <a:avLst/>
          </a:prstGeom>
        </p:spPr>
      </p:pic>
      <p:grpSp>
        <p:nvGrpSpPr>
          <p:cNvPr id="25" name="Graphic 167">
            <a:extLst>
              <a:ext uri="{FF2B5EF4-FFF2-40B4-BE49-F238E27FC236}">
                <a16:creationId xmlns:a16="http://schemas.microsoft.com/office/drawing/2014/main" id="{607B8893-3D92-49B7-8C3E-657EE6091D5C}"/>
              </a:ext>
            </a:extLst>
          </p:cNvPr>
          <p:cNvGrpSpPr>
            <a:grpSpLocks noChangeAspect="1"/>
          </p:cNvGrpSpPr>
          <p:nvPr/>
        </p:nvGrpSpPr>
        <p:grpSpPr>
          <a:xfrm>
            <a:off x="9132991" y="1761729"/>
            <a:ext cx="1092440" cy="589388"/>
            <a:chOff x="5728346" y="4831822"/>
            <a:chExt cx="1096375" cy="591512"/>
          </a:xfrm>
          <a:noFill/>
        </p:grpSpPr>
        <p:grpSp>
          <p:nvGrpSpPr>
            <p:cNvPr id="26" name="Graphic 167">
              <a:extLst>
                <a:ext uri="{FF2B5EF4-FFF2-40B4-BE49-F238E27FC236}">
                  <a16:creationId xmlns:a16="http://schemas.microsoft.com/office/drawing/2014/main" id="{CFB41894-AB58-4BA9-92D3-AC506EE3CF5B}"/>
                </a:ext>
              </a:extLst>
            </p:cNvPr>
            <p:cNvGrpSpPr/>
            <p:nvPr/>
          </p:nvGrpSpPr>
          <p:grpSpPr>
            <a:xfrm>
              <a:off x="5941987" y="4831822"/>
              <a:ext cx="682936" cy="591512"/>
              <a:chOff x="5941987" y="4831822"/>
              <a:chExt cx="682936" cy="591512"/>
            </a:xfrm>
            <a:noFill/>
          </p:grpSpPr>
          <p:sp>
            <p:nvSpPr>
              <p:cNvPr id="29" name="Freeform: Shape 24">
                <a:extLst>
                  <a:ext uri="{FF2B5EF4-FFF2-40B4-BE49-F238E27FC236}">
                    <a16:creationId xmlns:a16="http://schemas.microsoft.com/office/drawing/2014/main" id="{D9033726-6C31-4912-B16F-D6D3F54BF35A}"/>
                  </a:ext>
                </a:extLst>
              </p:cNvPr>
              <p:cNvSpPr/>
              <p:nvPr/>
            </p:nvSpPr>
            <p:spPr>
              <a:xfrm>
                <a:off x="5941987" y="4831822"/>
                <a:ext cx="682936" cy="591512"/>
              </a:xfrm>
              <a:custGeom>
                <a:avLst/>
                <a:gdLst>
                  <a:gd name="connsiteX0" fmla="*/ 170675 w 682936"/>
                  <a:gd name="connsiteY0" fmla="*/ 591513 h 591512"/>
                  <a:gd name="connsiteX1" fmla="*/ 512262 w 682936"/>
                  <a:gd name="connsiteY1" fmla="*/ 591513 h 591512"/>
                  <a:gd name="connsiteX2" fmla="*/ 682937 w 682936"/>
                  <a:gd name="connsiteY2" fmla="*/ 295756 h 591512"/>
                  <a:gd name="connsiteX3" fmla="*/ 512262 w 682936"/>
                  <a:gd name="connsiteY3" fmla="*/ 0 h 591512"/>
                  <a:gd name="connsiteX4" fmla="*/ 170675 w 682936"/>
                  <a:gd name="connsiteY4" fmla="*/ 0 h 591512"/>
                  <a:gd name="connsiteX5" fmla="*/ 0 w 682936"/>
                  <a:gd name="connsiteY5" fmla="*/ 295756 h 5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936" h="591512">
                    <a:moveTo>
                      <a:pt x="170675" y="591513"/>
                    </a:moveTo>
                    <a:lnTo>
                      <a:pt x="512262" y="591513"/>
                    </a:lnTo>
                    <a:lnTo>
                      <a:pt x="682937" y="295756"/>
                    </a:lnTo>
                    <a:lnTo>
                      <a:pt x="512262" y="0"/>
                    </a:lnTo>
                    <a:lnTo>
                      <a:pt x="170675" y="0"/>
                    </a:lnTo>
                    <a:lnTo>
                      <a:pt x="0" y="295756"/>
                    </a:lnTo>
                    <a:close/>
                  </a:path>
                </a:pathLst>
              </a:custGeom>
              <a:noFill/>
              <a:ln w="19050" cap="flat">
                <a:solidFill>
                  <a:schemeClr val="tx1"/>
                </a:solidFill>
                <a:prstDash val="solid"/>
                <a:miter/>
              </a:ln>
            </p:spPr>
            <p:txBody>
              <a:bodyPr rtlCol="0" anchor="ctr"/>
              <a:lstStyle/>
              <a:p>
                <a:endParaRPr lang="en-US">
                  <a:latin typeface="#9Slide03 Cabin Condensed" panose="00000506000000000000" pitchFamily="2" charset="-93"/>
                  <a:cs typeface="Times New Roman" panose="02020603050405020304" pitchFamily="18" charset="0"/>
                </a:endParaRPr>
              </a:p>
            </p:txBody>
          </p:sp>
          <p:grpSp>
            <p:nvGrpSpPr>
              <p:cNvPr id="30" name="Graphic 167">
                <a:extLst>
                  <a:ext uri="{FF2B5EF4-FFF2-40B4-BE49-F238E27FC236}">
                    <a16:creationId xmlns:a16="http://schemas.microsoft.com/office/drawing/2014/main" id="{82578E97-7CAF-41ED-A547-C899401C7A3E}"/>
                  </a:ext>
                </a:extLst>
              </p:cNvPr>
              <p:cNvGrpSpPr/>
              <p:nvPr/>
            </p:nvGrpSpPr>
            <p:grpSpPr>
              <a:xfrm>
                <a:off x="5993786" y="4876698"/>
                <a:ext cx="579338" cy="501759"/>
                <a:chOff x="5993786" y="4876698"/>
                <a:chExt cx="579338" cy="501759"/>
              </a:xfrm>
            </p:grpSpPr>
            <p:sp>
              <p:nvSpPr>
                <p:cNvPr id="31" name="Freeform: Shape 26">
                  <a:extLst>
                    <a:ext uri="{FF2B5EF4-FFF2-40B4-BE49-F238E27FC236}">
                      <a16:creationId xmlns:a16="http://schemas.microsoft.com/office/drawing/2014/main" id="{EC13E460-57C3-4026-9E66-94313466D192}"/>
                    </a:ext>
                  </a:extLst>
                </p:cNvPr>
                <p:cNvSpPr/>
                <p:nvPr/>
              </p:nvSpPr>
              <p:spPr>
                <a:xfrm>
                  <a:off x="5993786" y="5127578"/>
                  <a:ext cx="144894" cy="250879"/>
                </a:xfrm>
                <a:custGeom>
                  <a:avLst/>
                  <a:gdLst>
                    <a:gd name="connsiteX0" fmla="*/ 144894 w 144894"/>
                    <a:gd name="connsiteY0" fmla="*/ 250880 h 250879"/>
                    <a:gd name="connsiteX1" fmla="*/ 0 w 144894"/>
                    <a:gd name="connsiteY1" fmla="*/ 0 h 250879"/>
                  </a:gdLst>
                  <a:ahLst/>
                  <a:cxnLst>
                    <a:cxn ang="0">
                      <a:pos x="connsiteX0" y="connsiteY0"/>
                    </a:cxn>
                    <a:cxn ang="0">
                      <a:pos x="connsiteX1" y="connsiteY1"/>
                    </a:cxn>
                  </a:cxnLst>
                  <a:rect l="l" t="t" r="r" b="b"/>
                  <a:pathLst>
                    <a:path w="144894" h="250879">
                      <a:moveTo>
                        <a:pt x="144894" y="250880"/>
                      </a:moveTo>
                      <a:lnTo>
                        <a:pt x="0" y="0"/>
                      </a:lnTo>
                    </a:path>
                  </a:pathLst>
                </a:custGeom>
                <a:ln w="19050" cap="flat">
                  <a:solidFill>
                    <a:schemeClr val="tx1"/>
                  </a:solidFill>
                  <a:prstDash val="solid"/>
                  <a:miter/>
                </a:ln>
              </p:spPr>
              <p:txBody>
                <a:bodyPr rtlCol="0" anchor="ctr"/>
                <a:lstStyle/>
                <a:p>
                  <a:endParaRPr lang="en-US">
                    <a:latin typeface="#9Slide03 Cabin Condensed" panose="00000506000000000000" pitchFamily="2" charset="-93"/>
                    <a:cs typeface="Times New Roman" panose="02020603050405020304" pitchFamily="18" charset="0"/>
                  </a:endParaRPr>
                </a:p>
              </p:txBody>
            </p:sp>
            <p:sp>
              <p:nvSpPr>
                <p:cNvPr id="32" name="Freeform: Shape 27">
                  <a:extLst>
                    <a:ext uri="{FF2B5EF4-FFF2-40B4-BE49-F238E27FC236}">
                      <a16:creationId xmlns:a16="http://schemas.microsoft.com/office/drawing/2014/main" id="{E9FEBFE5-192F-472B-904B-6E49C9CFBAF8}"/>
                    </a:ext>
                  </a:extLst>
                </p:cNvPr>
                <p:cNvSpPr/>
                <p:nvPr/>
              </p:nvSpPr>
              <p:spPr>
                <a:xfrm>
                  <a:off x="6428230" y="5127578"/>
                  <a:ext cx="144894" cy="250879"/>
                </a:xfrm>
                <a:custGeom>
                  <a:avLst/>
                  <a:gdLst>
                    <a:gd name="connsiteX0" fmla="*/ 144894 w 144894"/>
                    <a:gd name="connsiteY0" fmla="*/ 0 h 250879"/>
                    <a:gd name="connsiteX1" fmla="*/ 0 w 144894"/>
                    <a:gd name="connsiteY1" fmla="*/ 250880 h 250879"/>
                  </a:gdLst>
                  <a:ahLst/>
                  <a:cxnLst>
                    <a:cxn ang="0">
                      <a:pos x="connsiteX0" y="connsiteY0"/>
                    </a:cxn>
                    <a:cxn ang="0">
                      <a:pos x="connsiteX1" y="connsiteY1"/>
                    </a:cxn>
                  </a:cxnLst>
                  <a:rect l="l" t="t" r="r" b="b"/>
                  <a:pathLst>
                    <a:path w="144894" h="250879">
                      <a:moveTo>
                        <a:pt x="144894" y="0"/>
                      </a:moveTo>
                      <a:lnTo>
                        <a:pt x="0" y="250880"/>
                      </a:lnTo>
                    </a:path>
                  </a:pathLst>
                </a:custGeom>
                <a:ln w="19050" cap="flat">
                  <a:solidFill>
                    <a:schemeClr val="tx1"/>
                  </a:solidFill>
                  <a:prstDash val="solid"/>
                  <a:miter/>
                </a:ln>
              </p:spPr>
              <p:txBody>
                <a:bodyPr rtlCol="0" anchor="ctr"/>
                <a:lstStyle/>
                <a:p>
                  <a:endParaRPr lang="en-US">
                    <a:latin typeface="#9Slide03 Cabin Condensed" panose="00000506000000000000" pitchFamily="2" charset="-93"/>
                    <a:cs typeface="Times New Roman" panose="02020603050405020304" pitchFamily="18" charset="0"/>
                  </a:endParaRPr>
                </a:p>
              </p:txBody>
            </p:sp>
            <p:sp>
              <p:nvSpPr>
                <p:cNvPr id="33" name="Freeform: Shape 28">
                  <a:extLst>
                    <a:ext uri="{FF2B5EF4-FFF2-40B4-BE49-F238E27FC236}">
                      <a16:creationId xmlns:a16="http://schemas.microsoft.com/office/drawing/2014/main" id="{E5280ED0-E0E1-4F77-8D4C-3E21344B738E}"/>
                    </a:ext>
                  </a:extLst>
                </p:cNvPr>
                <p:cNvSpPr/>
                <p:nvPr/>
              </p:nvSpPr>
              <p:spPr>
                <a:xfrm>
                  <a:off x="6138681" y="4876698"/>
                  <a:ext cx="289549" cy="23870"/>
                </a:xfrm>
                <a:custGeom>
                  <a:avLst/>
                  <a:gdLst>
                    <a:gd name="connsiteX0" fmla="*/ 0 w 289549"/>
                    <a:gd name="connsiteY0" fmla="*/ 0 h 23870"/>
                    <a:gd name="connsiteX1" fmla="*/ 289550 w 289549"/>
                    <a:gd name="connsiteY1" fmla="*/ 0 h 23870"/>
                  </a:gdLst>
                  <a:ahLst/>
                  <a:cxnLst>
                    <a:cxn ang="0">
                      <a:pos x="connsiteX0" y="connsiteY0"/>
                    </a:cxn>
                    <a:cxn ang="0">
                      <a:pos x="connsiteX1" y="connsiteY1"/>
                    </a:cxn>
                  </a:cxnLst>
                  <a:rect l="l" t="t" r="r" b="b"/>
                  <a:pathLst>
                    <a:path w="289549" h="23870">
                      <a:moveTo>
                        <a:pt x="0" y="0"/>
                      </a:moveTo>
                      <a:lnTo>
                        <a:pt x="289550" y="0"/>
                      </a:lnTo>
                    </a:path>
                  </a:pathLst>
                </a:custGeom>
                <a:ln w="19050" cap="flat">
                  <a:solidFill>
                    <a:schemeClr val="tx1"/>
                  </a:solidFill>
                  <a:prstDash val="solid"/>
                  <a:miter/>
                </a:ln>
              </p:spPr>
              <p:txBody>
                <a:bodyPr rtlCol="0" anchor="ctr"/>
                <a:lstStyle/>
                <a:p>
                  <a:endParaRPr lang="en-US">
                    <a:latin typeface="#9Slide03 Cabin Condensed" panose="00000506000000000000" pitchFamily="2" charset="-93"/>
                    <a:cs typeface="Times New Roman" panose="02020603050405020304" pitchFamily="18" charset="0"/>
                  </a:endParaRPr>
                </a:p>
              </p:txBody>
            </p:sp>
          </p:grpSp>
        </p:grpSp>
        <p:sp>
          <p:nvSpPr>
            <p:cNvPr id="27" name="Freeform: Shape 22">
              <a:extLst>
                <a:ext uri="{FF2B5EF4-FFF2-40B4-BE49-F238E27FC236}">
                  <a16:creationId xmlns:a16="http://schemas.microsoft.com/office/drawing/2014/main" id="{1F32F57D-CB28-42D3-81D6-BB8AE8E0A025}"/>
                </a:ext>
              </a:extLst>
            </p:cNvPr>
            <p:cNvSpPr/>
            <p:nvPr/>
          </p:nvSpPr>
          <p:spPr>
            <a:xfrm>
              <a:off x="5728346" y="5127578"/>
              <a:ext cx="159694" cy="23870"/>
            </a:xfrm>
            <a:custGeom>
              <a:avLst/>
              <a:gdLst>
                <a:gd name="connsiteX0" fmla="*/ 159694 w 159694"/>
                <a:gd name="connsiteY0" fmla="*/ 0 h 23870"/>
                <a:gd name="connsiteX1" fmla="*/ 0 w 159694"/>
                <a:gd name="connsiteY1" fmla="*/ 0 h 23870"/>
              </a:gdLst>
              <a:ahLst/>
              <a:cxnLst>
                <a:cxn ang="0">
                  <a:pos x="connsiteX0" y="connsiteY0"/>
                </a:cxn>
                <a:cxn ang="0">
                  <a:pos x="connsiteX1" y="connsiteY1"/>
                </a:cxn>
              </a:cxnLst>
              <a:rect l="l" t="t" r="r" b="b"/>
              <a:pathLst>
                <a:path w="159694" h="23870">
                  <a:moveTo>
                    <a:pt x="159694" y="0"/>
                  </a:moveTo>
                  <a:lnTo>
                    <a:pt x="0" y="0"/>
                  </a:lnTo>
                </a:path>
              </a:pathLst>
            </a:custGeom>
            <a:ln w="19050" cap="flat">
              <a:solidFill>
                <a:schemeClr val="tx1"/>
              </a:solidFill>
              <a:prstDash val="solid"/>
              <a:miter/>
            </a:ln>
          </p:spPr>
          <p:txBody>
            <a:bodyPr rtlCol="0" anchor="ctr"/>
            <a:lstStyle/>
            <a:p>
              <a:endParaRPr lang="en-US">
                <a:latin typeface="#9Slide03 Cabin Condensed" panose="00000506000000000000" pitchFamily="2" charset="-93"/>
                <a:cs typeface="Times New Roman" panose="02020603050405020304" pitchFamily="18" charset="0"/>
              </a:endParaRPr>
            </a:p>
          </p:txBody>
        </p:sp>
        <p:sp>
          <p:nvSpPr>
            <p:cNvPr id="28" name="Freeform: Shape 23">
              <a:extLst>
                <a:ext uri="{FF2B5EF4-FFF2-40B4-BE49-F238E27FC236}">
                  <a16:creationId xmlns:a16="http://schemas.microsoft.com/office/drawing/2014/main" id="{14E339B8-0C37-4B6D-B7BC-033834C208EE}"/>
                </a:ext>
              </a:extLst>
            </p:cNvPr>
            <p:cNvSpPr/>
            <p:nvPr/>
          </p:nvSpPr>
          <p:spPr>
            <a:xfrm>
              <a:off x="6665026" y="5127578"/>
              <a:ext cx="159694" cy="23870"/>
            </a:xfrm>
            <a:custGeom>
              <a:avLst/>
              <a:gdLst>
                <a:gd name="connsiteX0" fmla="*/ 159694 w 159694"/>
                <a:gd name="connsiteY0" fmla="*/ 0 h 23870"/>
                <a:gd name="connsiteX1" fmla="*/ 0 w 159694"/>
                <a:gd name="connsiteY1" fmla="*/ 0 h 23870"/>
              </a:gdLst>
              <a:ahLst/>
              <a:cxnLst>
                <a:cxn ang="0">
                  <a:pos x="connsiteX0" y="connsiteY0"/>
                </a:cxn>
                <a:cxn ang="0">
                  <a:pos x="connsiteX1" y="connsiteY1"/>
                </a:cxn>
              </a:cxnLst>
              <a:rect l="l" t="t" r="r" b="b"/>
              <a:pathLst>
                <a:path w="159694" h="23870">
                  <a:moveTo>
                    <a:pt x="159694" y="0"/>
                  </a:moveTo>
                  <a:lnTo>
                    <a:pt x="0" y="0"/>
                  </a:lnTo>
                </a:path>
              </a:pathLst>
            </a:custGeom>
            <a:ln w="19050" cap="flat">
              <a:solidFill>
                <a:schemeClr val="tx1"/>
              </a:solidFill>
              <a:prstDash val="solid"/>
              <a:miter/>
            </a:ln>
          </p:spPr>
          <p:txBody>
            <a:bodyPr rtlCol="0" anchor="ctr"/>
            <a:lstStyle/>
            <a:p>
              <a:endParaRPr lang="en-US">
                <a:latin typeface="#9Slide03 Cabin Condensed" panose="00000506000000000000" pitchFamily="2" charset="-93"/>
                <a:cs typeface="Times New Roman" panose="02020603050405020304" pitchFamily="18" charset="0"/>
              </a:endParaRPr>
            </a:p>
          </p:txBody>
        </p:sp>
      </p:grpSp>
      <p:cxnSp>
        <p:nvCxnSpPr>
          <p:cNvPr id="34" name="Straight Connector 2047">
            <a:extLst>
              <a:ext uri="{FF2B5EF4-FFF2-40B4-BE49-F238E27FC236}">
                <a16:creationId xmlns:a16="http://schemas.microsoft.com/office/drawing/2014/main" id="{B9854669-4960-4097-B880-62E05AD92279}"/>
              </a:ext>
            </a:extLst>
          </p:cNvPr>
          <p:cNvCxnSpPr>
            <a:stCxn id="15" idx="2"/>
          </p:cNvCxnSpPr>
          <p:nvPr/>
        </p:nvCxnSpPr>
        <p:spPr>
          <a:xfrm>
            <a:off x="1751503" y="3200636"/>
            <a:ext cx="0" cy="609600"/>
          </a:xfrm>
          <a:prstGeom prst="line">
            <a:avLst/>
          </a:prstGeom>
          <a:ln w="38100">
            <a:solidFill>
              <a:srgbClr val="CCA134"/>
            </a:solidFill>
          </a:ln>
        </p:spPr>
        <p:style>
          <a:lnRef idx="1">
            <a:schemeClr val="accent1"/>
          </a:lnRef>
          <a:fillRef idx="0">
            <a:schemeClr val="accent1"/>
          </a:fillRef>
          <a:effectRef idx="0">
            <a:schemeClr val="accent1"/>
          </a:effectRef>
          <a:fontRef idx="minor">
            <a:schemeClr val="tx1"/>
          </a:fontRef>
        </p:style>
      </p:cxnSp>
      <p:cxnSp>
        <p:nvCxnSpPr>
          <p:cNvPr id="35" name="Straight Connector 2050">
            <a:extLst>
              <a:ext uri="{FF2B5EF4-FFF2-40B4-BE49-F238E27FC236}">
                <a16:creationId xmlns:a16="http://schemas.microsoft.com/office/drawing/2014/main" id="{33266CCF-9E9E-43BA-8CBA-0A7BD88254A9}"/>
              </a:ext>
            </a:extLst>
          </p:cNvPr>
          <p:cNvCxnSpPr>
            <a:cxnSpLocks/>
            <a:stCxn id="16" idx="2"/>
          </p:cNvCxnSpPr>
          <p:nvPr/>
        </p:nvCxnSpPr>
        <p:spPr>
          <a:xfrm>
            <a:off x="4492526" y="3200636"/>
            <a:ext cx="0" cy="609600"/>
          </a:xfrm>
          <a:prstGeom prst="line">
            <a:avLst/>
          </a:prstGeom>
          <a:ln w="38100">
            <a:solidFill>
              <a:srgbClr val="CCA134"/>
            </a:solidFill>
          </a:ln>
        </p:spPr>
        <p:style>
          <a:lnRef idx="1">
            <a:schemeClr val="accent1"/>
          </a:lnRef>
          <a:fillRef idx="0">
            <a:schemeClr val="accent1"/>
          </a:fillRef>
          <a:effectRef idx="0">
            <a:schemeClr val="accent1"/>
          </a:effectRef>
          <a:fontRef idx="minor">
            <a:schemeClr val="tx1"/>
          </a:fontRef>
        </p:style>
      </p:cxnSp>
      <p:cxnSp>
        <p:nvCxnSpPr>
          <p:cNvPr id="36" name="Straight Connector 2052">
            <a:extLst>
              <a:ext uri="{FF2B5EF4-FFF2-40B4-BE49-F238E27FC236}">
                <a16:creationId xmlns:a16="http://schemas.microsoft.com/office/drawing/2014/main" id="{5E533B6A-9634-4E7D-BE98-14E87750E4F2}"/>
              </a:ext>
            </a:extLst>
          </p:cNvPr>
          <p:cNvCxnSpPr>
            <a:stCxn id="17" idx="2"/>
          </p:cNvCxnSpPr>
          <p:nvPr/>
        </p:nvCxnSpPr>
        <p:spPr>
          <a:xfrm flipH="1">
            <a:off x="6925970" y="3200636"/>
            <a:ext cx="1" cy="609600"/>
          </a:xfrm>
          <a:prstGeom prst="line">
            <a:avLst/>
          </a:prstGeom>
          <a:ln w="38100">
            <a:solidFill>
              <a:srgbClr val="CCA134"/>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7" name="Rectangle 19">
                <a:extLst>
                  <a:ext uri="{FF2B5EF4-FFF2-40B4-BE49-F238E27FC236}">
                    <a16:creationId xmlns:a16="http://schemas.microsoft.com/office/drawing/2014/main" id="{FF127799-D47C-4CD0-AF50-B53EFEC2211C}"/>
                  </a:ext>
                </a:extLst>
              </p:cNvPr>
              <p:cNvSpPr/>
              <p:nvPr/>
            </p:nvSpPr>
            <p:spPr>
              <a:xfrm>
                <a:off x="700430" y="3810236"/>
                <a:ext cx="2286000" cy="1753805"/>
              </a:xfrm>
              <a:prstGeom prst="rect">
                <a:avLst/>
              </a:prstGeom>
              <a:noFill/>
              <a:ln w="38100">
                <a:solidFill>
                  <a:srgbClr val="CCA1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dirty="0" err="1">
                    <a:solidFill>
                      <a:schemeClr val="tx1"/>
                    </a:solidFill>
                    <a:latin typeface="#9Slide03 Cabin Condensed" panose="00000506000000000000" pitchFamily="2" charset="-93"/>
                    <a:cs typeface="Times New Roman" panose="02020603050405020304" pitchFamily="18" charset="0"/>
                  </a:rPr>
                  <a:t>Khối</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các</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nguyên</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tố</a:t>
                </a:r>
                <a:r>
                  <a:rPr lang="en-US" sz="2400" dirty="0">
                    <a:solidFill>
                      <a:schemeClr val="tx1"/>
                    </a:solidFill>
                    <a:latin typeface="#9Slide03 Cabin Condensed" panose="00000506000000000000" pitchFamily="2" charset="-93"/>
                    <a:cs typeface="Times New Roman" panose="02020603050405020304" pitchFamily="18" charset="0"/>
                  </a:rPr>
                  <a:t> s</a:t>
                </a:r>
                <a:endParaRPr lang="vi-VN" sz="2400" dirty="0">
                  <a:solidFill>
                    <a:schemeClr val="tx1"/>
                  </a:solidFill>
                  <a:latin typeface="#9Slide03 Cabin Condensed" panose="00000506000000000000" pitchFamily="2" charset="-93"/>
                  <a:cs typeface="Times New Roman" panose="02020603050405020304" pitchFamily="18" charset="0"/>
                </a:endParaRPr>
              </a:p>
              <a:p>
                <a:pPr algn="ctr">
                  <a:lnSpc>
                    <a:spcPct val="120000"/>
                  </a:lnSpc>
                </a:pPr>
                <a:r>
                  <a:rPr lang="en-US" sz="2000" b="0" i="0" dirty="0">
                    <a:solidFill>
                      <a:schemeClr val="tx1"/>
                    </a:solidFill>
                    <a:effectLst/>
                    <a:latin typeface="#9Slide03 Cabin Condensed" panose="00000506000000000000" pitchFamily="2" charset="-93"/>
                    <a:cs typeface="Times New Roman" panose="02020603050405020304" pitchFamily="18" charset="0"/>
                  </a:rPr>
                  <a:t>[</a:t>
                </a:r>
                <a:r>
                  <a:rPr lang="en-US" sz="2000" b="0" i="0" dirty="0" err="1">
                    <a:solidFill>
                      <a:schemeClr val="tx1"/>
                    </a:solidFill>
                    <a:effectLst/>
                    <a:latin typeface="#9Slide03 Cabin Condensed" panose="00000506000000000000" pitchFamily="2" charset="-93"/>
                    <a:cs typeface="Times New Roman" panose="02020603050405020304" pitchFamily="18" charset="0"/>
                  </a:rPr>
                  <a:t>Khí</a:t>
                </a:r>
                <a:r>
                  <a:rPr lang="en-US" sz="2000" b="0" i="0" dirty="0">
                    <a:solidFill>
                      <a:schemeClr val="tx1"/>
                    </a:solidFill>
                    <a:effectLst/>
                    <a:latin typeface="#9Slide03 Cabin Condensed" panose="00000506000000000000" pitchFamily="2" charset="-93"/>
                    <a:cs typeface="Times New Roman" panose="02020603050405020304" pitchFamily="18" charset="0"/>
                  </a:rPr>
                  <a:t> </a:t>
                </a:r>
                <a:r>
                  <a:rPr lang="en-US" sz="2000" b="0" i="0" dirty="0" err="1">
                    <a:solidFill>
                      <a:schemeClr val="tx1"/>
                    </a:solidFill>
                    <a:effectLst/>
                    <a:latin typeface="#9Slide03 Cabin Condensed" panose="00000506000000000000" pitchFamily="2" charset="-93"/>
                    <a:cs typeface="Times New Roman" panose="02020603050405020304" pitchFamily="18" charset="0"/>
                  </a:rPr>
                  <a:t>hiếm</a:t>
                </a:r>
                <a:r>
                  <a:rPr lang="en-US" sz="2000" b="0" i="0" dirty="0">
                    <a:solidFill>
                      <a:schemeClr val="tx1"/>
                    </a:solidFill>
                    <a:effectLst/>
                    <a:latin typeface="#9Slide03 Cabin Condensed" panose="00000506000000000000" pitchFamily="2" charset="-93"/>
                    <a:cs typeface="Times New Roman" panose="02020603050405020304" pitchFamily="18" charset="0"/>
                  </a:rPr>
                  <a:t>] </a:t>
                </a:r>
                <a14:m>
                  <m:oMath xmlns:m="http://schemas.openxmlformats.org/officeDocument/2006/math">
                    <m:r>
                      <a:rPr lang="en-US" sz="2000" b="0" i="1" smtClean="0">
                        <a:solidFill>
                          <a:schemeClr val="tx1"/>
                        </a:solidFill>
                        <a:effectLst/>
                        <a:latin typeface="Cambria Math" panose="02040503050406030204" pitchFamily="18" charset="0"/>
                      </a:rPr>
                      <m:t>𝑛</m:t>
                    </m:r>
                    <m:sSup>
                      <m:sSupPr>
                        <m:ctrlPr>
                          <a:rPr lang="en-US" sz="2200" b="0" i="1" smtClean="0">
                            <a:solidFill>
                              <a:schemeClr val="tx1"/>
                            </a:solidFill>
                            <a:effectLst/>
                            <a:latin typeface="Cambria Math" panose="02040503050406030204" pitchFamily="18" charset="0"/>
                          </a:rPr>
                        </m:ctrlPr>
                      </m:sSupPr>
                      <m:e>
                        <m:r>
                          <m:rPr>
                            <m:sty m:val="p"/>
                          </m:rPr>
                          <a:rPr lang="vi-VN" sz="2200" i="1">
                            <a:solidFill>
                              <a:schemeClr val="tx1"/>
                            </a:solidFill>
                            <a:latin typeface="Cambria Math" panose="02040503050406030204" pitchFamily="18" charset="0"/>
                          </a:rPr>
                          <m:t>s</m:t>
                        </m:r>
                      </m:e>
                      <m:sup>
                        <m:r>
                          <a:rPr lang="vi-VN" sz="2200" i="1">
                            <a:solidFill>
                              <a:schemeClr val="tx1"/>
                            </a:solidFill>
                            <a:latin typeface="Cambria Math" panose="02040503050406030204" pitchFamily="18" charset="0"/>
                          </a:rPr>
                          <m:t>1</m:t>
                        </m:r>
                        <m:r>
                          <a:rPr lang="vi-VN" sz="2200" i="1" smtClean="0">
                            <a:solidFill>
                              <a:schemeClr val="tx1"/>
                            </a:solidFill>
                            <a:latin typeface="Cambria Math" panose="02040503050406030204" pitchFamily="18" charset="0"/>
                            <a:ea typeface="Cambria Math" panose="02040503050406030204" pitchFamily="18" charset="0"/>
                          </a:rPr>
                          <m:t>÷</m:t>
                        </m:r>
                        <m:r>
                          <a:rPr lang="vi-VN" sz="2200" i="1">
                            <a:solidFill>
                              <a:schemeClr val="tx1"/>
                            </a:solidFill>
                            <a:latin typeface="Cambria Math" panose="02040503050406030204" pitchFamily="18" charset="0"/>
                            <a:ea typeface="Cambria Math" panose="02040503050406030204" pitchFamily="18" charset="0"/>
                          </a:rPr>
                          <m:t>2</m:t>
                        </m:r>
                      </m:sup>
                    </m:sSup>
                  </m:oMath>
                </a14:m>
                <a:endParaRPr lang="en-US" sz="2200" dirty="0">
                  <a:solidFill>
                    <a:schemeClr val="tx1"/>
                  </a:solidFill>
                  <a:latin typeface="#9Slide03 Cabin Condensed" panose="00000506000000000000" pitchFamily="2" charset="-93"/>
                  <a:cs typeface="Times New Roman" panose="02020603050405020304" pitchFamily="18" charset="0"/>
                </a:endParaRPr>
              </a:p>
            </p:txBody>
          </p:sp>
        </mc:Choice>
        <mc:Fallback>
          <p:sp>
            <p:nvSpPr>
              <p:cNvPr id="37" name="Rectangle 19">
                <a:extLst>
                  <a:ext uri="{FF2B5EF4-FFF2-40B4-BE49-F238E27FC236}">
                    <a16:creationId xmlns:a16="http://schemas.microsoft.com/office/drawing/2014/main" id="{FF127799-D47C-4CD0-AF50-B53EFEC2211C}"/>
                  </a:ext>
                </a:extLst>
              </p:cNvPr>
              <p:cNvSpPr>
                <a:spLocks noRot="1" noChangeAspect="1" noMove="1" noResize="1" noEditPoints="1" noAdjustHandles="1" noChangeArrowheads="1" noChangeShapeType="1" noTextEdit="1"/>
              </p:cNvSpPr>
              <p:nvPr/>
            </p:nvSpPr>
            <p:spPr>
              <a:xfrm>
                <a:off x="700430" y="3810236"/>
                <a:ext cx="2286000" cy="1753805"/>
              </a:xfrm>
              <a:prstGeom prst="rect">
                <a:avLst/>
              </a:prstGeom>
              <a:blipFill>
                <a:blip r:embed="rId12"/>
                <a:stretch>
                  <a:fillRect/>
                </a:stretch>
              </a:blipFill>
              <a:ln w="38100">
                <a:solidFill>
                  <a:srgbClr val="CCA134"/>
                </a:solidFill>
              </a:ln>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38" name="Rectangle 30">
                <a:extLst>
                  <a:ext uri="{FF2B5EF4-FFF2-40B4-BE49-F238E27FC236}">
                    <a16:creationId xmlns:a16="http://schemas.microsoft.com/office/drawing/2014/main" id="{6E773352-C279-4330-8DCB-3A2730EEA12F}"/>
                  </a:ext>
                </a:extLst>
              </p:cNvPr>
              <p:cNvSpPr/>
              <p:nvPr/>
            </p:nvSpPr>
            <p:spPr>
              <a:xfrm>
                <a:off x="3314209" y="3810237"/>
                <a:ext cx="2093208" cy="1753806"/>
              </a:xfrm>
              <a:prstGeom prst="rect">
                <a:avLst/>
              </a:prstGeom>
              <a:noFill/>
              <a:ln w="38100">
                <a:solidFill>
                  <a:srgbClr val="CCA1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000" dirty="0" err="1">
                    <a:solidFill>
                      <a:schemeClr val="tx1"/>
                    </a:solidFill>
                    <a:latin typeface="#9Slide03 Cabin Condensed" panose="00000506000000000000" pitchFamily="2" charset="-93"/>
                    <a:cs typeface="Times New Roman" panose="02020603050405020304" pitchFamily="18" charset="0"/>
                  </a:rPr>
                  <a:t>Khối</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các</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nguyên</a:t>
                </a:r>
                <a:r>
                  <a:rPr lang="en-US" sz="2000" dirty="0">
                    <a:solidFill>
                      <a:schemeClr val="tx1"/>
                    </a:solidFill>
                    <a:latin typeface="#9Slide03 Cabin Condensed" panose="00000506000000000000" pitchFamily="2" charset="-93"/>
                    <a:cs typeface="Times New Roman" panose="02020603050405020304" pitchFamily="18" charset="0"/>
                  </a:rPr>
                  <a:t> </a:t>
                </a:r>
                <a:r>
                  <a:rPr lang="en-US" sz="2000" dirty="0" err="1">
                    <a:solidFill>
                      <a:schemeClr val="tx1"/>
                    </a:solidFill>
                    <a:latin typeface="#9Slide03 Cabin Condensed" panose="00000506000000000000" pitchFamily="2" charset="-93"/>
                    <a:cs typeface="Times New Roman" panose="02020603050405020304" pitchFamily="18" charset="0"/>
                  </a:rPr>
                  <a:t>tố</a:t>
                </a:r>
                <a:r>
                  <a:rPr lang="en-US" sz="2000" dirty="0">
                    <a:solidFill>
                      <a:schemeClr val="tx1"/>
                    </a:solidFill>
                    <a:latin typeface="#9Slide03 Cabin Condensed" panose="00000506000000000000" pitchFamily="2" charset="-93"/>
                    <a:cs typeface="Times New Roman" panose="02020603050405020304" pitchFamily="18" charset="0"/>
                  </a:rPr>
                  <a:t> </a:t>
                </a:r>
                <a:r>
                  <a:rPr lang="vi-VN" sz="2000" dirty="0">
                    <a:solidFill>
                      <a:schemeClr val="tx1"/>
                    </a:solidFill>
                    <a:latin typeface="#9Slide03 Cabin Condensed" panose="00000506000000000000" pitchFamily="2" charset="-93"/>
                    <a:cs typeface="Times New Roman" panose="02020603050405020304" pitchFamily="18" charset="0"/>
                  </a:rPr>
                  <a:t>p</a:t>
                </a:r>
              </a:p>
              <a:p>
                <a:pPr algn="ctr">
                  <a:lnSpc>
                    <a:spcPct val="120000"/>
                  </a:lnSpc>
                </a:pPr>
                <a:r>
                  <a:rPr lang="en-US" sz="1600" b="0" i="0" dirty="0">
                    <a:solidFill>
                      <a:schemeClr val="tx1"/>
                    </a:solidFill>
                    <a:effectLst/>
                    <a:latin typeface="#9Slide03 Cabin Condensed" panose="00000506000000000000" pitchFamily="2" charset="-93"/>
                    <a:cs typeface="Times New Roman" panose="02020603050405020304" pitchFamily="18" charset="0"/>
                  </a:rPr>
                  <a:t>[</a:t>
                </a:r>
                <a:r>
                  <a:rPr lang="en-US" sz="1600" b="0" i="0" dirty="0" err="1">
                    <a:solidFill>
                      <a:schemeClr val="tx1"/>
                    </a:solidFill>
                    <a:effectLst/>
                    <a:latin typeface="#9Slide03 Cabin Condensed" panose="00000506000000000000" pitchFamily="2" charset="-93"/>
                    <a:cs typeface="Times New Roman" panose="02020603050405020304" pitchFamily="18" charset="0"/>
                  </a:rPr>
                  <a:t>Khí</a:t>
                </a:r>
                <a:r>
                  <a:rPr lang="en-US" sz="1600" b="0" i="0" dirty="0">
                    <a:solidFill>
                      <a:schemeClr val="tx1"/>
                    </a:solidFill>
                    <a:effectLst/>
                    <a:latin typeface="#9Slide03 Cabin Condensed" panose="00000506000000000000" pitchFamily="2" charset="-93"/>
                    <a:cs typeface="Times New Roman" panose="02020603050405020304" pitchFamily="18" charset="0"/>
                  </a:rPr>
                  <a:t> </a:t>
                </a:r>
                <a:r>
                  <a:rPr lang="en-US" sz="1600" b="0" i="0" dirty="0" err="1">
                    <a:solidFill>
                      <a:schemeClr val="tx1"/>
                    </a:solidFill>
                    <a:effectLst/>
                    <a:latin typeface="#9Slide03 Cabin Condensed" panose="00000506000000000000" pitchFamily="2" charset="-93"/>
                    <a:cs typeface="Times New Roman" panose="02020603050405020304" pitchFamily="18" charset="0"/>
                  </a:rPr>
                  <a:t>hiếm</a:t>
                </a:r>
                <a:r>
                  <a:rPr lang="en-US" sz="1600" b="0" i="0" dirty="0">
                    <a:solidFill>
                      <a:schemeClr val="tx1"/>
                    </a:solidFill>
                    <a:effectLst/>
                    <a:latin typeface="#9Slide03 Cabin Condensed" panose="00000506000000000000" pitchFamily="2" charset="-93"/>
                    <a:cs typeface="Times New Roman" panose="02020603050405020304" pitchFamily="18" charset="0"/>
                  </a:rPr>
                  <a:t>] </a:t>
                </a:r>
                <a14:m>
                  <m:oMath xmlns:m="http://schemas.openxmlformats.org/officeDocument/2006/math">
                    <m:r>
                      <a:rPr lang="en-US" sz="1600" b="0" i="1" smtClean="0">
                        <a:solidFill>
                          <a:schemeClr val="tx1"/>
                        </a:solidFill>
                        <a:effectLst/>
                        <a:latin typeface="Cambria Math" panose="02040503050406030204" pitchFamily="18" charset="0"/>
                      </a:rPr>
                      <m:t>𝑛</m:t>
                    </m:r>
                    <m:sSup>
                      <m:sSupPr>
                        <m:ctrlPr>
                          <a:rPr lang="en-US" b="0" i="1" smtClean="0">
                            <a:solidFill>
                              <a:schemeClr val="tx1"/>
                            </a:solidFill>
                            <a:effectLst/>
                            <a:latin typeface="Cambria Math" panose="02040503050406030204" pitchFamily="18" charset="0"/>
                          </a:rPr>
                        </m:ctrlPr>
                      </m:sSupPr>
                      <m:e>
                        <m:r>
                          <m:rPr>
                            <m:sty m:val="p"/>
                          </m:rPr>
                          <a:rPr lang="vi-VN" i="1">
                            <a:solidFill>
                              <a:schemeClr val="tx1"/>
                            </a:solidFill>
                            <a:latin typeface="Cambria Math" panose="02040503050406030204" pitchFamily="18" charset="0"/>
                          </a:rPr>
                          <m:t>s</m:t>
                        </m:r>
                      </m:e>
                      <m:sup>
                        <m:r>
                          <a:rPr lang="vi-VN" i="1">
                            <a:solidFill>
                              <a:schemeClr val="tx1"/>
                            </a:solidFill>
                            <a:latin typeface="Cambria Math" panose="02040503050406030204" pitchFamily="18" charset="0"/>
                            <a:ea typeface="Cambria Math" panose="02040503050406030204" pitchFamily="18" charset="0"/>
                          </a:rPr>
                          <m:t>2</m:t>
                        </m:r>
                      </m:sup>
                    </m:sSup>
                    <m:r>
                      <a:rPr lang="en-US" sz="1600" i="1" smtClean="0">
                        <a:solidFill>
                          <a:schemeClr val="tx1"/>
                        </a:solidFill>
                        <a:latin typeface="Cambria Math" panose="02040503050406030204" pitchFamily="18" charset="0"/>
                      </a:rPr>
                      <m:t>𝑛</m:t>
                    </m:r>
                    <m:sSup>
                      <m:sSupPr>
                        <m:ctrlPr>
                          <a:rPr lang="en-US" i="1">
                            <a:solidFill>
                              <a:schemeClr val="tx1"/>
                            </a:solidFill>
                            <a:latin typeface="Cambria Math" panose="02040503050406030204" pitchFamily="18" charset="0"/>
                          </a:rPr>
                        </m:ctrlPr>
                      </m:sSupPr>
                      <m:e>
                        <m:r>
                          <m:rPr>
                            <m:sty m:val="p"/>
                          </m:rPr>
                          <a:rPr lang="vi-VN" i="1" smtClean="0">
                            <a:solidFill>
                              <a:schemeClr val="tx1"/>
                            </a:solidFill>
                            <a:latin typeface="Cambria Math" panose="02040503050406030204" pitchFamily="18" charset="0"/>
                          </a:rPr>
                          <m:t>p</m:t>
                        </m:r>
                      </m:e>
                      <m:sup>
                        <m:r>
                          <a:rPr lang="vi-VN" i="1">
                            <a:solidFill>
                              <a:schemeClr val="tx1"/>
                            </a:solidFill>
                            <a:latin typeface="Cambria Math" panose="02040503050406030204" pitchFamily="18" charset="0"/>
                          </a:rPr>
                          <m:t>1</m:t>
                        </m:r>
                        <m:r>
                          <a:rPr lang="vi-VN" i="1" smtClean="0">
                            <a:solidFill>
                              <a:schemeClr val="tx1"/>
                            </a:solidFill>
                            <a:latin typeface="Cambria Math" panose="02040503050406030204" pitchFamily="18" charset="0"/>
                            <a:ea typeface="Cambria Math" panose="02040503050406030204" pitchFamily="18" charset="0"/>
                          </a:rPr>
                          <m:t>÷</m:t>
                        </m:r>
                        <m:r>
                          <a:rPr lang="vi-VN" i="1">
                            <a:solidFill>
                              <a:schemeClr val="tx1"/>
                            </a:solidFill>
                            <a:latin typeface="Cambria Math" panose="02040503050406030204" pitchFamily="18" charset="0"/>
                            <a:ea typeface="Cambria Math" panose="02040503050406030204" pitchFamily="18" charset="0"/>
                          </a:rPr>
                          <m:t>6</m:t>
                        </m:r>
                      </m:sup>
                    </m:sSup>
                  </m:oMath>
                </a14:m>
                <a:endParaRPr lang="en-US" sz="2000" dirty="0">
                  <a:solidFill>
                    <a:schemeClr val="tx1"/>
                  </a:solidFill>
                  <a:latin typeface="#9Slide03 Cabin Condensed" panose="00000506000000000000" pitchFamily="2" charset="-93"/>
                  <a:cs typeface="Times New Roman" panose="02020603050405020304" pitchFamily="18" charset="0"/>
                </a:endParaRPr>
              </a:p>
            </p:txBody>
          </p:sp>
        </mc:Choice>
        <mc:Fallback>
          <p:sp>
            <p:nvSpPr>
              <p:cNvPr id="38" name="Rectangle 30">
                <a:extLst>
                  <a:ext uri="{FF2B5EF4-FFF2-40B4-BE49-F238E27FC236}">
                    <a16:creationId xmlns:a16="http://schemas.microsoft.com/office/drawing/2014/main" id="{6E773352-C279-4330-8DCB-3A2730EEA12F}"/>
                  </a:ext>
                </a:extLst>
              </p:cNvPr>
              <p:cNvSpPr>
                <a:spLocks noRot="1" noChangeAspect="1" noMove="1" noResize="1" noEditPoints="1" noAdjustHandles="1" noChangeArrowheads="1" noChangeShapeType="1" noTextEdit="1"/>
              </p:cNvSpPr>
              <p:nvPr/>
            </p:nvSpPr>
            <p:spPr>
              <a:xfrm>
                <a:off x="3314209" y="3810237"/>
                <a:ext cx="2093208" cy="1753806"/>
              </a:xfrm>
              <a:prstGeom prst="rect">
                <a:avLst/>
              </a:prstGeom>
              <a:blipFill>
                <a:blip r:embed="rId13"/>
                <a:stretch>
                  <a:fillRect/>
                </a:stretch>
              </a:blipFill>
              <a:ln w="38100">
                <a:solidFill>
                  <a:srgbClr val="CCA134"/>
                </a:solidFill>
              </a:ln>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39" name="Rectangle 31">
                <a:extLst>
                  <a:ext uri="{FF2B5EF4-FFF2-40B4-BE49-F238E27FC236}">
                    <a16:creationId xmlns:a16="http://schemas.microsoft.com/office/drawing/2014/main" id="{C23FBE0D-E750-4883-9A99-4347C6E6A0E6}"/>
                  </a:ext>
                </a:extLst>
              </p:cNvPr>
              <p:cNvSpPr/>
              <p:nvPr/>
            </p:nvSpPr>
            <p:spPr>
              <a:xfrm>
                <a:off x="8156184" y="3810236"/>
                <a:ext cx="3059846" cy="1753813"/>
              </a:xfrm>
              <a:prstGeom prst="rect">
                <a:avLst/>
              </a:prstGeom>
              <a:noFill/>
              <a:ln w="38100">
                <a:solidFill>
                  <a:srgbClr val="CCA1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dirty="0" err="1">
                    <a:solidFill>
                      <a:schemeClr val="tx1"/>
                    </a:solidFill>
                    <a:latin typeface="#9Slide03 Cabin Condensed" panose="00000506000000000000" pitchFamily="2" charset="-93"/>
                    <a:cs typeface="Times New Roman" panose="02020603050405020304" pitchFamily="18" charset="0"/>
                  </a:rPr>
                  <a:t>Khối</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các</a:t>
                </a:r>
                <a:r>
                  <a:rPr lang="en-US" sz="2400" dirty="0">
                    <a:solidFill>
                      <a:schemeClr val="tx1"/>
                    </a:solidFill>
                    <a:latin typeface="#9Slide03 Cabin Condensed" panose="00000506000000000000" pitchFamily="2" charset="-93"/>
                    <a:cs typeface="Times New Roman" panose="02020603050405020304" pitchFamily="18" charset="0"/>
                  </a:rPr>
                  <a:t> </a:t>
                </a:r>
                <a:endParaRPr lang="vi-VN" sz="2400" dirty="0">
                  <a:solidFill>
                    <a:schemeClr val="tx1"/>
                  </a:solidFill>
                  <a:latin typeface="#9Slide03 Cabin Condensed" panose="00000506000000000000" pitchFamily="2" charset="-93"/>
                  <a:cs typeface="Times New Roman" panose="02020603050405020304" pitchFamily="18" charset="0"/>
                </a:endParaRPr>
              </a:p>
              <a:p>
                <a:pPr algn="ctr">
                  <a:lnSpc>
                    <a:spcPct val="120000"/>
                  </a:lnSpc>
                </a:pPr>
                <a:r>
                  <a:rPr lang="en-US" sz="2400" dirty="0" err="1">
                    <a:solidFill>
                      <a:schemeClr val="tx1"/>
                    </a:solidFill>
                    <a:latin typeface="#9Slide03 Cabin Condensed" panose="00000506000000000000" pitchFamily="2" charset="-93"/>
                    <a:cs typeface="Times New Roman" panose="02020603050405020304" pitchFamily="18" charset="0"/>
                  </a:rPr>
                  <a:t>nguyên</a:t>
                </a:r>
                <a:r>
                  <a:rPr lang="en-US" sz="2400" dirty="0">
                    <a:solidFill>
                      <a:schemeClr val="tx1"/>
                    </a:solidFill>
                    <a:latin typeface="#9Slide03 Cabin Condensed" panose="00000506000000000000" pitchFamily="2" charset="-93"/>
                    <a:cs typeface="Times New Roman" panose="02020603050405020304" pitchFamily="18" charset="0"/>
                  </a:rPr>
                  <a:t> </a:t>
                </a:r>
                <a:r>
                  <a:rPr lang="en-US" sz="2400" dirty="0" err="1">
                    <a:solidFill>
                      <a:schemeClr val="tx1"/>
                    </a:solidFill>
                    <a:latin typeface="#9Slide03 Cabin Condensed" panose="00000506000000000000" pitchFamily="2" charset="-93"/>
                    <a:cs typeface="Times New Roman" panose="02020603050405020304" pitchFamily="18" charset="0"/>
                  </a:rPr>
                  <a:t>tố</a:t>
                </a:r>
                <a:r>
                  <a:rPr lang="en-US" sz="2400" dirty="0">
                    <a:solidFill>
                      <a:schemeClr val="tx1"/>
                    </a:solidFill>
                    <a:latin typeface="#9Slide03 Cabin Condensed" panose="00000506000000000000" pitchFamily="2" charset="-93"/>
                    <a:cs typeface="Times New Roman" panose="02020603050405020304" pitchFamily="18" charset="0"/>
                  </a:rPr>
                  <a:t> </a:t>
                </a:r>
                <a:r>
                  <a:rPr lang="vi-VN" sz="2400" dirty="0">
                    <a:solidFill>
                      <a:schemeClr val="tx1"/>
                    </a:solidFill>
                    <a:latin typeface="#9Slide03 Cabin Condensed" panose="00000506000000000000" pitchFamily="2" charset="-93"/>
                    <a:cs typeface="Times New Roman" panose="02020603050405020304" pitchFamily="18" charset="0"/>
                  </a:rPr>
                  <a:t>f</a:t>
                </a:r>
              </a:p>
              <a:p>
                <a:pPr algn="ctr">
                  <a:lnSpc>
                    <a:spcPct val="120000"/>
                  </a:lnSpc>
                </a:pPr>
                <a:r>
                  <a:rPr lang="en-US" b="0" i="0" dirty="0">
                    <a:solidFill>
                      <a:schemeClr val="tx1"/>
                    </a:solidFill>
                    <a:effectLst/>
                    <a:latin typeface="#9Slide03 Cabin Condensed" panose="00000506000000000000" pitchFamily="2" charset="-93"/>
                    <a:cs typeface="Times New Roman" panose="02020603050405020304" pitchFamily="18" charset="0"/>
                  </a:rPr>
                  <a:t>[</a:t>
                </a:r>
                <a:r>
                  <a:rPr lang="en-US" b="0" i="0" dirty="0" err="1">
                    <a:solidFill>
                      <a:schemeClr val="tx1"/>
                    </a:solidFill>
                    <a:effectLst/>
                    <a:latin typeface="#9Slide03 Cabin Condensed" panose="00000506000000000000" pitchFamily="2" charset="-93"/>
                    <a:cs typeface="Times New Roman" panose="02020603050405020304" pitchFamily="18" charset="0"/>
                  </a:rPr>
                  <a:t>Khí</a:t>
                </a:r>
                <a:r>
                  <a:rPr lang="en-US" b="0" i="0" dirty="0">
                    <a:solidFill>
                      <a:schemeClr val="tx1"/>
                    </a:solidFill>
                    <a:effectLst/>
                    <a:latin typeface="#9Slide03 Cabin Condensed" panose="00000506000000000000" pitchFamily="2" charset="-93"/>
                    <a:cs typeface="Times New Roman" panose="02020603050405020304" pitchFamily="18" charset="0"/>
                  </a:rPr>
                  <a:t> </a:t>
                </a:r>
                <a:r>
                  <a:rPr lang="en-US" b="0" i="0" dirty="0" err="1">
                    <a:solidFill>
                      <a:schemeClr val="tx1"/>
                    </a:solidFill>
                    <a:effectLst/>
                    <a:latin typeface="#9Slide03 Cabin Condensed" panose="00000506000000000000" pitchFamily="2" charset="-93"/>
                    <a:cs typeface="Times New Roman" panose="02020603050405020304" pitchFamily="18" charset="0"/>
                  </a:rPr>
                  <a:t>hiếm</a:t>
                </a:r>
                <a:r>
                  <a:rPr lang="en-US" b="0" i="0" dirty="0">
                    <a:solidFill>
                      <a:schemeClr val="tx1"/>
                    </a:solidFill>
                    <a:effectLst/>
                    <a:latin typeface="#9Slide03 Cabin Condensed" panose="00000506000000000000" pitchFamily="2" charset="-93"/>
                    <a:cs typeface="Times New Roman" panose="02020603050405020304" pitchFamily="18" charset="0"/>
                  </a:rPr>
                  <a:t>] </a:t>
                </a:r>
                <a:endParaRPr lang="vi-VN" b="0" i="1" dirty="0">
                  <a:solidFill>
                    <a:schemeClr val="tx1"/>
                  </a:solidFill>
                  <a:effectLst/>
                  <a:latin typeface="#9Slide03 Cabin Condensed" panose="00000506000000000000" pitchFamily="2" charset="-93"/>
                  <a:cs typeface="Times New Roman" panose="02020603050405020304" pitchFamily="18" charset="0"/>
                </a:endParaRPr>
              </a:p>
              <a:p>
                <a:pPr algn="ctr">
                  <a:lnSpc>
                    <a:spcPct val="120000"/>
                  </a:lnSpc>
                </a:pPr>
                <a14:m>
                  <m:oMath xmlns:m="http://schemas.openxmlformats.org/officeDocument/2006/math">
                    <m:r>
                      <a:rPr lang="vi-VN" b="0" i="1" smtClean="0">
                        <a:solidFill>
                          <a:schemeClr val="tx1"/>
                        </a:solidFill>
                        <a:effectLst/>
                        <a:latin typeface="Cambria Math" panose="02040503050406030204" pitchFamily="18" charset="0"/>
                      </a:rPr>
                      <m:t>(</m:t>
                    </m:r>
                    <m:r>
                      <a:rPr lang="vi-VN" b="0" i="1" smtClean="0">
                        <a:solidFill>
                          <a:schemeClr val="tx1"/>
                        </a:solidFill>
                        <a:effectLst/>
                        <a:latin typeface="Cambria Math" panose="02040503050406030204" pitchFamily="18" charset="0"/>
                      </a:rPr>
                      <m:t>𝑛</m:t>
                    </m:r>
                    <m:r>
                      <a:rPr lang="vi-VN" sz="2000" b="0" i="0" smtClean="0">
                        <a:solidFill>
                          <a:schemeClr val="tx1"/>
                        </a:solidFill>
                        <a:effectLst/>
                        <a:latin typeface="Cambria Math" panose="02040503050406030204" pitchFamily="18" charset="0"/>
                      </a:rPr>
                      <m:t>−</m:t>
                    </m:r>
                    <m:r>
                      <a:rPr lang="vi-VN" sz="2000" i="1" smtClean="0">
                        <a:solidFill>
                          <a:schemeClr val="tx1"/>
                        </a:solidFill>
                        <a:latin typeface="Cambria Math" panose="02040503050406030204" pitchFamily="18" charset="0"/>
                      </a:rPr>
                      <m:t>2</m:t>
                    </m:r>
                    <m:r>
                      <a:rPr lang="vi-VN" sz="2000" b="0" i="1" smtClean="0">
                        <a:solidFill>
                          <a:schemeClr val="tx1"/>
                        </a:solidFill>
                        <a:latin typeface="Cambria Math" panose="02040503050406030204" pitchFamily="18" charset="0"/>
                      </a:rPr>
                      <m:t>)</m:t>
                    </m:r>
                    <m:sSup>
                      <m:sSupPr>
                        <m:ctrlPr>
                          <a:rPr lang="en-US" sz="2000" b="0" i="1" smtClean="0">
                            <a:solidFill>
                              <a:schemeClr val="tx1"/>
                            </a:solidFill>
                            <a:effectLst/>
                            <a:latin typeface="Cambria Math" panose="02040503050406030204" pitchFamily="18" charset="0"/>
                          </a:rPr>
                        </m:ctrlPr>
                      </m:sSupPr>
                      <m:e>
                        <m:r>
                          <m:rPr>
                            <m:sty m:val="p"/>
                          </m:rPr>
                          <a:rPr lang="vi-VN" sz="2000" i="1">
                            <a:solidFill>
                              <a:schemeClr val="tx1"/>
                            </a:solidFill>
                            <a:latin typeface="Cambria Math" panose="02040503050406030204" pitchFamily="18" charset="0"/>
                          </a:rPr>
                          <m:t>s</m:t>
                        </m:r>
                      </m:e>
                      <m:sup>
                        <m:r>
                          <a:rPr lang="vi-VN" sz="2000" i="1">
                            <a:solidFill>
                              <a:schemeClr val="tx1"/>
                            </a:solidFill>
                            <a:latin typeface="Cambria Math" panose="02040503050406030204" pitchFamily="18" charset="0"/>
                            <a:ea typeface="Cambria Math" panose="02040503050406030204" pitchFamily="18" charset="0"/>
                          </a:rPr>
                          <m:t>2</m:t>
                        </m:r>
                      </m:sup>
                    </m:sSup>
                    <m:r>
                      <a:rPr lang="vi-VN" i="1" smtClean="0">
                        <a:solidFill>
                          <a:schemeClr val="tx1"/>
                        </a:solidFill>
                        <a:latin typeface="Cambria Math" panose="02040503050406030204" pitchFamily="18" charset="0"/>
                      </a:rPr>
                      <m:t>(</m:t>
                    </m:r>
                    <m:r>
                      <a:rPr lang="vi-VN" i="1" smtClean="0">
                        <a:solidFill>
                          <a:schemeClr val="tx1"/>
                        </a:solidFill>
                        <a:latin typeface="Cambria Math" panose="02040503050406030204" pitchFamily="18" charset="0"/>
                      </a:rPr>
                      <m:t>𝑛</m:t>
                    </m:r>
                    <m:r>
                      <a:rPr lang="vi-VN" sz="2000" b="0" i="0" smtClean="0">
                        <a:solidFill>
                          <a:schemeClr val="tx1"/>
                        </a:solidFill>
                        <a:latin typeface="Cambria Math" panose="02040503050406030204" pitchFamily="18" charset="0"/>
                      </a:rPr>
                      <m:t>−</m:t>
                    </m:r>
                    <m:r>
                      <a:rPr lang="vi-VN" sz="2000" i="1" smtClean="0">
                        <a:solidFill>
                          <a:schemeClr val="tx1"/>
                        </a:solidFill>
                        <a:latin typeface="Cambria Math" panose="02040503050406030204" pitchFamily="18" charset="0"/>
                      </a:rPr>
                      <m:t>1</m:t>
                    </m:r>
                    <m:r>
                      <a:rPr lang="vi-VN" sz="2000" b="0" i="1" smtClean="0">
                        <a:solidFill>
                          <a:schemeClr val="tx1"/>
                        </a:solidFill>
                        <a:latin typeface="Cambria Math" panose="02040503050406030204" pitchFamily="18" charset="0"/>
                      </a:rPr>
                      <m:t>)</m:t>
                    </m:r>
                    <m:sSup>
                      <m:sSupPr>
                        <m:ctrlPr>
                          <a:rPr lang="en-US" sz="2000" i="1" smtClean="0">
                            <a:solidFill>
                              <a:schemeClr val="tx1"/>
                            </a:solidFill>
                            <a:latin typeface="Cambria Math" panose="02040503050406030204" pitchFamily="18" charset="0"/>
                          </a:rPr>
                        </m:ctrlPr>
                      </m:sSupPr>
                      <m:e>
                        <m:r>
                          <m:rPr>
                            <m:sty m:val="p"/>
                          </m:rPr>
                          <a:rPr lang="vi-VN" sz="2000" i="1" smtClean="0">
                            <a:solidFill>
                              <a:schemeClr val="tx1"/>
                            </a:solidFill>
                            <a:latin typeface="Cambria Math" panose="02040503050406030204" pitchFamily="18" charset="0"/>
                          </a:rPr>
                          <m:t>d</m:t>
                        </m:r>
                      </m:e>
                      <m:sup>
                        <m:r>
                          <a:rPr lang="vi-VN" sz="2000" i="1">
                            <a:solidFill>
                              <a:schemeClr val="tx1"/>
                            </a:solidFill>
                            <a:latin typeface="Cambria Math" panose="02040503050406030204" pitchFamily="18" charset="0"/>
                          </a:rPr>
                          <m:t>0</m:t>
                        </m:r>
                        <m:r>
                          <a:rPr lang="vi-VN" sz="2000" i="1" smtClean="0">
                            <a:solidFill>
                              <a:schemeClr val="tx1"/>
                            </a:solidFill>
                            <a:latin typeface="Cambria Math" panose="02040503050406030204" pitchFamily="18" charset="0"/>
                            <a:ea typeface="Cambria Math" panose="02040503050406030204" pitchFamily="18" charset="0"/>
                          </a:rPr>
                          <m:t>÷</m:t>
                        </m:r>
                        <m:r>
                          <a:rPr lang="vi-VN" sz="2000" i="1">
                            <a:solidFill>
                              <a:schemeClr val="tx1"/>
                            </a:solidFill>
                            <a:latin typeface="Cambria Math" panose="02040503050406030204" pitchFamily="18" charset="0"/>
                            <a:ea typeface="Cambria Math" panose="02040503050406030204" pitchFamily="18" charset="0"/>
                          </a:rPr>
                          <m:t>2</m:t>
                        </m:r>
                      </m:sup>
                    </m:sSup>
                  </m:oMath>
                </a14:m>
                <a:r>
                  <a:rPr lang="en-US" sz="2400" dirty="0">
                    <a:solidFill>
                      <a:schemeClr val="tx1"/>
                    </a:solidFill>
                    <a:latin typeface="#9Slide03 Cabin Condensed" panose="00000506000000000000" pitchFamily="2" charset="-93"/>
                    <a:cs typeface="Times New Roman" panose="02020603050405020304" pitchFamily="18" charset="0"/>
                  </a:rPr>
                  <a:t> </a:t>
                </a:r>
                <a14:m>
                  <m:oMath xmlns:m="http://schemas.openxmlformats.org/officeDocument/2006/math">
                    <m:sSup>
                      <m:sSupPr>
                        <m:ctrlPr>
                          <a:rPr lang="en-US" sz="2400" i="1" smtClean="0">
                            <a:solidFill>
                              <a:schemeClr val="tx1"/>
                            </a:solidFill>
                            <a:latin typeface="Cambria Math" panose="02040503050406030204" pitchFamily="18" charset="0"/>
                          </a:rPr>
                        </m:ctrlPr>
                      </m:sSupPr>
                      <m:e>
                        <m:r>
                          <m:rPr>
                            <m:sty m:val="p"/>
                          </m:rPr>
                          <a:rPr lang="vi-VN" sz="2400" i="1" smtClean="0">
                            <a:solidFill>
                              <a:schemeClr val="tx1"/>
                            </a:solidFill>
                            <a:latin typeface="Cambria Math" panose="02040503050406030204" pitchFamily="18" charset="0"/>
                          </a:rPr>
                          <m:t>n</m:t>
                        </m:r>
                        <m:r>
                          <m:rPr>
                            <m:sty m:val="p"/>
                          </m:rPr>
                          <a:rPr lang="vi-VN" sz="2400" i="1">
                            <a:solidFill>
                              <a:schemeClr val="tx1"/>
                            </a:solidFill>
                            <a:latin typeface="Cambria Math" panose="02040503050406030204" pitchFamily="18" charset="0"/>
                          </a:rPr>
                          <m:t>s</m:t>
                        </m:r>
                      </m:e>
                      <m:sup>
                        <m:r>
                          <a:rPr lang="vi-VN" sz="2400" i="1">
                            <a:solidFill>
                              <a:schemeClr val="tx1"/>
                            </a:solidFill>
                            <a:latin typeface="Cambria Math" panose="02040503050406030204" pitchFamily="18" charset="0"/>
                            <a:ea typeface="Cambria Math" panose="02040503050406030204" pitchFamily="18" charset="0"/>
                          </a:rPr>
                          <m:t>2</m:t>
                        </m:r>
                      </m:sup>
                    </m:sSup>
                  </m:oMath>
                </a14:m>
                <a:endParaRPr lang="en-US" sz="2200" dirty="0">
                  <a:solidFill>
                    <a:schemeClr val="tx1"/>
                  </a:solidFill>
                  <a:latin typeface="#9Slide03 Cabin Condensed" panose="00000506000000000000" pitchFamily="2" charset="-93"/>
                  <a:cs typeface="Times New Roman" panose="02020603050405020304" pitchFamily="18" charset="0"/>
                </a:endParaRPr>
              </a:p>
            </p:txBody>
          </p:sp>
        </mc:Choice>
        <mc:Fallback>
          <p:sp>
            <p:nvSpPr>
              <p:cNvPr id="39" name="Rectangle 31">
                <a:extLst>
                  <a:ext uri="{FF2B5EF4-FFF2-40B4-BE49-F238E27FC236}">
                    <a16:creationId xmlns:a16="http://schemas.microsoft.com/office/drawing/2014/main" id="{C23FBE0D-E750-4883-9A99-4347C6E6A0E6}"/>
                  </a:ext>
                </a:extLst>
              </p:cNvPr>
              <p:cNvSpPr>
                <a:spLocks noRot="1" noChangeAspect="1" noMove="1" noResize="1" noEditPoints="1" noAdjustHandles="1" noChangeArrowheads="1" noChangeShapeType="1" noTextEdit="1"/>
              </p:cNvSpPr>
              <p:nvPr/>
            </p:nvSpPr>
            <p:spPr>
              <a:xfrm>
                <a:off x="8156184" y="3810236"/>
                <a:ext cx="3059846" cy="1753813"/>
              </a:xfrm>
              <a:prstGeom prst="rect">
                <a:avLst/>
              </a:prstGeom>
              <a:blipFill>
                <a:blip r:embed="rId14"/>
                <a:stretch>
                  <a:fillRect b="-5442"/>
                </a:stretch>
              </a:blipFill>
              <a:ln w="38100">
                <a:solidFill>
                  <a:srgbClr val="CCA134"/>
                </a:solidFill>
              </a:ln>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40" name="Rectangle 32">
                <a:extLst>
                  <a:ext uri="{FF2B5EF4-FFF2-40B4-BE49-F238E27FC236}">
                    <a16:creationId xmlns:a16="http://schemas.microsoft.com/office/drawing/2014/main" id="{AC3B876D-14CB-41C9-9865-1DFE9D8FEAC6}"/>
                  </a:ext>
                </a:extLst>
              </p:cNvPr>
              <p:cNvSpPr/>
              <p:nvPr/>
            </p:nvSpPr>
            <p:spPr>
              <a:xfrm>
                <a:off x="5735196" y="3810236"/>
                <a:ext cx="2093208" cy="1753811"/>
              </a:xfrm>
              <a:prstGeom prst="rect">
                <a:avLst/>
              </a:prstGeom>
              <a:noFill/>
              <a:ln w="38100">
                <a:solidFill>
                  <a:srgbClr val="CCA1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000">
                    <a:solidFill>
                      <a:schemeClr val="tx1"/>
                    </a:solidFill>
                    <a:latin typeface="#9Slide03 Cabin Condensed" panose="00000506000000000000" pitchFamily="2" charset="-93"/>
                    <a:cs typeface="Times New Roman" panose="02020603050405020304" pitchFamily="18" charset="0"/>
                  </a:rPr>
                  <a:t>Khối các nguyên tố </a:t>
                </a:r>
                <a:r>
                  <a:rPr lang="vi-VN" sz="2000">
                    <a:solidFill>
                      <a:schemeClr val="tx1"/>
                    </a:solidFill>
                    <a:latin typeface="#9Slide03 Cabin Condensed" panose="00000506000000000000" pitchFamily="2" charset="-93"/>
                    <a:cs typeface="Times New Roman" panose="02020603050405020304" pitchFamily="18" charset="0"/>
                  </a:rPr>
                  <a:t>d</a:t>
                </a:r>
              </a:p>
              <a:p>
                <a:pPr algn="ctr">
                  <a:lnSpc>
                    <a:spcPct val="120000"/>
                  </a:lnSpc>
                </a:pPr>
                <a:r>
                  <a:rPr lang="en-US" sz="1600" b="0" i="0">
                    <a:solidFill>
                      <a:schemeClr val="tx1"/>
                    </a:solidFill>
                    <a:effectLst/>
                    <a:latin typeface="#9Slide03 Cabin Condensed" panose="00000506000000000000" pitchFamily="2" charset="-93"/>
                    <a:cs typeface="Times New Roman" panose="02020603050405020304" pitchFamily="18" charset="0"/>
                  </a:rPr>
                  <a:t>[Khí hiếm] </a:t>
                </a:r>
                <a:endParaRPr lang="vi-VN" sz="1600" b="0" i="1">
                  <a:solidFill>
                    <a:schemeClr val="tx1"/>
                  </a:solidFill>
                  <a:effectLst/>
                  <a:latin typeface="#9Slide03 Cabin Condensed" panose="00000506000000000000" pitchFamily="2" charset="-93"/>
                  <a:cs typeface="Times New Roman" panose="02020603050405020304" pitchFamily="18" charset="0"/>
                </a:endParaRPr>
              </a:p>
              <a:p>
                <a:pPr algn="ctr">
                  <a:lnSpc>
                    <a:spcPct val="120000"/>
                  </a:lnSpc>
                </a:pPr>
                <a14:m>
                  <m:oMathPara xmlns:m="http://schemas.openxmlformats.org/officeDocument/2006/math">
                    <m:oMathParaPr>
                      <m:jc m:val="centerGroup"/>
                    </m:oMathParaPr>
                    <m:oMath xmlns:m="http://schemas.openxmlformats.org/officeDocument/2006/math">
                      <m:r>
                        <a:rPr lang="vi-VN" sz="1600" b="0" i="1" smtClean="0">
                          <a:solidFill>
                            <a:schemeClr val="tx1"/>
                          </a:solidFill>
                          <a:effectLst/>
                          <a:latin typeface="Cambria Math" panose="02040503050406030204" pitchFamily="18" charset="0"/>
                        </a:rPr>
                        <m:t>(</m:t>
                      </m:r>
                      <m:r>
                        <a:rPr lang="vi-VN" sz="1600" b="0" i="1" smtClean="0">
                          <a:solidFill>
                            <a:schemeClr val="tx1"/>
                          </a:solidFill>
                          <a:effectLst/>
                          <a:latin typeface="Cambria Math" panose="02040503050406030204" pitchFamily="18" charset="0"/>
                        </a:rPr>
                        <m:t>𝑛</m:t>
                      </m:r>
                      <m:r>
                        <a:rPr lang="vi-VN" b="0" i="0" smtClean="0">
                          <a:solidFill>
                            <a:schemeClr val="tx1"/>
                          </a:solidFill>
                          <a:effectLst/>
                          <a:latin typeface="Cambria Math" panose="02040503050406030204" pitchFamily="18" charset="0"/>
                        </a:rPr>
                        <m:t>−</m:t>
                      </m:r>
                      <m:r>
                        <a:rPr lang="vi-VN" i="1">
                          <a:solidFill>
                            <a:schemeClr val="tx1"/>
                          </a:solidFill>
                          <a:latin typeface="Cambria Math" panose="02040503050406030204" pitchFamily="18" charset="0"/>
                        </a:rPr>
                        <m:t>1</m:t>
                      </m:r>
                      <m:sSup>
                        <m:sSupPr>
                          <m:ctrlPr>
                            <a:rPr lang="en-US" b="0" i="1" smtClean="0">
                              <a:solidFill>
                                <a:schemeClr val="tx1"/>
                              </a:solidFill>
                              <a:effectLst/>
                              <a:latin typeface="Cambria Math" panose="02040503050406030204" pitchFamily="18" charset="0"/>
                            </a:rPr>
                          </m:ctrlPr>
                        </m:sSupPr>
                        <m:e>
                          <m:r>
                            <a:rPr lang="vi-VN" b="0" i="1" smtClean="0">
                              <a:solidFill>
                                <a:schemeClr val="tx1"/>
                              </a:solidFill>
                              <a:effectLst/>
                              <a:latin typeface="Cambria Math" panose="02040503050406030204" pitchFamily="18" charset="0"/>
                            </a:rPr>
                            <m:t>)</m:t>
                          </m:r>
                          <m:r>
                            <m:rPr>
                              <m:sty m:val="p"/>
                            </m:rPr>
                            <a:rPr lang="vi-VN" i="1">
                              <a:solidFill>
                                <a:schemeClr val="tx1"/>
                              </a:solidFill>
                              <a:latin typeface="Cambria Math" panose="02040503050406030204" pitchFamily="18" charset="0"/>
                            </a:rPr>
                            <m:t>d</m:t>
                          </m:r>
                        </m:e>
                        <m:sup>
                          <m:r>
                            <a:rPr lang="vi-VN" i="1">
                              <a:solidFill>
                                <a:schemeClr val="tx1"/>
                              </a:solidFill>
                              <a:latin typeface="Cambria Math" panose="02040503050406030204" pitchFamily="18" charset="0"/>
                            </a:rPr>
                            <m:t>1</m:t>
                          </m:r>
                          <m:r>
                            <a:rPr lang="vi-VN" i="1" smtClean="0">
                              <a:solidFill>
                                <a:schemeClr val="tx1"/>
                              </a:solidFill>
                              <a:latin typeface="Cambria Math" panose="02040503050406030204" pitchFamily="18" charset="0"/>
                              <a:ea typeface="Cambria Math" panose="02040503050406030204" pitchFamily="18" charset="0"/>
                            </a:rPr>
                            <m:t>÷</m:t>
                          </m:r>
                          <m:r>
                            <a:rPr lang="vi-VN" i="1">
                              <a:solidFill>
                                <a:schemeClr val="tx1"/>
                              </a:solidFill>
                              <a:latin typeface="Cambria Math" panose="02040503050406030204" pitchFamily="18" charset="0"/>
                              <a:ea typeface="Cambria Math" panose="02040503050406030204" pitchFamily="18" charset="0"/>
                            </a:rPr>
                            <m:t>10</m:t>
                          </m:r>
                        </m:sup>
                      </m:sSup>
                      <m:r>
                        <a:rPr lang="en-US" sz="1600" i="1" smtClean="0">
                          <a:solidFill>
                            <a:schemeClr val="tx1"/>
                          </a:solidFill>
                          <a:latin typeface="Cambria Math" panose="02040503050406030204" pitchFamily="18" charset="0"/>
                        </a:rPr>
                        <m:t>𝑛</m:t>
                      </m:r>
                      <m:sSup>
                        <m:sSupPr>
                          <m:ctrlPr>
                            <a:rPr lang="en-US" i="1">
                              <a:solidFill>
                                <a:schemeClr val="tx1"/>
                              </a:solidFill>
                              <a:latin typeface="Cambria Math" panose="02040503050406030204" pitchFamily="18" charset="0"/>
                            </a:rPr>
                          </m:ctrlPr>
                        </m:sSupPr>
                        <m:e>
                          <m:r>
                            <m:rPr>
                              <m:sty m:val="p"/>
                            </m:rPr>
                            <a:rPr lang="vi-VN" i="1" smtClean="0">
                              <a:solidFill>
                                <a:schemeClr val="tx1"/>
                              </a:solidFill>
                              <a:latin typeface="Cambria Math" panose="02040503050406030204" pitchFamily="18" charset="0"/>
                            </a:rPr>
                            <m:t>s</m:t>
                          </m:r>
                        </m:e>
                        <m:sup>
                          <m:r>
                            <a:rPr lang="vi-VN" i="1">
                              <a:solidFill>
                                <a:schemeClr val="tx1"/>
                              </a:solidFill>
                              <a:latin typeface="Cambria Math" panose="02040503050406030204" pitchFamily="18" charset="0"/>
                            </a:rPr>
                            <m:t>1</m:t>
                          </m:r>
                          <m:r>
                            <a:rPr lang="vi-VN" i="1" smtClean="0">
                              <a:solidFill>
                                <a:schemeClr val="tx1"/>
                              </a:solidFill>
                              <a:latin typeface="Cambria Math" panose="02040503050406030204" pitchFamily="18" charset="0"/>
                              <a:ea typeface="Cambria Math" panose="02040503050406030204" pitchFamily="18" charset="0"/>
                            </a:rPr>
                            <m:t>÷</m:t>
                          </m:r>
                          <m:r>
                            <a:rPr lang="vi-VN" i="1">
                              <a:solidFill>
                                <a:schemeClr val="tx1"/>
                              </a:solidFill>
                              <a:latin typeface="Cambria Math" panose="02040503050406030204" pitchFamily="18" charset="0"/>
                              <a:ea typeface="Cambria Math" panose="02040503050406030204" pitchFamily="18" charset="0"/>
                            </a:rPr>
                            <m:t>2</m:t>
                          </m:r>
                        </m:sup>
                      </m:sSup>
                    </m:oMath>
                  </m:oMathPara>
                </a14:m>
                <a:endParaRPr lang="en-US" sz="2200">
                  <a:solidFill>
                    <a:schemeClr val="tx1"/>
                  </a:solidFill>
                  <a:latin typeface="#9Slide03 Cabin Condensed" panose="00000506000000000000" pitchFamily="2" charset="-93"/>
                  <a:cs typeface="Times New Roman" panose="02020603050405020304" pitchFamily="18" charset="0"/>
                </a:endParaRPr>
              </a:p>
            </p:txBody>
          </p:sp>
        </mc:Choice>
        <mc:Fallback>
          <p:sp>
            <p:nvSpPr>
              <p:cNvPr id="40" name="Rectangle 32">
                <a:extLst>
                  <a:ext uri="{FF2B5EF4-FFF2-40B4-BE49-F238E27FC236}">
                    <a16:creationId xmlns:a16="http://schemas.microsoft.com/office/drawing/2014/main" id="{AC3B876D-14CB-41C9-9865-1DFE9D8FEAC6}"/>
                  </a:ext>
                </a:extLst>
              </p:cNvPr>
              <p:cNvSpPr>
                <a:spLocks noRot="1" noChangeAspect="1" noMove="1" noResize="1" noEditPoints="1" noAdjustHandles="1" noChangeArrowheads="1" noChangeShapeType="1" noTextEdit="1"/>
              </p:cNvSpPr>
              <p:nvPr/>
            </p:nvSpPr>
            <p:spPr>
              <a:xfrm>
                <a:off x="5735196" y="3810236"/>
                <a:ext cx="2093208" cy="1753811"/>
              </a:xfrm>
              <a:prstGeom prst="rect">
                <a:avLst/>
              </a:prstGeom>
              <a:blipFill>
                <a:blip r:embed="rId15"/>
                <a:stretch>
                  <a:fillRect r="-860"/>
                </a:stretch>
              </a:blipFill>
              <a:ln w="38100">
                <a:solidFill>
                  <a:srgbClr val="CCA134"/>
                </a:solidFill>
              </a:ln>
            </p:spPr>
            <p:txBody>
              <a:bodyPr/>
              <a:lstStyle/>
              <a:p>
                <a:r>
                  <a:rPr lang="vi-VN">
                    <a:noFill/>
                  </a:rPr>
                  <a:t> </a:t>
                </a:r>
              </a:p>
            </p:txBody>
          </p:sp>
        </mc:Fallback>
      </mc:AlternateContent>
      <p:cxnSp>
        <p:nvCxnSpPr>
          <p:cNvPr id="41" name="Straight Connector 2054">
            <a:extLst>
              <a:ext uri="{FF2B5EF4-FFF2-40B4-BE49-F238E27FC236}">
                <a16:creationId xmlns:a16="http://schemas.microsoft.com/office/drawing/2014/main" id="{268A5D43-FF5A-40C8-8F10-30AC36BF1C6F}"/>
              </a:ext>
            </a:extLst>
          </p:cNvPr>
          <p:cNvCxnSpPr>
            <a:stCxn id="18" idx="2"/>
            <a:endCxn id="39" idx="0"/>
          </p:cNvCxnSpPr>
          <p:nvPr/>
        </p:nvCxnSpPr>
        <p:spPr>
          <a:xfrm>
            <a:off x="9679212" y="3200636"/>
            <a:ext cx="6895" cy="609600"/>
          </a:xfrm>
          <a:prstGeom prst="line">
            <a:avLst/>
          </a:prstGeom>
          <a:ln w="38100">
            <a:solidFill>
              <a:srgbClr val="CCA134"/>
            </a:solidFill>
          </a:ln>
        </p:spPr>
        <p:style>
          <a:lnRef idx="1">
            <a:schemeClr val="accent1"/>
          </a:lnRef>
          <a:fillRef idx="0">
            <a:schemeClr val="accent1"/>
          </a:fillRef>
          <a:effectRef idx="0">
            <a:schemeClr val="accent1"/>
          </a:effectRef>
          <a:fontRef idx="minor">
            <a:schemeClr val="tx1"/>
          </a:fontRef>
        </p:style>
      </p:cxnSp>
      <p:sp>
        <p:nvSpPr>
          <p:cNvPr id="2" name="Hộp Văn bản 1">
            <a:extLst>
              <a:ext uri="{FF2B5EF4-FFF2-40B4-BE49-F238E27FC236}">
                <a16:creationId xmlns:a16="http://schemas.microsoft.com/office/drawing/2014/main" id="{44F5E750-4F32-FB15-6006-9F7A8CDD7526}"/>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1347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up)">
                                      <p:cBhvr>
                                        <p:cTn id="18" dur="500"/>
                                        <p:tgtEl>
                                          <p:spTgt spid="34"/>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par>
                          <p:cTn id="41" fill="hold">
                            <p:stCondLst>
                              <p:cond delay="1000"/>
                            </p:stCondLst>
                            <p:childTnLst>
                              <p:par>
                                <p:cTn id="42" presetID="22" presetClass="entr" presetSubtype="1"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up)">
                                      <p:cBhvr>
                                        <p:cTn id="44" dur="500"/>
                                        <p:tgtEl>
                                          <p:spTgt spid="35"/>
                                        </p:tgtEl>
                                      </p:cBhvr>
                                    </p:animEffect>
                                  </p:childTnLst>
                                </p:cTn>
                              </p:par>
                            </p:childTnLst>
                          </p:cTn>
                        </p:par>
                        <p:par>
                          <p:cTn id="45" fill="hold">
                            <p:stCondLst>
                              <p:cond delay="1500"/>
                            </p:stCondLst>
                            <p:childTnLst>
                              <p:par>
                                <p:cTn id="46" presetID="53" presetClass="entr" presetSubtype="16" fill="hold" grpId="0" nodeType="after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p:cTn id="48" dur="500" fill="hold"/>
                                        <p:tgtEl>
                                          <p:spTgt spid="38"/>
                                        </p:tgtEl>
                                        <p:attrNameLst>
                                          <p:attrName>ppt_w</p:attrName>
                                        </p:attrNameLst>
                                      </p:cBhvr>
                                      <p:tavLst>
                                        <p:tav tm="0">
                                          <p:val>
                                            <p:fltVal val="0"/>
                                          </p:val>
                                        </p:tav>
                                        <p:tav tm="100000">
                                          <p:val>
                                            <p:strVal val="#ppt_w"/>
                                          </p:val>
                                        </p:tav>
                                      </p:tavLst>
                                    </p:anim>
                                    <p:anim calcmode="lin" valueType="num">
                                      <p:cBhvr>
                                        <p:cTn id="49" dur="500" fill="hold"/>
                                        <p:tgtEl>
                                          <p:spTgt spid="38"/>
                                        </p:tgtEl>
                                        <p:attrNameLst>
                                          <p:attrName>ppt_h</p:attrName>
                                        </p:attrNameLst>
                                      </p:cBhvr>
                                      <p:tavLst>
                                        <p:tav tm="0">
                                          <p:val>
                                            <p:fltVal val="0"/>
                                          </p:val>
                                        </p:tav>
                                        <p:tav tm="100000">
                                          <p:val>
                                            <p:strVal val="#ppt_h"/>
                                          </p:val>
                                        </p:tav>
                                      </p:tavLst>
                                    </p:anim>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500" fill="hold"/>
                                        <p:tgtEl>
                                          <p:spTgt spid="23"/>
                                        </p:tgtEl>
                                        <p:attrNameLst>
                                          <p:attrName>ppt_w</p:attrName>
                                        </p:attrNameLst>
                                      </p:cBhvr>
                                      <p:tavLst>
                                        <p:tav tm="0">
                                          <p:val>
                                            <p:fltVal val="0"/>
                                          </p:val>
                                        </p:tav>
                                        <p:tav tm="100000">
                                          <p:val>
                                            <p:strVal val="#ppt_w"/>
                                          </p:val>
                                        </p:tav>
                                      </p:tavLst>
                                    </p:anim>
                                    <p:anim calcmode="lin" valueType="num">
                                      <p:cBhvr>
                                        <p:cTn id="60" dur="500" fill="hold"/>
                                        <p:tgtEl>
                                          <p:spTgt spid="23"/>
                                        </p:tgtEl>
                                        <p:attrNameLst>
                                          <p:attrName>ppt_h</p:attrName>
                                        </p:attrNameLst>
                                      </p:cBhvr>
                                      <p:tavLst>
                                        <p:tav tm="0">
                                          <p:val>
                                            <p:fltVal val="0"/>
                                          </p:val>
                                        </p:tav>
                                        <p:tav tm="100000">
                                          <p:val>
                                            <p:strVal val="#ppt_h"/>
                                          </p:val>
                                        </p:tav>
                                      </p:tavLst>
                                    </p:anim>
                                    <p:animEffect transition="in" filter="fade">
                                      <p:cBhvr>
                                        <p:cTn id="61" dur="500"/>
                                        <p:tgtEl>
                                          <p:spTgt spid="23"/>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500" fill="hold"/>
                                        <p:tgtEl>
                                          <p:spTgt spid="17"/>
                                        </p:tgtEl>
                                        <p:attrNameLst>
                                          <p:attrName>ppt_w</p:attrName>
                                        </p:attrNameLst>
                                      </p:cBhvr>
                                      <p:tavLst>
                                        <p:tav tm="0">
                                          <p:val>
                                            <p:fltVal val="0"/>
                                          </p:val>
                                        </p:tav>
                                        <p:tav tm="100000">
                                          <p:val>
                                            <p:strVal val="#ppt_w"/>
                                          </p:val>
                                        </p:tav>
                                      </p:tavLst>
                                    </p:anim>
                                    <p:anim calcmode="lin" valueType="num">
                                      <p:cBhvr>
                                        <p:cTn id="65" dur="500" fill="hold"/>
                                        <p:tgtEl>
                                          <p:spTgt spid="17"/>
                                        </p:tgtEl>
                                        <p:attrNameLst>
                                          <p:attrName>ppt_h</p:attrName>
                                        </p:attrNameLst>
                                      </p:cBhvr>
                                      <p:tavLst>
                                        <p:tav tm="0">
                                          <p:val>
                                            <p:fltVal val="0"/>
                                          </p:val>
                                        </p:tav>
                                        <p:tav tm="100000">
                                          <p:val>
                                            <p:strVal val="#ppt_h"/>
                                          </p:val>
                                        </p:tav>
                                      </p:tavLst>
                                    </p:anim>
                                    <p:animEffect transition="in" filter="fade">
                                      <p:cBhvr>
                                        <p:cTn id="66" dur="500"/>
                                        <p:tgtEl>
                                          <p:spTgt spid="17"/>
                                        </p:tgtEl>
                                      </p:cBhvr>
                                    </p:animEffect>
                                  </p:childTnLst>
                                </p:cTn>
                              </p:par>
                            </p:childTnLst>
                          </p:cTn>
                        </p:par>
                        <p:par>
                          <p:cTn id="67" fill="hold">
                            <p:stCondLst>
                              <p:cond delay="1000"/>
                            </p:stCondLst>
                            <p:childTnLst>
                              <p:par>
                                <p:cTn id="68" presetID="22" presetClass="entr" presetSubtype="1"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up)">
                                      <p:cBhvr>
                                        <p:cTn id="70" dur="500"/>
                                        <p:tgtEl>
                                          <p:spTgt spid="36"/>
                                        </p:tgtEl>
                                      </p:cBhvr>
                                    </p:animEffect>
                                  </p:childTnLst>
                                </p:cTn>
                              </p:par>
                            </p:childTnLst>
                          </p:cTn>
                        </p:par>
                        <p:par>
                          <p:cTn id="71" fill="hold">
                            <p:stCondLst>
                              <p:cond delay="1500"/>
                            </p:stCondLst>
                            <p:childTnLst>
                              <p:par>
                                <p:cTn id="72" presetID="53" presetClass="entr" presetSubtype="16"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 calcmode="lin" valueType="num">
                                      <p:cBhvr>
                                        <p:cTn id="74" dur="500" fill="hold"/>
                                        <p:tgtEl>
                                          <p:spTgt spid="40"/>
                                        </p:tgtEl>
                                        <p:attrNameLst>
                                          <p:attrName>ppt_w</p:attrName>
                                        </p:attrNameLst>
                                      </p:cBhvr>
                                      <p:tavLst>
                                        <p:tav tm="0">
                                          <p:val>
                                            <p:fltVal val="0"/>
                                          </p:val>
                                        </p:tav>
                                        <p:tav tm="100000">
                                          <p:val>
                                            <p:strVal val="#ppt_w"/>
                                          </p:val>
                                        </p:tav>
                                      </p:tavLst>
                                    </p:anim>
                                    <p:anim calcmode="lin" valueType="num">
                                      <p:cBhvr>
                                        <p:cTn id="75" dur="500" fill="hold"/>
                                        <p:tgtEl>
                                          <p:spTgt spid="40"/>
                                        </p:tgtEl>
                                        <p:attrNameLst>
                                          <p:attrName>ppt_h</p:attrName>
                                        </p:attrNameLst>
                                      </p:cBhvr>
                                      <p:tavLst>
                                        <p:tav tm="0">
                                          <p:val>
                                            <p:fltVal val="0"/>
                                          </p:val>
                                        </p:tav>
                                        <p:tav tm="100000">
                                          <p:val>
                                            <p:strVal val="#ppt_h"/>
                                          </p:val>
                                        </p:tav>
                                      </p:tavLst>
                                    </p:anim>
                                    <p:animEffect transition="in" filter="fade">
                                      <p:cBhvr>
                                        <p:cTn id="76" dur="500"/>
                                        <p:tgtEl>
                                          <p:spTgt spid="4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childTnLst>
                          </p:cTn>
                        </p:par>
                        <p:par>
                          <p:cTn id="82" fill="hold">
                            <p:stCondLst>
                              <p:cond delay="500"/>
                            </p:stCondLst>
                            <p:childTnLst>
                              <p:par>
                                <p:cTn id="83" presetID="53" presetClass="entr" presetSubtype="16" fill="hold" nodeType="after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p:cTn id="90" dur="500" fill="hold"/>
                                        <p:tgtEl>
                                          <p:spTgt spid="18"/>
                                        </p:tgtEl>
                                        <p:attrNameLst>
                                          <p:attrName>ppt_w</p:attrName>
                                        </p:attrNameLst>
                                      </p:cBhvr>
                                      <p:tavLst>
                                        <p:tav tm="0">
                                          <p:val>
                                            <p:fltVal val="0"/>
                                          </p:val>
                                        </p:tav>
                                        <p:tav tm="100000">
                                          <p:val>
                                            <p:strVal val="#ppt_w"/>
                                          </p:val>
                                        </p:tav>
                                      </p:tavLst>
                                    </p:anim>
                                    <p:anim calcmode="lin" valueType="num">
                                      <p:cBhvr>
                                        <p:cTn id="91" dur="500" fill="hold"/>
                                        <p:tgtEl>
                                          <p:spTgt spid="18"/>
                                        </p:tgtEl>
                                        <p:attrNameLst>
                                          <p:attrName>ppt_h</p:attrName>
                                        </p:attrNameLst>
                                      </p:cBhvr>
                                      <p:tavLst>
                                        <p:tav tm="0">
                                          <p:val>
                                            <p:fltVal val="0"/>
                                          </p:val>
                                        </p:tav>
                                        <p:tav tm="100000">
                                          <p:val>
                                            <p:strVal val="#ppt_h"/>
                                          </p:val>
                                        </p:tav>
                                      </p:tavLst>
                                    </p:anim>
                                    <p:animEffect transition="in" filter="fade">
                                      <p:cBhvr>
                                        <p:cTn id="92" dur="500"/>
                                        <p:tgtEl>
                                          <p:spTgt spid="18"/>
                                        </p:tgtEl>
                                      </p:cBhvr>
                                    </p:animEffect>
                                  </p:childTnLst>
                                </p:cTn>
                              </p:par>
                            </p:childTnLst>
                          </p:cTn>
                        </p:par>
                        <p:par>
                          <p:cTn id="93" fill="hold">
                            <p:stCondLst>
                              <p:cond delay="1000"/>
                            </p:stCondLst>
                            <p:childTnLst>
                              <p:par>
                                <p:cTn id="94" presetID="22" presetClass="entr" presetSubtype="1" fill="hold" nodeType="after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wipe(up)">
                                      <p:cBhvr>
                                        <p:cTn id="96" dur="500"/>
                                        <p:tgtEl>
                                          <p:spTgt spid="41"/>
                                        </p:tgtEl>
                                      </p:cBhvr>
                                    </p:animEffect>
                                  </p:childTnLst>
                                </p:cTn>
                              </p:par>
                            </p:childTnLst>
                          </p:cTn>
                        </p:par>
                        <p:par>
                          <p:cTn id="97" fill="hold">
                            <p:stCondLst>
                              <p:cond delay="1500"/>
                            </p:stCondLst>
                            <p:childTnLst>
                              <p:par>
                                <p:cTn id="98" presetID="53" presetClass="entr" presetSubtype="16" fill="hold" grpId="0" nodeType="after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p:cTn id="100" dur="500" fill="hold"/>
                                        <p:tgtEl>
                                          <p:spTgt spid="39"/>
                                        </p:tgtEl>
                                        <p:attrNameLst>
                                          <p:attrName>ppt_w</p:attrName>
                                        </p:attrNameLst>
                                      </p:cBhvr>
                                      <p:tavLst>
                                        <p:tav tm="0">
                                          <p:val>
                                            <p:fltVal val="0"/>
                                          </p:val>
                                        </p:tav>
                                        <p:tav tm="100000">
                                          <p:val>
                                            <p:strVal val="#ppt_w"/>
                                          </p:val>
                                        </p:tav>
                                      </p:tavLst>
                                    </p:anim>
                                    <p:anim calcmode="lin" valueType="num">
                                      <p:cBhvr>
                                        <p:cTn id="101" dur="500" fill="hold"/>
                                        <p:tgtEl>
                                          <p:spTgt spid="39"/>
                                        </p:tgtEl>
                                        <p:attrNameLst>
                                          <p:attrName>ppt_h</p:attrName>
                                        </p:attrNameLst>
                                      </p:cBhvr>
                                      <p:tavLst>
                                        <p:tav tm="0">
                                          <p:val>
                                            <p:fltVal val="0"/>
                                          </p:val>
                                        </p:tav>
                                        <p:tav tm="100000">
                                          <p:val>
                                            <p:strVal val="#ppt_h"/>
                                          </p:val>
                                        </p:tav>
                                      </p:tavLst>
                                    </p:anim>
                                    <p:animEffect transition="in" filter="fade">
                                      <p:cBhvr>
                                        <p:cTn id="10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37" grpId="0" animBg="1"/>
      <p:bldP spid="38" grpId="0" animBg="1"/>
      <p:bldP spid="39" grpId="0" animBg="1"/>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975B637D-F202-4D3A-AF2F-8EA119235D2E}"/>
              </a:ext>
            </a:extLst>
          </p:cNvPr>
          <p:cNvGrpSpPr/>
          <p:nvPr/>
        </p:nvGrpSpPr>
        <p:grpSpPr>
          <a:xfrm>
            <a:off x="4097903" y="457199"/>
            <a:ext cx="3996193" cy="822960"/>
            <a:chOff x="1127760" y="447040"/>
            <a:chExt cx="10271760" cy="822960"/>
          </a:xfrm>
        </p:grpSpPr>
        <p:sp>
          <p:nvSpPr>
            <p:cNvPr id="3" name="Rectangle: Rounded Corners 1">
              <a:extLst>
                <a:ext uri="{FF2B5EF4-FFF2-40B4-BE49-F238E27FC236}">
                  <a16:creationId xmlns:a16="http://schemas.microsoft.com/office/drawing/2014/main" id="{D3ED1309-EDC2-4ACD-9850-8496B77CD2DE}"/>
                </a:ext>
              </a:extLst>
            </p:cNvPr>
            <p:cNvSpPr/>
            <p:nvPr/>
          </p:nvSpPr>
          <p:spPr>
            <a:xfrm>
              <a:off x="1127760" y="447040"/>
              <a:ext cx="10271760" cy="822960"/>
            </a:xfrm>
            <a:prstGeom prst="roundRect">
              <a:avLst>
                <a:gd name="adj" fmla="val 50000"/>
              </a:avLst>
            </a:prstGeom>
            <a:solidFill>
              <a:srgbClr val="00602B"/>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2">
              <a:extLst>
                <a:ext uri="{FF2B5EF4-FFF2-40B4-BE49-F238E27FC236}">
                  <a16:creationId xmlns:a16="http://schemas.microsoft.com/office/drawing/2014/main" id="{F6A3D702-7464-4C15-86D8-21BA4C751A9B}"/>
                </a:ext>
              </a:extLst>
            </p:cNvPr>
            <p:cNvSpPr txBox="1"/>
            <p:nvPr/>
          </p:nvSpPr>
          <p:spPr>
            <a:xfrm>
              <a:off x="1398270" y="627687"/>
              <a:ext cx="10001250" cy="584775"/>
            </a:xfrm>
            <a:prstGeom prst="rect">
              <a:avLst/>
            </a:prstGeom>
            <a:noFill/>
          </p:spPr>
          <p:txBody>
            <a:bodyPr wrap="square" rtlCol="0">
              <a:spAutoFit/>
            </a:bodyPr>
            <a:lstStyle/>
            <a:p>
              <a:pPr algn="ctr"/>
              <a:r>
                <a:rPr lang="vi-VN" sz="3200" b="1">
                  <a:solidFill>
                    <a:schemeClr val="bg1"/>
                  </a:solidFill>
                  <a:latin typeface="#9Slide03 Cabin Condensed" panose="00000506000000000000" pitchFamily="2" charset="-93"/>
                </a:rPr>
                <a:t>VIDEO</a:t>
              </a:r>
              <a:endParaRPr lang="en-US" sz="3200" b="1">
                <a:solidFill>
                  <a:schemeClr val="bg1"/>
                </a:solidFill>
              </a:endParaRPr>
            </a:p>
          </p:txBody>
        </p:sp>
      </p:grpSp>
      <p:pic>
        <p:nvPicPr>
          <p:cNvPr id="6" name="129. [TED-Ed Vietsub] Thiên tài Mendeleev trong bảng tuần hoàn hóa học - Lou Serico">
            <a:hlinkClick r:id="" action="ppaction://media"/>
            <a:extLst>
              <a:ext uri="{FF2B5EF4-FFF2-40B4-BE49-F238E27FC236}">
                <a16:creationId xmlns:a16="http://schemas.microsoft.com/office/drawing/2014/main" id="{AC517E6F-8C5A-49E9-9B4E-E25B734F64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1416520"/>
            <a:ext cx="9143999" cy="5143499"/>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5" name="Hộp Văn bản 4">
            <a:extLst>
              <a:ext uri="{FF2B5EF4-FFF2-40B4-BE49-F238E27FC236}">
                <a16:creationId xmlns:a16="http://schemas.microsoft.com/office/drawing/2014/main" id="{17B8612E-52BB-B59A-C4A3-03270E52C308}"/>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81169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FA1787-CCCD-9EE6-AA49-7F0CE3A52400}"/>
              </a:ext>
            </a:extLst>
          </p:cNvPr>
          <p:cNvSpPr>
            <a:spLocks noChangeAspect="1"/>
          </p:cNvSpPr>
          <p:nvPr>
            <p:custDataLst>
              <p:tags r:id="rId1"/>
            </p:custDataLst>
          </p:nvPr>
        </p:nvSpPr>
        <p:spPr>
          <a:xfrm>
            <a:off x="0" y="0"/>
            <a:ext cx="12192000" cy="6858000"/>
          </a:xfrm>
          <a:prstGeom prst="rect">
            <a:avLst/>
          </a:prstGeom>
          <a:blipFill dpi="0" rotWithShape="0">
            <a:blip r:embed="rId3">
              <a:alphaModFix/>
              <a:extLst>
                <a:ext uri="{BEBA8EAE-BF5A-486C-A8C5-ECC9F3942E4B}">
                  <a14:imgProps xmlns:a14="http://schemas.microsoft.com/office/drawing/2010/main">
                    <a14:imgLayer r:embed="rId4">
                      <a14:imgEffect>
                        <a14:saturation sat="0"/>
                      </a14:imgEffect>
                      <a14:imgEffect>
                        <a14:brightnessContrast bright="6000" contrast="9000"/>
                      </a14:imgEffect>
                    </a14:imgLayer>
                  </a14:imgProps>
                </a:ext>
                <a:ext uri="{28A0092B-C50C-407E-A947-70E740481C1C}">
                  <a14:useLocalDpi xmlns:a14="http://schemas.microsoft.com/office/drawing/2010/main" val="0"/>
                </a:ext>
              </a:extLst>
            </a:blip>
            <a:srcRect/>
            <a:stretch>
              <a:fillRect t="-13472" b="-134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4FDE5F-D88D-6497-F0DA-7EA1133A82BD}"/>
              </a:ext>
            </a:extLst>
          </p:cNvPr>
          <p:cNvSpPr/>
          <p:nvPr/>
        </p:nvSpPr>
        <p:spPr>
          <a:xfrm>
            <a:off x="851807" y="533400"/>
            <a:ext cx="4953000" cy="3429000"/>
          </a:xfrm>
          <a:prstGeom prst="rect">
            <a:avLst/>
          </a:prstGeom>
          <a:solidFill>
            <a:schemeClr val="accent6"/>
          </a:solidFill>
          <a:ln w="57150">
            <a:solidFill>
              <a:srgbClr val="FDFA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chemeClr val="accent4"/>
                </a:solidFill>
                <a:latin typeface="#9Slide03 Cabin Condensed" panose="00000506000000000000" pitchFamily="2" charset="-93"/>
                <a:cs typeface="Times New Roman" panose="02020603050405020304" pitchFamily="18" charset="0"/>
              </a:rPr>
              <a:t>DỰA VÀO </a:t>
            </a:r>
          </a:p>
          <a:p>
            <a:pPr algn="ctr">
              <a:lnSpc>
                <a:spcPct val="120000"/>
              </a:lnSpc>
            </a:pPr>
            <a:r>
              <a:rPr lang="vi-VN" sz="3200" b="1" dirty="0">
                <a:solidFill>
                  <a:schemeClr val="accent4"/>
                </a:solidFill>
                <a:latin typeface="#9Slide03 Cabin Condensed" panose="00000506000000000000" pitchFamily="2" charset="-93"/>
                <a:cs typeface="Times New Roman" panose="02020603050405020304" pitchFamily="18" charset="0"/>
              </a:rPr>
              <a:t>TÍNH CHẤT HÓA HỌC</a:t>
            </a:r>
          </a:p>
          <a:p>
            <a:pPr marL="285750" indent="-285750" algn="ctr">
              <a:lnSpc>
                <a:spcPct val="120000"/>
              </a:lnSpc>
              <a:buFont typeface="Wingdings" panose="05000000000000000000" pitchFamily="2" charset="2"/>
              <a:buChar char="§"/>
            </a:pPr>
            <a:r>
              <a:rPr lang="vi-VN" sz="2800" b="1" dirty="0">
                <a:solidFill>
                  <a:srgbClr val="FDFAD3"/>
                </a:solidFill>
                <a:latin typeface="#9Slide03 Cabin Condensed" panose="00000506000000000000" pitchFamily="2" charset="-93"/>
                <a:cs typeface="Times New Roman" panose="02020603050405020304" pitchFamily="18" charset="0"/>
              </a:rPr>
              <a:t>Nguyên </a:t>
            </a:r>
            <a:r>
              <a:rPr lang="vi-VN" sz="2800" b="1" dirty="0" err="1">
                <a:solidFill>
                  <a:srgbClr val="FDFAD3"/>
                </a:solidFill>
                <a:latin typeface="#9Slide03 Cabin Condensed" panose="00000506000000000000" pitchFamily="2" charset="-93"/>
                <a:cs typeface="Times New Roman" panose="02020603050405020304" pitchFamily="18" charset="0"/>
              </a:rPr>
              <a:t>tố</a:t>
            </a:r>
            <a:r>
              <a:rPr lang="vi-VN" sz="2800" b="1" dirty="0">
                <a:solidFill>
                  <a:srgbClr val="FDFAD3"/>
                </a:solidFill>
                <a:latin typeface="#9Slide03 Cabin Condensed" panose="00000506000000000000" pitchFamily="2" charset="-93"/>
                <a:cs typeface="Times New Roman" panose="02020603050405020304" pitchFamily="18" charset="0"/>
              </a:rPr>
              <a:t> kim </a:t>
            </a:r>
            <a:r>
              <a:rPr lang="vi-VN" sz="2800" b="1" dirty="0" err="1">
                <a:solidFill>
                  <a:srgbClr val="FDFAD3"/>
                </a:solidFill>
                <a:latin typeface="#9Slide03 Cabin Condensed" panose="00000506000000000000" pitchFamily="2" charset="-93"/>
                <a:cs typeface="Times New Roman" panose="02020603050405020304" pitchFamily="18" charset="0"/>
              </a:rPr>
              <a:t>loại</a:t>
            </a:r>
            <a:endParaRPr lang="vi-VN" sz="2800" b="1" dirty="0">
              <a:solidFill>
                <a:srgbClr val="FDFAD3"/>
              </a:solidFill>
              <a:latin typeface="#9Slide03 Cabin Condensed" panose="00000506000000000000" pitchFamily="2" charset="-93"/>
              <a:cs typeface="Times New Roman" panose="02020603050405020304" pitchFamily="18" charset="0"/>
            </a:endParaRPr>
          </a:p>
          <a:p>
            <a:pPr marL="285750" indent="-285750" algn="ctr">
              <a:lnSpc>
                <a:spcPct val="120000"/>
              </a:lnSpc>
              <a:buFont typeface="Wingdings" panose="05000000000000000000" pitchFamily="2" charset="2"/>
              <a:buChar char="§"/>
            </a:pPr>
            <a:r>
              <a:rPr lang="vi-VN" sz="2800" b="1" dirty="0">
                <a:solidFill>
                  <a:srgbClr val="FDFAD3"/>
                </a:solidFill>
                <a:latin typeface="#9Slide03 Cabin Condensed" panose="00000506000000000000" pitchFamily="2" charset="-93"/>
                <a:cs typeface="Times New Roman" panose="02020603050405020304" pitchFamily="18" charset="0"/>
              </a:rPr>
              <a:t>Nguyên </a:t>
            </a:r>
            <a:r>
              <a:rPr lang="vi-VN" sz="2800" b="1" dirty="0" err="1">
                <a:solidFill>
                  <a:srgbClr val="FDFAD3"/>
                </a:solidFill>
                <a:latin typeface="#9Slide03 Cabin Condensed" panose="00000506000000000000" pitchFamily="2" charset="-93"/>
                <a:cs typeface="Times New Roman" panose="02020603050405020304" pitchFamily="18" charset="0"/>
              </a:rPr>
              <a:t>tố</a:t>
            </a:r>
            <a:r>
              <a:rPr lang="vi-VN" sz="2800" b="1" dirty="0">
                <a:solidFill>
                  <a:srgbClr val="FDFAD3"/>
                </a:solidFill>
                <a:latin typeface="#9Slide03 Cabin Condensed" panose="00000506000000000000" pitchFamily="2" charset="-93"/>
                <a:cs typeface="Times New Roman" panose="02020603050405020304" pitchFamily="18" charset="0"/>
              </a:rPr>
              <a:t> phi kim</a:t>
            </a:r>
          </a:p>
          <a:p>
            <a:pPr marL="285750" indent="-285750" algn="ctr">
              <a:lnSpc>
                <a:spcPct val="120000"/>
              </a:lnSpc>
              <a:buFont typeface="Wingdings" panose="05000000000000000000" pitchFamily="2" charset="2"/>
              <a:buChar char="§"/>
            </a:pPr>
            <a:r>
              <a:rPr lang="vi-VN" sz="2800" b="1" dirty="0">
                <a:solidFill>
                  <a:srgbClr val="FDFAD3"/>
                </a:solidFill>
                <a:latin typeface="#9Slide03 Cabin Condensed" panose="00000506000000000000" pitchFamily="2" charset="-93"/>
                <a:cs typeface="Times New Roman" panose="02020603050405020304" pitchFamily="18" charset="0"/>
              </a:rPr>
              <a:t>Nguyên </a:t>
            </a:r>
            <a:r>
              <a:rPr lang="vi-VN" sz="2800" b="1" dirty="0" err="1">
                <a:solidFill>
                  <a:srgbClr val="FDFAD3"/>
                </a:solidFill>
                <a:latin typeface="#9Slide03 Cabin Condensed" panose="00000506000000000000" pitchFamily="2" charset="-93"/>
                <a:cs typeface="Times New Roman" panose="02020603050405020304" pitchFamily="18" charset="0"/>
              </a:rPr>
              <a:t>tố</a:t>
            </a:r>
            <a:r>
              <a:rPr lang="vi-VN" sz="2800" b="1" dirty="0">
                <a:solidFill>
                  <a:srgbClr val="FDFAD3"/>
                </a:solidFill>
                <a:latin typeface="#9Slide03 Cabin Condensed" panose="00000506000000000000" pitchFamily="2" charset="-93"/>
                <a:cs typeface="Times New Roman" panose="02020603050405020304" pitchFamily="18" charset="0"/>
              </a:rPr>
              <a:t> </a:t>
            </a:r>
            <a:r>
              <a:rPr lang="vi-VN" sz="2800" b="1" dirty="0" err="1">
                <a:solidFill>
                  <a:srgbClr val="FDFAD3"/>
                </a:solidFill>
                <a:latin typeface="#9Slide03 Cabin Condensed" panose="00000506000000000000" pitchFamily="2" charset="-93"/>
                <a:cs typeface="Times New Roman" panose="02020603050405020304" pitchFamily="18" charset="0"/>
              </a:rPr>
              <a:t>khí</a:t>
            </a:r>
            <a:r>
              <a:rPr lang="vi-VN" sz="2800" b="1" dirty="0">
                <a:solidFill>
                  <a:srgbClr val="FDFAD3"/>
                </a:solidFill>
                <a:latin typeface="#9Slide03 Cabin Condensed" panose="00000506000000000000" pitchFamily="2" charset="-93"/>
                <a:cs typeface="Times New Roman" panose="02020603050405020304" pitchFamily="18" charset="0"/>
              </a:rPr>
              <a:t> </a:t>
            </a:r>
            <a:r>
              <a:rPr lang="vi-VN" sz="2800" b="1" dirty="0" err="1">
                <a:solidFill>
                  <a:srgbClr val="FDFAD3"/>
                </a:solidFill>
                <a:latin typeface="#9Slide03 Cabin Condensed" panose="00000506000000000000" pitchFamily="2" charset="-93"/>
                <a:cs typeface="Times New Roman" panose="02020603050405020304" pitchFamily="18" charset="0"/>
              </a:rPr>
              <a:t>hiếm</a:t>
            </a:r>
            <a:endParaRPr lang="en-US" sz="2800" b="1" dirty="0">
              <a:solidFill>
                <a:srgbClr val="FDFAD3"/>
              </a:solidFill>
              <a:latin typeface="#9Slide03 Cabin Condensed" panose="00000506000000000000" pitchFamily="2" charset="-93"/>
              <a:cs typeface="Times New Roman" panose="02020603050405020304" pitchFamily="18" charset="0"/>
            </a:endParaRPr>
          </a:p>
        </p:txBody>
      </p:sp>
      <p:sp>
        <p:nvSpPr>
          <p:cNvPr id="8" name="Rectangle 7">
            <a:extLst>
              <a:ext uri="{FF2B5EF4-FFF2-40B4-BE49-F238E27FC236}">
                <a16:creationId xmlns:a16="http://schemas.microsoft.com/office/drawing/2014/main" id="{8ACC57E8-E131-03D6-F75B-687D1DA0791C}"/>
              </a:ext>
            </a:extLst>
          </p:cNvPr>
          <p:cNvSpPr/>
          <p:nvPr/>
        </p:nvSpPr>
        <p:spPr>
          <a:xfrm>
            <a:off x="6689271" y="2422071"/>
            <a:ext cx="4953000" cy="3733800"/>
          </a:xfrm>
          <a:prstGeom prst="rect">
            <a:avLst/>
          </a:prstGeom>
          <a:solidFill>
            <a:schemeClr val="accent6"/>
          </a:solidFill>
          <a:ln w="57150">
            <a:solidFill>
              <a:srgbClr val="FDFA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chemeClr val="accent4"/>
                </a:solidFill>
                <a:latin typeface="#9Slide03 Cabin Condensed" panose="00000506000000000000" pitchFamily="2" charset="-93"/>
                <a:cs typeface="Times New Roman" panose="02020603050405020304" pitchFamily="18" charset="0"/>
              </a:rPr>
              <a:t>DỰA VÀO </a:t>
            </a:r>
          </a:p>
          <a:p>
            <a:pPr algn="ctr">
              <a:lnSpc>
                <a:spcPct val="120000"/>
              </a:lnSpc>
            </a:pPr>
            <a:r>
              <a:rPr lang="vi-VN" sz="3200" b="1" dirty="0">
                <a:solidFill>
                  <a:schemeClr val="accent4"/>
                </a:solidFill>
                <a:latin typeface="#9Slide03 Cabin Condensed" panose="00000506000000000000" pitchFamily="2" charset="-93"/>
                <a:cs typeface="Times New Roman" panose="02020603050405020304" pitchFamily="18" charset="0"/>
              </a:rPr>
              <a:t>CẤU HÌNH ELECTRON</a:t>
            </a:r>
          </a:p>
          <a:p>
            <a:pPr marL="285750" indent="-285750" algn="ctr">
              <a:lnSpc>
                <a:spcPct val="120000"/>
              </a:lnSpc>
              <a:buFont typeface="Wingdings" panose="05000000000000000000" pitchFamily="2" charset="2"/>
              <a:buChar char="§"/>
            </a:pPr>
            <a:r>
              <a:rPr lang="vi-VN" sz="2800" b="1" dirty="0">
                <a:solidFill>
                  <a:srgbClr val="FDFAD3"/>
                </a:solidFill>
                <a:latin typeface="#9Slide03 Cabin Condensed" panose="00000506000000000000" pitchFamily="2" charset="-93"/>
                <a:cs typeface="Times New Roman" panose="02020603050405020304" pitchFamily="18" charset="0"/>
              </a:rPr>
              <a:t>Nguyên </a:t>
            </a:r>
            <a:r>
              <a:rPr lang="vi-VN" sz="2800" b="1" dirty="0" err="1">
                <a:solidFill>
                  <a:srgbClr val="FDFAD3"/>
                </a:solidFill>
                <a:latin typeface="#9Slide03 Cabin Condensed" panose="00000506000000000000" pitchFamily="2" charset="-93"/>
                <a:cs typeface="Times New Roman" panose="02020603050405020304" pitchFamily="18" charset="0"/>
              </a:rPr>
              <a:t>tố</a:t>
            </a:r>
            <a:r>
              <a:rPr lang="vi-VN" sz="2800" b="1" dirty="0">
                <a:solidFill>
                  <a:srgbClr val="FDFAD3"/>
                </a:solidFill>
                <a:latin typeface="#9Slide03 Cabin Condensed" panose="00000506000000000000" pitchFamily="2" charset="-93"/>
                <a:cs typeface="Times New Roman" panose="02020603050405020304" pitchFamily="18" charset="0"/>
              </a:rPr>
              <a:t> s</a:t>
            </a:r>
          </a:p>
          <a:p>
            <a:pPr marL="285750" indent="-285750" algn="ctr">
              <a:lnSpc>
                <a:spcPct val="120000"/>
              </a:lnSpc>
              <a:buFont typeface="Wingdings" panose="05000000000000000000" pitchFamily="2" charset="2"/>
              <a:buChar char="§"/>
            </a:pPr>
            <a:r>
              <a:rPr lang="vi-VN" sz="2800" b="1" dirty="0">
                <a:latin typeface="#9Slide03 Cabin Condensed" panose="00000506000000000000" pitchFamily="2" charset="-93"/>
                <a:cs typeface="Times New Roman" panose="02020603050405020304" pitchFamily="18" charset="0"/>
              </a:rPr>
              <a:t>Nguyên </a:t>
            </a:r>
            <a:r>
              <a:rPr lang="vi-VN" sz="2800" b="1" dirty="0" err="1">
                <a:latin typeface="#9Slide03 Cabin Condensed" panose="00000506000000000000" pitchFamily="2" charset="-93"/>
                <a:cs typeface="Times New Roman" panose="02020603050405020304" pitchFamily="18" charset="0"/>
              </a:rPr>
              <a:t>tố</a:t>
            </a:r>
            <a:r>
              <a:rPr lang="vi-VN" sz="2800" b="1" dirty="0">
                <a:latin typeface="#9Slide03 Cabin Condensed" panose="00000506000000000000" pitchFamily="2" charset="-93"/>
                <a:cs typeface="Times New Roman" panose="02020603050405020304" pitchFamily="18" charset="0"/>
              </a:rPr>
              <a:t> p</a:t>
            </a:r>
          </a:p>
          <a:p>
            <a:pPr marL="285750" indent="-285750" algn="ctr">
              <a:lnSpc>
                <a:spcPct val="120000"/>
              </a:lnSpc>
              <a:buFont typeface="Wingdings" panose="05000000000000000000" pitchFamily="2" charset="2"/>
              <a:buChar char="§"/>
            </a:pPr>
            <a:r>
              <a:rPr lang="vi-VN" sz="2800" b="1" dirty="0">
                <a:latin typeface="#9Slide03 Cabin Condensed" panose="00000506000000000000" pitchFamily="2" charset="-93"/>
                <a:cs typeface="Times New Roman" panose="02020603050405020304" pitchFamily="18" charset="0"/>
              </a:rPr>
              <a:t>Nguyên </a:t>
            </a:r>
            <a:r>
              <a:rPr lang="vi-VN" sz="2800" b="1" dirty="0" err="1">
                <a:latin typeface="#9Slide03 Cabin Condensed" panose="00000506000000000000" pitchFamily="2" charset="-93"/>
                <a:cs typeface="Times New Roman" panose="02020603050405020304" pitchFamily="18" charset="0"/>
              </a:rPr>
              <a:t>tố</a:t>
            </a:r>
            <a:r>
              <a:rPr lang="vi-VN" sz="2800" b="1" dirty="0">
                <a:latin typeface="#9Slide03 Cabin Condensed" panose="00000506000000000000" pitchFamily="2" charset="-93"/>
                <a:cs typeface="Times New Roman" panose="02020603050405020304" pitchFamily="18" charset="0"/>
              </a:rPr>
              <a:t> d</a:t>
            </a:r>
          </a:p>
          <a:p>
            <a:pPr marL="285750" indent="-285750" algn="ctr">
              <a:lnSpc>
                <a:spcPct val="120000"/>
              </a:lnSpc>
              <a:buFont typeface="Wingdings" panose="05000000000000000000" pitchFamily="2" charset="2"/>
              <a:buChar char="§"/>
            </a:pPr>
            <a:r>
              <a:rPr lang="vi-VN" sz="2800" b="1" dirty="0">
                <a:latin typeface="#9Slide03 Cabin Condensed" panose="00000506000000000000" pitchFamily="2" charset="-93"/>
                <a:cs typeface="Times New Roman" panose="02020603050405020304" pitchFamily="18" charset="0"/>
              </a:rPr>
              <a:t>Nguyên </a:t>
            </a:r>
            <a:r>
              <a:rPr lang="vi-VN" sz="2800" b="1" dirty="0" err="1">
                <a:latin typeface="#9Slide03 Cabin Condensed" panose="00000506000000000000" pitchFamily="2" charset="-93"/>
                <a:cs typeface="Times New Roman" panose="02020603050405020304" pitchFamily="18" charset="0"/>
              </a:rPr>
              <a:t>tố</a:t>
            </a:r>
            <a:r>
              <a:rPr lang="vi-VN" sz="2800" b="1" dirty="0">
                <a:latin typeface="#9Slide03 Cabin Condensed" panose="00000506000000000000" pitchFamily="2" charset="-93"/>
                <a:cs typeface="Times New Roman" panose="02020603050405020304" pitchFamily="18" charset="0"/>
              </a:rPr>
              <a:t> f</a:t>
            </a:r>
            <a:endParaRPr lang="en-US" sz="2800" b="1" dirty="0">
              <a:latin typeface="#9Slide03 Cabin Condensed" panose="00000506000000000000" pitchFamily="2" charset="-93"/>
              <a:cs typeface="Times New Roman" panose="02020603050405020304" pitchFamily="18" charset="0"/>
            </a:endParaRPr>
          </a:p>
        </p:txBody>
      </p:sp>
      <p:sp>
        <p:nvSpPr>
          <p:cNvPr id="2" name="Hộp Văn bản 1">
            <a:extLst>
              <a:ext uri="{FF2B5EF4-FFF2-40B4-BE49-F238E27FC236}">
                <a16:creationId xmlns:a16="http://schemas.microsoft.com/office/drawing/2014/main" id="{22199B52-0B1D-2019-128A-F494F6653CC0}"/>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02509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3"/>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27097" y="533636"/>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40487"/>
            <a:ext cx="11582400" cy="833891"/>
            <a:chOff x="2119320" y="-140834"/>
            <a:chExt cx="9125527" cy="2274434"/>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9095509"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C6E51">
                    <a:lumMod val="50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34329" y="-140834"/>
              <a:ext cx="9110518" cy="2228849"/>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2000"/>
                </a:lnSpc>
                <a:defRPr/>
              </a:pPr>
              <a:r>
                <a:rPr lang="en-US" sz="3200" b="1" dirty="0">
                  <a:solidFill>
                    <a:srgbClr val="FC6E51">
                      <a:lumMod val="50000"/>
                    </a:srgbClr>
                  </a:solidFill>
                  <a:latin typeface="#9Slide03 Cabin Condensed" panose="00000506000000000000" pitchFamily="2" charset="-93"/>
                  <a:cs typeface="Times New Roman" panose="02020603050405020304" pitchFamily="18" charset="0"/>
                </a:rPr>
                <a:t>d</a:t>
              </a:r>
              <a:r>
                <a:rPr kumimoji="0" lang="vi-VN"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 </a:t>
              </a:r>
              <a:r>
                <a:rPr lang="vi-VN" sz="2800" b="1" spc="20" dirty="0">
                  <a:solidFill>
                    <a:srgbClr val="C00000"/>
                  </a:solidFill>
                  <a:latin typeface="#9Slide03 Cabin Condensed" panose="00000506000000000000" pitchFamily="2" charset="-93"/>
                  <a:cs typeface="Times New Roman" panose="02020603050405020304" pitchFamily="18" charset="0"/>
                </a:rPr>
                <a:t>Phân </a:t>
              </a:r>
              <a:r>
                <a:rPr lang="vi-VN" sz="2800" b="1" spc="20" dirty="0" err="1">
                  <a:solidFill>
                    <a:srgbClr val="C00000"/>
                  </a:solidFill>
                  <a:latin typeface="#9Slide03 Cabin Condensed" panose="00000506000000000000" pitchFamily="2" charset="-93"/>
                  <a:cs typeface="Times New Roman" panose="02020603050405020304" pitchFamily="18" charset="0"/>
                </a:rPr>
                <a:t>loại</a:t>
              </a:r>
              <a:r>
                <a:rPr lang="vi-VN" sz="2800" b="1" spc="20" dirty="0">
                  <a:solidFill>
                    <a:srgbClr val="C00000"/>
                  </a:solidFill>
                  <a:latin typeface="#9Slide03 Cabin Condensed" panose="00000506000000000000" pitchFamily="2" charset="-93"/>
                  <a:cs typeface="Times New Roman" panose="02020603050405020304" pitchFamily="18" charset="0"/>
                </a:rPr>
                <a:t> nguyên </a:t>
              </a:r>
              <a:r>
                <a:rPr lang="vi-VN" sz="2800" b="1" spc="20" dirty="0" err="1">
                  <a:solidFill>
                    <a:srgbClr val="C00000"/>
                  </a:solidFill>
                  <a:latin typeface="#9Slide03 Cabin Condensed" panose="00000506000000000000" pitchFamily="2" charset="-93"/>
                  <a:cs typeface="Times New Roman" panose="02020603050405020304" pitchFamily="18" charset="0"/>
                </a:rPr>
                <a:t>tố</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dựa</a:t>
              </a:r>
              <a:r>
                <a:rPr lang="vi-VN" sz="2800" b="1" spc="20" dirty="0">
                  <a:solidFill>
                    <a:srgbClr val="C00000"/>
                  </a:solidFill>
                  <a:latin typeface="#9Slide03 Cabin Condensed" panose="00000506000000000000" pitchFamily="2" charset="-93"/>
                  <a:cs typeface="Times New Roman" panose="02020603050405020304" pitchFamily="18" charset="0"/>
                </a:rPr>
                <a:t> theo </a:t>
              </a:r>
              <a:r>
                <a:rPr lang="vi-VN" sz="2800" b="1" spc="20" dirty="0" err="1">
                  <a:solidFill>
                    <a:srgbClr val="C00000"/>
                  </a:solidFill>
                  <a:latin typeface="#9Slide03 Cabin Condensed" panose="00000506000000000000" pitchFamily="2" charset="-93"/>
                  <a:cs typeface="Times New Roman" panose="02020603050405020304" pitchFamily="18" charset="0"/>
                </a:rPr>
                <a:t>cấu</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hình</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electron</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và</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tính</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chất</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hoá</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học</a:t>
              </a:r>
              <a:endParaRPr lang="en-US" sz="3200" b="1" spc="20" dirty="0">
                <a:solidFill>
                  <a:srgbClr val="C00000"/>
                </a:solidFill>
                <a:latin typeface="#9Slide03 Cabin Condensed" panose="00000506000000000000" pitchFamily="2" charset="-93"/>
                <a:cs typeface="Times New Roman" panose="02020603050405020304" pitchFamily="18" charset="0"/>
              </a:endParaRPr>
            </a:p>
          </p:txBody>
        </p:sp>
      </p:grpSp>
      <p:pic>
        <p:nvPicPr>
          <p:cNvPr id="42" name="Picture 2" descr="Bảng Tuần Hoàn Hóa Học Anime, 51 Bảng Tuần Hoàn Hoá Học Ý Tưởng">
            <a:extLst>
              <a:ext uri="{FF2B5EF4-FFF2-40B4-BE49-F238E27FC236}">
                <a16:creationId xmlns:a16="http://schemas.microsoft.com/office/drawing/2014/main" id="{D8D17F26-DA59-41DB-B665-3778B7132E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386374"/>
            <a:ext cx="6833191" cy="4729913"/>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Rounded Corners 10">
            <a:extLst>
              <a:ext uri="{FF2B5EF4-FFF2-40B4-BE49-F238E27FC236}">
                <a16:creationId xmlns:a16="http://schemas.microsoft.com/office/drawing/2014/main" id="{4A6163E9-EAF4-4181-BB60-52805C206FF5}"/>
              </a:ext>
            </a:extLst>
          </p:cNvPr>
          <p:cNvSpPr/>
          <p:nvPr/>
        </p:nvSpPr>
        <p:spPr>
          <a:xfrm>
            <a:off x="762000" y="2350170"/>
            <a:ext cx="3810000" cy="3241026"/>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en-US" sz="2400" dirty="0">
                <a:solidFill>
                  <a:schemeClr val="tx1"/>
                </a:solidFill>
                <a:latin typeface="#9Slide03 Cabin Condensed" panose="00000506000000000000" pitchFamily="2" charset="-93"/>
                <a:cs typeface="Times New Roman" panose="02020603050405020304" pitchFamily="18" charset="0"/>
              </a:rPr>
              <a:t>N</a:t>
            </a:r>
            <a:r>
              <a:rPr lang="vi-VN" sz="2400" dirty="0" err="1">
                <a:solidFill>
                  <a:schemeClr val="tx1"/>
                </a:solidFill>
                <a:latin typeface="#9Slide03 Cabin Condensed" panose="00000506000000000000" pitchFamily="2" charset="-93"/>
                <a:cs typeface="Times New Roman" panose="02020603050405020304" pitchFamily="18" charset="0"/>
              </a:rPr>
              <a:t>hận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xét</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mối</a:t>
            </a:r>
            <a:r>
              <a:rPr lang="vi-VN" sz="2400" dirty="0">
                <a:solidFill>
                  <a:schemeClr val="tx1"/>
                </a:solidFill>
                <a:latin typeface="#9Slide03 Cabin Condensed" panose="00000506000000000000" pitchFamily="2" charset="-93"/>
                <a:cs typeface="Times New Roman" panose="02020603050405020304" pitchFamily="18" charset="0"/>
              </a:rPr>
              <a:t> quan </a:t>
            </a:r>
            <a:r>
              <a:rPr lang="vi-VN" sz="2400" dirty="0" err="1">
                <a:solidFill>
                  <a:schemeClr val="tx1"/>
                </a:solidFill>
                <a:latin typeface="#9Slide03 Cabin Condensed" panose="00000506000000000000" pitchFamily="2" charset="-93"/>
                <a:cs typeface="Times New Roman" panose="02020603050405020304" pitchFamily="18" charset="0"/>
              </a:rPr>
              <a:t>hệ</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giữa</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số</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electron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hóa</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trị</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của</a:t>
            </a:r>
            <a:r>
              <a:rPr lang="vi-VN" sz="2400" dirty="0">
                <a:solidFill>
                  <a:schemeClr val="tx1"/>
                </a:solidFill>
                <a:latin typeface="#9Slide03 Cabin Condensed" panose="00000506000000000000" pitchFamily="2" charset="-93"/>
                <a:cs typeface="Times New Roman" panose="02020603050405020304" pitchFamily="18" charset="0"/>
              </a:rPr>
              <a:t> nguyên </a:t>
            </a:r>
            <a:r>
              <a:rPr lang="vi-VN" sz="2400" dirty="0" err="1">
                <a:solidFill>
                  <a:schemeClr val="tx1"/>
                </a:solidFill>
                <a:latin typeface="#9Slide03 Cabin Condensed" panose="00000506000000000000" pitchFamily="2" charset="-93"/>
                <a:cs typeface="Times New Roman" panose="02020603050405020304" pitchFamily="18" charset="0"/>
              </a:rPr>
              <a:t>tử</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các</a:t>
            </a:r>
            <a:r>
              <a:rPr lang="vi-VN" sz="2400" dirty="0">
                <a:solidFill>
                  <a:schemeClr val="tx1"/>
                </a:solidFill>
                <a:latin typeface="#9Slide03 Cabin Condensed" panose="00000506000000000000" pitchFamily="2" charset="-93"/>
                <a:cs typeface="Times New Roman" panose="02020603050405020304" pitchFamily="18" charset="0"/>
              </a:rPr>
              <a:t> nguyên </a:t>
            </a:r>
            <a:r>
              <a:rPr lang="vi-VN" sz="2400" dirty="0" err="1">
                <a:solidFill>
                  <a:schemeClr val="tx1"/>
                </a:solidFill>
                <a:latin typeface="#9Slide03 Cabin Condensed" panose="00000506000000000000" pitchFamily="2" charset="-93"/>
                <a:cs typeface="Times New Roman" panose="02020603050405020304" pitchFamily="18" charset="0"/>
              </a:rPr>
              <a:t>tố</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với</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số</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thứ</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tự</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nhóm</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của</a:t>
            </a:r>
            <a:r>
              <a:rPr lang="vi-VN" sz="2400" dirty="0">
                <a:solidFill>
                  <a:schemeClr val="tx1"/>
                </a:solidFill>
                <a:latin typeface="#9Slide03 Cabin Condensed" panose="00000506000000000000" pitchFamily="2" charset="-93"/>
                <a:cs typeface="Times New Roman" panose="02020603050405020304" pitchFamily="18" charset="0"/>
              </a:rPr>
              <a:t> nguyên </a:t>
            </a:r>
            <a:r>
              <a:rPr lang="vi-VN" sz="2400" dirty="0" err="1">
                <a:solidFill>
                  <a:schemeClr val="tx1"/>
                </a:solidFill>
                <a:latin typeface="#9Slide03 Cabin Condensed" panose="00000506000000000000" pitchFamily="2" charset="-93"/>
                <a:cs typeface="Times New Roman" panose="02020603050405020304" pitchFamily="18" charset="0"/>
              </a:rPr>
              <a:t>tố</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nhóm</a:t>
            </a:r>
            <a:r>
              <a:rPr lang="vi-VN" sz="2400" dirty="0">
                <a:solidFill>
                  <a:schemeClr val="tx1"/>
                </a:solidFill>
                <a:latin typeface="#9Slide03 Cabin Condensed" panose="00000506000000000000" pitchFamily="2" charset="-93"/>
                <a:cs typeface="Times New Roman" panose="02020603050405020304" pitchFamily="18" charset="0"/>
              </a:rPr>
              <a:t> B. Nêu </a:t>
            </a:r>
            <a:r>
              <a:rPr lang="vi-VN" sz="2400" dirty="0" err="1">
                <a:solidFill>
                  <a:schemeClr val="tx1"/>
                </a:solidFill>
                <a:latin typeface="#9Slide03 Cabin Condensed" panose="00000506000000000000" pitchFamily="2" charset="-93"/>
                <a:cs typeface="Times New Roman" panose="02020603050405020304" pitchFamily="18" charset="0"/>
              </a:rPr>
              <a:t>rõ</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các</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trường</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hợp</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đặc</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biệt</a:t>
            </a:r>
            <a:r>
              <a:rPr lang="vi-VN" sz="2400" dirty="0">
                <a:solidFill>
                  <a:schemeClr val="tx1"/>
                </a:solidFill>
                <a:latin typeface="#9Slide03 Cabin Condensed" panose="00000506000000000000" pitchFamily="2" charset="-93"/>
                <a:cs typeface="Times New Roman" panose="02020603050405020304" pitchFamily="18" charset="0"/>
              </a:rPr>
              <a:t>.</a:t>
            </a:r>
            <a:endParaRPr kumimoji="0" lang="vi-VN" sz="2800" b="1" i="1" u="none" strike="noStrike" kern="1200" cap="none" spc="0" normalizeH="0" baseline="0" noProof="0" dirty="0">
              <a:ln>
                <a:noFill/>
              </a:ln>
              <a:solidFill>
                <a:schemeClr val="tx1"/>
              </a:solidFill>
              <a:effectLst/>
              <a:uLnTx/>
              <a:uFillTx/>
              <a:latin typeface="#9Slide03 Cabin Condensed" panose="00000506000000000000" pitchFamily="2" charset="-93"/>
              <a:cs typeface="Times New Roman" panose="02020603050405020304" pitchFamily="18" charset="0"/>
            </a:endParaRPr>
          </a:p>
        </p:txBody>
      </p:sp>
      <p:grpSp>
        <p:nvGrpSpPr>
          <p:cNvPr id="44" name="Group 8">
            <a:extLst>
              <a:ext uri="{FF2B5EF4-FFF2-40B4-BE49-F238E27FC236}">
                <a16:creationId xmlns:a16="http://schemas.microsoft.com/office/drawing/2014/main" id="{F79E3A9A-32E6-4A07-BBE3-655944F467B2}"/>
              </a:ext>
            </a:extLst>
          </p:cNvPr>
          <p:cNvGrpSpPr/>
          <p:nvPr/>
        </p:nvGrpSpPr>
        <p:grpSpPr>
          <a:xfrm>
            <a:off x="1980193" y="1557926"/>
            <a:ext cx="1131752" cy="822960"/>
            <a:chOff x="495266" y="1710283"/>
            <a:chExt cx="1131752" cy="822960"/>
          </a:xfrm>
        </p:grpSpPr>
        <p:sp>
          <p:nvSpPr>
            <p:cNvPr id="45" name="Oval 4">
              <a:extLst>
                <a:ext uri="{FF2B5EF4-FFF2-40B4-BE49-F238E27FC236}">
                  <a16:creationId xmlns:a16="http://schemas.microsoft.com/office/drawing/2014/main" id="{13ADF536-637F-4264-8D8F-21BF50F909DA}"/>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6">
              <a:extLst>
                <a:ext uri="{FF2B5EF4-FFF2-40B4-BE49-F238E27FC236}">
                  <a16:creationId xmlns:a16="http://schemas.microsoft.com/office/drawing/2014/main" id="{4EA2AF93-3EDE-42A5-A88E-8C4EBC21D72B}"/>
                </a:ext>
              </a:extLst>
            </p:cNvPr>
            <p:cNvSpPr txBox="1"/>
            <p:nvPr/>
          </p:nvSpPr>
          <p:spPr>
            <a:xfrm>
              <a:off x="495266" y="1767820"/>
              <a:ext cx="1131752" cy="707886"/>
            </a:xfrm>
            <a:prstGeom prst="rect">
              <a:avLst/>
            </a:prstGeom>
            <a:noFill/>
          </p:spPr>
          <p:txBody>
            <a:bodyPr wrap="square" rtlCol="0">
              <a:spAutoFit/>
            </a:bodyPr>
            <a:lstStyle/>
            <a:p>
              <a:pPr algn="ctr"/>
              <a:r>
                <a:rPr lang="vi-VN" sz="4000" b="1" dirty="0">
                  <a:solidFill>
                    <a:srgbClr val="00602B"/>
                  </a:solidFill>
                  <a:latin typeface="#9Slide03 Cabin Condensed" panose="00000506000000000000" pitchFamily="2" charset="-93"/>
                </a:rPr>
                <a:t>?</a:t>
              </a:r>
              <a:r>
                <a:rPr lang="en-US" sz="4000" b="1" dirty="0">
                  <a:solidFill>
                    <a:srgbClr val="00602B"/>
                  </a:solidFill>
                  <a:latin typeface="#9Slide03 Cabin Condensed" panose="00000506000000000000" pitchFamily="2" charset="-93"/>
                </a:rPr>
                <a:t>10</a:t>
              </a:r>
              <a:endParaRPr lang="en-US" sz="4000" b="1" dirty="0">
                <a:solidFill>
                  <a:srgbClr val="00602B"/>
                </a:solidFill>
              </a:endParaRPr>
            </a:p>
          </p:txBody>
        </p:sp>
      </p:grpSp>
      <p:sp>
        <p:nvSpPr>
          <p:cNvPr id="2" name="Hộp Văn bản 1">
            <a:extLst>
              <a:ext uri="{FF2B5EF4-FFF2-40B4-BE49-F238E27FC236}">
                <a16:creationId xmlns:a16="http://schemas.microsoft.com/office/drawing/2014/main" id="{8F5A91E3-26E6-03F2-47CB-27DD898291AF}"/>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1475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 calcmode="lin" valueType="num">
                                      <p:cBhvr>
                                        <p:cTn id="10" dur="500" fill="hold"/>
                                        <p:tgtEl>
                                          <p:spTgt spid="44"/>
                                        </p:tgtEl>
                                        <p:attrNameLst>
                                          <p:attrName>ppt_w</p:attrName>
                                        </p:attrNameLst>
                                      </p:cBhvr>
                                      <p:tavLst>
                                        <p:tav tm="0">
                                          <p:val>
                                            <p:fltVal val="0"/>
                                          </p:val>
                                        </p:tav>
                                        <p:tav tm="100000">
                                          <p:val>
                                            <p:strVal val="#ppt_w"/>
                                          </p:val>
                                        </p:tav>
                                      </p:tavLst>
                                    </p:anim>
                                    <p:anim calcmode="lin" valueType="num">
                                      <p:cBhvr>
                                        <p:cTn id="11" dur="500" fill="hold"/>
                                        <p:tgtEl>
                                          <p:spTgt spid="44"/>
                                        </p:tgtEl>
                                        <p:attrNameLst>
                                          <p:attrName>ppt_h</p:attrName>
                                        </p:attrNameLst>
                                      </p:cBhvr>
                                      <p:tavLst>
                                        <p:tav tm="0">
                                          <p:val>
                                            <p:fltVal val="0"/>
                                          </p:val>
                                        </p:tav>
                                        <p:tav tm="100000">
                                          <p:val>
                                            <p:strVal val="#ppt_h"/>
                                          </p:val>
                                        </p:tav>
                                      </p:tavLst>
                                    </p:anim>
                                    <p:anim calcmode="lin" valueType="num">
                                      <p:cBhvr>
                                        <p:cTn id="12" dur="500" fill="hold"/>
                                        <p:tgtEl>
                                          <p:spTgt spid="44"/>
                                        </p:tgtEl>
                                        <p:attrNameLst>
                                          <p:attrName>style.rotation</p:attrName>
                                        </p:attrNameLst>
                                      </p:cBhvr>
                                      <p:tavLst>
                                        <p:tav tm="0">
                                          <p:val>
                                            <p:fltVal val="360"/>
                                          </p:val>
                                        </p:tav>
                                        <p:tav tm="100000">
                                          <p:val>
                                            <p:fltVal val="0"/>
                                          </p:val>
                                        </p:tav>
                                      </p:tavLst>
                                    </p:anim>
                                    <p:animEffect transition="in" filter="fade">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27097" y="533636"/>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40487"/>
            <a:ext cx="11582400" cy="833891"/>
            <a:chOff x="2119320" y="-140834"/>
            <a:chExt cx="9125527" cy="2274434"/>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9095509"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C6E51">
                    <a:lumMod val="50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34329" y="-140834"/>
              <a:ext cx="9110518" cy="2228849"/>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2000"/>
                </a:lnSpc>
                <a:defRPr/>
              </a:pPr>
              <a:r>
                <a:rPr lang="en-US" sz="3200" b="1" dirty="0">
                  <a:solidFill>
                    <a:srgbClr val="FC6E51">
                      <a:lumMod val="50000"/>
                    </a:srgbClr>
                  </a:solidFill>
                  <a:latin typeface="#9Slide03 Cabin Condensed" panose="00000506000000000000" pitchFamily="2" charset="-93"/>
                  <a:cs typeface="Times New Roman" panose="02020603050405020304" pitchFamily="18" charset="0"/>
                </a:rPr>
                <a:t>d</a:t>
              </a:r>
              <a:r>
                <a:rPr kumimoji="0" lang="vi-VN"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 </a:t>
              </a:r>
              <a:r>
                <a:rPr lang="vi-VN" sz="2800" b="1" spc="20" dirty="0">
                  <a:solidFill>
                    <a:srgbClr val="C00000"/>
                  </a:solidFill>
                  <a:latin typeface="#9Slide03 Cabin Condensed" panose="00000506000000000000" pitchFamily="2" charset="-93"/>
                  <a:cs typeface="Times New Roman" panose="02020603050405020304" pitchFamily="18" charset="0"/>
                </a:rPr>
                <a:t>Phân </a:t>
              </a:r>
              <a:r>
                <a:rPr lang="vi-VN" sz="2800" b="1" spc="20" dirty="0" err="1">
                  <a:solidFill>
                    <a:srgbClr val="C00000"/>
                  </a:solidFill>
                  <a:latin typeface="#9Slide03 Cabin Condensed" panose="00000506000000000000" pitchFamily="2" charset="-93"/>
                  <a:cs typeface="Times New Roman" panose="02020603050405020304" pitchFamily="18" charset="0"/>
                </a:rPr>
                <a:t>loại</a:t>
              </a:r>
              <a:r>
                <a:rPr lang="vi-VN" sz="2800" b="1" spc="20" dirty="0">
                  <a:solidFill>
                    <a:srgbClr val="C00000"/>
                  </a:solidFill>
                  <a:latin typeface="#9Slide03 Cabin Condensed" panose="00000506000000000000" pitchFamily="2" charset="-93"/>
                  <a:cs typeface="Times New Roman" panose="02020603050405020304" pitchFamily="18" charset="0"/>
                </a:rPr>
                <a:t> nguyên </a:t>
              </a:r>
              <a:r>
                <a:rPr lang="vi-VN" sz="2800" b="1" spc="20" dirty="0" err="1">
                  <a:solidFill>
                    <a:srgbClr val="C00000"/>
                  </a:solidFill>
                  <a:latin typeface="#9Slide03 Cabin Condensed" panose="00000506000000000000" pitchFamily="2" charset="-93"/>
                  <a:cs typeface="Times New Roman" panose="02020603050405020304" pitchFamily="18" charset="0"/>
                </a:rPr>
                <a:t>tố</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dựa</a:t>
              </a:r>
              <a:r>
                <a:rPr lang="vi-VN" sz="2800" b="1" spc="20" dirty="0">
                  <a:solidFill>
                    <a:srgbClr val="C00000"/>
                  </a:solidFill>
                  <a:latin typeface="#9Slide03 Cabin Condensed" panose="00000506000000000000" pitchFamily="2" charset="-93"/>
                  <a:cs typeface="Times New Roman" panose="02020603050405020304" pitchFamily="18" charset="0"/>
                </a:rPr>
                <a:t> theo </a:t>
              </a:r>
              <a:r>
                <a:rPr lang="vi-VN" sz="2800" b="1" spc="20" dirty="0" err="1">
                  <a:solidFill>
                    <a:srgbClr val="C00000"/>
                  </a:solidFill>
                  <a:latin typeface="#9Slide03 Cabin Condensed" panose="00000506000000000000" pitchFamily="2" charset="-93"/>
                  <a:cs typeface="Times New Roman" panose="02020603050405020304" pitchFamily="18" charset="0"/>
                </a:rPr>
                <a:t>cấu</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hình</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electron</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và</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tính</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chất</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hoá</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học</a:t>
              </a:r>
              <a:endParaRPr lang="en-US" sz="3200" b="1" spc="20" dirty="0">
                <a:solidFill>
                  <a:srgbClr val="C00000"/>
                </a:solidFill>
                <a:latin typeface="#9Slide03 Cabin Condensed" panose="00000506000000000000" pitchFamily="2" charset="-93"/>
                <a:cs typeface="Times New Roman" panose="02020603050405020304" pitchFamily="18" charset="0"/>
              </a:endParaRPr>
            </a:p>
          </p:txBody>
        </p:sp>
      </p:grpSp>
      <p:pic>
        <p:nvPicPr>
          <p:cNvPr id="42" name="Picture 2" descr="Bảng Tuần Hoàn Hóa Học Anime, 51 Bảng Tuần Hoàn Hoá Học Ý Tưởng">
            <a:extLst>
              <a:ext uri="{FF2B5EF4-FFF2-40B4-BE49-F238E27FC236}">
                <a16:creationId xmlns:a16="http://schemas.microsoft.com/office/drawing/2014/main" id="{D8D17F26-DA59-41DB-B665-3778B7132E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386374"/>
            <a:ext cx="6833191" cy="4729913"/>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Rounded Corners 10">
            <a:extLst>
              <a:ext uri="{FF2B5EF4-FFF2-40B4-BE49-F238E27FC236}">
                <a16:creationId xmlns:a16="http://schemas.microsoft.com/office/drawing/2014/main" id="{4A6163E9-EAF4-4181-BB60-52805C206FF5}"/>
              </a:ext>
            </a:extLst>
          </p:cNvPr>
          <p:cNvSpPr/>
          <p:nvPr/>
        </p:nvSpPr>
        <p:spPr>
          <a:xfrm>
            <a:off x="304800" y="2014855"/>
            <a:ext cx="4495800" cy="3721903"/>
          </a:xfrm>
          <a:prstGeom prst="roundRect">
            <a:avLst/>
          </a:prstGeom>
          <a:no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Các</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nguyên</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tố</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nhóm</a:t>
            </a:r>
            <a:r>
              <a:rPr lang="en-US" sz="2200" dirty="0">
                <a:solidFill>
                  <a:schemeClr val="tx1"/>
                </a:solidFill>
                <a:latin typeface="#9Slide03 Cabin Condensed" panose="00000506000000000000" pitchFamily="2" charset="-93"/>
                <a:cs typeface="Times New Roman" panose="02020603050405020304" pitchFamily="18" charset="0"/>
              </a:rPr>
              <a:t> B: </a:t>
            </a:r>
            <a:r>
              <a:rPr lang="en-US" sz="2200" dirty="0" err="1">
                <a:solidFill>
                  <a:schemeClr val="tx1"/>
                </a:solidFill>
                <a:latin typeface="#9Slide03 Cabin Condensed" panose="00000506000000000000" pitchFamily="2" charset="-93"/>
                <a:cs typeface="Times New Roman" panose="02020603050405020304" pitchFamily="18" charset="0"/>
              </a:rPr>
              <a:t>Số</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thứ</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tự</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của</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nhóm</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bằng</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tổng</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số</a:t>
            </a:r>
            <a:r>
              <a:rPr lang="en-US" sz="2200" dirty="0">
                <a:solidFill>
                  <a:schemeClr val="tx1"/>
                </a:solidFill>
                <a:latin typeface="#9Slide03 Cabin Condensed" panose="00000506000000000000" pitchFamily="2" charset="-93"/>
                <a:cs typeface="Times New Roman" panose="02020603050405020304" pitchFamily="18" charset="0"/>
              </a:rPr>
              <a:t> electron </a:t>
            </a:r>
            <a:r>
              <a:rPr lang="en-US" sz="2200" dirty="0" err="1">
                <a:solidFill>
                  <a:schemeClr val="tx1"/>
                </a:solidFill>
                <a:latin typeface="#9Slide03 Cabin Condensed" panose="00000506000000000000" pitchFamily="2" charset="-93"/>
                <a:cs typeface="Times New Roman" panose="02020603050405020304" pitchFamily="18" charset="0"/>
              </a:rPr>
              <a:t>thuộc</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hai</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phân</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lớp</a:t>
            </a:r>
            <a:r>
              <a:rPr lang="en-US" sz="2200" dirty="0">
                <a:solidFill>
                  <a:schemeClr val="tx1"/>
                </a:solidFill>
                <a:latin typeface="#9Slide03 Cabin Condensed" panose="00000506000000000000" pitchFamily="2" charset="-93"/>
                <a:cs typeface="Times New Roman" panose="02020603050405020304" pitchFamily="18" charset="0"/>
              </a:rPr>
              <a:t> (n -1)d </a:t>
            </a:r>
            <a:r>
              <a:rPr lang="en-US" sz="2200" dirty="0" err="1">
                <a:solidFill>
                  <a:schemeClr val="tx1"/>
                </a:solidFill>
                <a:latin typeface="#9Slide03 Cabin Condensed" panose="00000506000000000000" pitchFamily="2" charset="-93"/>
                <a:cs typeface="Times New Roman" panose="02020603050405020304" pitchFamily="18" charset="0"/>
              </a:rPr>
              <a:t>và</a:t>
            </a:r>
            <a:r>
              <a:rPr lang="en-US" sz="2200" dirty="0">
                <a:solidFill>
                  <a:schemeClr val="tx1"/>
                </a:solidFill>
                <a:latin typeface="#9Slide03 Cabin Condensed" panose="00000506000000000000" pitchFamily="2" charset="-93"/>
                <a:cs typeface="Times New Roman" panose="02020603050405020304" pitchFamily="18" charset="0"/>
              </a:rPr>
              <a:t> ns. </a:t>
            </a:r>
          </a:p>
          <a:p>
            <a:pPr lvl="0" algn="just">
              <a:lnSpc>
                <a:spcPct val="120000"/>
              </a:lnSpc>
              <a:defRPr/>
            </a:pP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Nếu</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tổng</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số</a:t>
            </a:r>
            <a:r>
              <a:rPr lang="en-US" sz="2200" dirty="0">
                <a:solidFill>
                  <a:schemeClr val="tx1"/>
                </a:solidFill>
                <a:latin typeface="#9Slide03 Cabin Condensed" panose="00000506000000000000" pitchFamily="2" charset="-93"/>
                <a:cs typeface="Times New Roman" panose="02020603050405020304" pitchFamily="18" charset="0"/>
              </a:rPr>
              <a:t> electron </a:t>
            </a:r>
            <a:r>
              <a:rPr lang="en-US" sz="2200" dirty="0" err="1">
                <a:solidFill>
                  <a:schemeClr val="tx1"/>
                </a:solidFill>
                <a:latin typeface="#9Slide03 Cabin Condensed" panose="00000506000000000000" pitchFamily="2" charset="-93"/>
                <a:cs typeface="Times New Roman" panose="02020603050405020304" pitchFamily="18" charset="0"/>
              </a:rPr>
              <a:t>của</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nguyên</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tử</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là</a:t>
            </a:r>
            <a:r>
              <a:rPr lang="en-US" sz="2200" dirty="0">
                <a:solidFill>
                  <a:schemeClr val="tx1"/>
                </a:solidFill>
                <a:latin typeface="#9Slide03 Cabin Condensed" panose="00000506000000000000" pitchFamily="2" charset="-93"/>
                <a:cs typeface="Times New Roman" panose="02020603050405020304" pitchFamily="18" charset="0"/>
              </a:rPr>
              <a:t> 8, 9, 10 </a:t>
            </a:r>
            <a:r>
              <a:rPr lang="en-US" sz="2200" dirty="0" err="1">
                <a:solidFill>
                  <a:schemeClr val="tx1"/>
                </a:solidFill>
                <a:latin typeface="#9Slide03 Cabin Condensed" panose="00000506000000000000" pitchFamily="2" charset="-93"/>
                <a:cs typeface="Times New Roman" panose="02020603050405020304" pitchFamily="18" charset="0"/>
              </a:rPr>
              <a:t>thì</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nguyên</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tố</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đó</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thuộc</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nhóm</a:t>
            </a:r>
            <a:r>
              <a:rPr lang="en-US" sz="2200" dirty="0">
                <a:solidFill>
                  <a:schemeClr val="tx1"/>
                </a:solidFill>
                <a:latin typeface="#9Slide03 Cabin Condensed" panose="00000506000000000000" pitchFamily="2" charset="-93"/>
                <a:cs typeface="Times New Roman" panose="02020603050405020304" pitchFamily="18" charset="0"/>
              </a:rPr>
              <a:t> VIIIB; </a:t>
            </a:r>
            <a:r>
              <a:rPr lang="en-US" sz="2200" dirty="0" err="1">
                <a:solidFill>
                  <a:schemeClr val="tx1"/>
                </a:solidFill>
                <a:latin typeface="#9Slide03 Cabin Condensed" panose="00000506000000000000" pitchFamily="2" charset="-93"/>
                <a:cs typeface="Times New Roman" panose="02020603050405020304" pitchFamily="18" charset="0"/>
              </a:rPr>
              <a:t>là</a:t>
            </a:r>
            <a:r>
              <a:rPr lang="en-US" sz="2200" dirty="0">
                <a:solidFill>
                  <a:schemeClr val="tx1"/>
                </a:solidFill>
                <a:latin typeface="#9Slide03 Cabin Condensed" panose="00000506000000000000" pitchFamily="2" charset="-93"/>
                <a:cs typeface="Times New Roman" panose="02020603050405020304" pitchFamily="18" charset="0"/>
              </a:rPr>
              <a:t> 11 </a:t>
            </a:r>
            <a:r>
              <a:rPr lang="en-US" sz="2200" dirty="0" err="1">
                <a:solidFill>
                  <a:schemeClr val="tx1"/>
                </a:solidFill>
                <a:latin typeface="#9Slide03 Cabin Condensed" panose="00000506000000000000" pitchFamily="2" charset="-93"/>
                <a:cs typeface="Times New Roman" panose="02020603050405020304" pitchFamily="18" charset="0"/>
              </a:rPr>
              <a:t>thì</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thuộc</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nhóm</a:t>
            </a:r>
            <a:r>
              <a:rPr lang="en-US" sz="2200" dirty="0">
                <a:solidFill>
                  <a:schemeClr val="tx1"/>
                </a:solidFill>
                <a:latin typeface="#9Slide03 Cabin Condensed" panose="00000506000000000000" pitchFamily="2" charset="-93"/>
                <a:cs typeface="Times New Roman" panose="02020603050405020304" pitchFamily="18" charset="0"/>
              </a:rPr>
              <a:t> IB; </a:t>
            </a:r>
            <a:r>
              <a:rPr lang="en-US" sz="2200" dirty="0" err="1">
                <a:solidFill>
                  <a:schemeClr val="tx1"/>
                </a:solidFill>
                <a:latin typeface="#9Slide03 Cabin Condensed" panose="00000506000000000000" pitchFamily="2" charset="-93"/>
                <a:cs typeface="Times New Roman" panose="02020603050405020304" pitchFamily="18" charset="0"/>
              </a:rPr>
              <a:t>là</a:t>
            </a:r>
            <a:r>
              <a:rPr lang="en-US" sz="2200" dirty="0">
                <a:solidFill>
                  <a:schemeClr val="tx1"/>
                </a:solidFill>
                <a:latin typeface="#9Slide03 Cabin Condensed" panose="00000506000000000000" pitchFamily="2" charset="-93"/>
                <a:cs typeface="Times New Roman" panose="02020603050405020304" pitchFamily="18" charset="0"/>
              </a:rPr>
              <a:t> 12 </a:t>
            </a:r>
            <a:r>
              <a:rPr lang="en-US" sz="2200" dirty="0" err="1">
                <a:solidFill>
                  <a:schemeClr val="tx1"/>
                </a:solidFill>
                <a:latin typeface="#9Slide03 Cabin Condensed" panose="00000506000000000000" pitchFamily="2" charset="-93"/>
                <a:cs typeface="Times New Roman" panose="02020603050405020304" pitchFamily="18" charset="0"/>
              </a:rPr>
              <a:t>thì</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thuộc</a:t>
            </a:r>
            <a:r>
              <a:rPr lang="en-US" sz="2200" dirty="0">
                <a:solidFill>
                  <a:schemeClr val="tx1"/>
                </a:solidFill>
                <a:latin typeface="#9Slide03 Cabin Condensed" panose="00000506000000000000" pitchFamily="2" charset="-93"/>
                <a:cs typeface="Times New Roman" panose="02020603050405020304" pitchFamily="18" charset="0"/>
              </a:rPr>
              <a:t> </a:t>
            </a:r>
            <a:r>
              <a:rPr lang="en-US" sz="2200" dirty="0" err="1">
                <a:solidFill>
                  <a:schemeClr val="tx1"/>
                </a:solidFill>
                <a:latin typeface="#9Slide03 Cabin Condensed" panose="00000506000000000000" pitchFamily="2" charset="-93"/>
                <a:cs typeface="Times New Roman" panose="02020603050405020304" pitchFamily="18" charset="0"/>
              </a:rPr>
              <a:t>nhóm</a:t>
            </a:r>
            <a:r>
              <a:rPr lang="en-US" sz="2200" dirty="0">
                <a:solidFill>
                  <a:schemeClr val="tx1"/>
                </a:solidFill>
                <a:latin typeface="#9Slide03 Cabin Condensed" panose="00000506000000000000" pitchFamily="2" charset="-93"/>
                <a:cs typeface="Times New Roman" panose="02020603050405020304" pitchFamily="18" charset="0"/>
              </a:rPr>
              <a:t> IIB.</a:t>
            </a:r>
            <a:endParaRPr kumimoji="0" lang="vi-VN" sz="2200" b="1" i="1" u="none" strike="noStrike" kern="1200" cap="none" spc="0" normalizeH="0" baseline="0" noProof="0" dirty="0">
              <a:ln>
                <a:noFill/>
              </a:ln>
              <a:solidFill>
                <a:schemeClr val="tx1"/>
              </a:solidFill>
              <a:uLnTx/>
              <a:uFillTx/>
              <a:latin typeface="#9Slide03 Cabin Condensed" panose="00000506000000000000" pitchFamily="2" charset="-93"/>
              <a:cs typeface="Times New Roman" panose="02020603050405020304" pitchFamily="18" charset="0"/>
            </a:endParaRPr>
          </a:p>
        </p:txBody>
      </p:sp>
      <p:sp>
        <p:nvSpPr>
          <p:cNvPr id="14" name="TextBox 12">
            <a:extLst>
              <a:ext uri="{FF2B5EF4-FFF2-40B4-BE49-F238E27FC236}">
                <a16:creationId xmlns:a16="http://schemas.microsoft.com/office/drawing/2014/main" id="{BED11F54-8139-42DF-90FC-F707138BD4DB}"/>
              </a:ext>
            </a:extLst>
          </p:cNvPr>
          <p:cNvSpPr txBox="1"/>
          <p:nvPr/>
        </p:nvSpPr>
        <p:spPr>
          <a:xfrm>
            <a:off x="2057400" y="1687992"/>
            <a:ext cx="1577983" cy="523220"/>
          </a:xfrm>
          <a:prstGeom prst="rect">
            <a:avLst/>
          </a:prstGeom>
          <a:noFill/>
        </p:spPr>
        <p:txBody>
          <a:bodyPr wrap="square" rtlCol="0">
            <a:spAutoFit/>
          </a:bodyPr>
          <a:lstStyle/>
          <a:p>
            <a:pPr algn="just"/>
            <a:r>
              <a:rPr lang="en-US" sz="2800" b="1" dirty="0" err="1">
                <a:solidFill>
                  <a:srgbClr val="C00000"/>
                </a:solidFill>
                <a:latin typeface="#9Slide03 Cabin Condensed" panose="00000506000000000000" pitchFamily="2" charset="-93"/>
              </a:rPr>
              <a:t>Lời</a:t>
            </a:r>
            <a:r>
              <a:rPr lang="en-US" sz="2800" b="1" dirty="0">
                <a:solidFill>
                  <a:srgbClr val="C00000"/>
                </a:solidFill>
                <a:latin typeface="#9Slide03 Cabin Condensed" panose="00000506000000000000" pitchFamily="2" charset="-93"/>
              </a:rPr>
              <a:t> </a:t>
            </a:r>
            <a:r>
              <a:rPr lang="en-US" sz="2800" b="1" dirty="0" err="1">
                <a:solidFill>
                  <a:srgbClr val="C00000"/>
                </a:solidFill>
                <a:latin typeface="#9Slide03 Cabin Condensed" panose="00000506000000000000" pitchFamily="2" charset="-93"/>
              </a:rPr>
              <a:t>giải</a:t>
            </a:r>
            <a:r>
              <a:rPr lang="vi-VN" sz="2800" b="1" dirty="0">
                <a:solidFill>
                  <a:srgbClr val="C00000"/>
                </a:solidFill>
                <a:latin typeface="#9Slide03 Cabin Condensed" panose="00000506000000000000" pitchFamily="2" charset="-93"/>
              </a:rPr>
              <a:t>:</a:t>
            </a:r>
            <a:endParaRPr lang="en-US" sz="2800" b="1" dirty="0">
              <a:solidFill>
                <a:srgbClr val="C00000"/>
              </a:solidFill>
            </a:endParaRPr>
          </a:p>
        </p:txBody>
      </p:sp>
      <p:sp>
        <p:nvSpPr>
          <p:cNvPr id="2" name="Hộp Văn bản 1">
            <a:extLst>
              <a:ext uri="{FF2B5EF4-FFF2-40B4-BE49-F238E27FC236}">
                <a16:creationId xmlns:a16="http://schemas.microsoft.com/office/drawing/2014/main" id="{F3765A3A-F881-C340-F954-AE7B82987BBA}"/>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09116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inVertical)">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27097" y="533636"/>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40487"/>
            <a:ext cx="11582400" cy="833891"/>
            <a:chOff x="2119320" y="-140834"/>
            <a:chExt cx="9125527" cy="2274434"/>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9095509"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C6E51">
                    <a:lumMod val="50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34329" y="-140834"/>
              <a:ext cx="9110518" cy="2228849"/>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2000"/>
                </a:lnSpc>
                <a:defRPr/>
              </a:pPr>
              <a:r>
                <a:rPr lang="en-US" sz="3200" b="1" dirty="0">
                  <a:solidFill>
                    <a:srgbClr val="FC6E51">
                      <a:lumMod val="50000"/>
                    </a:srgbClr>
                  </a:solidFill>
                  <a:latin typeface="#9Slide03 Cabin Condensed" panose="00000506000000000000" pitchFamily="2" charset="-93"/>
                  <a:cs typeface="Times New Roman" panose="02020603050405020304" pitchFamily="18" charset="0"/>
                </a:rPr>
                <a:t>d</a:t>
              </a:r>
              <a:r>
                <a:rPr kumimoji="0" lang="vi-VN"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 </a:t>
              </a:r>
              <a:r>
                <a:rPr lang="vi-VN" sz="2800" b="1" spc="20" dirty="0">
                  <a:solidFill>
                    <a:srgbClr val="C00000"/>
                  </a:solidFill>
                  <a:latin typeface="#9Slide03 Cabin Condensed" panose="00000506000000000000" pitchFamily="2" charset="-93"/>
                  <a:cs typeface="Times New Roman" panose="02020603050405020304" pitchFamily="18" charset="0"/>
                </a:rPr>
                <a:t>Phân </a:t>
              </a:r>
              <a:r>
                <a:rPr lang="vi-VN" sz="2800" b="1" spc="20" dirty="0" err="1">
                  <a:solidFill>
                    <a:srgbClr val="C00000"/>
                  </a:solidFill>
                  <a:latin typeface="#9Slide03 Cabin Condensed" panose="00000506000000000000" pitchFamily="2" charset="-93"/>
                  <a:cs typeface="Times New Roman" panose="02020603050405020304" pitchFamily="18" charset="0"/>
                </a:rPr>
                <a:t>loại</a:t>
              </a:r>
              <a:r>
                <a:rPr lang="vi-VN" sz="2800" b="1" spc="20" dirty="0">
                  <a:solidFill>
                    <a:srgbClr val="C00000"/>
                  </a:solidFill>
                  <a:latin typeface="#9Slide03 Cabin Condensed" panose="00000506000000000000" pitchFamily="2" charset="-93"/>
                  <a:cs typeface="Times New Roman" panose="02020603050405020304" pitchFamily="18" charset="0"/>
                </a:rPr>
                <a:t> nguyên </a:t>
              </a:r>
              <a:r>
                <a:rPr lang="vi-VN" sz="2800" b="1" spc="20" dirty="0" err="1">
                  <a:solidFill>
                    <a:srgbClr val="C00000"/>
                  </a:solidFill>
                  <a:latin typeface="#9Slide03 Cabin Condensed" panose="00000506000000000000" pitchFamily="2" charset="-93"/>
                  <a:cs typeface="Times New Roman" panose="02020603050405020304" pitchFamily="18" charset="0"/>
                </a:rPr>
                <a:t>tố</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dựa</a:t>
              </a:r>
              <a:r>
                <a:rPr lang="vi-VN" sz="2800" b="1" spc="20" dirty="0">
                  <a:solidFill>
                    <a:srgbClr val="C00000"/>
                  </a:solidFill>
                  <a:latin typeface="#9Slide03 Cabin Condensed" panose="00000506000000000000" pitchFamily="2" charset="-93"/>
                  <a:cs typeface="Times New Roman" panose="02020603050405020304" pitchFamily="18" charset="0"/>
                </a:rPr>
                <a:t> theo </a:t>
              </a:r>
              <a:r>
                <a:rPr lang="vi-VN" sz="2800" b="1" spc="20" dirty="0" err="1">
                  <a:solidFill>
                    <a:srgbClr val="C00000"/>
                  </a:solidFill>
                  <a:latin typeface="#9Slide03 Cabin Condensed" panose="00000506000000000000" pitchFamily="2" charset="-93"/>
                  <a:cs typeface="Times New Roman" panose="02020603050405020304" pitchFamily="18" charset="0"/>
                </a:rPr>
                <a:t>cấu</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hình</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electron</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và</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tính</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chất</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hoá</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học</a:t>
              </a:r>
              <a:endParaRPr lang="en-US" sz="3200" b="1" spc="20" dirty="0">
                <a:solidFill>
                  <a:srgbClr val="C00000"/>
                </a:solidFill>
                <a:latin typeface="#9Slide03 Cabin Condensed" panose="00000506000000000000" pitchFamily="2" charset="-93"/>
                <a:cs typeface="Times New Roman" panose="02020603050405020304" pitchFamily="18" charset="0"/>
              </a:endParaRPr>
            </a:p>
          </p:txBody>
        </p:sp>
      </p:grpSp>
      <p:pic>
        <p:nvPicPr>
          <p:cNvPr id="42" name="Picture 2" descr="Bảng Tuần Hoàn Hóa Học Anime, 51 Bảng Tuần Hoàn Hoá Học Ý Tưởng">
            <a:extLst>
              <a:ext uri="{FF2B5EF4-FFF2-40B4-BE49-F238E27FC236}">
                <a16:creationId xmlns:a16="http://schemas.microsoft.com/office/drawing/2014/main" id="{D8D17F26-DA59-41DB-B665-3778B7132E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540" y="1494137"/>
            <a:ext cx="6833191" cy="4729913"/>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Rounded Corners 10">
            <a:extLst>
              <a:ext uri="{FF2B5EF4-FFF2-40B4-BE49-F238E27FC236}">
                <a16:creationId xmlns:a16="http://schemas.microsoft.com/office/drawing/2014/main" id="{4A6163E9-EAF4-4181-BB60-52805C206FF5}"/>
              </a:ext>
            </a:extLst>
          </p:cNvPr>
          <p:cNvSpPr/>
          <p:nvPr/>
        </p:nvSpPr>
        <p:spPr>
          <a:xfrm>
            <a:off x="7612676" y="2428963"/>
            <a:ext cx="3810000" cy="3241026"/>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en-US" sz="2400">
                <a:solidFill>
                  <a:schemeClr val="tx1"/>
                </a:solidFill>
                <a:latin typeface="#9Slide03 Cabin Condensed" panose="00000506000000000000" pitchFamily="2" charset="-93"/>
                <a:cs typeface="Times New Roman" panose="02020603050405020304" pitchFamily="18" charset="0"/>
              </a:rPr>
              <a:t>Dựa vào cấu hình electron, cho biết nguyên tố có số hiệu nguyên tử là 6, 8, 18, 20 thuộc khối nguyên tố nào trong bảng tuần hoàn. Chúng là kim loại, phi kim hay khí hiếm?</a:t>
            </a:r>
            <a:endParaRPr kumimoji="0" lang="vi-VN" sz="2800" b="1" i="1" u="none" strike="noStrike" kern="1200" cap="none" spc="0" normalizeH="0" baseline="0" noProof="0" dirty="0">
              <a:ln>
                <a:noFill/>
              </a:ln>
              <a:solidFill>
                <a:schemeClr val="tx1"/>
              </a:solidFill>
              <a:effectLst/>
              <a:uLnTx/>
              <a:uFillTx/>
              <a:latin typeface="#9Slide03 Cabin Condensed" panose="00000506000000000000" pitchFamily="2" charset="-93"/>
              <a:cs typeface="Times New Roman" panose="02020603050405020304" pitchFamily="18" charset="0"/>
            </a:endParaRPr>
          </a:p>
        </p:txBody>
      </p:sp>
      <p:grpSp>
        <p:nvGrpSpPr>
          <p:cNvPr id="44" name="Group 8">
            <a:extLst>
              <a:ext uri="{FF2B5EF4-FFF2-40B4-BE49-F238E27FC236}">
                <a16:creationId xmlns:a16="http://schemas.microsoft.com/office/drawing/2014/main" id="{F79E3A9A-32E6-4A07-BBE3-655944F467B2}"/>
              </a:ext>
            </a:extLst>
          </p:cNvPr>
          <p:cNvGrpSpPr/>
          <p:nvPr/>
        </p:nvGrpSpPr>
        <p:grpSpPr>
          <a:xfrm>
            <a:off x="8951800" y="1559429"/>
            <a:ext cx="1131752" cy="822960"/>
            <a:chOff x="495266" y="1710283"/>
            <a:chExt cx="1131752" cy="822960"/>
          </a:xfrm>
        </p:grpSpPr>
        <p:sp>
          <p:nvSpPr>
            <p:cNvPr id="45" name="Oval 4">
              <a:extLst>
                <a:ext uri="{FF2B5EF4-FFF2-40B4-BE49-F238E27FC236}">
                  <a16:creationId xmlns:a16="http://schemas.microsoft.com/office/drawing/2014/main" id="{13ADF536-637F-4264-8D8F-21BF50F909DA}"/>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6">
              <a:extLst>
                <a:ext uri="{FF2B5EF4-FFF2-40B4-BE49-F238E27FC236}">
                  <a16:creationId xmlns:a16="http://schemas.microsoft.com/office/drawing/2014/main" id="{4EA2AF93-3EDE-42A5-A88E-8C4EBC21D72B}"/>
                </a:ext>
              </a:extLst>
            </p:cNvPr>
            <p:cNvSpPr txBox="1"/>
            <p:nvPr/>
          </p:nvSpPr>
          <p:spPr>
            <a:xfrm>
              <a:off x="495266" y="1767820"/>
              <a:ext cx="1131752" cy="707886"/>
            </a:xfrm>
            <a:prstGeom prst="rect">
              <a:avLst/>
            </a:prstGeom>
            <a:noFill/>
          </p:spPr>
          <p:txBody>
            <a:bodyPr wrap="square" rtlCol="0">
              <a:spAutoFit/>
            </a:bodyPr>
            <a:lstStyle/>
            <a:p>
              <a:pPr algn="ctr"/>
              <a:r>
                <a:rPr lang="vi-VN" sz="4000" b="1" dirty="0">
                  <a:solidFill>
                    <a:srgbClr val="00602B"/>
                  </a:solidFill>
                  <a:latin typeface="#9Slide03 Cabin Condensed" panose="00000506000000000000" pitchFamily="2" charset="-93"/>
                </a:rPr>
                <a:t>?</a:t>
              </a:r>
              <a:r>
                <a:rPr lang="en-US" sz="4000" b="1" dirty="0">
                  <a:solidFill>
                    <a:srgbClr val="00602B"/>
                  </a:solidFill>
                  <a:latin typeface="#9Slide03 Cabin Condensed" panose="00000506000000000000" pitchFamily="2" charset="-93"/>
                </a:rPr>
                <a:t>11</a:t>
              </a:r>
              <a:endParaRPr lang="en-US" sz="4000" b="1" dirty="0">
                <a:solidFill>
                  <a:srgbClr val="00602B"/>
                </a:solidFill>
              </a:endParaRPr>
            </a:p>
          </p:txBody>
        </p:sp>
      </p:grpSp>
      <p:sp>
        <p:nvSpPr>
          <p:cNvPr id="2" name="Hộp Văn bản 1">
            <a:extLst>
              <a:ext uri="{FF2B5EF4-FFF2-40B4-BE49-F238E27FC236}">
                <a16:creationId xmlns:a16="http://schemas.microsoft.com/office/drawing/2014/main" id="{AE6A92D6-42A1-4493-2CE5-2C55481513D0}"/>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142548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 calcmode="lin" valueType="num">
                                      <p:cBhvr>
                                        <p:cTn id="10" dur="500" fill="hold"/>
                                        <p:tgtEl>
                                          <p:spTgt spid="44"/>
                                        </p:tgtEl>
                                        <p:attrNameLst>
                                          <p:attrName>ppt_w</p:attrName>
                                        </p:attrNameLst>
                                      </p:cBhvr>
                                      <p:tavLst>
                                        <p:tav tm="0">
                                          <p:val>
                                            <p:fltVal val="0"/>
                                          </p:val>
                                        </p:tav>
                                        <p:tav tm="100000">
                                          <p:val>
                                            <p:strVal val="#ppt_w"/>
                                          </p:val>
                                        </p:tav>
                                      </p:tavLst>
                                    </p:anim>
                                    <p:anim calcmode="lin" valueType="num">
                                      <p:cBhvr>
                                        <p:cTn id="11" dur="500" fill="hold"/>
                                        <p:tgtEl>
                                          <p:spTgt spid="44"/>
                                        </p:tgtEl>
                                        <p:attrNameLst>
                                          <p:attrName>ppt_h</p:attrName>
                                        </p:attrNameLst>
                                      </p:cBhvr>
                                      <p:tavLst>
                                        <p:tav tm="0">
                                          <p:val>
                                            <p:fltVal val="0"/>
                                          </p:val>
                                        </p:tav>
                                        <p:tav tm="100000">
                                          <p:val>
                                            <p:strVal val="#ppt_h"/>
                                          </p:val>
                                        </p:tav>
                                      </p:tavLst>
                                    </p:anim>
                                    <p:anim calcmode="lin" valueType="num">
                                      <p:cBhvr>
                                        <p:cTn id="12" dur="500" fill="hold"/>
                                        <p:tgtEl>
                                          <p:spTgt spid="44"/>
                                        </p:tgtEl>
                                        <p:attrNameLst>
                                          <p:attrName>style.rotation</p:attrName>
                                        </p:attrNameLst>
                                      </p:cBhvr>
                                      <p:tavLst>
                                        <p:tav tm="0">
                                          <p:val>
                                            <p:fltVal val="360"/>
                                          </p:val>
                                        </p:tav>
                                        <p:tav tm="100000">
                                          <p:val>
                                            <p:fltVal val="0"/>
                                          </p:val>
                                        </p:tav>
                                      </p:tavLst>
                                    </p:anim>
                                    <p:animEffect transition="in" filter="fade">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27097" y="533636"/>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40487"/>
            <a:ext cx="11582400" cy="833891"/>
            <a:chOff x="2119320" y="-140834"/>
            <a:chExt cx="9125527" cy="2274434"/>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9095509"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C6E51">
                    <a:lumMod val="50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34329" y="-140834"/>
              <a:ext cx="9110518" cy="2228849"/>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2000"/>
                </a:lnSpc>
                <a:defRPr/>
              </a:pPr>
              <a:r>
                <a:rPr lang="en-US" sz="3200" b="1" dirty="0">
                  <a:solidFill>
                    <a:srgbClr val="FC6E51">
                      <a:lumMod val="50000"/>
                    </a:srgbClr>
                  </a:solidFill>
                  <a:latin typeface="#9Slide03 Cabin Condensed" panose="00000506000000000000" pitchFamily="2" charset="-93"/>
                  <a:cs typeface="Times New Roman" panose="02020603050405020304" pitchFamily="18" charset="0"/>
                </a:rPr>
                <a:t>d</a:t>
              </a:r>
              <a:r>
                <a:rPr kumimoji="0" lang="vi-VN"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 </a:t>
              </a:r>
              <a:r>
                <a:rPr lang="vi-VN" sz="2800" b="1" spc="20" dirty="0">
                  <a:solidFill>
                    <a:srgbClr val="C00000"/>
                  </a:solidFill>
                  <a:latin typeface="#9Slide03 Cabin Condensed" panose="00000506000000000000" pitchFamily="2" charset="-93"/>
                  <a:cs typeface="Times New Roman" panose="02020603050405020304" pitchFamily="18" charset="0"/>
                </a:rPr>
                <a:t>Phân </a:t>
              </a:r>
              <a:r>
                <a:rPr lang="vi-VN" sz="2800" b="1" spc="20" dirty="0" err="1">
                  <a:solidFill>
                    <a:srgbClr val="C00000"/>
                  </a:solidFill>
                  <a:latin typeface="#9Slide03 Cabin Condensed" panose="00000506000000000000" pitchFamily="2" charset="-93"/>
                  <a:cs typeface="Times New Roman" panose="02020603050405020304" pitchFamily="18" charset="0"/>
                </a:rPr>
                <a:t>loại</a:t>
              </a:r>
              <a:r>
                <a:rPr lang="vi-VN" sz="2800" b="1" spc="20" dirty="0">
                  <a:solidFill>
                    <a:srgbClr val="C00000"/>
                  </a:solidFill>
                  <a:latin typeface="#9Slide03 Cabin Condensed" panose="00000506000000000000" pitchFamily="2" charset="-93"/>
                  <a:cs typeface="Times New Roman" panose="02020603050405020304" pitchFamily="18" charset="0"/>
                </a:rPr>
                <a:t> nguyên </a:t>
              </a:r>
              <a:r>
                <a:rPr lang="vi-VN" sz="2800" b="1" spc="20" dirty="0" err="1">
                  <a:solidFill>
                    <a:srgbClr val="C00000"/>
                  </a:solidFill>
                  <a:latin typeface="#9Slide03 Cabin Condensed" panose="00000506000000000000" pitchFamily="2" charset="-93"/>
                  <a:cs typeface="Times New Roman" panose="02020603050405020304" pitchFamily="18" charset="0"/>
                </a:rPr>
                <a:t>tố</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dựa</a:t>
              </a:r>
              <a:r>
                <a:rPr lang="vi-VN" sz="2800" b="1" spc="20" dirty="0">
                  <a:solidFill>
                    <a:srgbClr val="C00000"/>
                  </a:solidFill>
                  <a:latin typeface="#9Slide03 Cabin Condensed" panose="00000506000000000000" pitchFamily="2" charset="-93"/>
                  <a:cs typeface="Times New Roman" panose="02020603050405020304" pitchFamily="18" charset="0"/>
                </a:rPr>
                <a:t> theo </a:t>
              </a:r>
              <a:r>
                <a:rPr lang="vi-VN" sz="2800" b="1" spc="20" dirty="0" err="1">
                  <a:solidFill>
                    <a:srgbClr val="C00000"/>
                  </a:solidFill>
                  <a:latin typeface="#9Slide03 Cabin Condensed" panose="00000506000000000000" pitchFamily="2" charset="-93"/>
                  <a:cs typeface="Times New Roman" panose="02020603050405020304" pitchFamily="18" charset="0"/>
                </a:rPr>
                <a:t>cấu</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hình</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electron</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và</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tính</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chất</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hoá</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học</a:t>
              </a:r>
              <a:endParaRPr lang="en-US" sz="3200" b="1" spc="20" dirty="0">
                <a:solidFill>
                  <a:srgbClr val="C00000"/>
                </a:solidFill>
                <a:latin typeface="#9Slide03 Cabin Condensed" panose="00000506000000000000" pitchFamily="2" charset="-93"/>
                <a:cs typeface="Times New Roman" panose="02020603050405020304" pitchFamily="18" charset="0"/>
              </a:endParaRPr>
            </a:p>
          </p:txBody>
        </p:sp>
      </p:grpSp>
      <p:sp>
        <p:nvSpPr>
          <p:cNvPr id="14" name="TextBox 12">
            <a:extLst>
              <a:ext uri="{FF2B5EF4-FFF2-40B4-BE49-F238E27FC236}">
                <a16:creationId xmlns:a16="http://schemas.microsoft.com/office/drawing/2014/main" id="{A23A2E93-C2B7-4D5D-BC4E-EBA9893C5953}"/>
              </a:ext>
            </a:extLst>
          </p:cNvPr>
          <p:cNvSpPr txBox="1"/>
          <p:nvPr/>
        </p:nvSpPr>
        <p:spPr>
          <a:xfrm>
            <a:off x="5329305" y="1698152"/>
            <a:ext cx="1577983" cy="523220"/>
          </a:xfrm>
          <a:prstGeom prst="rect">
            <a:avLst/>
          </a:prstGeom>
          <a:noFill/>
        </p:spPr>
        <p:txBody>
          <a:bodyPr wrap="square" rtlCol="0">
            <a:spAutoFit/>
          </a:bodyPr>
          <a:lstStyle/>
          <a:p>
            <a:pPr algn="just"/>
            <a:r>
              <a:rPr lang="en-US" sz="2800" b="1" dirty="0" err="1">
                <a:solidFill>
                  <a:srgbClr val="C00000"/>
                </a:solidFill>
                <a:latin typeface="#9Slide03 Cabin Condensed" panose="00000506000000000000" pitchFamily="2" charset="-93"/>
              </a:rPr>
              <a:t>Lời</a:t>
            </a:r>
            <a:r>
              <a:rPr lang="en-US" sz="2800" b="1" dirty="0">
                <a:solidFill>
                  <a:srgbClr val="C00000"/>
                </a:solidFill>
                <a:latin typeface="#9Slide03 Cabin Condensed" panose="00000506000000000000" pitchFamily="2" charset="-93"/>
              </a:rPr>
              <a:t> </a:t>
            </a:r>
            <a:r>
              <a:rPr lang="en-US" sz="2800" b="1" dirty="0" err="1">
                <a:solidFill>
                  <a:srgbClr val="C00000"/>
                </a:solidFill>
                <a:latin typeface="#9Slide03 Cabin Condensed" panose="00000506000000000000" pitchFamily="2" charset="-93"/>
              </a:rPr>
              <a:t>giải</a:t>
            </a:r>
            <a:r>
              <a:rPr lang="vi-VN" sz="2800" b="1" dirty="0">
                <a:solidFill>
                  <a:srgbClr val="C00000"/>
                </a:solidFill>
                <a:latin typeface="#9Slide03 Cabin Condensed" panose="00000506000000000000" pitchFamily="2" charset="-93"/>
              </a:rPr>
              <a:t>:</a:t>
            </a:r>
            <a:endParaRPr lang="en-US" sz="2800" b="1" dirty="0">
              <a:solidFill>
                <a:srgbClr val="C00000"/>
              </a:solidFill>
            </a:endParaRPr>
          </a:p>
        </p:txBody>
      </p:sp>
      <p:sp>
        <p:nvSpPr>
          <p:cNvPr id="16" name="Hộp Văn bản 15">
            <a:extLst>
              <a:ext uri="{FF2B5EF4-FFF2-40B4-BE49-F238E27FC236}">
                <a16:creationId xmlns:a16="http://schemas.microsoft.com/office/drawing/2014/main" id="{996987B4-5662-4367-86F9-155D1309F879}"/>
              </a:ext>
            </a:extLst>
          </p:cNvPr>
          <p:cNvSpPr txBox="1"/>
          <p:nvPr/>
        </p:nvSpPr>
        <p:spPr>
          <a:xfrm>
            <a:off x="1371600" y="2352313"/>
            <a:ext cx="9220200" cy="3046988"/>
          </a:xfrm>
          <a:prstGeom prst="rect">
            <a:avLst/>
          </a:prstGeom>
          <a:noFill/>
        </p:spPr>
        <p:txBody>
          <a:bodyPr wrap="square">
            <a:spAutoFit/>
          </a:bodyPr>
          <a:lstStyle/>
          <a:p>
            <a:pPr algn="l" latinLnBrk="0"/>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Nguyên</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tố</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có</a:t>
            </a:r>
            <a:r>
              <a:rPr lang="en-US" sz="2400" b="0" i="0" dirty="0">
                <a:effectLst/>
                <a:latin typeface="#9Slide03 Cabin Condensed" panose="00000506000000000000" pitchFamily="2" charset="-93"/>
                <a:cs typeface="Times New Roman" panose="02020603050405020304" pitchFamily="18" charset="0"/>
              </a:rPr>
              <a:t> Z = 6: 1s</a:t>
            </a:r>
            <a:r>
              <a:rPr lang="en-US" sz="2400" b="0" i="0" baseline="30000" dirty="0">
                <a:effectLst/>
                <a:latin typeface="#9Slide03 Cabin Condensed" panose="00000506000000000000" pitchFamily="2" charset="-93"/>
                <a:cs typeface="Times New Roman" panose="02020603050405020304" pitchFamily="18" charset="0"/>
              </a:rPr>
              <a:t>2</a:t>
            </a:r>
            <a:r>
              <a:rPr lang="en-US" sz="2400" b="0" i="0" dirty="0">
                <a:effectLst/>
                <a:latin typeface="#9Slide03 Cabin Condensed" panose="00000506000000000000" pitchFamily="2" charset="-93"/>
                <a:cs typeface="Times New Roman" panose="02020603050405020304" pitchFamily="18" charset="0"/>
              </a:rPr>
              <a:t>2s</a:t>
            </a:r>
            <a:r>
              <a:rPr lang="en-US" sz="2400" b="0" i="0" baseline="30000" dirty="0">
                <a:effectLst/>
                <a:latin typeface="#9Slide03 Cabin Condensed" panose="00000506000000000000" pitchFamily="2" charset="-93"/>
                <a:cs typeface="Times New Roman" panose="02020603050405020304" pitchFamily="18" charset="0"/>
              </a:rPr>
              <a:t>2</a:t>
            </a:r>
            <a:r>
              <a:rPr lang="en-US" sz="2400" b="0" i="0" dirty="0">
                <a:effectLst/>
                <a:latin typeface="#9Slide03 Cabin Condensed" panose="00000506000000000000" pitchFamily="2" charset="-93"/>
                <a:cs typeface="Times New Roman" panose="02020603050405020304" pitchFamily="18" charset="0"/>
              </a:rPr>
              <a:t>2p</a:t>
            </a:r>
            <a:r>
              <a:rPr lang="en-US" sz="2400" b="0" i="0" baseline="30000" dirty="0">
                <a:effectLst/>
                <a:latin typeface="#9Slide03 Cabin Condensed" panose="00000506000000000000" pitchFamily="2" charset="-93"/>
                <a:cs typeface="Times New Roman" panose="02020603050405020304" pitchFamily="18" charset="0"/>
              </a:rPr>
              <a:t>2</a:t>
            </a:r>
            <a:r>
              <a:rPr lang="en-US" sz="2400" dirty="0">
                <a:solidFill>
                  <a:schemeClr val="tx1"/>
                </a:solidFill>
                <a:latin typeface="#9Slide03 Cabin Condensed" panose="00000506000000000000" pitchFamily="2" charset="-93"/>
                <a:cs typeface="Times New Roman" panose="02020603050405020304" pitchFamily="18" charset="0"/>
              </a:rPr>
              <a:t>⇒</a:t>
            </a:r>
            <a:r>
              <a:rPr lang="en-US" sz="2400" b="0" i="0" dirty="0">
                <a:effectLst/>
                <a:latin typeface="#9Slide03 Cabin Condensed" panose="00000506000000000000" pitchFamily="2" charset="-93"/>
                <a:cs typeface="Times New Roman" panose="02020603050405020304" pitchFamily="18" charset="0"/>
              </a:rPr>
              <a:t>Khối </a:t>
            </a:r>
            <a:r>
              <a:rPr lang="en-US" sz="2400" b="0" i="0" dirty="0" err="1">
                <a:effectLst/>
                <a:latin typeface="#9Slide03 Cabin Condensed" panose="00000506000000000000" pitchFamily="2" charset="-93"/>
                <a:cs typeface="Times New Roman" panose="02020603050405020304" pitchFamily="18" charset="0"/>
              </a:rPr>
              <a:t>nguyên</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tố</a:t>
            </a:r>
            <a:r>
              <a:rPr lang="en-US" sz="2400" b="0" i="0" dirty="0">
                <a:effectLst/>
                <a:latin typeface="#9Slide03 Cabin Condensed" panose="00000506000000000000" pitchFamily="2" charset="-93"/>
                <a:cs typeface="Times New Roman" panose="02020603050405020304" pitchFamily="18" charset="0"/>
              </a:rPr>
              <a:t> p, </a:t>
            </a:r>
            <a:r>
              <a:rPr lang="en-US" sz="2400" b="0" i="0" dirty="0" err="1">
                <a:effectLst/>
                <a:latin typeface="#9Slide03 Cabin Condensed" panose="00000506000000000000" pitchFamily="2" charset="-93"/>
                <a:cs typeface="Times New Roman" panose="02020603050405020304" pitchFamily="18" charset="0"/>
              </a:rPr>
              <a:t>có</a:t>
            </a:r>
            <a:r>
              <a:rPr lang="en-US" sz="2400" b="0" i="0" dirty="0">
                <a:effectLst/>
                <a:latin typeface="#9Slide03 Cabin Condensed" panose="00000506000000000000" pitchFamily="2" charset="-93"/>
                <a:cs typeface="Times New Roman" panose="02020603050405020304" pitchFamily="18" charset="0"/>
              </a:rPr>
              <a:t> 4 electron ở </a:t>
            </a:r>
            <a:r>
              <a:rPr lang="en-US" sz="2400" b="0" i="0" dirty="0" err="1">
                <a:effectLst/>
                <a:latin typeface="#9Slide03 Cabin Condensed" panose="00000506000000000000" pitchFamily="2" charset="-93"/>
                <a:cs typeface="Times New Roman" panose="02020603050405020304" pitchFamily="18" charset="0"/>
              </a:rPr>
              <a:t>lớp</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ngoài</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cùng</a:t>
            </a:r>
            <a:r>
              <a:rPr lang="en-US" sz="2400" b="0" i="0" dirty="0">
                <a:effectLst/>
                <a:latin typeface="#9Slide03 Cabin Condensed" panose="00000506000000000000" pitchFamily="2" charset="-93"/>
                <a:cs typeface="Times New Roman" panose="02020603050405020304" pitchFamily="18" charset="0"/>
              </a:rPr>
              <a:t> </a:t>
            </a:r>
            <a:r>
              <a:rPr lang="en-US" sz="2400" dirty="0">
                <a:solidFill>
                  <a:schemeClr val="tx1"/>
                </a:solidFill>
                <a:latin typeface="#9Slide03 Cabin Condensed" panose="00000506000000000000" pitchFamily="2" charset="-93"/>
                <a:cs typeface="Times New Roman" panose="02020603050405020304" pitchFamily="18" charset="0"/>
              </a:rPr>
              <a:t>⇒</a:t>
            </a:r>
            <a:r>
              <a:rPr lang="en-US" sz="2400" b="0" i="0" dirty="0">
                <a:effectLst/>
                <a:latin typeface="#9Slide03 Cabin Condensed" panose="00000506000000000000" pitchFamily="2" charset="-93"/>
                <a:cs typeface="Times New Roman" panose="02020603050405020304" pitchFamily="18" charset="0"/>
              </a:rPr>
              <a:t> Phi </a:t>
            </a:r>
            <a:r>
              <a:rPr lang="en-US" sz="2400" b="0" i="0" dirty="0" err="1">
                <a:effectLst/>
                <a:latin typeface="#9Slide03 Cabin Condensed" panose="00000506000000000000" pitchFamily="2" charset="-93"/>
                <a:cs typeface="Times New Roman" panose="02020603050405020304" pitchFamily="18" charset="0"/>
              </a:rPr>
              <a:t>kim</a:t>
            </a:r>
            <a:endParaRPr lang="en-US" sz="2400" b="0" i="0" dirty="0">
              <a:effectLst/>
              <a:latin typeface="#9Slide03 Cabin Condensed" panose="00000506000000000000" pitchFamily="2" charset="-93"/>
              <a:cs typeface="Times New Roman" panose="02020603050405020304" pitchFamily="18" charset="0"/>
            </a:endParaRPr>
          </a:p>
          <a:p>
            <a:pPr algn="l" latinLnBrk="0"/>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Nguyên</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tố</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có</a:t>
            </a:r>
            <a:r>
              <a:rPr lang="en-US" sz="2400" b="0" i="0" dirty="0">
                <a:effectLst/>
                <a:latin typeface="#9Slide03 Cabin Condensed" panose="00000506000000000000" pitchFamily="2" charset="-93"/>
                <a:cs typeface="Times New Roman" panose="02020603050405020304" pitchFamily="18" charset="0"/>
              </a:rPr>
              <a:t> Z = 8: 1s</a:t>
            </a:r>
            <a:r>
              <a:rPr lang="en-US" sz="2400" b="0" i="0" baseline="30000" dirty="0">
                <a:effectLst/>
                <a:latin typeface="#9Slide03 Cabin Condensed" panose="00000506000000000000" pitchFamily="2" charset="-93"/>
                <a:cs typeface="Times New Roman" panose="02020603050405020304" pitchFamily="18" charset="0"/>
              </a:rPr>
              <a:t>2</a:t>
            </a:r>
            <a:r>
              <a:rPr lang="en-US" sz="2400" b="0" i="0" dirty="0">
                <a:effectLst/>
                <a:latin typeface="#9Slide03 Cabin Condensed" panose="00000506000000000000" pitchFamily="2" charset="-93"/>
                <a:cs typeface="Times New Roman" panose="02020603050405020304" pitchFamily="18" charset="0"/>
              </a:rPr>
              <a:t>2s</a:t>
            </a:r>
            <a:r>
              <a:rPr lang="en-US" sz="2400" b="0" i="0" baseline="30000" dirty="0">
                <a:effectLst/>
                <a:latin typeface="#9Slide03 Cabin Condensed" panose="00000506000000000000" pitchFamily="2" charset="-93"/>
                <a:cs typeface="Times New Roman" panose="02020603050405020304" pitchFamily="18" charset="0"/>
              </a:rPr>
              <a:t>2</a:t>
            </a:r>
            <a:r>
              <a:rPr lang="en-US" sz="2400" b="0" i="0" dirty="0">
                <a:effectLst/>
                <a:latin typeface="#9Slide03 Cabin Condensed" panose="00000506000000000000" pitchFamily="2" charset="-93"/>
                <a:cs typeface="Times New Roman" panose="02020603050405020304" pitchFamily="18" charset="0"/>
              </a:rPr>
              <a:t>2p</a:t>
            </a:r>
            <a:r>
              <a:rPr lang="en-US" sz="2400" b="0" i="0" baseline="30000" dirty="0">
                <a:effectLst/>
                <a:latin typeface="#9Slide03 Cabin Condensed" panose="00000506000000000000" pitchFamily="2" charset="-93"/>
                <a:cs typeface="Times New Roman" panose="02020603050405020304" pitchFamily="18" charset="0"/>
              </a:rPr>
              <a:t>4</a:t>
            </a:r>
            <a:r>
              <a:rPr lang="en-US" sz="2400" b="0" i="0" dirty="0">
                <a:effectLst/>
                <a:latin typeface="#9Slide03 Cabin Condensed" panose="00000506000000000000" pitchFamily="2" charset="-93"/>
                <a:cs typeface="Times New Roman" panose="02020603050405020304" pitchFamily="18" charset="0"/>
              </a:rPr>
              <a:t> </a:t>
            </a:r>
            <a:r>
              <a:rPr lang="en-US" sz="2400" dirty="0">
                <a:solidFill>
                  <a:schemeClr val="tx1"/>
                </a:solidFill>
                <a:latin typeface="#9Slide03 Cabin Condensed" panose="00000506000000000000" pitchFamily="2" charset="-93"/>
                <a:cs typeface="Times New Roman" panose="02020603050405020304" pitchFamily="18" charset="0"/>
              </a:rPr>
              <a:t>⇒</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Khối</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nguyên</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tố</a:t>
            </a:r>
            <a:r>
              <a:rPr lang="en-US" sz="2400" b="0" i="0" dirty="0">
                <a:effectLst/>
                <a:latin typeface="#9Slide03 Cabin Condensed" panose="00000506000000000000" pitchFamily="2" charset="-93"/>
                <a:cs typeface="Times New Roman" panose="02020603050405020304" pitchFamily="18" charset="0"/>
              </a:rPr>
              <a:t> p, </a:t>
            </a:r>
            <a:r>
              <a:rPr lang="en-US" sz="2400" b="0" i="0" dirty="0" err="1">
                <a:effectLst/>
                <a:latin typeface="#9Slide03 Cabin Condensed" panose="00000506000000000000" pitchFamily="2" charset="-93"/>
                <a:cs typeface="Times New Roman" panose="02020603050405020304" pitchFamily="18" charset="0"/>
              </a:rPr>
              <a:t>có</a:t>
            </a:r>
            <a:r>
              <a:rPr lang="en-US" sz="2400" b="0" i="0" dirty="0">
                <a:effectLst/>
                <a:latin typeface="#9Slide03 Cabin Condensed" panose="00000506000000000000" pitchFamily="2" charset="-93"/>
                <a:cs typeface="Times New Roman" panose="02020603050405020304" pitchFamily="18" charset="0"/>
              </a:rPr>
              <a:t> 6 electron ở </a:t>
            </a:r>
            <a:r>
              <a:rPr lang="en-US" sz="2400" b="0" i="0" dirty="0" err="1">
                <a:effectLst/>
                <a:latin typeface="#9Slide03 Cabin Condensed" panose="00000506000000000000" pitchFamily="2" charset="-93"/>
                <a:cs typeface="Times New Roman" panose="02020603050405020304" pitchFamily="18" charset="0"/>
              </a:rPr>
              <a:t>lớp</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ngoài</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cùng</a:t>
            </a:r>
            <a:r>
              <a:rPr lang="en-US" sz="2400" b="0" i="0" dirty="0">
                <a:effectLst/>
                <a:latin typeface="#9Slide03 Cabin Condensed" panose="00000506000000000000" pitchFamily="2" charset="-93"/>
                <a:cs typeface="Times New Roman" panose="02020603050405020304" pitchFamily="18" charset="0"/>
              </a:rPr>
              <a:t> </a:t>
            </a:r>
            <a:r>
              <a:rPr lang="en-US" sz="2400" dirty="0">
                <a:solidFill>
                  <a:schemeClr val="tx1"/>
                </a:solidFill>
                <a:latin typeface="#9Slide03 Cabin Condensed" panose="00000506000000000000" pitchFamily="2" charset="-93"/>
                <a:cs typeface="Times New Roman" panose="02020603050405020304" pitchFamily="18" charset="0"/>
              </a:rPr>
              <a:t>⇒</a:t>
            </a:r>
            <a:r>
              <a:rPr lang="en-US" sz="2400" b="0" i="0" dirty="0">
                <a:effectLst/>
                <a:latin typeface="#9Slide03 Cabin Condensed" panose="00000506000000000000" pitchFamily="2" charset="-93"/>
                <a:cs typeface="Times New Roman" panose="02020603050405020304" pitchFamily="18" charset="0"/>
              </a:rPr>
              <a:t> Phi </a:t>
            </a:r>
            <a:r>
              <a:rPr lang="en-US" sz="2400" b="0" i="0" dirty="0" err="1">
                <a:effectLst/>
                <a:latin typeface="#9Slide03 Cabin Condensed" panose="00000506000000000000" pitchFamily="2" charset="-93"/>
                <a:cs typeface="Times New Roman" panose="02020603050405020304" pitchFamily="18" charset="0"/>
              </a:rPr>
              <a:t>kim</a:t>
            </a:r>
            <a:endParaRPr lang="en-US" sz="2400" b="0" i="0" dirty="0">
              <a:effectLst/>
              <a:latin typeface="#9Slide03 Cabin Condensed" panose="00000506000000000000" pitchFamily="2" charset="-93"/>
              <a:cs typeface="Times New Roman" panose="02020603050405020304" pitchFamily="18" charset="0"/>
            </a:endParaRPr>
          </a:p>
          <a:p>
            <a:pPr algn="l" latinLnBrk="0"/>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Nguyên</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tố</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có</a:t>
            </a:r>
            <a:r>
              <a:rPr lang="en-US" sz="2400" b="0" i="0" dirty="0">
                <a:effectLst/>
                <a:latin typeface="#9Slide03 Cabin Condensed" panose="00000506000000000000" pitchFamily="2" charset="-93"/>
                <a:cs typeface="Times New Roman" panose="02020603050405020304" pitchFamily="18" charset="0"/>
              </a:rPr>
              <a:t> Z = 18: 1s</a:t>
            </a:r>
            <a:r>
              <a:rPr lang="en-US" sz="2400" b="0" i="0" baseline="30000" dirty="0">
                <a:effectLst/>
                <a:latin typeface="#9Slide03 Cabin Condensed" panose="00000506000000000000" pitchFamily="2" charset="-93"/>
                <a:cs typeface="Times New Roman" panose="02020603050405020304" pitchFamily="18" charset="0"/>
              </a:rPr>
              <a:t>2</a:t>
            </a:r>
            <a:r>
              <a:rPr lang="en-US" sz="2400" b="0" i="0" dirty="0">
                <a:effectLst/>
                <a:latin typeface="#9Slide03 Cabin Condensed" panose="00000506000000000000" pitchFamily="2" charset="-93"/>
                <a:cs typeface="Times New Roman" panose="02020603050405020304" pitchFamily="18" charset="0"/>
              </a:rPr>
              <a:t>2s</a:t>
            </a:r>
            <a:r>
              <a:rPr lang="en-US" sz="2400" b="0" i="0" baseline="30000" dirty="0">
                <a:effectLst/>
                <a:latin typeface="#9Slide03 Cabin Condensed" panose="00000506000000000000" pitchFamily="2" charset="-93"/>
                <a:cs typeface="Times New Roman" panose="02020603050405020304" pitchFamily="18" charset="0"/>
              </a:rPr>
              <a:t>2</a:t>
            </a:r>
            <a:r>
              <a:rPr lang="en-US" sz="2400" b="0" i="0" dirty="0">
                <a:effectLst/>
                <a:latin typeface="#9Slide03 Cabin Condensed" panose="00000506000000000000" pitchFamily="2" charset="-93"/>
                <a:cs typeface="Times New Roman" panose="02020603050405020304" pitchFamily="18" charset="0"/>
              </a:rPr>
              <a:t>2p</a:t>
            </a:r>
            <a:r>
              <a:rPr lang="en-US" sz="2400" b="0" i="0" baseline="30000" dirty="0">
                <a:effectLst/>
                <a:latin typeface="#9Slide03 Cabin Condensed" panose="00000506000000000000" pitchFamily="2" charset="-93"/>
                <a:cs typeface="Times New Roman" panose="02020603050405020304" pitchFamily="18" charset="0"/>
              </a:rPr>
              <a:t>6</a:t>
            </a:r>
            <a:r>
              <a:rPr lang="en-US" sz="2400" b="0" i="0" dirty="0">
                <a:effectLst/>
                <a:latin typeface="#9Slide03 Cabin Condensed" panose="00000506000000000000" pitchFamily="2" charset="-93"/>
                <a:cs typeface="Times New Roman" panose="02020603050405020304" pitchFamily="18" charset="0"/>
              </a:rPr>
              <a:t>3s</a:t>
            </a:r>
            <a:r>
              <a:rPr lang="en-US" sz="2400" b="0" i="0" baseline="30000" dirty="0">
                <a:effectLst/>
                <a:latin typeface="#9Slide03 Cabin Condensed" panose="00000506000000000000" pitchFamily="2" charset="-93"/>
                <a:cs typeface="Times New Roman" panose="02020603050405020304" pitchFamily="18" charset="0"/>
              </a:rPr>
              <a:t>2</a:t>
            </a:r>
            <a:r>
              <a:rPr lang="en-US" sz="2400" b="0" i="0" dirty="0">
                <a:effectLst/>
                <a:latin typeface="#9Slide03 Cabin Condensed" panose="00000506000000000000" pitchFamily="2" charset="-93"/>
                <a:cs typeface="Times New Roman" panose="02020603050405020304" pitchFamily="18" charset="0"/>
              </a:rPr>
              <a:t>3p</a:t>
            </a:r>
            <a:r>
              <a:rPr lang="en-US" sz="2400" b="0" i="0" baseline="30000" dirty="0">
                <a:effectLst/>
                <a:latin typeface="#9Slide03 Cabin Condensed" panose="00000506000000000000" pitchFamily="2" charset="-93"/>
                <a:cs typeface="Times New Roman" panose="02020603050405020304" pitchFamily="18" charset="0"/>
              </a:rPr>
              <a:t>6</a:t>
            </a:r>
            <a:r>
              <a:rPr lang="en-US" sz="2400" b="0" i="0" dirty="0">
                <a:effectLst/>
                <a:latin typeface="#9Slide03 Cabin Condensed" panose="00000506000000000000" pitchFamily="2" charset="-93"/>
                <a:cs typeface="Times New Roman" panose="02020603050405020304" pitchFamily="18" charset="0"/>
              </a:rPr>
              <a:t> </a:t>
            </a:r>
            <a:r>
              <a:rPr lang="en-US" sz="2400" dirty="0">
                <a:solidFill>
                  <a:schemeClr val="tx1"/>
                </a:solidFill>
                <a:latin typeface="#9Slide03 Cabin Condensed" panose="00000506000000000000" pitchFamily="2" charset="-93"/>
                <a:cs typeface="Times New Roman" panose="02020603050405020304" pitchFamily="18" charset="0"/>
              </a:rPr>
              <a:t>⇒</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Khối</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nguyên</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tố</a:t>
            </a:r>
            <a:r>
              <a:rPr lang="en-US" sz="2400" b="0" i="0" dirty="0">
                <a:effectLst/>
                <a:latin typeface="#9Slide03 Cabin Condensed" panose="00000506000000000000" pitchFamily="2" charset="-93"/>
                <a:cs typeface="Times New Roman" panose="02020603050405020304" pitchFamily="18" charset="0"/>
              </a:rPr>
              <a:t> p, </a:t>
            </a:r>
            <a:r>
              <a:rPr lang="en-US" sz="2400" b="0" i="0" dirty="0" err="1">
                <a:effectLst/>
                <a:latin typeface="#9Slide03 Cabin Condensed" panose="00000506000000000000" pitchFamily="2" charset="-93"/>
                <a:cs typeface="Times New Roman" panose="02020603050405020304" pitchFamily="18" charset="0"/>
              </a:rPr>
              <a:t>có</a:t>
            </a:r>
            <a:r>
              <a:rPr lang="en-US" sz="2400" b="0" i="0" dirty="0">
                <a:effectLst/>
                <a:latin typeface="#9Slide03 Cabin Condensed" panose="00000506000000000000" pitchFamily="2" charset="-93"/>
                <a:cs typeface="Times New Roman" panose="02020603050405020304" pitchFamily="18" charset="0"/>
              </a:rPr>
              <a:t> 8 electron ở </a:t>
            </a:r>
            <a:r>
              <a:rPr lang="en-US" sz="2400" b="0" i="0" dirty="0" err="1">
                <a:effectLst/>
                <a:latin typeface="#9Slide03 Cabin Condensed" panose="00000506000000000000" pitchFamily="2" charset="-93"/>
                <a:cs typeface="Times New Roman" panose="02020603050405020304" pitchFamily="18" charset="0"/>
              </a:rPr>
              <a:t>lớp</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ngoài</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cùng</a:t>
            </a:r>
            <a:r>
              <a:rPr lang="en-US" sz="2400" b="0" i="0" dirty="0">
                <a:effectLst/>
                <a:latin typeface="#9Slide03 Cabin Condensed" panose="00000506000000000000" pitchFamily="2" charset="-93"/>
                <a:cs typeface="Times New Roman" panose="02020603050405020304" pitchFamily="18" charset="0"/>
              </a:rPr>
              <a:t> </a:t>
            </a:r>
            <a:r>
              <a:rPr lang="en-US" sz="2400" dirty="0">
                <a:solidFill>
                  <a:schemeClr val="tx1"/>
                </a:solidFill>
                <a:latin typeface="#9Slide03 Cabin Condensed" panose="00000506000000000000" pitchFamily="2" charset="-93"/>
                <a:cs typeface="Times New Roman" panose="02020603050405020304" pitchFamily="18" charset="0"/>
              </a:rPr>
              <a:t>⇒</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Khí</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hiếm</a:t>
            </a:r>
            <a:endParaRPr lang="en-US" sz="2400" b="0" i="0" dirty="0">
              <a:effectLst/>
              <a:latin typeface="#9Slide03 Cabin Condensed" panose="00000506000000000000" pitchFamily="2" charset="-93"/>
              <a:cs typeface="Times New Roman" panose="02020603050405020304" pitchFamily="18" charset="0"/>
            </a:endParaRPr>
          </a:p>
          <a:p>
            <a:pPr algn="l" latinLnBrk="0"/>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Nguyên</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tố</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có</a:t>
            </a:r>
            <a:r>
              <a:rPr lang="en-US" sz="2400" b="0" i="0" dirty="0">
                <a:effectLst/>
                <a:latin typeface="#9Slide03 Cabin Condensed" panose="00000506000000000000" pitchFamily="2" charset="-93"/>
                <a:cs typeface="Times New Roman" panose="02020603050405020304" pitchFamily="18" charset="0"/>
              </a:rPr>
              <a:t> Z = 20: 1s</a:t>
            </a:r>
            <a:r>
              <a:rPr lang="en-US" sz="2400" b="0" i="0" baseline="30000" dirty="0">
                <a:effectLst/>
                <a:latin typeface="#9Slide03 Cabin Condensed" panose="00000506000000000000" pitchFamily="2" charset="-93"/>
                <a:cs typeface="Times New Roman" panose="02020603050405020304" pitchFamily="18" charset="0"/>
              </a:rPr>
              <a:t>2</a:t>
            </a:r>
            <a:r>
              <a:rPr lang="en-US" sz="2400" b="0" i="0" dirty="0">
                <a:effectLst/>
                <a:latin typeface="#9Slide03 Cabin Condensed" panose="00000506000000000000" pitchFamily="2" charset="-93"/>
                <a:cs typeface="Times New Roman" panose="02020603050405020304" pitchFamily="18" charset="0"/>
              </a:rPr>
              <a:t>2s</a:t>
            </a:r>
            <a:r>
              <a:rPr lang="en-US" sz="2400" b="0" i="0" baseline="30000" dirty="0">
                <a:effectLst/>
                <a:latin typeface="#9Slide03 Cabin Condensed" panose="00000506000000000000" pitchFamily="2" charset="-93"/>
                <a:cs typeface="Times New Roman" panose="02020603050405020304" pitchFamily="18" charset="0"/>
              </a:rPr>
              <a:t>2</a:t>
            </a:r>
            <a:r>
              <a:rPr lang="en-US" sz="2400" b="0" i="0" dirty="0">
                <a:effectLst/>
                <a:latin typeface="#9Slide03 Cabin Condensed" panose="00000506000000000000" pitchFamily="2" charset="-93"/>
                <a:cs typeface="Times New Roman" panose="02020603050405020304" pitchFamily="18" charset="0"/>
              </a:rPr>
              <a:t>2p</a:t>
            </a:r>
            <a:r>
              <a:rPr lang="en-US" sz="2400" b="0" i="0" baseline="30000" dirty="0">
                <a:effectLst/>
                <a:latin typeface="#9Slide03 Cabin Condensed" panose="00000506000000000000" pitchFamily="2" charset="-93"/>
                <a:cs typeface="Times New Roman" panose="02020603050405020304" pitchFamily="18" charset="0"/>
              </a:rPr>
              <a:t>6</a:t>
            </a:r>
            <a:r>
              <a:rPr lang="en-US" sz="2400" b="0" i="0" dirty="0">
                <a:effectLst/>
                <a:latin typeface="#9Slide03 Cabin Condensed" panose="00000506000000000000" pitchFamily="2" charset="-93"/>
                <a:cs typeface="Times New Roman" panose="02020603050405020304" pitchFamily="18" charset="0"/>
              </a:rPr>
              <a:t>3s</a:t>
            </a:r>
            <a:r>
              <a:rPr lang="en-US" sz="2400" b="0" i="0" baseline="30000" dirty="0">
                <a:effectLst/>
                <a:latin typeface="#9Slide03 Cabin Condensed" panose="00000506000000000000" pitchFamily="2" charset="-93"/>
                <a:cs typeface="Times New Roman" panose="02020603050405020304" pitchFamily="18" charset="0"/>
              </a:rPr>
              <a:t>2</a:t>
            </a:r>
            <a:r>
              <a:rPr lang="en-US" sz="2400" b="0" i="0" dirty="0">
                <a:effectLst/>
                <a:latin typeface="#9Slide03 Cabin Condensed" panose="00000506000000000000" pitchFamily="2" charset="-93"/>
                <a:cs typeface="Times New Roman" panose="02020603050405020304" pitchFamily="18" charset="0"/>
              </a:rPr>
              <a:t>3p</a:t>
            </a:r>
            <a:r>
              <a:rPr lang="en-US" sz="2400" b="0" i="0" baseline="30000" dirty="0">
                <a:effectLst/>
                <a:latin typeface="#9Slide03 Cabin Condensed" panose="00000506000000000000" pitchFamily="2" charset="-93"/>
                <a:cs typeface="Times New Roman" panose="02020603050405020304" pitchFamily="18" charset="0"/>
              </a:rPr>
              <a:t>6</a:t>
            </a:r>
            <a:r>
              <a:rPr lang="en-US" sz="2400" b="0" i="0" dirty="0">
                <a:effectLst/>
                <a:latin typeface="#9Slide03 Cabin Condensed" panose="00000506000000000000" pitchFamily="2" charset="-93"/>
                <a:cs typeface="Times New Roman" panose="02020603050405020304" pitchFamily="18" charset="0"/>
              </a:rPr>
              <a:t>4s</a:t>
            </a:r>
            <a:r>
              <a:rPr lang="en-US" sz="2400" b="0" i="0" baseline="30000" dirty="0">
                <a:effectLst/>
                <a:latin typeface="#9Slide03 Cabin Condensed" panose="00000506000000000000" pitchFamily="2" charset="-93"/>
                <a:cs typeface="Times New Roman" panose="02020603050405020304" pitchFamily="18" charset="0"/>
              </a:rPr>
              <a:t>2</a:t>
            </a:r>
            <a:r>
              <a:rPr lang="en-US" sz="2400" b="0" i="0" dirty="0">
                <a:effectLst/>
                <a:latin typeface="#9Slide03 Cabin Condensed" panose="00000506000000000000" pitchFamily="2" charset="-93"/>
                <a:cs typeface="Times New Roman" panose="02020603050405020304" pitchFamily="18" charset="0"/>
              </a:rPr>
              <a:t> </a:t>
            </a:r>
            <a:r>
              <a:rPr lang="en-US" sz="2400" dirty="0">
                <a:solidFill>
                  <a:schemeClr val="tx1"/>
                </a:solidFill>
                <a:latin typeface="#9Slide03 Cabin Condensed" panose="00000506000000000000" pitchFamily="2" charset="-93"/>
                <a:cs typeface="Times New Roman" panose="02020603050405020304" pitchFamily="18" charset="0"/>
              </a:rPr>
              <a:t>⇒</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Khối</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nguyên</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tố</a:t>
            </a:r>
            <a:r>
              <a:rPr lang="en-US" sz="2400" b="0" i="0" dirty="0">
                <a:effectLst/>
                <a:latin typeface="#9Slide03 Cabin Condensed" panose="00000506000000000000" pitchFamily="2" charset="-93"/>
                <a:cs typeface="Times New Roman" panose="02020603050405020304" pitchFamily="18" charset="0"/>
              </a:rPr>
              <a:t> s, </a:t>
            </a:r>
            <a:r>
              <a:rPr lang="en-US" sz="2400" b="0" i="0" dirty="0" err="1">
                <a:effectLst/>
                <a:latin typeface="#9Slide03 Cabin Condensed" panose="00000506000000000000" pitchFamily="2" charset="-93"/>
                <a:cs typeface="Times New Roman" panose="02020603050405020304" pitchFamily="18" charset="0"/>
              </a:rPr>
              <a:t>có</a:t>
            </a:r>
            <a:r>
              <a:rPr lang="en-US" sz="2400" b="0" i="0" dirty="0">
                <a:effectLst/>
                <a:latin typeface="#9Slide03 Cabin Condensed" panose="00000506000000000000" pitchFamily="2" charset="-93"/>
                <a:cs typeface="Times New Roman" panose="02020603050405020304" pitchFamily="18" charset="0"/>
              </a:rPr>
              <a:t> 2 electron ở </a:t>
            </a:r>
            <a:r>
              <a:rPr lang="en-US" sz="2400" b="0" i="0" dirty="0" err="1">
                <a:effectLst/>
                <a:latin typeface="#9Slide03 Cabin Condensed" panose="00000506000000000000" pitchFamily="2" charset="-93"/>
                <a:cs typeface="Times New Roman" panose="02020603050405020304" pitchFamily="18" charset="0"/>
              </a:rPr>
              <a:t>lớp</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ngoài</a:t>
            </a:r>
            <a:r>
              <a:rPr lang="en-US" sz="2400" b="0" i="0" dirty="0">
                <a:effectLst/>
                <a:latin typeface="#9Slide03 Cabin Condensed" panose="00000506000000000000" pitchFamily="2" charset="-93"/>
                <a:cs typeface="Times New Roman" panose="02020603050405020304" pitchFamily="18" charset="0"/>
              </a:rPr>
              <a:t> </a:t>
            </a:r>
            <a:r>
              <a:rPr lang="en-US" sz="2400" b="0" i="0" dirty="0" err="1">
                <a:effectLst/>
                <a:latin typeface="#9Slide03 Cabin Condensed" panose="00000506000000000000" pitchFamily="2" charset="-93"/>
                <a:cs typeface="Times New Roman" panose="02020603050405020304" pitchFamily="18" charset="0"/>
              </a:rPr>
              <a:t>cùng</a:t>
            </a:r>
            <a:r>
              <a:rPr lang="en-US" sz="2400" b="0" i="0" dirty="0">
                <a:effectLst/>
                <a:latin typeface="#9Slide03 Cabin Condensed" panose="00000506000000000000" pitchFamily="2" charset="-93"/>
                <a:cs typeface="Times New Roman" panose="02020603050405020304" pitchFamily="18" charset="0"/>
              </a:rPr>
              <a:t> </a:t>
            </a:r>
            <a:r>
              <a:rPr lang="en-US" sz="2400" dirty="0">
                <a:solidFill>
                  <a:schemeClr val="tx1"/>
                </a:solidFill>
                <a:latin typeface="#9Slide03 Cabin Condensed" panose="00000506000000000000" pitchFamily="2" charset="-93"/>
                <a:cs typeface="Times New Roman" panose="02020603050405020304" pitchFamily="18" charset="0"/>
              </a:rPr>
              <a:t>⇒</a:t>
            </a:r>
            <a:r>
              <a:rPr lang="en-US" sz="2400" b="0" i="0" dirty="0">
                <a:effectLst/>
                <a:latin typeface="#9Slide03 Cabin Condensed" panose="00000506000000000000" pitchFamily="2" charset="-93"/>
                <a:cs typeface="Times New Roman" panose="02020603050405020304" pitchFamily="18" charset="0"/>
              </a:rPr>
              <a:t> Kim </a:t>
            </a:r>
            <a:r>
              <a:rPr lang="en-US" sz="2400" b="0" i="0" dirty="0" err="1">
                <a:effectLst/>
                <a:latin typeface="#9Slide03 Cabin Condensed" panose="00000506000000000000" pitchFamily="2" charset="-93"/>
                <a:cs typeface="Times New Roman" panose="02020603050405020304" pitchFamily="18" charset="0"/>
              </a:rPr>
              <a:t>loại</a:t>
            </a:r>
            <a:endParaRPr lang="en-US" sz="2400" b="0" i="0" dirty="0">
              <a:effectLst/>
              <a:latin typeface="#9Slide03 Cabin Condensed" panose="00000506000000000000" pitchFamily="2" charset="-93"/>
              <a:cs typeface="Times New Roman" panose="02020603050405020304" pitchFamily="18" charset="0"/>
            </a:endParaRPr>
          </a:p>
        </p:txBody>
      </p:sp>
      <p:sp>
        <p:nvSpPr>
          <p:cNvPr id="2" name="Hộp Văn bản 1">
            <a:extLst>
              <a:ext uri="{FF2B5EF4-FFF2-40B4-BE49-F238E27FC236}">
                <a16:creationId xmlns:a16="http://schemas.microsoft.com/office/drawing/2014/main" id="{409A1558-FF68-F102-BE89-68972C4BE1B8}"/>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58336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6AFDD0-8A55-450A-905C-A4CDCAF4920E}"/>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265D398A-B881-42B6-B604-79FBC3B05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F483D43-C724-4C85-90BF-3283014F405D}"/>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Parallelogram 9">
            <a:extLst>
              <a:ext uri="{FF2B5EF4-FFF2-40B4-BE49-F238E27FC236}">
                <a16:creationId xmlns:a16="http://schemas.microsoft.com/office/drawing/2014/main" id="{29807568-06F0-4D81-AA5F-C9478E8E5A4F}"/>
              </a:ext>
            </a:extLst>
          </p:cNvPr>
          <p:cNvSpPr>
            <a:spLocks noChangeAspect="1"/>
          </p:cNvSpPr>
          <p:nvPr>
            <p:custDataLst>
              <p:tags r:id="rId1"/>
            </p:custDataLst>
          </p:nvPr>
        </p:nvSpPr>
        <p:spPr>
          <a:xfrm>
            <a:off x="316155" y="750360"/>
            <a:ext cx="11582400" cy="5943600"/>
          </a:xfrm>
          <a:prstGeom prst="rect">
            <a:avLst/>
          </a:prstGeom>
          <a:solidFill>
            <a:schemeClr val="accent4">
              <a:lumMod val="20000"/>
              <a:lumOff val="80000"/>
            </a:schemeClr>
          </a:solidFill>
          <a:ln w="3810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7" name="Group 12">
            <a:extLst>
              <a:ext uri="{FF2B5EF4-FFF2-40B4-BE49-F238E27FC236}">
                <a16:creationId xmlns:a16="http://schemas.microsoft.com/office/drawing/2014/main" id="{89DF25A2-27E6-44F1-890A-E5E35C461E4C}"/>
              </a:ext>
            </a:extLst>
          </p:cNvPr>
          <p:cNvGrpSpPr/>
          <p:nvPr/>
        </p:nvGrpSpPr>
        <p:grpSpPr>
          <a:xfrm>
            <a:off x="1066800" y="2438400"/>
            <a:ext cx="10339737" cy="2819400"/>
            <a:chOff x="1068069" y="2296160"/>
            <a:chExt cx="10339737" cy="1512360"/>
          </a:xfrm>
        </p:grpSpPr>
        <p:sp>
          <p:nvSpPr>
            <p:cNvPr id="41" name="Rectangle: Rounded Corners 7">
              <a:extLst>
                <a:ext uri="{FF2B5EF4-FFF2-40B4-BE49-F238E27FC236}">
                  <a16:creationId xmlns:a16="http://schemas.microsoft.com/office/drawing/2014/main" id="{87EA701B-92D1-4BD0-AEBB-E042B5270F4B}"/>
                </a:ext>
              </a:extLst>
            </p:cNvPr>
            <p:cNvSpPr/>
            <p:nvPr/>
          </p:nvSpPr>
          <p:spPr>
            <a:xfrm>
              <a:off x="1068069" y="2296160"/>
              <a:ext cx="10339737" cy="1512360"/>
            </a:xfrm>
            <a:prstGeom prst="roundRect">
              <a:avLst/>
            </a:prstGeom>
            <a:noFill/>
            <a:ln w="28575">
              <a:solidFill>
                <a:srgbClr val="0060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2" name="TextBox 21">
              <a:extLst>
                <a:ext uri="{FF2B5EF4-FFF2-40B4-BE49-F238E27FC236}">
                  <a16:creationId xmlns:a16="http://schemas.microsoft.com/office/drawing/2014/main" id="{1018B0A8-A2FB-4F9B-90FD-5D9E446D6D21}"/>
                </a:ext>
              </a:extLst>
            </p:cNvPr>
            <p:cNvSpPr txBox="1"/>
            <p:nvPr/>
          </p:nvSpPr>
          <p:spPr>
            <a:xfrm>
              <a:off x="1229949" y="2404227"/>
              <a:ext cx="9965173" cy="511794"/>
            </a:xfrm>
            <a:prstGeom prst="rect">
              <a:avLst/>
            </a:prstGeom>
            <a:noFill/>
          </p:spPr>
          <p:txBody>
            <a:bodyPr wrap="square" rtlCol="0">
              <a:spAutoFit/>
            </a:bodyPr>
            <a:lstStyle/>
            <a:p>
              <a:pPr algn="just">
                <a:spcAft>
                  <a:spcPts val="800"/>
                </a:spcAft>
                <a:tabLst>
                  <a:tab pos="180340" algn="l"/>
                  <a:tab pos="450215" algn="l"/>
                  <a:tab pos="6019165" algn="l"/>
                </a:tabLst>
              </a:pP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Dựa</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vào</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cấu</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hình</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e,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người</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ta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phân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loại</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các</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thành</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s,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p,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d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và</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f</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Hình ảnh 5">
            <a:extLst>
              <a:ext uri="{FF2B5EF4-FFF2-40B4-BE49-F238E27FC236}">
                <a16:creationId xmlns:a16="http://schemas.microsoft.com/office/drawing/2014/main" id="{AFF39587-6B34-4742-BBE0-898CC09E6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269" y="1613162"/>
            <a:ext cx="1243279" cy="1243279"/>
          </a:xfrm>
          <a:prstGeom prst="rect">
            <a:avLst/>
          </a:prstGeom>
        </p:spPr>
      </p:pic>
      <p:sp>
        <p:nvSpPr>
          <p:cNvPr id="11" name="TextBox 21">
            <a:extLst>
              <a:ext uri="{FF2B5EF4-FFF2-40B4-BE49-F238E27FC236}">
                <a16:creationId xmlns:a16="http://schemas.microsoft.com/office/drawing/2014/main" id="{CC29321A-64EF-44D9-9F83-DC1D0E17AAA9}"/>
              </a:ext>
            </a:extLst>
          </p:cNvPr>
          <p:cNvSpPr txBox="1"/>
          <p:nvPr/>
        </p:nvSpPr>
        <p:spPr>
          <a:xfrm>
            <a:off x="1371908" y="3733960"/>
            <a:ext cx="9965173" cy="954106"/>
          </a:xfrm>
          <a:prstGeom prst="rect">
            <a:avLst/>
          </a:prstGeom>
          <a:noFill/>
        </p:spPr>
        <p:txBody>
          <a:bodyPr wrap="square" rtlCol="0">
            <a:spAutoFit/>
          </a:bodyPr>
          <a:lstStyle/>
          <a:p>
            <a:pPr algn="just">
              <a:spcAft>
                <a:spcPts val="800"/>
              </a:spcAft>
              <a:tabLst>
                <a:tab pos="180340" algn="l"/>
                <a:tab pos="450215" algn="l"/>
                <a:tab pos="6019165" algn="l"/>
              </a:tabLst>
            </a:pP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Dựa</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vào</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tính</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chất</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hóa</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học</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người</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ta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phân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loại</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các</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thành</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kim</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loại</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phi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kim</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và</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khí</a:t>
            </a:r>
            <a:r>
              <a:rPr lang="en-US" sz="2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effectLst/>
                <a:latin typeface="#9Slide03 Cabin Condensed" panose="00000506000000000000" pitchFamily="2" charset="-93"/>
                <a:ea typeface="Calibri" panose="020F0502020204030204" pitchFamily="34" charset="0"/>
                <a:cs typeface="Times New Roman" panose="02020603050405020304" pitchFamily="18" charset="0"/>
              </a:rPr>
              <a:t>hiếm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AB5CE2C7-AE1E-9C62-D4A4-51BA691B4556}"/>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54382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9406F5-61EC-4703-80A1-12754A45C79E}"/>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7E722CDC-2CA6-4DCE-8ED0-7434D0511D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5FF26B0-770C-4870-89DE-89B51D24FC8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82B72CEC-ADC3-48EF-8751-5ABA2DB99913}"/>
              </a:ext>
            </a:extLst>
          </p:cNvPr>
          <p:cNvSpPr>
            <a:spLocks noChangeAspect="1"/>
          </p:cNvSpPr>
          <p:nvPr>
            <p:custDataLst>
              <p:tags r:id="rId1"/>
            </p:custDataLst>
          </p:nvPr>
        </p:nvSpPr>
        <p:spPr>
          <a:xfrm>
            <a:off x="152401" y="381000"/>
            <a:ext cx="4682838" cy="6096000"/>
          </a:xfrm>
          <a:prstGeom prst="rect">
            <a:avLst/>
          </a:prstGeom>
          <a:solidFill>
            <a:schemeClr val="accent3">
              <a:lumMod val="20000"/>
              <a:lumOff val="80000"/>
            </a:schemeClr>
          </a:solidFill>
          <a:ln w="7620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a:p>
        </p:txBody>
      </p:sp>
      <p:sp>
        <p:nvSpPr>
          <p:cNvPr id="7" name="Rectangle 6">
            <a:extLst>
              <a:ext uri="{FF2B5EF4-FFF2-40B4-BE49-F238E27FC236}">
                <a16:creationId xmlns:a16="http://schemas.microsoft.com/office/drawing/2014/main" id="{4A9413D1-71EB-43A1-82EA-04130ED4B8CC}"/>
              </a:ext>
            </a:extLst>
          </p:cNvPr>
          <p:cNvSpPr>
            <a:spLocks noChangeAspect="1"/>
          </p:cNvSpPr>
          <p:nvPr>
            <p:custDataLst>
              <p:tags r:id="rId2"/>
            </p:custDataLst>
          </p:nvPr>
        </p:nvSpPr>
        <p:spPr>
          <a:xfrm>
            <a:off x="4835239" y="381000"/>
            <a:ext cx="7204359" cy="6096000"/>
          </a:xfrm>
          <a:prstGeom prst="rect">
            <a:avLst/>
          </a:prstGeom>
          <a:solidFill>
            <a:schemeClr val="accent4">
              <a:lumMod val="20000"/>
              <a:lumOff val="80000"/>
            </a:schemeClr>
          </a:solidFill>
          <a:ln w="76200">
            <a:solidFill>
              <a:schemeClr val="bg2">
                <a:lumMod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a:p>
        </p:txBody>
      </p:sp>
      <p:pic>
        <p:nvPicPr>
          <p:cNvPr id="8" name="Picture 8" descr="Cartoon Computer Icons Drawing Woman - Girl Thinking Clipart Gif, HD Png  Download , Transparent Png Image - PNGitem">
            <a:extLst>
              <a:ext uri="{FF2B5EF4-FFF2-40B4-BE49-F238E27FC236}">
                <a16:creationId xmlns:a16="http://schemas.microsoft.com/office/drawing/2014/main" id="{C9AA2291-BFEA-4687-A548-712908174D2A}"/>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337726" y="3200400"/>
            <a:ext cx="2289293" cy="3149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DEF3FEE-8C90-43C1-B89A-0620DE888561}"/>
              </a:ext>
            </a:extLst>
          </p:cNvPr>
          <p:cNvSpPr txBox="1"/>
          <p:nvPr/>
        </p:nvSpPr>
        <p:spPr>
          <a:xfrm>
            <a:off x="5092528" y="659011"/>
            <a:ext cx="6663277" cy="4801314"/>
          </a:xfrm>
          <a:prstGeom prst="rect">
            <a:avLst/>
          </a:prstGeom>
          <a:noFill/>
        </p:spPr>
        <p:txBody>
          <a:bodyPr wrap="square" lIns="0" tIns="0" rIns="0" bIns="0" rtlCol="0">
            <a:spAutoFit/>
          </a:bodyPr>
          <a:lstStyle/>
          <a:p>
            <a:pPr algn="just"/>
            <a:r>
              <a:rPr lang="en-US" sz="2400" i="1" dirty="0">
                <a:solidFill>
                  <a:srgbClr val="7030A0"/>
                </a:solidFill>
                <a:latin typeface="#9Slide03 Cabin Condensed" panose="00000506000000000000" pitchFamily="2" charset="-93"/>
                <a:cs typeface="Times New Roman" panose="02020603050405020304" pitchFamily="18" charset="0"/>
              </a:rPr>
              <a:t>C</a:t>
            </a:r>
            <a:r>
              <a:rPr lang="vi-VN" sz="2400" i="1" dirty="0" err="1">
                <a:solidFill>
                  <a:srgbClr val="7030A0"/>
                </a:solidFill>
                <a:latin typeface="#9Slide03 Cabin Condensed" panose="00000506000000000000" pitchFamily="2" charset="-93"/>
                <a:cs typeface="Times New Roman" panose="02020603050405020304" pitchFamily="18" charset="0"/>
              </a:rPr>
              <a:t>ách</a:t>
            </a:r>
            <a:r>
              <a:rPr lang="vi-VN" sz="2400" i="1" dirty="0">
                <a:solidFill>
                  <a:srgbClr val="7030A0"/>
                </a:solidFill>
                <a:latin typeface="#9Slide03 Cabin Condensed" panose="00000506000000000000" pitchFamily="2" charset="-93"/>
                <a:cs typeface="Times New Roman" panose="02020603050405020304" pitchFamily="18" charset="0"/>
              </a:rPr>
              <a:t> đây </a:t>
            </a:r>
            <a:r>
              <a:rPr lang="vi-VN" sz="2400" i="1" dirty="0" err="1">
                <a:solidFill>
                  <a:srgbClr val="7030A0"/>
                </a:solidFill>
                <a:latin typeface="#9Slide03 Cabin Condensed" panose="00000506000000000000" pitchFamily="2" charset="-93"/>
                <a:cs typeface="Times New Roman" panose="02020603050405020304" pitchFamily="18" charset="0"/>
              </a:rPr>
              <a:t>hàng</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nghìn</a:t>
            </a:r>
            <a:r>
              <a:rPr lang="vi-VN" sz="2400" i="1" dirty="0">
                <a:solidFill>
                  <a:srgbClr val="7030A0"/>
                </a:solidFill>
                <a:latin typeface="#9Slide03 Cabin Condensed" panose="00000506000000000000" pitchFamily="2" charset="-93"/>
                <a:cs typeface="Times New Roman" panose="02020603050405020304" pitchFamily="18" charset="0"/>
              </a:rPr>
              <a:t> năm, </a:t>
            </a:r>
            <a:r>
              <a:rPr lang="vi-VN" sz="2400" i="1" dirty="0" err="1">
                <a:solidFill>
                  <a:srgbClr val="7030A0"/>
                </a:solidFill>
                <a:latin typeface="#9Slide03 Cabin Condensed" panose="00000506000000000000" pitchFamily="2" charset="-93"/>
                <a:cs typeface="Times New Roman" panose="02020603050405020304" pitchFamily="18" charset="0"/>
              </a:rPr>
              <a:t>người</a:t>
            </a:r>
            <a:r>
              <a:rPr lang="vi-VN" sz="2400" i="1" dirty="0">
                <a:solidFill>
                  <a:srgbClr val="7030A0"/>
                </a:solidFill>
                <a:latin typeface="#9Slide03 Cabin Condensed" panose="00000506000000000000" pitchFamily="2" charset="-93"/>
                <a:cs typeface="Times New Roman" panose="02020603050405020304" pitchFamily="18" charset="0"/>
              </a:rPr>
              <a:t> ta </a:t>
            </a:r>
            <a:r>
              <a:rPr lang="vi-VN" sz="2400" i="1" dirty="0" err="1">
                <a:solidFill>
                  <a:srgbClr val="7030A0"/>
                </a:solidFill>
                <a:latin typeface="#9Slide03 Cabin Condensed" panose="00000506000000000000" pitchFamily="2" charset="-93"/>
                <a:cs typeface="Times New Roman" panose="02020603050405020304" pitchFamily="18" charset="0"/>
              </a:rPr>
              <a:t>chỉ</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biết</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đến</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một</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số</a:t>
            </a:r>
            <a:r>
              <a:rPr lang="vi-VN" sz="2400" i="1" dirty="0">
                <a:solidFill>
                  <a:srgbClr val="7030A0"/>
                </a:solidFill>
                <a:latin typeface="#9Slide03 Cabin Condensed" panose="00000506000000000000" pitchFamily="2" charset="-93"/>
                <a:cs typeface="Times New Roman" panose="02020603050405020304" pitchFamily="18" charset="0"/>
              </a:rPr>
              <a:t> nguyên </a:t>
            </a:r>
            <a:r>
              <a:rPr lang="vi-VN" sz="2400" i="1" dirty="0" err="1">
                <a:solidFill>
                  <a:srgbClr val="7030A0"/>
                </a:solidFill>
                <a:latin typeface="#9Slide03 Cabin Condensed" panose="00000506000000000000" pitchFamily="2" charset="-93"/>
                <a:cs typeface="Times New Roman" panose="02020603050405020304" pitchFamily="18" charset="0"/>
              </a:rPr>
              <a:t>tố</a:t>
            </a:r>
            <a:r>
              <a:rPr lang="vi-VN" sz="2400" i="1" dirty="0">
                <a:solidFill>
                  <a:srgbClr val="7030A0"/>
                </a:solidFill>
                <a:latin typeface="#9Slide03 Cabin Condensed" panose="00000506000000000000" pitchFamily="2" charset="-93"/>
                <a:cs typeface="Times New Roman" panose="02020603050405020304" pitchFamily="18" charset="0"/>
              </a:rPr>
              <a:t> như </a:t>
            </a:r>
            <a:r>
              <a:rPr lang="vi-VN" sz="2400" i="1" dirty="0" err="1">
                <a:solidFill>
                  <a:srgbClr val="7030A0"/>
                </a:solidFill>
                <a:latin typeface="#9Slide03 Cabin Condensed" panose="00000506000000000000" pitchFamily="2" charset="-93"/>
                <a:cs typeface="Times New Roman" panose="02020603050405020304" pitchFamily="18" charset="0"/>
              </a:rPr>
              <a:t>đồng</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copper</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bạc</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silver</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và</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vàng</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gold</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Mãi</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đến</a:t>
            </a:r>
            <a:r>
              <a:rPr lang="vi-VN" sz="2400" i="1" dirty="0">
                <a:solidFill>
                  <a:srgbClr val="7030A0"/>
                </a:solidFill>
                <a:latin typeface="#9Slide03 Cabin Condensed" panose="00000506000000000000" pitchFamily="2" charset="-93"/>
                <a:cs typeface="Times New Roman" panose="02020603050405020304" pitchFamily="18" charset="0"/>
              </a:rPr>
              <a:t> năm 1700, </a:t>
            </a:r>
            <a:r>
              <a:rPr lang="vi-VN" sz="2400" i="1" dirty="0" err="1">
                <a:solidFill>
                  <a:srgbClr val="7030A0"/>
                </a:solidFill>
                <a:latin typeface="#9Slide03 Cabin Condensed" panose="00000506000000000000" pitchFamily="2" charset="-93"/>
                <a:cs typeface="Times New Roman" panose="02020603050405020304" pitchFamily="18" charset="0"/>
              </a:rPr>
              <a:t>cũng</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chỉ</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mới</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có</a:t>
            </a:r>
            <a:r>
              <a:rPr lang="vi-VN" sz="2400" i="1" dirty="0">
                <a:solidFill>
                  <a:srgbClr val="7030A0"/>
                </a:solidFill>
                <a:latin typeface="#9Slide03 Cabin Condensed" panose="00000506000000000000" pitchFamily="2" charset="-93"/>
                <a:cs typeface="Times New Roman" panose="02020603050405020304" pitchFamily="18" charset="0"/>
              </a:rPr>
              <a:t> 13 nguyên </a:t>
            </a:r>
            <a:r>
              <a:rPr lang="vi-VN" sz="2400" i="1" dirty="0" err="1">
                <a:solidFill>
                  <a:srgbClr val="7030A0"/>
                </a:solidFill>
                <a:latin typeface="#9Slide03 Cabin Condensed" panose="00000506000000000000" pitchFamily="2" charset="-93"/>
                <a:cs typeface="Times New Roman" panose="02020603050405020304" pitchFamily="18" charset="0"/>
              </a:rPr>
              <a:t>tố</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được</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xác</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định</a:t>
            </a:r>
            <a:r>
              <a:rPr lang="vi-VN" sz="2400" i="1" dirty="0">
                <a:solidFill>
                  <a:srgbClr val="7030A0"/>
                </a:solidFill>
                <a:latin typeface="#9Slide03 Cabin Condensed" panose="00000506000000000000" pitchFamily="2" charset="-93"/>
                <a:cs typeface="Times New Roman" panose="02020603050405020304" pitchFamily="18" charset="0"/>
              </a:rPr>
              <a:t>. Khi </a:t>
            </a:r>
            <a:r>
              <a:rPr lang="vi-VN" sz="2400" i="1" dirty="0" err="1">
                <a:solidFill>
                  <a:srgbClr val="7030A0"/>
                </a:solidFill>
                <a:latin typeface="#9Slide03 Cabin Condensed" panose="00000506000000000000" pitchFamily="2" charset="-93"/>
                <a:cs typeface="Times New Roman" panose="02020603050405020304" pitchFamily="18" charset="0"/>
              </a:rPr>
              <a:t>đó</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các</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nhà</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hóa</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học</a:t>
            </a:r>
            <a:r>
              <a:rPr lang="vi-VN" sz="2400" i="1" dirty="0">
                <a:solidFill>
                  <a:srgbClr val="7030A0"/>
                </a:solidFill>
                <a:latin typeface="#9Slide03 Cabin Condensed" panose="00000506000000000000" pitchFamily="2" charset="-93"/>
                <a:cs typeface="Times New Roman" panose="02020603050405020304" pitchFamily="18" charset="0"/>
              </a:rPr>
              <a:t> nghi </a:t>
            </a:r>
            <a:r>
              <a:rPr lang="vi-VN" sz="2400" i="1" dirty="0" err="1">
                <a:solidFill>
                  <a:srgbClr val="7030A0"/>
                </a:solidFill>
                <a:latin typeface="#9Slide03 Cabin Condensed" panose="00000506000000000000" pitchFamily="2" charset="-93"/>
                <a:cs typeface="Times New Roman" panose="02020603050405020304" pitchFamily="18" charset="0"/>
              </a:rPr>
              <a:t>ngờ</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rằng</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vẫn</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còn</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nhiều</a:t>
            </a:r>
            <a:r>
              <a:rPr lang="vi-VN" sz="2400" i="1" dirty="0">
                <a:solidFill>
                  <a:srgbClr val="7030A0"/>
                </a:solidFill>
                <a:latin typeface="#9Slide03 Cabin Condensed" panose="00000506000000000000" pitchFamily="2" charset="-93"/>
                <a:cs typeface="Times New Roman" panose="02020603050405020304" pitchFamily="18" charset="0"/>
              </a:rPr>
              <a:t> nguyên </a:t>
            </a:r>
            <a:r>
              <a:rPr lang="vi-VN" sz="2400" i="1" dirty="0" err="1">
                <a:solidFill>
                  <a:srgbClr val="7030A0"/>
                </a:solidFill>
                <a:latin typeface="#9Slide03 Cabin Condensed" panose="00000506000000000000" pitchFamily="2" charset="-93"/>
                <a:cs typeface="Times New Roman" panose="02020603050405020304" pitchFamily="18" charset="0"/>
              </a:rPr>
              <a:t>tố</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bí</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ẩn</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khác</a:t>
            </a:r>
            <a:r>
              <a:rPr lang="vi-VN" sz="2400" i="1" dirty="0">
                <a:solidFill>
                  <a:srgbClr val="7030A0"/>
                </a:solidFill>
                <a:latin typeface="#9Slide03 Cabin Condensed" panose="00000506000000000000" pitchFamily="2" charset="-93"/>
                <a:cs typeface="Times New Roman" panose="02020603050405020304" pitchFamily="18" charset="0"/>
              </a:rPr>
              <a:t> chưa </a:t>
            </a:r>
            <a:r>
              <a:rPr lang="vi-VN" sz="2400" i="1" dirty="0" err="1">
                <a:solidFill>
                  <a:srgbClr val="7030A0"/>
                </a:solidFill>
                <a:latin typeface="#9Slide03 Cabin Condensed" panose="00000506000000000000" pitchFamily="2" charset="-93"/>
                <a:cs typeface="Times New Roman" panose="02020603050405020304" pitchFamily="18" charset="0"/>
              </a:rPr>
              <a:t>được</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khám</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phá</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Bằng</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việc</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sử</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dụng</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các</a:t>
            </a:r>
            <a:r>
              <a:rPr lang="vi-VN" sz="2400" i="1" dirty="0">
                <a:solidFill>
                  <a:srgbClr val="7030A0"/>
                </a:solidFill>
                <a:latin typeface="#9Slide03 Cabin Condensed" panose="00000506000000000000" pitchFamily="2" charset="-93"/>
                <a:cs typeface="Times New Roman" panose="02020603050405020304" pitchFamily="18" charset="0"/>
              </a:rPr>
              <a:t> phương </a:t>
            </a:r>
            <a:r>
              <a:rPr lang="vi-VN" sz="2400" i="1" dirty="0" err="1">
                <a:solidFill>
                  <a:srgbClr val="7030A0"/>
                </a:solidFill>
                <a:latin typeface="#9Slide03 Cabin Condensed" panose="00000506000000000000" pitchFamily="2" charset="-93"/>
                <a:cs typeface="Times New Roman" panose="02020603050405020304" pitchFamily="18" charset="0"/>
              </a:rPr>
              <a:t>pháp</a:t>
            </a:r>
            <a:r>
              <a:rPr lang="vi-VN" sz="2400" i="1" dirty="0">
                <a:solidFill>
                  <a:srgbClr val="7030A0"/>
                </a:solidFill>
                <a:latin typeface="#9Slide03 Cabin Condensed" panose="00000506000000000000" pitchFamily="2" charset="-93"/>
                <a:cs typeface="Times New Roman" panose="02020603050405020304" pitchFamily="18" charset="0"/>
              </a:rPr>
              <a:t> khoa </a:t>
            </a:r>
            <a:r>
              <a:rPr lang="vi-VN" sz="2400" i="1" dirty="0" err="1">
                <a:solidFill>
                  <a:srgbClr val="7030A0"/>
                </a:solidFill>
                <a:latin typeface="#9Slide03 Cabin Condensed" panose="00000506000000000000" pitchFamily="2" charset="-93"/>
                <a:cs typeface="Times New Roman" panose="02020603050405020304" pitchFamily="18" charset="0"/>
              </a:rPr>
              <a:t>học</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hiện</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đại</a:t>
            </a:r>
            <a:r>
              <a:rPr lang="vi-VN" sz="2400" i="1" dirty="0">
                <a:solidFill>
                  <a:srgbClr val="7030A0"/>
                </a:solidFill>
                <a:latin typeface="#9Slide03 Cabin Condensed" panose="00000506000000000000" pitchFamily="2" charset="-93"/>
                <a:cs typeface="Times New Roman" panose="02020603050405020304" pitchFamily="18" charset="0"/>
              </a:rPr>
              <a:t>, chi trong </a:t>
            </a:r>
            <a:r>
              <a:rPr lang="vi-VN" sz="2400" i="1" dirty="0" err="1">
                <a:solidFill>
                  <a:srgbClr val="7030A0"/>
                </a:solidFill>
                <a:latin typeface="#9Slide03 Cabin Condensed" panose="00000506000000000000" pitchFamily="2" charset="-93"/>
                <a:cs typeface="Times New Roman" panose="02020603050405020304" pitchFamily="18" charset="0"/>
              </a:rPr>
              <a:t>một</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thập</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kỉ</a:t>
            </a:r>
            <a:r>
              <a:rPr lang="vi-VN" sz="2400" i="1" dirty="0">
                <a:solidFill>
                  <a:srgbClr val="7030A0"/>
                </a:solidFill>
                <a:latin typeface="#9Slide03 Cabin Condensed" panose="00000506000000000000" pitchFamily="2" charset="-93"/>
                <a:cs typeface="Times New Roman" panose="02020603050405020304" pitchFamily="18" charset="0"/>
              </a:rPr>
              <a:t> (1765 – 1775) </a:t>
            </a:r>
            <a:r>
              <a:rPr lang="vi-VN" sz="2400" i="1" dirty="0" err="1">
                <a:solidFill>
                  <a:srgbClr val="7030A0"/>
                </a:solidFill>
                <a:latin typeface="#9Slide03 Cabin Condensed" panose="00000506000000000000" pitchFamily="2" charset="-93"/>
                <a:cs typeface="Times New Roman" panose="02020603050405020304" pitchFamily="18" charset="0"/>
              </a:rPr>
              <a:t>đã</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có</a:t>
            </a:r>
            <a:r>
              <a:rPr lang="vi-VN" sz="2400" i="1" dirty="0">
                <a:solidFill>
                  <a:srgbClr val="7030A0"/>
                </a:solidFill>
                <a:latin typeface="#9Slide03 Cabin Condensed" panose="00000506000000000000" pitchFamily="2" charset="-93"/>
                <a:cs typeface="Times New Roman" panose="02020603050405020304" pitchFamily="18" charset="0"/>
              </a:rPr>
              <a:t> thêm 5 nguyên </a:t>
            </a:r>
            <a:r>
              <a:rPr lang="vi-VN" sz="2400" i="1" dirty="0" err="1">
                <a:solidFill>
                  <a:srgbClr val="7030A0"/>
                </a:solidFill>
                <a:latin typeface="#9Slide03 Cabin Condensed" panose="00000506000000000000" pitchFamily="2" charset="-93"/>
                <a:cs typeface="Times New Roman" panose="02020603050405020304" pitchFamily="18" charset="0"/>
              </a:rPr>
              <a:t>tố</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hóa</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học</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được</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xác</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định</a:t>
            </a:r>
            <a:r>
              <a:rPr lang="vi-VN" sz="2400" i="1" dirty="0">
                <a:solidFill>
                  <a:srgbClr val="7030A0"/>
                </a:solidFill>
                <a:latin typeface="#9Slide03 Cabin Condensed" panose="00000506000000000000" pitchFamily="2" charset="-93"/>
                <a:cs typeface="Times New Roman" panose="02020603050405020304" pitchFamily="18" charset="0"/>
              </a:rPr>
              <a:t>. Trong </a:t>
            </a:r>
            <a:r>
              <a:rPr lang="vi-VN" sz="2400" i="1" dirty="0" err="1">
                <a:solidFill>
                  <a:srgbClr val="7030A0"/>
                </a:solidFill>
                <a:latin typeface="#9Slide03 Cabin Condensed" panose="00000506000000000000" pitchFamily="2" charset="-93"/>
                <a:cs typeface="Times New Roman" panose="02020603050405020304" pitchFamily="18" charset="0"/>
              </a:rPr>
              <a:t>đó</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có</a:t>
            </a:r>
            <a:r>
              <a:rPr lang="vi-VN" sz="2400" i="1" dirty="0">
                <a:solidFill>
                  <a:srgbClr val="7030A0"/>
                </a:solidFill>
                <a:latin typeface="#9Slide03 Cabin Condensed" panose="00000506000000000000" pitchFamily="2" charset="-93"/>
                <a:cs typeface="Times New Roman" panose="02020603050405020304" pitchFamily="18" charset="0"/>
              </a:rPr>
              <a:t> 3 </a:t>
            </a:r>
            <a:r>
              <a:rPr lang="vi-VN" sz="2400" i="1" dirty="0" err="1">
                <a:solidFill>
                  <a:srgbClr val="7030A0"/>
                </a:solidFill>
                <a:latin typeface="#9Slide03 Cabin Condensed" panose="00000506000000000000" pitchFamily="2" charset="-93"/>
                <a:cs typeface="Times New Roman" panose="02020603050405020304" pitchFamily="18" charset="0"/>
              </a:rPr>
              <a:t>khí</a:t>
            </a:r>
            <a:r>
              <a:rPr lang="vi-VN" sz="2400" i="1" dirty="0">
                <a:solidFill>
                  <a:srgbClr val="7030A0"/>
                </a:solidFill>
                <a:latin typeface="#9Slide03 Cabin Condensed" panose="00000506000000000000" pitchFamily="2" charset="-93"/>
                <a:cs typeface="Times New Roman" panose="02020603050405020304" pitchFamily="18" charset="0"/>
              </a:rPr>
              <a:t> không </a:t>
            </a:r>
            <a:r>
              <a:rPr lang="vi-VN" sz="2400" i="1" dirty="0" err="1">
                <a:solidFill>
                  <a:srgbClr val="7030A0"/>
                </a:solidFill>
                <a:latin typeface="#9Slide03 Cabin Condensed" panose="00000506000000000000" pitchFamily="2" charset="-93"/>
                <a:cs typeface="Times New Roman" panose="02020603050405020304" pitchFamily="18" charset="0"/>
              </a:rPr>
              <a:t>màu</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là</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hydrogen</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nitrogen</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và</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oxygen</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Tính</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đến</a:t>
            </a:r>
            <a:r>
              <a:rPr lang="vi-VN" sz="2400" i="1" dirty="0">
                <a:solidFill>
                  <a:srgbClr val="7030A0"/>
                </a:solidFill>
                <a:latin typeface="#9Slide03 Cabin Condensed" panose="00000506000000000000" pitchFamily="2" charset="-93"/>
                <a:cs typeface="Times New Roman" panose="02020603050405020304" pitchFamily="18" charset="0"/>
              </a:rPr>
              <a:t> năm 2016, </a:t>
            </a:r>
            <a:r>
              <a:rPr lang="vi-VN" sz="2400" i="1" dirty="0" err="1">
                <a:solidFill>
                  <a:srgbClr val="7030A0"/>
                </a:solidFill>
                <a:latin typeface="#9Slide03 Cabin Condensed" panose="00000506000000000000" pitchFamily="2" charset="-93"/>
                <a:cs typeface="Times New Roman" panose="02020603050405020304" pitchFamily="18" charset="0"/>
              </a:rPr>
              <a:t>tổng</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cộng</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đã</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có</a:t>
            </a:r>
            <a:r>
              <a:rPr lang="vi-VN" sz="2400" i="1" dirty="0">
                <a:solidFill>
                  <a:srgbClr val="7030A0"/>
                </a:solidFill>
                <a:latin typeface="#9Slide03 Cabin Condensed" panose="00000506000000000000" pitchFamily="2" charset="-93"/>
                <a:cs typeface="Times New Roman" panose="02020603050405020304" pitchFamily="18" charset="0"/>
              </a:rPr>
              <a:t> 118 nguyên </a:t>
            </a:r>
            <a:r>
              <a:rPr lang="vi-VN" sz="2400" i="1" dirty="0" err="1">
                <a:solidFill>
                  <a:srgbClr val="7030A0"/>
                </a:solidFill>
                <a:latin typeface="#9Slide03 Cabin Condensed" panose="00000506000000000000" pitchFamily="2" charset="-93"/>
                <a:cs typeface="Times New Roman" panose="02020603050405020304" pitchFamily="18" charset="0"/>
              </a:rPr>
              <a:t>tố</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hóa</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học</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được</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xác</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định</a:t>
            </a:r>
            <a:r>
              <a:rPr lang="vi-VN" sz="2400" i="1" dirty="0">
                <a:solidFill>
                  <a:srgbClr val="7030A0"/>
                </a:solidFill>
                <a:latin typeface="#9Slide03 Cabin Condensed" panose="00000506000000000000" pitchFamily="2" charset="-93"/>
                <a:cs typeface="Times New Roman" panose="02020603050405020304" pitchFamily="18" charset="0"/>
              </a:rPr>
              <a:t> trên </a:t>
            </a:r>
            <a:r>
              <a:rPr lang="vi-VN" sz="2400" i="1" dirty="0" err="1">
                <a:solidFill>
                  <a:srgbClr val="7030A0"/>
                </a:solidFill>
                <a:latin typeface="#9Slide03 Cabin Condensed" panose="00000506000000000000" pitchFamily="2" charset="-93"/>
                <a:cs typeface="Times New Roman" panose="02020603050405020304" pitchFamily="18" charset="0"/>
              </a:rPr>
              <a:t>bảng</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tuần</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hoàn</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các</a:t>
            </a:r>
            <a:r>
              <a:rPr lang="vi-VN" sz="2400" i="1" dirty="0">
                <a:solidFill>
                  <a:srgbClr val="7030A0"/>
                </a:solidFill>
                <a:latin typeface="#9Slide03 Cabin Condensed" panose="00000506000000000000" pitchFamily="2" charset="-93"/>
                <a:cs typeface="Times New Roman" panose="02020603050405020304" pitchFamily="18" charset="0"/>
              </a:rPr>
              <a:t> nguyên </a:t>
            </a:r>
            <a:r>
              <a:rPr lang="vi-VN" sz="2400" i="1" dirty="0" err="1">
                <a:solidFill>
                  <a:srgbClr val="7030A0"/>
                </a:solidFill>
                <a:latin typeface="#9Slide03 Cabin Condensed" panose="00000506000000000000" pitchFamily="2" charset="-93"/>
                <a:cs typeface="Times New Roman" panose="02020603050405020304" pitchFamily="18" charset="0"/>
              </a:rPr>
              <a:t>tố</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hóa</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học</a:t>
            </a:r>
            <a:r>
              <a:rPr lang="vi-VN" sz="2400" i="1" dirty="0">
                <a:solidFill>
                  <a:srgbClr val="7030A0"/>
                </a:solidFill>
                <a:latin typeface="#9Slide03 Cabin Condensed" panose="00000506000000000000" pitchFamily="2" charset="-93"/>
                <a:cs typeface="Times New Roman" panose="02020603050405020304" pitchFamily="18" charset="0"/>
              </a:rPr>
              <a:t>. Trong </a:t>
            </a:r>
            <a:r>
              <a:rPr lang="vi-VN" sz="2400" i="1" dirty="0" err="1">
                <a:solidFill>
                  <a:srgbClr val="7030A0"/>
                </a:solidFill>
                <a:latin typeface="#9Slide03 Cabin Condensed" panose="00000506000000000000" pitchFamily="2" charset="-93"/>
                <a:cs typeface="Times New Roman" panose="02020603050405020304" pitchFamily="18" charset="0"/>
              </a:rPr>
              <a:t>bảng</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tuần</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hoàn</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các</a:t>
            </a:r>
            <a:r>
              <a:rPr lang="vi-VN" sz="2400" i="1" dirty="0">
                <a:solidFill>
                  <a:srgbClr val="7030A0"/>
                </a:solidFill>
                <a:latin typeface="#9Slide03 Cabin Condensed" panose="00000506000000000000" pitchFamily="2" charset="-93"/>
                <a:cs typeface="Times New Roman" panose="02020603050405020304" pitchFamily="18" charset="0"/>
              </a:rPr>
              <a:t> nguyên </a:t>
            </a:r>
            <a:r>
              <a:rPr lang="vi-VN" sz="2400" i="1" dirty="0" err="1">
                <a:solidFill>
                  <a:srgbClr val="7030A0"/>
                </a:solidFill>
                <a:latin typeface="#9Slide03 Cabin Condensed" panose="00000506000000000000" pitchFamily="2" charset="-93"/>
                <a:cs typeface="Times New Roman" panose="02020603050405020304" pitchFamily="18" charset="0"/>
              </a:rPr>
              <a:t>tố</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được</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sắp</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xếp</a:t>
            </a:r>
            <a:r>
              <a:rPr lang="vi-VN" sz="2400" i="1" dirty="0">
                <a:solidFill>
                  <a:srgbClr val="7030A0"/>
                </a:solidFill>
                <a:latin typeface="#9Slide03 Cabin Condensed" panose="00000506000000000000" pitchFamily="2" charset="-93"/>
                <a:cs typeface="Times New Roman" panose="02020603050405020304" pitchFamily="18" charset="0"/>
              </a:rPr>
              <a:t> theo nguyên </a:t>
            </a:r>
            <a:r>
              <a:rPr lang="vi-VN" sz="2400" i="1" dirty="0" err="1">
                <a:solidFill>
                  <a:srgbClr val="7030A0"/>
                </a:solidFill>
                <a:latin typeface="#9Slide03 Cabin Condensed" panose="00000506000000000000" pitchFamily="2" charset="-93"/>
                <a:cs typeface="Times New Roman" panose="02020603050405020304" pitchFamily="18" charset="0"/>
              </a:rPr>
              <a:t>tắc</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nào</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và</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có</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mối</a:t>
            </a:r>
            <a:r>
              <a:rPr lang="vi-VN" sz="2400" i="1" dirty="0">
                <a:solidFill>
                  <a:srgbClr val="7030A0"/>
                </a:solidFill>
                <a:latin typeface="#9Slide03 Cabin Condensed" panose="00000506000000000000" pitchFamily="2" charset="-93"/>
                <a:cs typeface="Times New Roman" panose="02020603050405020304" pitchFamily="18" charset="0"/>
              </a:rPr>
              <a:t> liên </a:t>
            </a:r>
            <a:r>
              <a:rPr lang="vi-VN" sz="2400" i="1" dirty="0" err="1">
                <a:solidFill>
                  <a:srgbClr val="7030A0"/>
                </a:solidFill>
                <a:latin typeface="#9Slide03 Cabin Condensed" panose="00000506000000000000" pitchFamily="2" charset="-93"/>
                <a:cs typeface="Times New Roman" panose="02020603050405020304" pitchFamily="18" charset="0"/>
              </a:rPr>
              <a:t>hệ</a:t>
            </a:r>
            <a:r>
              <a:rPr lang="vi-VN" sz="2400" i="1" dirty="0">
                <a:solidFill>
                  <a:srgbClr val="7030A0"/>
                </a:solidFill>
                <a:latin typeface="#9Slide03 Cabin Condensed" panose="00000506000000000000" pitchFamily="2" charset="-93"/>
                <a:cs typeface="Times New Roman" panose="02020603050405020304" pitchFamily="18" charset="0"/>
              </a:rPr>
              <a:t> như </a:t>
            </a:r>
            <a:r>
              <a:rPr lang="vi-VN" sz="2400" i="1" dirty="0" err="1">
                <a:solidFill>
                  <a:srgbClr val="7030A0"/>
                </a:solidFill>
                <a:latin typeface="#9Slide03 Cabin Condensed" panose="00000506000000000000" pitchFamily="2" charset="-93"/>
                <a:cs typeface="Times New Roman" panose="02020603050405020304" pitchFamily="18" charset="0"/>
              </a:rPr>
              <a:t>thế</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nào</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với</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cấu</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hình</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electron</a:t>
            </a:r>
            <a:r>
              <a:rPr lang="vi-VN" sz="2400" i="1" dirty="0">
                <a:solidFill>
                  <a:srgbClr val="7030A0"/>
                </a:solidFill>
                <a:latin typeface="#9Slide03 Cabin Condensed" panose="00000506000000000000" pitchFamily="2" charset="-93"/>
                <a:cs typeface="Times New Roman" panose="02020603050405020304" pitchFamily="18" charset="0"/>
              </a:rPr>
              <a:t> nguyên </a:t>
            </a:r>
            <a:r>
              <a:rPr lang="vi-VN" sz="2400" i="1" dirty="0" err="1">
                <a:solidFill>
                  <a:srgbClr val="7030A0"/>
                </a:solidFill>
                <a:latin typeface="#9Slide03 Cabin Condensed" panose="00000506000000000000" pitchFamily="2" charset="-93"/>
                <a:cs typeface="Times New Roman" panose="02020603050405020304" pitchFamily="18" charset="0"/>
              </a:rPr>
              <a:t>tử</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của</a:t>
            </a:r>
            <a:r>
              <a:rPr lang="vi-VN" sz="2400" i="1" dirty="0">
                <a:solidFill>
                  <a:srgbClr val="7030A0"/>
                </a:solidFill>
                <a:latin typeface="#9Slide03 Cabin Condensed" panose="00000506000000000000" pitchFamily="2" charset="-93"/>
                <a:cs typeface="Times New Roman" panose="02020603050405020304" pitchFamily="18" charset="0"/>
              </a:rPr>
              <a:t> nguyên </a:t>
            </a:r>
            <a:r>
              <a:rPr lang="vi-VN" sz="2400" i="1" dirty="0" err="1">
                <a:solidFill>
                  <a:srgbClr val="7030A0"/>
                </a:solidFill>
                <a:latin typeface="#9Slide03 Cabin Condensed" panose="00000506000000000000" pitchFamily="2" charset="-93"/>
                <a:cs typeface="Times New Roman" panose="02020603050405020304" pitchFamily="18" charset="0"/>
              </a:rPr>
              <a:t>tố</a:t>
            </a:r>
            <a:r>
              <a:rPr lang="vi-VN" sz="2400" i="1" dirty="0">
                <a:solidFill>
                  <a:srgbClr val="7030A0"/>
                </a:solidFill>
                <a:latin typeface="#9Slide03 Cabin Condensed" panose="00000506000000000000" pitchFamily="2" charset="-93"/>
                <a:cs typeface="Times New Roman" panose="02020603050405020304" pitchFamily="18" charset="0"/>
              </a:rPr>
              <a:t> </a:t>
            </a:r>
            <a:r>
              <a:rPr lang="vi-VN" sz="2400" i="1" dirty="0" err="1">
                <a:solidFill>
                  <a:srgbClr val="7030A0"/>
                </a:solidFill>
                <a:latin typeface="#9Slide03 Cabin Condensed" panose="00000506000000000000" pitchFamily="2" charset="-93"/>
                <a:cs typeface="Times New Roman" panose="02020603050405020304" pitchFamily="18" charset="0"/>
              </a:rPr>
              <a:t>đó</a:t>
            </a:r>
            <a:r>
              <a:rPr lang="vi-VN" sz="2400" i="1" dirty="0">
                <a:solidFill>
                  <a:srgbClr val="7030A0"/>
                </a:solidFill>
                <a:latin typeface="#9Slide03 Cabin Condensed" panose="00000506000000000000" pitchFamily="2" charset="-93"/>
                <a:cs typeface="Times New Roman" panose="02020603050405020304" pitchFamily="18" charset="0"/>
              </a:rPr>
              <a:t>?</a:t>
            </a:r>
            <a:endParaRPr lang="en-US" sz="2400" i="1" dirty="0">
              <a:solidFill>
                <a:srgbClr val="7030A0"/>
              </a:solidFill>
              <a:latin typeface="#9Slide03 Cabin Condensed" panose="00000506000000000000" pitchFamily="2" charset="-93"/>
              <a:cs typeface="Times New Roman" panose="02020603050405020304" pitchFamily="18" charset="0"/>
            </a:endParaRPr>
          </a:p>
        </p:txBody>
      </p:sp>
      <p:pic>
        <p:nvPicPr>
          <p:cNvPr id="9" name="Hình ảnh 8">
            <a:extLst>
              <a:ext uri="{FF2B5EF4-FFF2-40B4-BE49-F238E27FC236}">
                <a16:creationId xmlns:a16="http://schemas.microsoft.com/office/drawing/2014/main" id="{F05EA8DA-E148-4BD0-BB6F-72F1C634A6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195" y="659011"/>
            <a:ext cx="3754805" cy="24143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Hộp Văn bản 1">
            <a:extLst>
              <a:ext uri="{FF2B5EF4-FFF2-40B4-BE49-F238E27FC236}">
                <a16:creationId xmlns:a16="http://schemas.microsoft.com/office/drawing/2014/main" id="{08392F1F-CD0C-ED02-467C-85D8C205EA65}"/>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34591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ou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9406F5-61EC-4703-80A1-12754A45C79E}"/>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7E722CDC-2CA6-4DCE-8ED0-7434D0511D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5FF26B0-770C-4870-89DE-89B51D24FC8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6" name="Rectangle 5">
            <a:extLst>
              <a:ext uri="{FF2B5EF4-FFF2-40B4-BE49-F238E27FC236}">
                <a16:creationId xmlns:a16="http://schemas.microsoft.com/office/drawing/2014/main" id="{82B72CEC-ADC3-48EF-8751-5ABA2DB99913}"/>
              </a:ext>
            </a:extLst>
          </p:cNvPr>
          <p:cNvSpPr>
            <a:spLocks noChangeAspect="1"/>
          </p:cNvSpPr>
          <p:nvPr>
            <p:custDataLst>
              <p:tags r:id="rId1"/>
            </p:custDataLst>
          </p:nvPr>
        </p:nvSpPr>
        <p:spPr>
          <a:xfrm>
            <a:off x="152401" y="370840"/>
            <a:ext cx="7543799" cy="6096000"/>
          </a:xfrm>
          <a:prstGeom prst="rect">
            <a:avLst/>
          </a:prstGeom>
          <a:solidFill>
            <a:schemeClr val="accent3">
              <a:lumMod val="20000"/>
              <a:lumOff val="80000"/>
            </a:schemeClr>
          </a:solidFill>
          <a:ln w="7620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cap="all" dirty="0"/>
          </a:p>
        </p:txBody>
      </p:sp>
      <p:sp>
        <p:nvSpPr>
          <p:cNvPr id="7" name="Rectangle 6">
            <a:extLst>
              <a:ext uri="{FF2B5EF4-FFF2-40B4-BE49-F238E27FC236}">
                <a16:creationId xmlns:a16="http://schemas.microsoft.com/office/drawing/2014/main" id="{4A9413D1-71EB-43A1-82EA-04130ED4B8CC}"/>
              </a:ext>
            </a:extLst>
          </p:cNvPr>
          <p:cNvSpPr>
            <a:spLocks noChangeAspect="1"/>
          </p:cNvSpPr>
          <p:nvPr>
            <p:custDataLst>
              <p:tags r:id="rId2"/>
            </p:custDataLst>
          </p:nvPr>
        </p:nvSpPr>
        <p:spPr>
          <a:xfrm>
            <a:off x="7086600" y="381000"/>
            <a:ext cx="4952999" cy="6096000"/>
          </a:xfrm>
          <a:prstGeom prst="rect">
            <a:avLst/>
          </a:prstGeom>
          <a:solidFill>
            <a:schemeClr val="accent4">
              <a:lumMod val="20000"/>
              <a:lumOff val="80000"/>
            </a:schemeClr>
          </a:solidFill>
          <a:ln w="76200">
            <a:solidFill>
              <a:schemeClr val="bg2">
                <a:lumMod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cap="all" dirty="0"/>
          </a:p>
        </p:txBody>
      </p:sp>
      <p:sp>
        <p:nvSpPr>
          <p:cNvPr id="10" name="TextBox 9">
            <a:extLst>
              <a:ext uri="{FF2B5EF4-FFF2-40B4-BE49-F238E27FC236}">
                <a16:creationId xmlns:a16="http://schemas.microsoft.com/office/drawing/2014/main" id="{8DEF3FEE-8C90-43C1-B89A-0620DE888561}"/>
              </a:ext>
            </a:extLst>
          </p:cNvPr>
          <p:cNvSpPr txBox="1"/>
          <p:nvPr/>
        </p:nvSpPr>
        <p:spPr>
          <a:xfrm>
            <a:off x="600073" y="874343"/>
            <a:ext cx="6648452" cy="2215991"/>
          </a:xfrm>
          <a:prstGeom prst="rect">
            <a:avLst/>
          </a:prstGeom>
          <a:noFill/>
        </p:spPr>
        <p:txBody>
          <a:bodyPr wrap="square" lIns="0" tIns="0" rIns="0" bIns="0" rtlCol="0">
            <a:spAutoFit/>
          </a:bodyPr>
          <a:lstStyle/>
          <a:p>
            <a:r>
              <a:rPr lang="vi-VN" sz="2400" i="1" dirty="0" err="1">
                <a:solidFill>
                  <a:srgbClr val="0070C0"/>
                </a:solidFill>
                <a:latin typeface="#9Slide03 Cabin Condensed" panose="00000506000000000000" pitchFamily="2" charset="-93"/>
                <a:cs typeface="Times New Roman" panose="02020603050405020304" pitchFamily="18" charset="0"/>
              </a:rPr>
              <a:t>Nitrogen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là</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thành</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phần</a:t>
            </a:r>
            <a:r>
              <a:rPr lang="vi-VN" sz="2400" i="1" dirty="0">
                <a:solidFill>
                  <a:srgbClr val="0070C0"/>
                </a:solidFill>
                <a:latin typeface="#9Slide03 Cabin Condensed" panose="00000506000000000000" pitchFamily="2" charset="-93"/>
                <a:cs typeface="Times New Roman" panose="02020603050405020304" pitchFamily="18" charset="0"/>
              </a:rPr>
              <a:t> dinh </a:t>
            </a:r>
            <a:r>
              <a:rPr lang="vi-VN" sz="2400" i="1" dirty="0" err="1">
                <a:solidFill>
                  <a:srgbClr val="0070C0"/>
                </a:solidFill>
                <a:latin typeface="#9Slide03 Cabin Condensed" panose="00000506000000000000" pitchFamily="2" charset="-93"/>
                <a:cs typeface="Times New Roman" panose="02020603050405020304" pitchFamily="18" charset="0"/>
              </a:rPr>
              <a:t>dưỡng</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cần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thiết</a:t>
            </a:r>
            <a:r>
              <a:rPr lang="vi-VN" sz="2400" i="1" dirty="0">
                <a:solidFill>
                  <a:srgbClr val="0070C0"/>
                </a:solidFill>
                <a:latin typeface="#9Slide03 Cabin Condensed" panose="00000506000000000000" pitchFamily="2" charset="-93"/>
                <a:cs typeface="Times New Roman" panose="02020603050405020304" pitchFamily="18" charset="0"/>
              </a:rPr>
              <a:t> cho </a:t>
            </a:r>
            <a:r>
              <a:rPr lang="vi-VN" sz="2400" i="1" dirty="0" err="1">
                <a:solidFill>
                  <a:srgbClr val="0070C0"/>
                </a:solidFill>
                <a:latin typeface="#9Slide03 Cabin Condensed" panose="00000506000000000000" pitchFamily="2" charset="-93"/>
                <a:cs typeface="Times New Roman" panose="02020603050405020304" pitchFamily="18" charset="0"/>
              </a:rPr>
              <a:t>sự</a:t>
            </a:r>
            <a:r>
              <a:rPr lang="vi-VN" sz="2400" i="1" dirty="0">
                <a:solidFill>
                  <a:srgbClr val="0070C0"/>
                </a:solidFill>
                <a:latin typeface="#9Slide03 Cabin Condensed" panose="00000506000000000000" pitchFamily="2" charset="-93"/>
                <a:cs typeface="Times New Roman" panose="02020603050405020304" pitchFamily="18" charset="0"/>
              </a:rPr>
              <a:t> sinh </a:t>
            </a:r>
            <a:r>
              <a:rPr lang="vi-VN" sz="2400" i="1" dirty="0" err="1">
                <a:solidFill>
                  <a:srgbClr val="0070C0"/>
                </a:solidFill>
                <a:latin typeface="#9Slide03 Cabin Condensed" panose="00000506000000000000" pitchFamily="2" charset="-93"/>
                <a:cs typeface="Times New Roman" panose="02020603050405020304" pitchFamily="18" charset="0"/>
              </a:rPr>
              <a:t>trưởng</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phát</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triển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và</a:t>
            </a:r>
            <a:r>
              <a:rPr lang="vi-VN" sz="2400" i="1" dirty="0">
                <a:solidFill>
                  <a:srgbClr val="0070C0"/>
                </a:solidFill>
                <a:latin typeface="#9Slide03 Cabin Condensed" panose="00000506000000000000" pitchFamily="2" charset="-93"/>
                <a:cs typeface="Times New Roman" panose="02020603050405020304" pitchFamily="18" charset="0"/>
              </a:rPr>
              <a:t> sinh </a:t>
            </a:r>
            <a:r>
              <a:rPr lang="vi-VN" sz="2400" i="1" dirty="0" err="1">
                <a:solidFill>
                  <a:srgbClr val="0070C0"/>
                </a:solidFill>
                <a:latin typeface="#9Slide03 Cabin Condensed" panose="00000506000000000000" pitchFamily="2" charset="-93"/>
                <a:cs typeface="Times New Roman" panose="02020603050405020304" pitchFamily="18" charset="0"/>
              </a:rPr>
              <a:t>sản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của</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thực</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vật</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Biết</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nitrogen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có</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số</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hiệu</a:t>
            </a:r>
            <a:r>
              <a:rPr lang="vi-VN" sz="2400" i="1" dirty="0">
                <a:solidFill>
                  <a:srgbClr val="0070C0"/>
                </a:solidFill>
                <a:latin typeface="#9Slide03 Cabin Condensed" panose="00000506000000000000" pitchFamily="2" charset="-93"/>
                <a:cs typeface="Times New Roman" panose="02020603050405020304" pitchFamily="18" charset="0"/>
              </a:rPr>
              <a:t> nguyên </a:t>
            </a:r>
            <a:r>
              <a:rPr lang="vi-VN" sz="2400" i="1" dirty="0" err="1">
                <a:solidFill>
                  <a:srgbClr val="0070C0"/>
                </a:solidFill>
                <a:latin typeface="#9Slide03 Cabin Condensed" panose="00000506000000000000" pitchFamily="2" charset="-93"/>
                <a:cs typeface="Times New Roman" panose="02020603050405020304" pitchFamily="18" charset="0"/>
              </a:rPr>
              <a:t>tử</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là</a:t>
            </a:r>
            <a:r>
              <a:rPr lang="vi-VN" sz="2400" i="1" dirty="0">
                <a:solidFill>
                  <a:srgbClr val="0070C0"/>
                </a:solidFill>
                <a:latin typeface="#9Slide03 Cabin Condensed" panose="00000506000000000000" pitchFamily="2" charset="-93"/>
                <a:cs typeface="Times New Roman" panose="02020603050405020304" pitchFamily="18" charset="0"/>
              </a:rPr>
              <a:t> 7.</a:t>
            </a:r>
          </a:p>
          <a:p>
            <a:r>
              <a:rPr lang="vi-VN" sz="2400" i="1" dirty="0">
                <a:solidFill>
                  <a:srgbClr val="0070C0"/>
                </a:solidFill>
                <a:latin typeface="#9Slide03 Cabin Condensed" panose="00000506000000000000" pitchFamily="2" charset="-93"/>
                <a:cs typeface="Times New Roman" panose="02020603050405020304" pitchFamily="18" charset="0"/>
              </a:rPr>
              <a:t>a) </a:t>
            </a:r>
            <a:r>
              <a:rPr lang="vi-VN" sz="2400" i="1" dirty="0" err="1">
                <a:solidFill>
                  <a:srgbClr val="0070C0"/>
                </a:solidFill>
                <a:latin typeface="#9Slide03 Cabin Condensed" panose="00000506000000000000" pitchFamily="2" charset="-93"/>
                <a:cs typeface="Times New Roman" panose="02020603050405020304" pitchFamily="18" charset="0"/>
              </a:rPr>
              <a:t>Viết</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cấu</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hình</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electron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của</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nitrogen</a:t>
            </a:r>
            <a:endParaRPr lang="vi-VN" sz="2400" i="1" dirty="0">
              <a:solidFill>
                <a:srgbClr val="0070C0"/>
              </a:solidFill>
              <a:latin typeface="#9Slide03 Cabin Condensed" panose="00000506000000000000" pitchFamily="2" charset="-93"/>
              <a:cs typeface="Times New Roman" panose="02020603050405020304" pitchFamily="18" charset="0"/>
            </a:endParaRPr>
          </a:p>
          <a:p>
            <a:r>
              <a:rPr lang="vi-VN" sz="2400" i="1" dirty="0">
                <a:solidFill>
                  <a:srgbClr val="0070C0"/>
                </a:solidFill>
                <a:latin typeface="#9Slide03 Cabin Condensed" panose="00000506000000000000" pitchFamily="2" charset="-93"/>
                <a:cs typeface="Times New Roman" panose="02020603050405020304" pitchFamily="18" charset="0"/>
              </a:rPr>
              <a:t>b) </a:t>
            </a:r>
            <a:r>
              <a:rPr lang="vi-VN" sz="2400" i="1" dirty="0" err="1">
                <a:solidFill>
                  <a:srgbClr val="0070C0"/>
                </a:solidFill>
                <a:latin typeface="#9Slide03 Cabin Condensed" panose="00000506000000000000" pitchFamily="2" charset="-93"/>
                <a:cs typeface="Times New Roman" panose="02020603050405020304" pitchFamily="18" charset="0"/>
              </a:rPr>
              <a:t>Nitrogen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là</a:t>
            </a:r>
            <a:r>
              <a:rPr lang="vi-VN" sz="2400" i="1" dirty="0">
                <a:solidFill>
                  <a:srgbClr val="0070C0"/>
                </a:solidFill>
                <a:latin typeface="#9Slide03 Cabin Condensed" panose="00000506000000000000" pitchFamily="2" charset="-93"/>
                <a:cs typeface="Times New Roman" panose="02020603050405020304" pitchFamily="18" charset="0"/>
              </a:rPr>
              <a:t> nguyên </a:t>
            </a:r>
            <a:r>
              <a:rPr lang="vi-VN" sz="2400" i="1" dirty="0" err="1">
                <a:solidFill>
                  <a:srgbClr val="0070C0"/>
                </a:solidFill>
                <a:latin typeface="#9Slide03 Cabin Condensed" panose="00000506000000000000" pitchFamily="2" charset="-93"/>
                <a:cs typeface="Times New Roman" panose="02020603050405020304" pitchFamily="18" charset="0"/>
              </a:rPr>
              <a:t>tố</a:t>
            </a:r>
            <a:r>
              <a:rPr lang="vi-VN" sz="2400" i="1" dirty="0">
                <a:solidFill>
                  <a:srgbClr val="0070C0"/>
                </a:solidFill>
                <a:latin typeface="#9Slide03 Cabin Condensed" panose="00000506000000000000" pitchFamily="2" charset="-93"/>
                <a:cs typeface="Times New Roman" panose="02020603050405020304" pitchFamily="18" charset="0"/>
              </a:rPr>
              <a:t> s, p, d hay f?</a:t>
            </a:r>
          </a:p>
          <a:p>
            <a:r>
              <a:rPr lang="vi-VN" sz="2400" i="1" dirty="0">
                <a:solidFill>
                  <a:srgbClr val="0070C0"/>
                </a:solidFill>
                <a:latin typeface="#9Slide03 Cabin Condensed" panose="00000506000000000000" pitchFamily="2" charset="-93"/>
                <a:cs typeface="Times New Roman" panose="02020603050405020304" pitchFamily="18" charset="0"/>
              </a:rPr>
              <a:t>c) </a:t>
            </a:r>
            <a:r>
              <a:rPr lang="vi-VN" sz="2400" i="1" dirty="0" err="1">
                <a:solidFill>
                  <a:srgbClr val="0070C0"/>
                </a:solidFill>
                <a:latin typeface="#9Slide03 Cabin Condensed" panose="00000506000000000000" pitchFamily="2" charset="-93"/>
                <a:cs typeface="Times New Roman" panose="02020603050405020304" pitchFamily="18" charset="0"/>
              </a:rPr>
              <a:t>Nitrogen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là</a:t>
            </a:r>
            <a:r>
              <a:rPr lang="vi-VN" sz="2400" i="1" dirty="0">
                <a:solidFill>
                  <a:srgbClr val="0070C0"/>
                </a:solidFill>
                <a:latin typeface="#9Slide03 Cabin Condensed" panose="00000506000000000000" pitchFamily="2" charset="-93"/>
                <a:cs typeface="Times New Roman" panose="02020603050405020304" pitchFamily="18" charset="0"/>
              </a:rPr>
              <a:t> kim </a:t>
            </a:r>
            <a:r>
              <a:rPr lang="vi-VN" sz="2400" i="1" dirty="0" err="1">
                <a:solidFill>
                  <a:srgbClr val="0070C0"/>
                </a:solidFill>
                <a:latin typeface="#9Slide03 Cabin Condensed" panose="00000506000000000000" pitchFamily="2" charset="-93"/>
                <a:cs typeface="Times New Roman" panose="02020603050405020304" pitchFamily="18" charset="0"/>
              </a:rPr>
              <a:t>loại</a:t>
            </a:r>
            <a:r>
              <a:rPr lang="vi-VN" sz="2400" i="1" dirty="0">
                <a:solidFill>
                  <a:srgbClr val="0070C0"/>
                </a:solidFill>
                <a:latin typeface="#9Slide03 Cabin Condensed" panose="00000506000000000000" pitchFamily="2" charset="-93"/>
                <a:cs typeface="Times New Roman" panose="02020603050405020304" pitchFamily="18" charset="0"/>
              </a:rPr>
              <a:t>, phi kim hay </a:t>
            </a:r>
            <a:r>
              <a:rPr lang="vi-VN" sz="2400" i="1" dirty="0" err="1">
                <a:solidFill>
                  <a:srgbClr val="0070C0"/>
                </a:solidFill>
                <a:latin typeface="#9Slide03 Cabin Condensed" panose="00000506000000000000" pitchFamily="2" charset="-93"/>
                <a:cs typeface="Times New Roman" panose="02020603050405020304" pitchFamily="18" charset="0"/>
              </a:rPr>
              <a:t>khí</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hiếm</a:t>
            </a:r>
            <a:r>
              <a:rPr lang="vi-VN" sz="2400" i="1" dirty="0">
                <a:solidFill>
                  <a:srgbClr val="0070C0"/>
                </a:solidFill>
                <a:latin typeface="#9Slide03 Cabin Condensed" panose="00000506000000000000" pitchFamily="2" charset="-93"/>
                <a:cs typeface="Times New Roman" panose="02020603050405020304" pitchFamily="18" charset="0"/>
              </a:rPr>
              <a:t>?</a:t>
            </a:r>
          </a:p>
        </p:txBody>
      </p:sp>
      <p:pic>
        <p:nvPicPr>
          <p:cNvPr id="18" name="Picture 17" descr="Download Free png Thinking Transparent Image Clipart Free Cute Boy  Multicultural ... - DLPNG.com">
            <a:extLst>
              <a:ext uri="{FF2B5EF4-FFF2-40B4-BE49-F238E27FC236}">
                <a16:creationId xmlns:a16="http://schemas.microsoft.com/office/drawing/2014/main" id="{9F1F63FC-CF17-49F9-A766-9EACE027F8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767666"/>
            <a:ext cx="3048001" cy="2709334"/>
          </a:xfrm>
          <a:custGeom>
            <a:avLst/>
            <a:gdLst>
              <a:gd name="connsiteX0" fmla="*/ 0 w 3048001"/>
              <a:gd name="connsiteY0" fmla="*/ 0 h 2709334"/>
              <a:gd name="connsiteX1" fmla="*/ 3048001 w 3048001"/>
              <a:gd name="connsiteY1" fmla="*/ 0 h 2709334"/>
              <a:gd name="connsiteX2" fmla="*/ 3048001 w 3048001"/>
              <a:gd name="connsiteY2" fmla="*/ 2331772 h 2709334"/>
              <a:gd name="connsiteX3" fmla="*/ 2033928 w 3048001"/>
              <a:gd name="connsiteY3" fmla="*/ 2331772 h 2709334"/>
              <a:gd name="connsiteX4" fmla="*/ 2033928 w 3048001"/>
              <a:gd name="connsiteY4" fmla="*/ 2466975 h 2709334"/>
              <a:gd name="connsiteX5" fmla="*/ 1945141 w 3048001"/>
              <a:gd name="connsiteY5" fmla="*/ 2466975 h 2709334"/>
              <a:gd name="connsiteX6" fmla="*/ 1945141 w 3048001"/>
              <a:gd name="connsiteY6" fmla="*/ 2681287 h 2709334"/>
              <a:gd name="connsiteX7" fmla="*/ 3048001 w 3048001"/>
              <a:gd name="connsiteY7" fmla="*/ 2681287 h 2709334"/>
              <a:gd name="connsiteX8" fmla="*/ 3048001 w 3048001"/>
              <a:gd name="connsiteY8" fmla="*/ 2709334 h 2709334"/>
              <a:gd name="connsiteX9" fmla="*/ 0 w 3048001"/>
              <a:gd name="connsiteY9" fmla="*/ 2709334 h 270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1" h="2709334">
                <a:moveTo>
                  <a:pt x="0" y="0"/>
                </a:moveTo>
                <a:lnTo>
                  <a:pt x="3048001" y="0"/>
                </a:lnTo>
                <a:lnTo>
                  <a:pt x="3048001" y="2331772"/>
                </a:lnTo>
                <a:lnTo>
                  <a:pt x="2033928" y="2331772"/>
                </a:lnTo>
                <a:lnTo>
                  <a:pt x="2033928" y="2466975"/>
                </a:lnTo>
                <a:lnTo>
                  <a:pt x="1945141" y="2466975"/>
                </a:lnTo>
                <a:lnTo>
                  <a:pt x="1945141" y="2681287"/>
                </a:lnTo>
                <a:lnTo>
                  <a:pt x="3048001" y="2681287"/>
                </a:lnTo>
                <a:lnTo>
                  <a:pt x="3048001" y="2709334"/>
                </a:lnTo>
                <a:lnTo>
                  <a:pt x="0" y="2709334"/>
                </a:lnTo>
                <a:close/>
              </a:path>
            </a:pathLst>
          </a:custGeom>
          <a:noFill/>
          <a:extLst>
            <a:ext uri="{909E8E84-426E-40DD-AFC4-6F175D3DCCD1}">
              <a14:hiddenFill xmlns:a14="http://schemas.microsoft.com/office/drawing/2010/main">
                <a:solidFill>
                  <a:srgbClr val="FFFFFF"/>
                </a:solidFill>
              </a14:hiddenFill>
            </a:ext>
          </a:extLst>
        </p:spPr>
      </p:pic>
      <p:pic>
        <p:nvPicPr>
          <p:cNvPr id="8" name="Hình ảnh 7">
            <a:extLst>
              <a:ext uri="{FF2B5EF4-FFF2-40B4-BE49-F238E27FC236}">
                <a16:creationId xmlns:a16="http://schemas.microsoft.com/office/drawing/2014/main" id="{9932A0FD-483C-4A0E-8FFB-105CDF1EC5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3253448"/>
            <a:ext cx="3048001" cy="3050277"/>
          </a:xfrm>
          <a:prstGeom prst="rect">
            <a:avLst/>
          </a:prstGeom>
        </p:spPr>
      </p:pic>
      <p:sp>
        <p:nvSpPr>
          <p:cNvPr id="13" name="TextBox 12">
            <a:extLst>
              <a:ext uri="{FF2B5EF4-FFF2-40B4-BE49-F238E27FC236}">
                <a16:creationId xmlns:a16="http://schemas.microsoft.com/office/drawing/2014/main" id="{6E805EA7-53F9-4AF1-8E48-EEE466716A11}"/>
              </a:ext>
            </a:extLst>
          </p:cNvPr>
          <p:cNvSpPr txBox="1"/>
          <p:nvPr/>
        </p:nvSpPr>
        <p:spPr>
          <a:xfrm>
            <a:off x="9073828" y="843863"/>
            <a:ext cx="1577983" cy="523220"/>
          </a:xfrm>
          <a:prstGeom prst="rect">
            <a:avLst/>
          </a:prstGeom>
          <a:noFill/>
        </p:spPr>
        <p:txBody>
          <a:bodyPr wrap="square" rtlCol="0">
            <a:spAutoFit/>
          </a:bodyPr>
          <a:lstStyle/>
          <a:p>
            <a:pPr algn="just"/>
            <a:r>
              <a:rPr lang="en-US" sz="2800" b="1" dirty="0" err="1">
                <a:solidFill>
                  <a:srgbClr val="C00000"/>
                </a:solidFill>
                <a:latin typeface="#9Slide03 Cabin Condensed" panose="00000506000000000000" pitchFamily="2" charset="-93"/>
              </a:rPr>
              <a:t>Lời</a:t>
            </a:r>
            <a:r>
              <a:rPr lang="en-US" sz="2800" b="1" dirty="0">
                <a:solidFill>
                  <a:srgbClr val="C00000"/>
                </a:solidFill>
                <a:latin typeface="#9Slide03 Cabin Condensed" panose="00000506000000000000" pitchFamily="2" charset="-93"/>
              </a:rPr>
              <a:t> </a:t>
            </a:r>
            <a:r>
              <a:rPr lang="en-US" sz="2800" b="1" dirty="0" err="1">
                <a:solidFill>
                  <a:srgbClr val="C00000"/>
                </a:solidFill>
                <a:latin typeface="#9Slide03 Cabin Condensed" panose="00000506000000000000" pitchFamily="2" charset="-93"/>
              </a:rPr>
              <a:t>giải</a:t>
            </a:r>
            <a:r>
              <a:rPr lang="vi-VN" sz="2800" b="1" dirty="0">
                <a:solidFill>
                  <a:srgbClr val="C00000"/>
                </a:solidFill>
                <a:latin typeface="#9Slide03 Cabin Condensed" panose="00000506000000000000" pitchFamily="2" charset="-93"/>
              </a:rPr>
              <a:t>:</a:t>
            </a:r>
            <a:endParaRPr lang="en-US" sz="2800" b="1" dirty="0">
              <a:solidFill>
                <a:srgbClr val="C00000"/>
              </a:solidFill>
            </a:endParaRPr>
          </a:p>
        </p:txBody>
      </p:sp>
      <p:sp>
        <p:nvSpPr>
          <p:cNvPr id="15" name="Hộp Văn bản 14">
            <a:extLst>
              <a:ext uri="{FF2B5EF4-FFF2-40B4-BE49-F238E27FC236}">
                <a16:creationId xmlns:a16="http://schemas.microsoft.com/office/drawing/2014/main" id="{BBACBD1E-580A-4372-915F-B6B9A9300112}"/>
              </a:ext>
            </a:extLst>
          </p:cNvPr>
          <p:cNvSpPr txBox="1"/>
          <p:nvPr/>
        </p:nvSpPr>
        <p:spPr>
          <a:xfrm>
            <a:off x="7086599" y="1874840"/>
            <a:ext cx="4952999" cy="2677656"/>
          </a:xfrm>
          <a:prstGeom prst="rect">
            <a:avLst/>
          </a:prstGeom>
          <a:noFill/>
        </p:spPr>
        <p:txBody>
          <a:bodyPr wrap="square">
            <a:spAutoFit/>
          </a:bodyPr>
          <a:lstStyle/>
          <a:p>
            <a:pPr marL="457200" indent="-457200" algn="l" latinLnBrk="0">
              <a:buAutoNum type="alphaLcParenR"/>
            </a:pPr>
            <a:r>
              <a:rPr lang="en-US" sz="2400" b="0" i="0" dirty="0">
                <a:solidFill>
                  <a:srgbClr val="333333"/>
                </a:solidFill>
                <a:effectLst/>
                <a:latin typeface="#9Slide03 Cabin Condensed" panose="00000506000000000000" pitchFamily="2" charset="-93"/>
                <a:cs typeface="Times New Roman" panose="02020603050405020304" pitchFamily="18" charset="0"/>
              </a:rPr>
              <a:t>Nitrogen </a:t>
            </a:r>
            <a:r>
              <a:rPr lang="en-US" sz="2400" b="0" i="0" dirty="0" err="1">
                <a:solidFill>
                  <a:srgbClr val="333333"/>
                </a:solidFill>
                <a:effectLst/>
                <a:latin typeface="#9Slide03 Cabin Condensed" panose="00000506000000000000" pitchFamily="2" charset="-93"/>
                <a:cs typeface="Times New Roman" panose="02020603050405020304" pitchFamily="18" charset="0"/>
              </a:rPr>
              <a:t>có</a:t>
            </a:r>
            <a:r>
              <a:rPr lang="en-US" sz="2400" b="0" i="0" dirty="0">
                <a:solidFill>
                  <a:srgbClr val="333333"/>
                </a:solidFill>
                <a:effectLst/>
                <a:latin typeface="#9Slide03 Cabin Condensed" panose="00000506000000000000" pitchFamily="2" charset="-93"/>
                <a:cs typeface="Times New Roman" panose="02020603050405020304" pitchFamily="18" charset="0"/>
              </a:rPr>
              <a:t> </a:t>
            </a:r>
            <a:r>
              <a:rPr lang="en-US" sz="2400" b="0" i="0" dirty="0" err="1">
                <a:solidFill>
                  <a:srgbClr val="333333"/>
                </a:solidFill>
                <a:effectLst/>
                <a:latin typeface="#9Slide03 Cabin Condensed" panose="00000506000000000000" pitchFamily="2" charset="-93"/>
                <a:cs typeface="Times New Roman" panose="02020603050405020304" pitchFamily="18" charset="0"/>
              </a:rPr>
              <a:t>số</a:t>
            </a:r>
            <a:r>
              <a:rPr lang="en-US" sz="2400" b="0" i="0" dirty="0">
                <a:solidFill>
                  <a:srgbClr val="333333"/>
                </a:solidFill>
                <a:effectLst/>
                <a:latin typeface="#9Slide03 Cabin Condensed" panose="00000506000000000000" pitchFamily="2" charset="-93"/>
                <a:cs typeface="Times New Roman" panose="02020603050405020304" pitchFamily="18" charset="0"/>
              </a:rPr>
              <a:t> </a:t>
            </a:r>
            <a:r>
              <a:rPr lang="en-US" sz="2400" b="0" i="0" dirty="0" err="1">
                <a:solidFill>
                  <a:srgbClr val="333333"/>
                </a:solidFill>
                <a:effectLst/>
                <a:latin typeface="#9Slide03 Cabin Condensed" panose="00000506000000000000" pitchFamily="2" charset="-93"/>
                <a:cs typeface="Times New Roman" panose="02020603050405020304" pitchFamily="18" charset="0"/>
              </a:rPr>
              <a:t>hiệu</a:t>
            </a:r>
            <a:r>
              <a:rPr lang="en-US" sz="2400" b="0" i="0" dirty="0">
                <a:solidFill>
                  <a:srgbClr val="333333"/>
                </a:solidFill>
                <a:effectLst/>
                <a:latin typeface="#9Slide03 Cabin Condensed" panose="00000506000000000000" pitchFamily="2" charset="-93"/>
                <a:cs typeface="Times New Roman" panose="02020603050405020304" pitchFamily="18" charset="0"/>
              </a:rPr>
              <a:t> </a:t>
            </a:r>
            <a:r>
              <a:rPr lang="en-US" sz="2400" b="0" i="0" dirty="0" err="1">
                <a:solidFill>
                  <a:srgbClr val="333333"/>
                </a:solidFill>
                <a:effectLst/>
                <a:latin typeface="#9Slide03 Cabin Condensed" panose="00000506000000000000" pitchFamily="2" charset="-93"/>
                <a:cs typeface="Times New Roman" panose="02020603050405020304" pitchFamily="18" charset="0"/>
              </a:rPr>
              <a:t>nguyên</a:t>
            </a:r>
            <a:r>
              <a:rPr lang="en-US" sz="2400" b="0" i="0" dirty="0">
                <a:solidFill>
                  <a:srgbClr val="333333"/>
                </a:solidFill>
                <a:effectLst/>
                <a:latin typeface="#9Slide03 Cabin Condensed" panose="00000506000000000000" pitchFamily="2" charset="-93"/>
                <a:cs typeface="Times New Roman" panose="02020603050405020304" pitchFamily="18" charset="0"/>
              </a:rPr>
              <a:t> </a:t>
            </a:r>
            <a:r>
              <a:rPr lang="en-US" sz="2400" b="0" i="0" dirty="0" err="1">
                <a:solidFill>
                  <a:srgbClr val="333333"/>
                </a:solidFill>
                <a:effectLst/>
                <a:latin typeface="#9Slide03 Cabin Condensed" panose="00000506000000000000" pitchFamily="2" charset="-93"/>
                <a:cs typeface="Times New Roman" panose="02020603050405020304" pitchFamily="18" charset="0"/>
              </a:rPr>
              <a:t>tử</a:t>
            </a:r>
            <a:r>
              <a:rPr lang="en-US" sz="2400" b="0" i="0" dirty="0">
                <a:solidFill>
                  <a:srgbClr val="333333"/>
                </a:solidFill>
                <a:effectLst/>
                <a:latin typeface="#9Slide03 Cabin Condensed" panose="00000506000000000000" pitchFamily="2" charset="-93"/>
                <a:cs typeface="Times New Roman" panose="02020603050405020304" pitchFamily="18" charset="0"/>
              </a:rPr>
              <a:t>: </a:t>
            </a:r>
          </a:p>
          <a:p>
            <a:pPr algn="l" latinLnBrk="0"/>
            <a:r>
              <a:rPr lang="en-US" sz="2400" b="0" i="0" dirty="0">
                <a:solidFill>
                  <a:srgbClr val="333333"/>
                </a:solidFill>
                <a:effectLst/>
                <a:latin typeface="#9Slide03 Cabin Condensed" panose="00000506000000000000" pitchFamily="2" charset="-93"/>
                <a:cs typeface="Times New Roman" panose="02020603050405020304" pitchFamily="18" charset="0"/>
              </a:rPr>
              <a:t>Z = 7 </a:t>
            </a:r>
            <a:r>
              <a:rPr lang="en-US" sz="2400" dirty="0">
                <a:solidFill>
                  <a:schemeClr val="tx1"/>
                </a:solidFill>
                <a:latin typeface="#9Slide03 Cabin Condensed" panose="00000506000000000000" pitchFamily="2" charset="-93"/>
                <a:cs typeface="Times New Roman" panose="02020603050405020304" pitchFamily="18" charset="0"/>
              </a:rPr>
              <a:t>⇒</a:t>
            </a:r>
            <a:r>
              <a:rPr lang="en-US" sz="2400" b="0" i="0" dirty="0">
                <a:effectLst/>
                <a:latin typeface="#9Slide03 Cabin Condensed" panose="00000506000000000000" pitchFamily="2" charset="-93"/>
                <a:cs typeface="Times New Roman" panose="02020603050405020304" pitchFamily="18" charset="0"/>
              </a:rPr>
              <a:t> </a:t>
            </a:r>
            <a:r>
              <a:rPr lang="en-US" sz="2400" b="0" i="0" dirty="0">
                <a:solidFill>
                  <a:srgbClr val="333333"/>
                </a:solidFill>
                <a:effectLst/>
                <a:latin typeface="#9Slide03 Cabin Condensed" panose="00000506000000000000" pitchFamily="2" charset="-93"/>
                <a:cs typeface="Times New Roman" panose="02020603050405020304" pitchFamily="18" charset="0"/>
              </a:rPr>
              <a:t> </a:t>
            </a:r>
            <a:r>
              <a:rPr lang="en-US" sz="2400" b="0" i="0" dirty="0" err="1">
                <a:solidFill>
                  <a:srgbClr val="333333"/>
                </a:solidFill>
                <a:effectLst/>
                <a:latin typeface="#9Slide03 Cabin Condensed" panose="00000506000000000000" pitchFamily="2" charset="-93"/>
                <a:cs typeface="Times New Roman" panose="02020603050405020304" pitchFamily="18" charset="0"/>
              </a:rPr>
              <a:t>Cấu</a:t>
            </a:r>
            <a:r>
              <a:rPr lang="en-US" sz="2400" b="0" i="0" dirty="0">
                <a:solidFill>
                  <a:srgbClr val="333333"/>
                </a:solidFill>
                <a:effectLst/>
                <a:latin typeface="#9Slide03 Cabin Condensed" panose="00000506000000000000" pitchFamily="2" charset="-93"/>
                <a:cs typeface="Times New Roman" panose="02020603050405020304" pitchFamily="18" charset="0"/>
              </a:rPr>
              <a:t> </a:t>
            </a:r>
            <a:r>
              <a:rPr lang="en-US" sz="2400" b="0" i="0" dirty="0" err="1">
                <a:solidFill>
                  <a:srgbClr val="333333"/>
                </a:solidFill>
                <a:effectLst/>
                <a:latin typeface="#9Slide03 Cabin Condensed" panose="00000506000000000000" pitchFamily="2" charset="-93"/>
                <a:cs typeface="Times New Roman" panose="02020603050405020304" pitchFamily="18" charset="0"/>
              </a:rPr>
              <a:t>hình</a:t>
            </a:r>
            <a:r>
              <a:rPr lang="en-US" sz="2400" b="0" i="0" dirty="0">
                <a:solidFill>
                  <a:srgbClr val="333333"/>
                </a:solidFill>
                <a:effectLst/>
                <a:latin typeface="#9Slide03 Cabin Condensed" panose="00000506000000000000" pitchFamily="2" charset="-93"/>
                <a:cs typeface="Times New Roman" panose="02020603050405020304" pitchFamily="18" charset="0"/>
              </a:rPr>
              <a:t> electron </a:t>
            </a:r>
            <a:r>
              <a:rPr lang="en-US" sz="2400" b="0" i="0" dirty="0" err="1">
                <a:solidFill>
                  <a:srgbClr val="333333"/>
                </a:solidFill>
                <a:effectLst/>
                <a:latin typeface="#9Slide03 Cabin Condensed" panose="00000506000000000000" pitchFamily="2" charset="-93"/>
                <a:cs typeface="Times New Roman" panose="02020603050405020304" pitchFamily="18" charset="0"/>
              </a:rPr>
              <a:t>của</a:t>
            </a:r>
            <a:r>
              <a:rPr lang="en-US" sz="2400" b="0" i="0" dirty="0">
                <a:solidFill>
                  <a:srgbClr val="333333"/>
                </a:solidFill>
                <a:effectLst/>
                <a:latin typeface="#9Slide03 Cabin Condensed" panose="00000506000000000000" pitchFamily="2" charset="-93"/>
                <a:cs typeface="Times New Roman" panose="02020603050405020304" pitchFamily="18" charset="0"/>
              </a:rPr>
              <a:t> nitrogen: 1s</a:t>
            </a:r>
            <a:r>
              <a:rPr lang="en-US" sz="2400" b="0" i="0" baseline="30000" dirty="0">
                <a:solidFill>
                  <a:srgbClr val="333333"/>
                </a:solidFill>
                <a:effectLst/>
                <a:latin typeface="#9Slide03 Cabin Condensed" panose="00000506000000000000" pitchFamily="2" charset="-93"/>
                <a:cs typeface="Times New Roman" panose="02020603050405020304" pitchFamily="18" charset="0"/>
              </a:rPr>
              <a:t>2</a:t>
            </a:r>
            <a:r>
              <a:rPr lang="en-US" sz="2400" b="0" i="0" dirty="0">
                <a:solidFill>
                  <a:srgbClr val="333333"/>
                </a:solidFill>
                <a:effectLst/>
                <a:latin typeface="#9Slide03 Cabin Condensed" panose="00000506000000000000" pitchFamily="2" charset="-93"/>
                <a:cs typeface="Times New Roman" panose="02020603050405020304" pitchFamily="18" charset="0"/>
              </a:rPr>
              <a:t>2s</a:t>
            </a:r>
            <a:r>
              <a:rPr lang="en-US" sz="2400" b="0" i="0" baseline="30000" dirty="0">
                <a:solidFill>
                  <a:srgbClr val="333333"/>
                </a:solidFill>
                <a:effectLst/>
                <a:latin typeface="#9Slide03 Cabin Condensed" panose="00000506000000000000" pitchFamily="2" charset="-93"/>
                <a:cs typeface="Times New Roman" panose="02020603050405020304" pitchFamily="18" charset="0"/>
              </a:rPr>
              <a:t>2</a:t>
            </a:r>
            <a:r>
              <a:rPr lang="en-US" sz="2400" b="0" i="0" dirty="0">
                <a:solidFill>
                  <a:srgbClr val="333333"/>
                </a:solidFill>
                <a:effectLst/>
                <a:latin typeface="#9Slide03 Cabin Condensed" panose="00000506000000000000" pitchFamily="2" charset="-93"/>
                <a:cs typeface="Times New Roman" panose="02020603050405020304" pitchFamily="18" charset="0"/>
              </a:rPr>
              <a:t>2p</a:t>
            </a:r>
            <a:r>
              <a:rPr lang="en-US" sz="2400" b="0" i="0" baseline="30000" dirty="0">
                <a:solidFill>
                  <a:srgbClr val="333333"/>
                </a:solidFill>
                <a:effectLst/>
                <a:latin typeface="#9Slide03 Cabin Condensed" panose="00000506000000000000" pitchFamily="2" charset="-93"/>
                <a:cs typeface="Times New Roman" panose="02020603050405020304" pitchFamily="18" charset="0"/>
              </a:rPr>
              <a:t>3</a:t>
            </a:r>
            <a:endParaRPr lang="en-US" sz="2400" b="0" i="0" dirty="0">
              <a:solidFill>
                <a:srgbClr val="333333"/>
              </a:solidFill>
              <a:effectLst/>
              <a:latin typeface="#9Slide03 Cabin Condensed" panose="00000506000000000000" pitchFamily="2" charset="-93"/>
              <a:cs typeface="Times New Roman" panose="02020603050405020304" pitchFamily="18" charset="0"/>
            </a:endParaRPr>
          </a:p>
          <a:p>
            <a:pPr algn="l" latinLnBrk="0"/>
            <a:r>
              <a:rPr lang="en-US" sz="2400" b="0" i="0" dirty="0">
                <a:solidFill>
                  <a:srgbClr val="333333"/>
                </a:solidFill>
                <a:effectLst/>
                <a:latin typeface="#9Slide03 Cabin Condensed" panose="00000506000000000000" pitchFamily="2" charset="-93"/>
                <a:cs typeface="Times New Roman" panose="02020603050405020304" pitchFamily="18" charset="0"/>
              </a:rPr>
              <a:t>b) Nitrogen </a:t>
            </a:r>
            <a:r>
              <a:rPr lang="en-US" sz="2400" b="0" i="0" dirty="0" err="1">
                <a:solidFill>
                  <a:srgbClr val="333333"/>
                </a:solidFill>
                <a:effectLst/>
                <a:latin typeface="#9Slide03 Cabin Condensed" panose="00000506000000000000" pitchFamily="2" charset="-93"/>
                <a:cs typeface="Times New Roman" panose="02020603050405020304" pitchFamily="18" charset="0"/>
              </a:rPr>
              <a:t>có</a:t>
            </a:r>
            <a:r>
              <a:rPr lang="en-US" sz="2400" b="0" i="0" dirty="0">
                <a:solidFill>
                  <a:srgbClr val="333333"/>
                </a:solidFill>
                <a:effectLst/>
                <a:latin typeface="#9Slide03 Cabin Condensed" panose="00000506000000000000" pitchFamily="2" charset="-93"/>
                <a:cs typeface="Times New Roman" panose="02020603050405020304" pitchFamily="18" charset="0"/>
              </a:rPr>
              <a:t> </a:t>
            </a:r>
            <a:r>
              <a:rPr lang="en-US" sz="2400" b="0" i="0" dirty="0" err="1">
                <a:solidFill>
                  <a:srgbClr val="333333"/>
                </a:solidFill>
                <a:effectLst/>
                <a:latin typeface="#9Slide03 Cabin Condensed" panose="00000506000000000000" pitchFamily="2" charset="-93"/>
                <a:cs typeface="Times New Roman" panose="02020603050405020304" pitchFamily="18" charset="0"/>
              </a:rPr>
              <a:t>cấu</a:t>
            </a:r>
            <a:r>
              <a:rPr lang="en-US" sz="2400" b="0" i="0" dirty="0">
                <a:solidFill>
                  <a:srgbClr val="333333"/>
                </a:solidFill>
                <a:effectLst/>
                <a:latin typeface="#9Slide03 Cabin Condensed" panose="00000506000000000000" pitchFamily="2" charset="-93"/>
                <a:cs typeface="Times New Roman" panose="02020603050405020304" pitchFamily="18" charset="0"/>
              </a:rPr>
              <a:t> </a:t>
            </a:r>
            <a:r>
              <a:rPr lang="en-US" sz="2400" b="0" i="0" dirty="0" err="1">
                <a:solidFill>
                  <a:srgbClr val="333333"/>
                </a:solidFill>
                <a:effectLst/>
                <a:latin typeface="#9Slide03 Cabin Condensed" panose="00000506000000000000" pitchFamily="2" charset="-93"/>
                <a:cs typeface="Times New Roman" panose="02020603050405020304" pitchFamily="18" charset="0"/>
              </a:rPr>
              <a:t>hình</a:t>
            </a:r>
            <a:r>
              <a:rPr lang="en-US" sz="2400" b="0" i="0" dirty="0">
                <a:solidFill>
                  <a:srgbClr val="333333"/>
                </a:solidFill>
                <a:effectLst/>
                <a:latin typeface="#9Slide03 Cabin Condensed" panose="00000506000000000000" pitchFamily="2" charset="-93"/>
                <a:cs typeface="Times New Roman" panose="02020603050405020304" pitchFamily="18" charset="0"/>
              </a:rPr>
              <a:t>: [He] 2s</a:t>
            </a:r>
            <a:r>
              <a:rPr lang="en-US" sz="2400" b="0" i="0" baseline="30000" dirty="0">
                <a:solidFill>
                  <a:srgbClr val="333333"/>
                </a:solidFill>
                <a:effectLst/>
                <a:latin typeface="#9Slide03 Cabin Condensed" panose="00000506000000000000" pitchFamily="2" charset="-93"/>
                <a:cs typeface="Times New Roman" panose="02020603050405020304" pitchFamily="18" charset="0"/>
              </a:rPr>
              <a:t>2</a:t>
            </a:r>
            <a:r>
              <a:rPr lang="en-US" sz="2400" b="0" i="0" dirty="0">
                <a:solidFill>
                  <a:srgbClr val="333333"/>
                </a:solidFill>
                <a:effectLst/>
                <a:latin typeface="#9Slide03 Cabin Condensed" panose="00000506000000000000" pitchFamily="2" charset="-93"/>
                <a:cs typeface="Times New Roman" panose="02020603050405020304" pitchFamily="18" charset="0"/>
              </a:rPr>
              <a:t>2p</a:t>
            </a:r>
            <a:r>
              <a:rPr lang="en-US" sz="2400" b="0" i="0" baseline="30000" dirty="0">
                <a:solidFill>
                  <a:srgbClr val="333333"/>
                </a:solidFill>
                <a:effectLst/>
                <a:latin typeface="#9Slide03 Cabin Condensed" panose="00000506000000000000" pitchFamily="2" charset="-93"/>
                <a:cs typeface="Times New Roman" panose="02020603050405020304" pitchFamily="18" charset="0"/>
              </a:rPr>
              <a:t>3</a:t>
            </a:r>
            <a:endParaRPr lang="en-US" sz="2400" b="0" i="0" dirty="0">
              <a:solidFill>
                <a:srgbClr val="333333"/>
              </a:solidFill>
              <a:effectLst/>
              <a:latin typeface="#9Slide03 Cabin Condensed" panose="00000506000000000000" pitchFamily="2" charset="-93"/>
              <a:cs typeface="Times New Roman" panose="02020603050405020304" pitchFamily="18" charset="0"/>
            </a:endParaRPr>
          </a:p>
          <a:p>
            <a:pPr algn="l" latinLnBrk="0"/>
            <a:r>
              <a:rPr lang="en-US" sz="2400" b="0" i="0" dirty="0">
                <a:effectLst/>
                <a:latin typeface="#9Slide03 Cabin Condensed" panose="00000506000000000000" pitchFamily="2" charset="-93"/>
                <a:cs typeface="Times New Roman" panose="02020603050405020304" pitchFamily="18" charset="0"/>
              </a:rPr>
              <a:t> </a:t>
            </a:r>
            <a:r>
              <a:rPr lang="en-US" sz="2400" dirty="0">
                <a:solidFill>
                  <a:schemeClr val="tx1"/>
                </a:solidFill>
                <a:latin typeface="#9Slide03 Cabin Condensed" panose="00000506000000000000" pitchFamily="2" charset="-93"/>
                <a:cs typeface="Times New Roman" panose="02020603050405020304" pitchFamily="18" charset="0"/>
              </a:rPr>
              <a:t>⇒</a:t>
            </a:r>
            <a:r>
              <a:rPr lang="en-US" sz="2400" b="0" i="0" dirty="0">
                <a:effectLst/>
                <a:latin typeface="#9Slide03 Cabin Condensed" panose="00000506000000000000" pitchFamily="2" charset="-93"/>
                <a:cs typeface="Times New Roman" panose="02020603050405020304" pitchFamily="18" charset="0"/>
              </a:rPr>
              <a:t> </a:t>
            </a:r>
            <a:r>
              <a:rPr lang="en-US" sz="2400" b="0" i="0" dirty="0">
                <a:solidFill>
                  <a:srgbClr val="333333"/>
                </a:solidFill>
                <a:effectLst/>
                <a:latin typeface="#9Slide03 Cabin Condensed" panose="00000506000000000000" pitchFamily="2" charset="-93"/>
                <a:cs typeface="Times New Roman" panose="02020603050405020304" pitchFamily="18" charset="0"/>
              </a:rPr>
              <a:t> </a:t>
            </a:r>
            <a:r>
              <a:rPr lang="en-US" sz="2400" b="0" i="0" dirty="0" err="1">
                <a:solidFill>
                  <a:srgbClr val="333333"/>
                </a:solidFill>
                <a:effectLst/>
                <a:latin typeface="#9Slide03 Cabin Condensed" panose="00000506000000000000" pitchFamily="2" charset="-93"/>
                <a:cs typeface="Times New Roman" panose="02020603050405020304" pitchFamily="18" charset="0"/>
              </a:rPr>
              <a:t>Khối</a:t>
            </a:r>
            <a:r>
              <a:rPr lang="en-US" sz="2400" b="0" i="0" dirty="0">
                <a:solidFill>
                  <a:srgbClr val="333333"/>
                </a:solidFill>
                <a:effectLst/>
                <a:latin typeface="#9Slide03 Cabin Condensed" panose="00000506000000000000" pitchFamily="2" charset="-93"/>
                <a:cs typeface="Times New Roman" panose="02020603050405020304" pitchFamily="18" charset="0"/>
              </a:rPr>
              <a:t> </a:t>
            </a:r>
            <a:r>
              <a:rPr lang="en-US" sz="2400" b="0" i="0" dirty="0" err="1">
                <a:solidFill>
                  <a:srgbClr val="333333"/>
                </a:solidFill>
                <a:effectLst/>
                <a:latin typeface="#9Slide03 Cabin Condensed" panose="00000506000000000000" pitchFamily="2" charset="-93"/>
                <a:cs typeface="Times New Roman" panose="02020603050405020304" pitchFamily="18" charset="0"/>
              </a:rPr>
              <a:t>nguyên</a:t>
            </a:r>
            <a:r>
              <a:rPr lang="en-US" sz="2400" b="0" i="0" dirty="0">
                <a:solidFill>
                  <a:srgbClr val="333333"/>
                </a:solidFill>
                <a:effectLst/>
                <a:latin typeface="#9Slide03 Cabin Condensed" panose="00000506000000000000" pitchFamily="2" charset="-93"/>
                <a:cs typeface="Times New Roman" panose="02020603050405020304" pitchFamily="18" charset="0"/>
              </a:rPr>
              <a:t> </a:t>
            </a:r>
            <a:r>
              <a:rPr lang="en-US" sz="2400" b="0" i="0" dirty="0" err="1">
                <a:solidFill>
                  <a:srgbClr val="333333"/>
                </a:solidFill>
                <a:effectLst/>
                <a:latin typeface="#9Slide03 Cabin Condensed" panose="00000506000000000000" pitchFamily="2" charset="-93"/>
                <a:cs typeface="Times New Roman" panose="02020603050405020304" pitchFamily="18" charset="0"/>
              </a:rPr>
              <a:t>tố</a:t>
            </a:r>
            <a:r>
              <a:rPr lang="en-US" sz="2400" b="0" i="0" dirty="0">
                <a:solidFill>
                  <a:srgbClr val="333333"/>
                </a:solidFill>
                <a:effectLst/>
                <a:latin typeface="#9Slide03 Cabin Condensed" panose="00000506000000000000" pitchFamily="2" charset="-93"/>
                <a:cs typeface="Times New Roman" panose="02020603050405020304" pitchFamily="18" charset="0"/>
              </a:rPr>
              <a:t> p</a:t>
            </a:r>
          </a:p>
          <a:p>
            <a:pPr algn="l" latinLnBrk="0"/>
            <a:r>
              <a:rPr lang="en-US" sz="2400" b="0" i="0" dirty="0">
                <a:solidFill>
                  <a:srgbClr val="333333"/>
                </a:solidFill>
                <a:effectLst/>
                <a:latin typeface="#9Slide03 Cabin Condensed" panose="00000506000000000000" pitchFamily="2" charset="-93"/>
                <a:cs typeface="Times New Roman" panose="02020603050405020304" pitchFamily="18" charset="0"/>
              </a:rPr>
              <a:t>c) Nitrogen </a:t>
            </a:r>
            <a:r>
              <a:rPr lang="en-US" sz="2400" b="0" i="0" dirty="0" err="1">
                <a:solidFill>
                  <a:srgbClr val="333333"/>
                </a:solidFill>
                <a:effectLst/>
                <a:latin typeface="#9Slide03 Cabin Condensed" panose="00000506000000000000" pitchFamily="2" charset="-93"/>
                <a:cs typeface="Times New Roman" panose="02020603050405020304" pitchFamily="18" charset="0"/>
              </a:rPr>
              <a:t>có</a:t>
            </a:r>
            <a:r>
              <a:rPr lang="en-US" sz="2400" b="0" i="0" dirty="0">
                <a:solidFill>
                  <a:srgbClr val="333333"/>
                </a:solidFill>
                <a:effectLst/>
                <a:latin typeface="#9Slide03 Cabin Condensed" panose="00000506000000000000" pitchFamily="2" charset="-93"/>
                <a:cs typeface="Times New Roman" panose="02020603050405020304" pitchFamily="18" charset="0"/>
              </a:rPr>
              <a:t> 5 electron ở </a:t>
            </a:r>
            <a:r>
              <a:rPr lang="en-US" sz="2400" b="0" i="0" dirty="0" err="1">
                <a:solidFill>
                  <a:srgbClr val="333333"/>
                </a:solidFill>
                <a:effectLst/>
                <a:latin typeface="#9Slide03 Cabin Condensed" panose="00000506000000000000" pitchFamily="2" charset="-93"/>
                <a:cs typeface="Times New Roman" panose="02020603050405020304" pitchFamily="18" charset="0"/>
              </a:rPr>
              <a:t>lớp</a:t>
            </a:r>
            <a:r>
              <a:rPr lang="en-US" sz="2400" b="0" i="0" dirty="0">
                <a:solidFill>
                  <a:srgbClr val="333333"/>
                </a:solidFill>
                <a:effectLst/>
                <a:latin typeface="#9Slide03 Cabin Condensed" panose="00000506000000000000" pitchFamily="2" charset="-93"/>
                <a:cs typeface="Times New Roman" panose="02020603050405020304" pitchFamily="18" charset="0"/>
              </a:rPr>
              <a:t> </a:t>
            </a:r>
            <a:r>
              <a:rPr lang="en-US" sz="2400" b="0" i="0" dirty="0" err="1">
                <a:solidFill>
                  <a:srgbClr val="333333"/>
                </a:solidFill>
                <a:effectLst/>
                <a:latin typeface="#9Slide03 Cabin Condensed" panose="00000506000000000000" pitchFamily="2" charset="-93"/>
                <a:cs typeface="Times New Roman" panose="02020603050405020304" pitchFamily="18" charset="0"/>
              </a:rPr>
              <a:t>ngoài</a:t>
            </a:r>
            <a:r>
              <a:rPr lang="en-US" sz="2400" b="0" i="0" dirty="0">
                <a:solidFill>
                  <a:srgbClr val="333333"/>
                </a:solidFill>
                <a:effectLst/>
                <a:latin typeface="#9Slide03 Cabin Condensed" panose="00000506000000000000" pitchFamily="2" charset="-93"/>
                <a:cs typeface="Times New Roman" panose="02020603050405020304" pitchFamily="18" charset="0"/>
              </a:rPr>
              <a:t> </a:t>
            </a:r>
            <a:r>
              <a:rPr lang="en-US" sz="2400" b="0" i="0" dirty="0" err="1">
                <a:solidFill>
                  <a:srgbClr val="333333"/>
                </a:solidFill>
                <a:effectLst/>
                <a:latin typeface="#9Slide03 Cabin Condensed" panose="00000506000000000000" pitchFamily="2" charset="-93"/>
                <a:cs typeface="Times New Roman" panose="02020603050405020304" pitchFamily="18" charset="0"/>
              </a:rPr>
              <a:t>cùng</a:t>
            </a:r>
            <a:r>
              <a:rPr lang="en-US" sz="2400" dirty="0">
                <a:solidFill>
                  <a:srgbClr val="333333"/>
                </a:solidFill>
                <a:latin typeface="#9Slide03 Cabin Condensed" panose="00000506000000000000" pitchFamily="2" charset="-93"/>
                <a:cs typeface="Times New Roman" panose="02020603050405020304" pitchFamily="18" charset="0"/>
              </a:rPr>
              <a:t> </a:t>
            </a:r>
            <a:r>
              <a:rPr lang="en-US" sz="2400" dirty="0">
                <a:solidFill>
                  <a:schemeClr val="tx1"/>
                </a:solidFill>
                <a:latin typeface="#9Slide03 Cabin Condensed" panose="00000506000000000000" pitchFamily="2" charset="-93"/>
                <a:cs typeface="Times New Roman" panose="02020603050405020304" pitchFamily="18" charset="0"/>
              </a:rPr>
              <a:t>⇒</a:t>
            </a:r>
            <a:r>
              <a:rPr lang="en-US" sz="2400" b="0" i="0" dirty="0">
                <a:effectLst/>
                <a:latin typeface="#9Slide03 Cabin Condensed" panose="00000506000000000000" pitchFamily="2" charset="-93"/>
                <a:cs typeface="Times New Roman" panose="02020603050405020304" pitchFamily="18" charset="0"/>
              </a:rPr>
              <a:t> </a:t>
            </a:r>
            <a:r>
              <a:rPr lang="en-US" sz="2400" b="0" i="0" dirty="0">
                <a:solidFill>
                  <a:srgbClr val="333333"/>
                </a:solidFill>
                <a:effectLst/>
                <a:latin typeface="#9Slide03 Cabin Condensed" panose="00000506000000000000" pitchFamily="2" charset="-93"/>
                <a:cs typeface="Times New Roman" panose="02020603050405020304" pitchFamily="18" charset="0"/>
              </a:rPr>
              <a:t>Phi </a:t>
            </a:r>
            <a:r>
              <a:rPr lang="en-US" sz="2400" b="0" i="0" dirty="0" err="1">
                <a:solidFill>
                  <a:srgbClr val="333333"/>
                </a:solidFill>
                <a:effectLst/>
                <a:latin typeface="#9Slide03 Cabin Condensed" panose="00000506000000000000" pitchFamily="2" charset="-93"/>
                <a:cs typeface="Times New Roman" panose="02020603050405020304" pitchFamily="18" charset="0"/>
              </a:rPr>
              <a:t>kim</a:t>
            </a:r>
            <a:endParaRPr lang="en-US" sz="2400" b="0" i="0" dirty="0">
              <a:solidFill>
                <a:srgbClr val="333333"/>
              </a:solidFill>
              <a:effectLst/>
              <a:latin typeface="#9Slide03 Cabin Condensed" panose="00000506000000000000" pitchFamily="2" charset="-93"/>
              <a:cs typeface="Times New Roman" panose="02020603050405020304" pitchFamily="18" charset="0"/>
            </a:endParaRPr>
          </a:p>
        </p:txBody>
      </p:sp>
      <p:sp>
        <p:nvSpPr>
          <p:cNvPr id="2" name="Hộp Văn bản 1">
            <a:extLst>
              <a:ext uri="{FF2B5EF4-FFF2-40B4-BE49-F238E27FC236}">
                <a16:creationId xmlns:a16="http://schemas.microsoft.com/office/drawing/2014/main" id="{FC3394DA-23F0-16E6-A161-44F44818DB38}"/>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194393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out)">
                                      <p:cBhvr>
                                        <p:cTn id="7" dur="1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27097" y="533636"/>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40487"/>
            <a:ext cx="11582400" cy="833891"/>
            <a:chOff x="2119320" y="-140834"/>
            <a:chExt cx="9125527" cy="2274434"/>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9095509"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C6E51">
                    <a:lumMod val="50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34329" y="-140834"/>
              <a:ext cx="9110518" cy="2228849"/>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2000"/>
                </a:lnSpc>
                <a:defRPr/>
              </a:pPr>
              <a:r>
                <a:rPr lang="en-US" sz="3200" b="1" dirty="0">
                  <a:solidFill>
                    <a:srgbClr val="FC6E51">
                      <a:lumMod val="50000"/>
                    </a:srgbClr>
                  </a:solidFill>
                  <a:latin typeface="#9Slide03 Cabin Condensed" panose="00000506000000000000" pitchFamily="2" charset="-93"/>
                  <a:cs typeface="Times New Roman" panose="02020603050405020304" pitchFamily="18" charset="0"/>
                </a:rPr>
                <a:t>e</a:t>
              </a:r>
              <a:r>
                <a:rPr kumimoji="0" lang="vi-VN"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 </a:t>
              </a:r>
              <a:r>
                <a:rPr lang="en-US" sz="2800" b="1" spc="20" dirty="0">
                  <a:solidFill>
                    <a:srgbClr val="C00000"/>
                  </a:solidFill>
                  <a:latin typeface="#9Slide03 Cabin Condensed" panose="00000506000000000000" pitchFamily="2" charset="-93"/>
                  <a:cs typeface="Times New Roman" panose="02020603050405020304" pitchFamily="18" charset="0"/>
                </a:rPr>
                <a:t>N</a:t>
              </a:r>
              <a:r>
                <a:rPr lang="vi-VN" sz="2800" b="1" spc="20" dirty="0" err="1">
                  <a:solidFill>
                    <a:srgbClr val="C00000"/>
                  </a:solidFill>
                  <a:latin typeface="#9Slide03 Cabin Condensed" panose="00000506000000000000" pitchFamily="2" charset="-93"/>
                  <a:cs typeface="Times New Roman" panose="02020603050405020304" pitchFamily="18" charset="0"/>
                </a:rPr>
                <a:t>guyên</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tắc</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sắp</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xếp</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các</a:t>
              </a:r>
              <a:r>
                <a:rPr lang="vi-VN" sz="2800" b="1" spc="20" dirty="0">
                  <a:solidFill>
                    <a:srgbClr val="C00000"/>
                  </a:solidFill>
                  <a:latin typeface="#9Slide03 Cabin Condensed" panose="00000506000000000000" pitchFamily="2" charset="-93"/>
                  <a:cs typeface="Times New Roman" panose="02020603050405020304" pitchFamily="18" charset="0"/>
                </a:rPr>
                <a:t> nguyên </a:t>
              </a:r>
              <a:r>
                <a:rPr lang="vi-VN" sz="2800" b="1" spc="20" dirty="0" err="1">
                  <a:solidFill>
                    <a:srgbClr val="C00000"/>
                  </a:solidFill>
                  <a:latin typeface="#9Slide03 Cabin Condensed" panose="00000506000000000000" pitchFamily="2" charset="-93"/>
                  <a:cs typeface="Times New Roman" panose="02020603050405020304" pitchFamily="18" charset="0"/>
                </a:rPr>
                <a:t>tố</a:t>
              </a:r>
              <a:r>
                <a:rPr lang="vi-VN" sz="2800" b="1" spc="20" dirty="0">
                  <a:solidFill>
                    <a:srgbClr val="C00000"/>
                  </a:solidFill>
                  <a:latin typeface="#9Slide03 Cabin Condensed" panose="00000506000000000000" pitchFamily="2" charset="-93"/>
                  <a:cs typeface="Times New Roman" panose="02020603050405020304" pitchFamily="18" charset="0"/>
                </a:rPr>
                <a:t> trong </a:t>
              </a:r>
              <a:r>
                <a:rPr lang="vi-VN" sz="2800" b="1" spc="20" dirty="0" err="1">
                  <a:solidFill>
                    <a:srgbClr val="C00000"/>
                  </a:solidFill>
                  <a:latin typeface="#9Slide03 Cabin Condensed" panose="00000506000000000000" pitchFamily="2" charset="-93"/>
                  <a:cs typeface="Times New Roman" panose="02020603050405020304" pitchFamily="18" charset="0"/>
                </a:rPr>
                <a:t>bảng</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tuần</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hoàn</a:t>
              </a:r>
              <a:endParaRPr lang="en-US" sz="3200" b="1" spc="20" dirty="0">
                <a:solidFill>
                  <a:srgbClr val="C00000"/>
                </a:solidFill>
                <a:latin typeface="#9Slide03 Cabin Condensed" panose="00000506000000000000" pitchFamily="2" charset="-93"/>
                <a:cs typeface="Times New Roman" panose="02020603050405020304" pitchFamily="18" charset="0"/>
              </a:endParaRPr>
            </a:p>
          </p:txBody>
        </p:sp>
      </p:grpSp>
      <p:pic>
        <p:nvPicPr>
          <p:cNvPr id="11" name="Picture 33">
            <a:extLst>
              <a:ext uri="{FF2B5EF4-FFF2-40B4-BE49-F238E27FC236}">
                <a16:creationId xmlns:a16="http://schemas.microsoft.com/office/drawing/2014/main" id="{9423D005-1320-4188-9356-3C36E99692DA}"/>
              </a:ext>
            </a:extLst>
          </p:cNvPr>
          <p:cNvPicPr>
            <a:picLocks noChangeAspect="1"/>
          </p:cNvPicPr>
          <p:nvPr/>
        </p:nvPicPr>
        <p:blipFill rotWithShape="1">
          <a:blip r:embed="rId6">
            <a:extLst>
              <a:ext uri="{28A0092B-C50C-407E-A947-70E740481C1C}">
                <a14:useLocalDpi xmlns:a14="http://schemas.microsoft.com/office/drawing/2010/main" val="0"/>
              </a:ext>
            </a:extLst>
          </a:blip>
          <a:srcRect b="23604"/>
          <a:stretch/>
        </p:blipFill>
        <p:spPr>
          <a:xfrm>
            <a:off x="1295400" y="1993152"/>
            <a:ext cx="9906000" cy="3749180"/>
          </a:xfrm>
          <a:prstGeom prst="rect">
            <a:avLst/>
          </a:prstGeom>
          <a:ln>
            <a:solidFill>
              <a:schemeClr val="tx1"/>
            </a:solidFill>
          </a:ln>
        </p:spPr>
      </p:pic>
      <p:cxnSp>
        <p:nvCxnSpPr>
          <p:cNvPr id="12" name="Straight Arrow Connector 6">
            <a:extLst>
              <a:ext uri="{FF2B5EF4-FFF2-40B4-BE49-F238E27FC236}">
                <a16:creationId xmlns:a16="http://schemas.microsoft.com/office/drawing/2014/main" id="{2396E223-9ADE-43F5-81A2-423D3EC3F188}"/>
              </a:ext>
            </a:extLst>
          </p:cNvPr>
          <p:cNvCxnSpPr/>
          <p:nvPr/>
        </p:nvCxnSpPr>
        <p:spPr>
          <a:xfrm>
            <a:off x="2514600" y="5938925"/>
            <a:ext cx="85344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26">
            <a:extLst>
              <a:ext uri="{FF2B5EF4-FFF2-40B4-BE49-F238E27FC236}">
                <a16:creationId xmlns:a16="http://schemas.microsoft.com/office/drawing/2014/main" id="{4694B328-23DA-495D-BDA9-DA134DCE2A87}"/>
              </a:ext>
            </a:extLst>
          </p:cNvPr>
          <p:cNvSpPr/>
          <p:nvPr/>
        </p:nvSpPr>
        <p:spPr>
          <a:xfrm>
            <a:off x="2409824" y="2013541"/>
            <a:ext cx="428625" cy="36601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abin Condensed" panose="00000506000000000000" pitchFamily="2" charset="-93"/>
              <a:cs typeface="Times New Roman" panose="02020603050405020304" pitchFamily="18" charset="0"/>
            </a:endParaRPr>
          </a:p>
        </p:txBody>
      </p:sp>
      <p:sp>
        <p:nvSpPr>
          <p:cNvPr id="15" name="Rectangle 34">
            <a:extLst>
              <a:ext uri="{FF2B5EF4-FFF2-40B4-BE49-F238E27FC236}">
                <a16:creationId xmlns:a16="http://schemas.microsoft.com/office/drawing/2014/main" id="{CCCF1C97-2395-4027-BA80-F069A31AEFB5}"/>
              </a:ext>
            </a:extLst>
          </p:cNvPr>
          <p:cNvSpPr/>
          <p:nvPr/>
        </p:nvSpPr>
        <p:spPr>
          <a:xfrm>
            <a:off x="2409824" y="3819446"/>
            <a:ext cx="8744403" cy="4934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Cabin Condensed" panose="00000506000000000000" pitchFamily="2" charset="-93"/>
              <a:cs typeface="Times New Roman" panose="02020603050405020304" pitchFamily="18" charset="0"/>
            </a:endParaRPr>
          </a:p>
        </p:txBody>
      </p:sp>
      <p:sp>
        <p:nvSpPr>
          <p:cNvPr id="17" name="TextBox 36">
            <a:extLst>
              <a:ext uri="{FF2B5EF4-FFF2-40B4-BE49-F238E27FC236}">
                <a16:creationId xmlns:a16="http://schemas.microsoft.com/office/drawing/2014/main" id="{51D3078F-29F5-48BD-A5EA-0A66A41D36D9}"/>
              </a:ext>
            </a:extLst>
          </p:cNvPr>
          <p:cNvSpPr txBox="1"/>
          <p:nvPr/>
        </p:nvSpPr>
        <p:spPr>
          <a:xfrm>
            <a:off x="3086100" y="6089416"/>
            <a:ext cx="7048500" cy="307777"/>
          </a:xfrm>
          <a:prstGeom prst="rect">
            <a:avLst/>
          </a:prstGeom>
          <a:noFill/>
        </p:spPr>
        <p:txBody>
          <a:bodyPr wrap="square" lIns="0" tIns="0" rIns="0" bIns="0" rtlCol="0">
            <a:spAutoFit/>
          </a:bodyPr>
          <a:lstStyle/>
          <a:p>
            <a:pPr algn="ctr"/>
            <a:r>
              <a:rPr lang="en-US" sz="2000">
                <a:solidFill>
                  <a:schemeClr val="tx1">
                    <a:lumMod val="85000"/>
                    <a:lumOff val="15000"/>
                  </a:schemeClr>
                </a:solidFill>
                <a:latin typeface="#9Slide03 Cabin Condensed" panose="00000506000000000000" pitchFamily="2" charset="-93"/>
                <a:cs typeface="Times New Roman" panose="02020603050405020304" pitchFamily="18" charset="0"/>
              </a:rPr>
              <a:t>Chiều tăng dần của điện tích hạt nhân nguyên tử</a:t>
            </a:r>
          </a:p>
        </p:txBody>
      </p:sp>
      <p:sp>
        <p:nvSpPr>
          <p:cNvPr id="18" name="TextBox 38">
            <a:extLst>
              <a:ext uri="{FF2B5EF4-FFF2-40B4-BE49-F238E27FC236}">
                <a16:creationId xmlns:a16="http://schemas.microsoft.com/office/drawing/2014/main" id="{0DB73C58-B933-4D31-A9AC-6E29BACFE8B7}"/>
              </a:ext>
            </a:extLst>
          </p:cNvPr>
          <p:cNvSpPr txBox="1"/>
          <p:nvPr/>
        </p:nvSpPr>
        <p:spPr>
          <a:xfrm>
            <a:off x="7024914" y="4727531"/>
            <a:ext cx="4038600" cy="641522"/>
          </a:xfrm>
          <a:prstGeom prst="rect">
            <a:avLst/>
          </a:prstGeom>
          <a:solidFill>
            <a:schemeClr val="tx1">
              <a:alpha val="72000"/>
            </a:schemeClr>
          </a:solidFill>
        </p:spPr>
        <p:txBody>
          <a:bodyPr wrap="square" lIns="0" tIns="0" rIns="0" bIns="0" rtlCol="0">
            <a:spAutoFit/>
          </a:bodyPr>
          <a:lstStyle/>
          <a:p>
            <a:pPr algn="ctr">
              <a:lnSpc>
                <a:spcPct val="120000"/>
              </a:lnSpc>
            </a:pPr>
            <a:r>
              <a:rPr lang="vi-VN">
                <a:solidFill>
                  <a:schemeClr val="bg1"/>
                </a:solidFill>
                <a:latin typeface="#9Slide03 Cabin Condensed" panose="00000506000000000000" pitchFamily="2" charset="-93"/>
                <a:cs typeface="Times New Roman" panose="02020603050405020304" pitchFamily="18" charset="0"/>
              </a:rPr>
              <a:t>Có cùng số lớp electron trong nguyên tử và cấu hình electron tương tự nhau</a:t>
            </a:r>
            <a:endParaRPr lang="en-US">
              <a:solidFill>
                <a:schemeClr val="bg1"/>
              </a:solidFill>
              <a:latin typeface="#9Slide03 Cabin Condensed" panose="00000506000000000000" pitchFamily="2" charset="-93"/>
              <a:cs typeface="Times New Roman" panose="02020603050405020304" pitchFamily="18" charset="0"/>
            </a:endParaRPr>
          </a:p>
        </p:txBody>
      </p:sp>
      <p:cxnSp>
        <p:nvCxnSpPr>
          <p:cNvPr id="19" name="Straight Arrow Connector 39">
            <a:extLst>
              <a:ext uri="{FF2B5EF4-FFF2-40B4-BE49-F238E27FC236}">
                <a16:creationId xmlns:a16="http://schemas.microsoft.com/office/drawing/2014/main" id="{52295E21-45C7-4626-A483-C68277349E89}"/>
              </a:ext>
            </a:extLst>
          </p:cNvPr>
          <p:cNvCxnSpPr>
            <a:cxnSpLocks/>
          </p:cNvCxnSpPr>
          <p:nvPr/>
        </p:nvCxnSpPr>
        <p:spPr>
          <a:xfrm flipH="1" flipV="1">
            <a:off x="7772400" y="4368819"/>
            <a:ext cx="304800" cy="31422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48">
            <a:extLst>
              <a:ext uri="{FF2B5EF4-FFF2-40B4-BE49-F238E27FC236}">
                <a16:creationId xmlns:a16="http://schemas.microsoft.com/office/drawing/2014/main" id="{4D3584CA-3C58-4C6B-A00D-2A9A57EB8347}"/>
              </a:ext>
            </a:extLst>
          </p:cNvPr>
          <p:cNvSpPr txBox="1"/>
          <p:nvPr/>
        </p:nvSpPr>
        <p:spPr>
          <a:xfrm>
            <a:off x="3475149" y="1456577"/>
            <a:ext cx="4906851" cy="342145"/>
          </a:xfrm>
          <a:prstGeom prst="rect">
            <a:avLst/>
          </a:prstGeom>
          <a:solidFill>
            <a:schemeClr val="tx1">
              <a:alpha val="72000"/>
            </a:schemeClr>
          </a:solidFill>
        </p:spPr>
        <p:txBody>
          <a:bodyPr wrap="square" lIns="0" tIns="0" rIns="0" bIns="0" rtlCol="0">
            <a:spAutoFit/>
          </a:bodyPr>
          <a:lstStyle/>
          <a:p>
            <a:pPr algn="ctr">
              <a:lnSpc>
                <a:spcPct val="120000"/>
              </a:lnSpc>
            </a:pPr>
            <a:r>
              <a:rPr lang="vi-VN" sz="2000">
                <a:solidFill>
                  <a:schemeClr val="bg1"/>
                </a:solidFill>
                <a:latin typeface="#9Slide03 Cabin Condensed" panose="00000506000000000000" pitchFamily="2" charset="-93"/>
                <a:cs typeface="Times New Roman" panose="02020603050405020304" pitchFamily="18" charset="0"/>
              </a:rPr>
              <a:t>Nguyên tử có cấu hình electron tương tự nhau</a:t>
            </a:r>
            <a:endParaRPr lang="en-US" sz="2000">
              <a:solidFill>
                <a:schemeClr val="bg1"/>
              </a:solidFill>
              <a:latin typeface="#9Slide03 Cabin Condensed" panose="00000506000000000000" pitchFamily="2" charset="-93"/>
              <a:cs typeface="Times New Roman" panose="02020603050405020304" pitchFamily="18" charset="0"/>
            </a:endParaRPr>
          </a:p>
        </p:txBody>
      </p:sp>
      <p:cxnSp>
        <p:nvCxnSpPr>
          <p:cNvPr id="21" name="Straight Arrow Connector 49">
            <a:extLst>
              <a:ext uri="{FF2B5EF4-FFF2-40B4-BE49-F238E27FC236}">
                <a16:creationId xmlns:a16="http://schemas.microsoft.com/office/drawing/2014/main" id="{02E0988B-CD5B-4660-8EEC-1F5CC88EBDFC}"/>
              </a:ext>
            </a:extLst>
          </p:cNvPr>
          <p:cNvCxnSpPr>
            <a:cxnSpLocks/>
          </p:cNvCxnSpPr>
          <p:nvPr/>
        </p:nvCxnSpPr>
        <p:spPr>
          <a:xfrm flipH="1">
            <a:off x="2960856" y="1760793"/>
            <a:ext cx="514293" cy="293619"/>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Hộp Văn bản 1">
            <a:extLst>
              <a:ext uri="{FF2B5EF4-FFF2-40B4-BE49-F238E27FC236}">
                <a16:creationId xmlns:a16="http://schemas.microsoft.com/office/drawing/2014/main" id="{D012FAFF-B8B8-CFA8-E919-FEF9C49D16E0}"/>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6063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50" presetClass="entr" presetSubtype="0" decel="10000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strVal val="#ppt_w+.3"/>
                                          </p:val>
                                        </p:tav>
                                        <p:tav tm="100000">
                                          <p:val>
                                            <p:strVal val="#ppt_w"/>
                                          </p:val>
                                        </p:tav>
                                      </p:tavLst>
                                    </p:anim>
                                    <p:anim calcmode="lin" valueType="num">
                                      <p:cBhvr>
                                        <p:cTn id="27" dur="1000" fill="hold"/>
                                        <p:tgtEl>
                                          <p:spTgt spid="18"/>
                                        </p:tgtEl>
                                        <p:attrNameLst>
                                          <p:attrName>ppt_h</p:attrName>
                                        </p:attrNameLst>
                                      </p:cBhvr>
                                      <p:tavLst>
                                        <p:tav tm="0">
                                          <p:val>
                                            <p:strVal val="#ppt_h"/>
                                          </p:val>
                                        </p:tav>
                                        <p:tav tm="100000">
                                          <p:val>
                                            <p:strVal val="#ppt_h"/>
                                          </p:val>
                                        </p:tav>
                                      </p:tavLst>
                                    </p:anim>
                                    <p:animEffect transition="in" filter="fade">
                                      <p:cBhvr>
                                        <p:cTn id="28" dur="1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up)">
                                      <p:cBhvr>
                                        <p:cTn id="39" dur="500"/>
                                        <p:tgtEl>
                                          <p:spTgt spid="21"/>
                                        </p:tgtEl>
                                      </p:cBhvr>
                                    </p:animEffect>
                                  </p:childTnLst>
                                </p:cTn>
                              </p:par>
                            </p:childTnLst>
                          </p:cTn>
                        </p:par>
                        <p:par>
                          <p:cTn id="40" fill="hold">
                            <p:stCondLst>
                              <p:cond delay="1000"/>
                            </p:stCondLst>
                            <p:childTnLst>
                              <p:par>
                                <p:cTn id="41" presetID="50" presetClass="entr" presetSubtype="0" decel="10000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strVal val="#ppt_w+.3"/>
                                          </p:val>
                                        </p:tav>
                                        <p:tav tm="100000">
                                          <p:val>
                                            <p:strVal val="#ppt_w"/>
                                          </p:val>
                                        </p:tav>
                                      </p:tavLst>
                                    </p:anim>
                                    <p:anim calcmode="lin" valueType="num">
                                      <p:cBhvr>
                                        <p:cTn id="44" dur="1000" fill="hold"/>
                                        <p:tgtEl>
                                          <p:spTgt spid="20"/>
                                        </p:tgtEl>
                                        <p:attrNameLst>
                                          <p:attrName>ppt_h</p:attrName>
                                        </p:attrNameLst>
                                      </p:cBhvr>
                                      <p:tavLst>
                                        <p:tav tm="0">
                                          <p:val>
                                            <p:strVal val="#ppt_h"/>
                                          </p:val>
                                        </p:tav>
                                        <p:tav tm="100000">
                                          <p:val>
                                            <p:strVal val="#ppt_h"/>
                                          </p:val>
                                        </p:tav>
                                      </p:tavLst>
                                    </p:anim>
                                    <p:animEffect transition="in" filter="fade">
                                      <p:cBhvr>
                                        <p:cTn id="4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P spid="18"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27097" y="533636"/>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40487"/>
            <a:ext cx="11582400" cy="833891"/>
            <a:chOff x="2119320" y="-140834"/>
            <a:chExt cx="9125527" cy="2274434"/>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9095509"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C6E51">
                    <a:lumMod val="50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34329" y="-140834"/>
              <a:ext cx="9110518" cy="2228849"/>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2000"/>
                </a:lnSpc>
                <a:defRPr/>
              </a:pPr>
              <a:r>
                <a:rPr lang="en-US" sz="3200" b="1" dirty="0">
                  <a:solidFill>
                    <a:srgbClr val="FC6E51">
                      <a:lumMod val="50000"/>
                    </a:srgbClr>
                  </a:solidFill>
                  <a:latin typeface="#9Slide03 Cabin Condensed" panose="00000506000000000000" pitchFamily="2" charset="-93"/>
                  <a:cs typeface="Times New Roman" panose="02020603050405020304" pitchFamily="18" charset="0"/>
                </a:rPr>
                <a:t>e</a:t>
              </a:r>
              <a:r>
                <a:rPr kumimoji="0" lang="vi-VN"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 </a:t>
              </a:r>
              <a:r>
                <a:rPr lang="en-US" sz="2800" b="1" spc="20" dirty="0">
                  <a:solidFill>
                    <a:srgbClr val="C00000"/>
                  </a:solidFill>
                  <a:latin typeface="#9Slide03 Cabin Condensed" panose="00000506000000000000" pitchFamily="2" charset="-93"/>
                  <a:cs typeface="Times New Roman" panose="02020603050405020304" pitchFamily="18" charset="0"/>
                </a:rPr>
                <a:t>N</a:t>
              </a:r>
              <a:r>
                <a:rPr lang="vi-VN" sz="2800" b="1" spc="20" dirty="0" err="1">
                  <a:solidFill>
                    <a:srgbClr val="C00000"/>
                  </a:solidFill>
                  <a:latin typeface="#9Slide03 Cabin Condensed" panose="00000506000000000000" pitchFamily="2" charset="-93"/>
                  <a:cs typeface="Times New Roman" panose="02020603050405020304" pitchFamily="18" charset="0"/>
                </a:rPr>
                <a:t>guyên</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tắc</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sắp</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xếp</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các</a:t>
              </a:r>
              <a:r>
                <a:rPr lang="vi-VN" sz="2800" b="1" spc="20" dirty="0">
                  <a:solidFill>
                    <a:srgbClr val="C00000"/>
                  </a:solidFill>
                  <a:latin typeface="#9Slide03 Cabin Condensed" panose="00000506000000000000" pitchFamily="2" charset="-93"/>
                  <a:cs typeface="Times New Roman" panose="02020603050405020304" pitchFamily="18" charset="0"/>
                </a:rPr>
                <a:t> nguyên </a:t>
              </a:r>
              <a:r>
                <a:rPr lang="vi-VN" sz="2800" b="1" spc="20" dirty="0" err="1">
                  <a:solidFill>
                    <a:srgbClr val="C00000"/>
                  </a:solidFill>
                  <a:latin typeface="#9Slide03 Cabin Condensed" panose="00000506000000000000" pitchFamily="2" charset="-93"/>
                  <a:cs typeface="Times New Roman" panose="02020603050405020304" pitchFamily="18" charset="0"/>
                </a:rPr>
                <a:t>tố</a:t>
              </a:r>
              <a:r>
                <a:rPr lang="vi-VN" sz="2800" b="1" spc="20" dirty="0">
                  <a:solidFill>
                    <a:srgbClr val="C00000"/>
                  </a:solidFill>
                  <a:latin typeface="#9Slide03 Cabin Condensed" panose="00000506000000000000" pitchFamily="2" charset="-93"/>
                  <a:cs typeface="Times New Roman" panose="02020603050405020304" pitchFamily="18" charset="0"/>
                </a:rPr>
                <a:t> trong </a:t>
              </a:r>
              <a:r>
                <a:rPr lang="vi-VN" sz="2800" b="1" spc="20" dirty="0" err="1">
                  <a:solidFill>
                    <a:srgbClr val="C00000"/>
                  </a:solidFill>
                  <a:latin typeface="#9Slide03 Cabin Condensed" panose="00000506000000000000" pitchFamily="2" charset="-93"/>
                  <a:cs typeface="Times New Roman" panose="02020603050405020304" pitchFamily="18" charset="0"/>
                </a:rPr>
                <a:t>bảng</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tuần</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hoàn</a:t>
              </a:r>
              <a:endParaRPr lang="en-US" sz="3200" b="1" spc="20" dirty="0">
                <a:solidFill>
                  <a:srgbClr val="C00000"/>
                </a:solidFill>
                <a:latin typeface="#9Slide03 Cabin Condensed" panose="00000506000000000000" pitchFamily="2" charset="-93"/>
                <a:cs typeface="Times New Roman" panose="02020603050405020304" pitchFamily="18" charset="0"/>
              </a:endParaRPr>
            </a:p>
          </p:txBody>
        </p:sp>
      </p:grpSp>
      <p:pic>
        <p:nvPicPr>
          <p:cNvPr id="22" name="Picture 14">
            <a:extLst>
              <a:ext uri="{FF2B5EF4-FFF2-40B4-BE49-F238E27FC236}">
                <a16:creationId xmlns:a16="http://schemas.microsoft.com/office/drawing/2014/main" id="{CAE5327A-4A51-4C28-BBAB-EE7878FC57AD}"/>
              </a:ext>
            </a:extLst>
          </p:cNvPr>
          <p:cNvPicPr>
            <a:picLocks noChangeAspect="1"/>
          </p:cNvPicPr>
          <p:nvPr/>
        </p:nvPicPr>
        <p:blipFill rotWithShape="1">
          <a:blip r:embed="rId6">
            <a:extLst>
              <a:ext uri="{28A0092B-C50C-407E-A947-70E740481C1C}">
                <a14:useLocalDpi xmlns:a14="http://schemas.microsoft.com/office/drawing/2010/main" val="0"/>
              </a:ext>
            </a:extLst>
          </a:blip>
          <a:srcRect b="23604"/>
          <a:stretch/>
        </p:blipFill>
        <p:spPr>
          <a:xfrm>
            <a:off x="1143000" y="2675894"/>
            <a:ext cx="9600116" cy="3633410"/>
          </a:xfrm>
          <a:prstGeom prst="rect">
            <a:avLst/>
          </a:prstGeom>
          <a:ln>
            <a:solidFill>
              <a:schemeClr val="tx1"/>
            </a:solidFill>
          </a:ln>
        </p:spPr>
      </p:pic>
      <p:sp>
        <p:nvSpPr>
          <p:cNvPr id="23" name="TextBox 86">
            <a:extLst>
              <a:ext uri="{FF2B5EF4-FFF2-40B4-BE49-F238E27FC236}">
                <a16:creationId xmlns:a16="http://schemas.microsoft.com/office/drawing/2014/main" id="{EF2C117C-8299-49C2-AF68-A213275238C8}"/>
              </a:ext>
            </a:extLst>
          </p:cNvPr>
          <p:cNvSpPr txBox="1"/>
          <p:nvPr/>
        </p:nvSpPr>
        <p:spPr>
          <a:xfrm>
            <a:off x="1905000" y="1588762"/>
            <a:ext cx="8382000" cy="861774"/>
          </a:xfrm>
          <a:prstGeom prst="rect">
            <a:avLst/>
          </a:prstGeom>
          <a:noFill/>
        </p:spPr>
        <p:txBody>
          <a:bodyPr wrap="square" lIns="0" tIns="0" rIns="0" bIns="0" rtlCol="0">
            <a:spAutoFit/>
          </a:bodyPr>
          <a:lstStyle/>
          <a:p>
            <a:pPr algn="ctr"/>
            <a:r>
              <a:rPr lang="en-US" sz="2800" dirty="0" err="1">
                <a:latin typeface="#9Slide03 Cabin Condensed" panose="00000506000000000000" pitchFamily="2" charset="-93"/>
                <a:cs typeface="Times New Roman" panose="02020603050405020304" pitchFamily="18" charset="0"/>
              </a:rPr>
              <a:t>Nhận</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xét</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chiều</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tăng</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điện</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tích</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hạt</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nhân</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nguyên</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tử</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các</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nguyên</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tố</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trong</a:t>
            </a:r>
            <a:r>
              <a:rPr lang="en-US" sz="2800" dirty="0">
                <a:latin typeface="#9Slide03 Cabin Condensed" panose="00000506000000000000" pitchFamily="2" charset="-93"/>
                <a:cs typeface="Times New Roman" panose="02020603050405020304" pitchFamily="18" charset="0"/>
              </a:rPr>
              <a:t> chu </a:t>
            </a:r>
            <a:r>
              <a:rPr lang="en-US" sz="2800" dirty="0" err="1">
                <a:latin typeface="#9Slide03 Cabin Condensed" panose="00000506000000000000" pitchFamily="2" charset="-93"/>
                <a:cs typeface="Times New Roman" panose="02020603050405020304" pitchFamily="18" charset="0"/>
              </a:rPr>
              <a:t>kì</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và</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nhóm</a:t>
            </a:r>
            <a:endParaRPr lang="en-US" sz="2800" dirty="0">
              <a:latin typeface="#9Slide03 Cabin Condensed" panose="00000506000000000000" pitchFamily="2" charset="-93"/>
              <a:cs typeface="Times New Roman" panose="02020603050405020304" pitchFamily="18" charset="0"/>
            </a:endParaRPr>
          </a:p>
        </p:txBody>
      </p:sp>
      <p:grpSp>
        <p:nvGrpSpPr>
          <p:cNvPr id="24" name="Group 8">
            <a:extLst>
              <a:ext uri="{FF2B5EF4-FFF2-40B4-BE49-F238E27FC236}">
                <a16:creationId xmlns:a16="http://schemas.microsoft.com/office/drawing/2014/main" id="{65ECFA5D-FB4B-488F-AAC3-C729D659F0BC}"/>
              </a:ext>
            </a:extLst>
          </p:cNvPr>
          <p:cNvGrpSpPr/>
          <p:nvPr/>
        </p:nvGrpSpPr>
        <p:grpSpPr>
          <a:xfrm>
            <a:off x="1143000" y="1643690"/>
            <a:ext cx="1131752" cy="822960"/>
            <a:chOff x="495266" y="1710283"/>
            <a:chExt cx="1131752" cy="822960"/>
          </a:xfrm>
        </p:grpSpPr>
        <p:sp>
          <p:nvSpPr>
            <p:cNvPr id="25" name="Oval 4">
              <a:extLst>
                <a:ext uri="{FF2B5EF4-FFF2-40B4-BE49-F238E27FC236}">
                  <a16:creationId xmlns:a16="http://schemas.microsoft.com/office/drawing/2014/main" id="{58C06C1A-4C05-48BF-97F2-D67BCAAA0F30}"/>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6">
              <a:extLst>
                <a:ext uri="{FF2B5EF4-FFF2-40B4-BE49-F238E27FC236}">
                  <a16:creationId xmlns:a16="http://schemas.microsoft.com/office/drawing/2014/main" id="{010843DC-A5DA-4961-AB3B-2C329A4F9C7F}"/>
                </a:ext>
              </a:extLst>
            </p:cNvPr>
            <p:cNvSpPr txBox="1"/>
            <p:nvPr/>
          </p:nvSpPr>
          <p:spPr>
            <a:xfrm>
              <a:off x="495266" y="1767820"/>
              <a:ext cx="1131752" cy="707886"/>
            </a:xfrm>
            <a:prstGeom prst="rect">
              <a:avLst/>
            </a:prstGeom>
            <a:noFill/>
          </p:spPr>
          <p:txBody>
            <a:bodyPr wrap="square" rtlCol="0">
              <a:spAutoFit/>
            </a:bodyPr>
            <a:lstStyle/>
            <a:p>
              <a:pPr algn="ctr"/>
              <a:r>
                <a:rPr lang="vi-VN" sz="4000" b="1" dirty="0">
                  <a:solidFill>
                    <a:srgbClr val="00602B"/>
                  </a:solidFill>
                  <a:latin typeface="#9Slide03 Cabin Condensed" panose="00000506000000000000" pitchFamily="2" charset="-93"/>
                </a:rPr>
                <a:t>?</a:t>
              </a:r>
              <a:r>
                <a:rPr lang="en-US" sz="4000" b="1" dirty="0">
                  <a:solidFill>
                    <a:srgbClr val="00602B"/>
                  </a:solidFill>
                  <a:latin typeface="#9Slide03 Cabin Condensed" panose="00000506000000000000" pitchFamily="2" charset="-93"/>
                </a:rPr>
                <a:t>12</a:t>
              </a:r>
              <a:endParaRPr lang="en-US" sz="4000" b="1" dirty="0">
                <a:solidFill>
                  <a:srgbClr val="00602B"/>
                </a:solidFill>
              </a:endParaRPr>
            </a:p>
          </p:txBody>
        </p:sp>
      </p:grpSp>
      <p:sp>
        <p:nvSpPr>
          <p:cNvPr id="2" name="Hộp Văn bản 1">
            <a:extLst>
              <a:ext uri="{FF2B5EF4-FFF2-40B4-BE49-F238E27FC236}">
                <a16:creationId xmlns:a16="http://schemas.microsoft.com/office/drawing/2014/main" id="{62D1D3F8-76D7-B7C3-149D-E1CBBDD426D6}"/>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168435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D56753-23EF-47D8-BB5A-461B2FD197EB}"/>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D1F8457C-B7D8-45C6-8ADF-71693BA9FB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DEBFD2-D443-4931-BB81-B64EE72138D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Parallelogram 9">
            <a:extLst>
              <a:ext uri="{FF2B5EF4-FFF2-40B4-BE49-F238E27FC236}">
                <a16:creationId xmlns:a16="http://schemas.microsoft.com/office/drawing/2014/main" id="{0A389A13-BFCF-4CF5-B930-9CF941B1D1FD}"/>
              </a:ext>
            </a:extLst>
          </p:cNvPr>
          <p:cNvSpPr>
            <a:spLocks noChangeAspect="1"/>
          </p:cNvSpPr>
          <p:nvPr>
            <p:custDataLst>
              <p:tags r:id="rId1"/>
            </p:custDataLst>
          </p:nvPr>
        </p:nvSpPr>
        <p:spPr>
          <a:xfrm>
            <a:off x="327097" y="533636"/>
            <a:ext cx="11582400" cy="5943600"/>
          </a:xfrm>
          <a:prstGeom prst="rect">
            <a:avLst/>
          </a:prstGeom>
          <a:solidFill>
            <a:schemeClr val="bg1"/>
          </a:solidFill>
          <a:ln w="5715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D96C8861-D222-4CCB-9A4A-BC6C9EFB22D8}"/>
              </a:ext>
            </a:extLst>
          </p:cNvPr>
          <p:cNvGrpSpPr/>
          <p:nvPr/>
        </p:nvGrpSpPr>
        <p:grpSpPr>
          <a:xfrm>
            <a:off x="304800" y="440487"/>
            <a:ext cx="11582400" cy="833891"/>
            <a:chOff x="2119320" y="-140834"/>
            <a:chExt cx="9125527" cy="2274434"/>
          </a:xfrm>
        </p:grpSpPr>
        <p:sp>
          <p:nvSpPr>
            <p:cNvPr id="8" name="Rectangle 7">
              <a:extLst>
                <a:ext uri="{FF2B5EF4-FFF2-40B4-BE49-F238E27FC236}">
                  <a16:creationId xmlns:a16="http://schemas.microsoft.com/office/drawing/2014/main" id="{E8F43C94-0731-4E13-86C4-658ADD280DA7}"/>
                </a:ext>
              </a:extLst>
            </p:cNvPr>
            <p:cNvSpPr>
              <a:spLocks noChangeAspect="1"/>
            </p:cNvSpPr>
            <p:nvPr>
              <p:custDataLst>
                <p:tags r:id="rId2"/>
              </p:custDataLst>
            </p:nvPr>
          </p:nvSpPr>
          <p:spPr>
            <a:xfrm>
              <a:off x="2119320" y="0"/>
              <a:ext cx="9095509" cy="2133600"/>
            </a:xfrm>
            <a:prstGeom prst="rect">
              <a:avLst/>
            </a:prstGeom>
            <a:blipFill dpi="0" rotWithShape="0">
              <a:blip r:embed="rId5">
                <a:alphaModFix amt="31000"/>
                <a:extLst>
                  <a:ext uri="{28A0092B-C50C-407E-A947-70E740481C1C}">
                    <a14:useLocalDpi xmlns:a14="http://schemas.microsoft.com/office/drawing/2010/main" val="0"/>
                  </a:ext>
                </a:extLst>
              </a:blip>
              <a:srcRect/>
              <a:stretch>
                <a:fillRect t="-110727" b="-110727"/>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C6E51">
                    <a:lumMod val="50000"/>
                  </a:srgbClr>
                </a:solidFill>
                <a:effectLst/>
                <a:uLnTx/>
                <a:uFillTx/>
                <a:latin typeface="Arial"/>
                <a:ea typeface="+mn-ea"/>
                <a:cs typeface="+mn-cs"/>
              </a:endParaRPr>
            </a:p>
          </p:txBody>
        </p:sp>
        <p:sp>
          <p:nvSpPr>
            <p:cNvPr id="9" name="Rectangle 8">
              <a:extLst>
                <a:ext uri="{FF2B5EF4-FFF2-40B4-BE49-F238E27FC236}">
                  <a16:creationId xmlns:a16="http://schemas.microsoft.com/office/drawing/2014/main" id="{6BAF1195-92EE-42C0-B58C-E8246FFC40F8}"/>
                </a:ext>
              </a:extLst>
            </p:cNvPr>
            <p:cNvSpPr/>
            <p:nvPr/>
          </p:nvSpPr>
          <p:spPr>
            <a:xfrm>
              <a:off x="2134329" y="-140834"/>
              <a:ext cx="9110518" cy="2228849"/>
            </a:xfrm>
            <a:prstGeom prst="rect">
              <a:avLst/>
            </a:prstGeom>
            <a:solidFill>
              <a:schemeClr val="accent4">
                <a:lumMod val="60000"/>
                <a:lumOff val="40000"/>
                <a:alpha val="61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2000"/>
                </a:lnSpc>
                <a:defRPr/>
              </a:pPr>
              <a:r>
                <a:rPr lang="en-US" sz="3200" b="1" dirty="0">
                  <a:solidFill>
                    <a:srgbClr val="FC6E51">
                      <a:lumMod val="50000"/>
                    </a:srgbClr>
                  </a:solidFill>
                  <a:latin typeface="#9Slide03 Cabin Condensed" panose="00000506000000000000" pitchFamily="2" charset="-93"/>
                  <a:cs typeface="Times New Roman" panose="02020603050405020304" pitchFamily="18" charset="0"/>
                </a:rPr>
                <a:t>e</a:t>
              </a:r>
              <a:r>
                <a:rPr kumimoji="0" lang="vi-VN" sz="3200" b="1" i="0" u="none" strike="noStrike" kern="1200" cap="none" spc="0" normalizeH="0" baseline="0" noProof="0" dirty="0">
                  <a:ln>
                    <a:noFill/>
                  </a:ln>
                  <a:solidFill>
                    <a:srgbClr val="FC6E51">
                      <a:lumMod val="50000"/>
                    </a:srgbClr>
                  </a:solidFill>
                  <a:effectLst/>
                  <a:uLnTx/>
                  <a:uFillTx/>
                  <a:latin typeface="#9Slide03 Cabin Condensed" panose="00000506000000000000" pitchFamily="2" charset="-93"/>
                  <a:cs typeface="Times New Roman" panose="02020603050405020304" pitchFamily="18" charset="0"/>
                </a:rPr>
                <a:t>. </a:t>
              </a:r>
              <a:r>
                <a:rPr lang="en-US" sz="2800" b="1" spc="20" dirty="0">
                  <a:solidFill>
                    <a:srgbClr val="C00000"/>
                  </a:solidFill>
                  <a:latin typeface="#9Slide03 Cabin Condensed" panose="00000506000000000000" pitchFamily="2" charset="-93"/>
                  <a:cs typeface="Times New Roman" panose="02020603050405020304" pitchFamily="18" charset="0"/>
                </a:rPr>
                <a:t>N</a:t>
              </a:r>
              <a:r>
                <a:rPr lang="vi-VN" sz="2800" b="1" spc="20" dirty="0" err="1">
                  <a:solidFill>
                    <a:srgbClr val="C00000"/>
                  </a:solidFill>
                  <a:latin typeface="#9Slide03 Cabin Condensed" panose="00000506000000000000" pitchFamily="2" charset="-93"/>
                  <a:cs typeface="Times New Roman" panose="02020603050405020304" pitchFamily="18" charset="0"/>
                </a:rPr>
                <a:t>guyên</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tắc</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sắp</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xếp</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các</a:t>
              </a:r>
              <a:r>
                <a:rPr lang="vi-VN" sz="2800" b="1" spc="20" dirty="0">
                  <a:solidFill>
                    <a:srgbClr val="C00000"/>
                  </a:solidFill>
                  <a:latin typeface="#9Slide03 Cabin Condensed" panose="00000506000000000000" pitchFamily="2" charset="-93"/>
                  <a:cs typeface="Times New Roman" panose="02020603050405020304" pitchFamily="18" charset="0"/>
                </a:rPr>
                <a:t> nguyên </a:t>
              </a:r>
              <a:r>
                <a:rPr lang="vi-VN" sz="2800" b="1" spc="20" dirty="0" err="1">
                  <a:solidFill>
                    <a:srgbClr val="C00000"/>
                  </a:solidFill>
                  <a:latin typeface="#9Slide03 Cabin Condensed" panose="00000506000000000000" pitchFamily="2" charset="-93"/>
                  <a:cs typeface="Times New Roman" panose="02020603050405020304" pitchFamily="18" charset="0"/>
                </a:rPr>
                <a:t>tố</a:t>
              </a:r>
              <a:r>
                <a:rPr lang="vi-VN" sz="2800" b="1" spc="20" dirty="0">
                  <a:solidFill>
                    <a:srgbClr val="C00000"/>
                  </a:solidFill>
                  <a:latin typeface="#9Slide03 Cabin Condensed" panose="00000506000000000000" pitchFamily="2" charset="-93"/>
                  <a:cs typeface="Times New Roman" panose="02020603050405020304" pitchFamily="18" charset="0"/>
                </a:rPr>
                <a:t> trong </a:t>
              </a:r>
              <a:r>
                <a:rPr lang="vi-VN" sz="2800" b="1" spc="20" dirty="0" err="1">
                  <a:solidFill>
                    <a:srgbClr val="C00000"/>
                  </a:solidFill>
                  <a:latin typeface="#9Slide03 Cabin Condensed" panose="00000506000000000000" pitchFamily="2" charset="-93"/>
                  <a:cs typeface="Times New Roman" panose="02020603050405020304" pitchFamily="18" charset="0"/>
                </a:rPr>
                <a:t>bảng</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tuần</a:t>
              </a:r>
              <a:r>
                <a:rPr lang="vi-VN" sz="2800" b="1" spc="20" dirty="0">
                  <a:solidFill>
                    <a:srgbClr val="C00000"/>
                  </a:solidFill>
                  <a:latin typeface="#9Slide03 Cabin Condensed" panose="00000506000000000000" pitchFamily="2" charset="-93"/>
                  <a:cs typeface="Times New Roman" panose="02020603050405020304" pitchFamily="18" charset="0"/>
                </a:rPr>
                <a:t> </a:t>
              </a:r>
              <a:r>
                <a:rPr lang="vi-VN" sz="2800" b="1" spc="20" dirty="0" err="1">
                  <a:solidFill>
                    <a:srgbClr val="C00000"/>
                  </a:solidFill>
                  <a:latin typeface="#9Slide03 Cabin Condensed" panose="00000506000000000000" pitchFamily="2" charset="-93"/>
                  <a:cs typeface="Times New Roman" panose="02020603050405020304" pitchFamily="18" charset="0"/>
                </a:rPr>
                <a:t>hoàn</a:t>
              </a:r>
              <a:endParaRPr lang="en-US" sz="3200" b="1" spc="20" dirty="0">
                <a:solidFill>
                  <a:srgbClr val="C00000"/>
                </a:solidFill>
                <a:latin typeface="#9Slide03 Cabin Condensed" panose="00000506000000000000" pitchFamily="2" charset="-93"/>
                <a:cs typeface="Times New Roman" panose="02020603050405020304" pitchFamily="18" charset="0"/>
              </a:endParaRPr>
            </a:p>
          </p:txBody>
        </p:sp>
      </p:grpSp>
      <p:pic>
        <p:nvPicPr>
          <p:cNvPr id="22" name="Picture 14">
            <a:extLst>
              <a:ext uri="{FF2B5EF4-FFF2-40B4-BE49-F238E27FC236}">
                <a16:creationId xmlns:a16="http://schemas.microsoft.com/office/drawing/2014/main" id="{CAE5327A-4A51-4C28-BBAB-EE7878FC57AD}"/>
              </a:ext>
            </a:extLst>
          </p:cNvPr>
          <p:cNvPicPr>
            <a:picLocks noChangeAspect="1"/>
          </p:cNvPicPr>
          <p:nvPr/>
        </p:nvPicPr>
        <p:blipFill rotWithShape="1">
          <a:blip r:embed="rId6">
            <a:extLst>
              <a:ext uri="{28A0092B-C50C-407E-A947-70E740481C1C}">
                <a14:useLocalDpi xmlns:a14="http://schemas.microsoft.com/office/drawing/2010/main" val="0"/>
              </a:ext>
            </a:extLst>
          </a:blip>
          <a:srcRect b="23604"/>
          <a:stretch/>
        </p:blipFill>
        <p:spPr>
          <a:xfrm>
            <a:off x="1143000" y="2675894"/>
            <a:ext cx="9600116" cy="3633410"/>
          </a:xfrm>
          <a:prstGeom prst="rect">
            <a:avLst/>
          </a:prstGeom>
          <a:ln>
            <a:solidFill>
              <a:schemeClr val="tx1"/>
            </a:solidFill>
          </a:ln>
        </p:spPr>
      </p:pic>
      <p:sp>
        <p:nvSpPr>
          <p:cNvPr id="23" name="TextBox 86">
            <a:extLst>
              <a:ext uri="{FF2B5EF4-FFF2-40B4-BE49-F238E27FC236}">
                <a16:creationId xmlns:a16="http://schemas.microsoft.com/office/drawing/2014/main" id="{EF2C117C-8299-49C2-AF68-A213275238C8}"/>
              </a:ext>
            </a:extLst>
          </p:cNvPr>
          <p:cNvSpPr txBox="1"/>
          <p:nvPr/>
        </p:nvSpPr>
        <p:spPr>
          <a:xfrm>
            <a:off x="2590800" y="1527536"/>
            <a:ext cx="8382000" cy="861774"/>
          </a:xfrm>
          <a:prstGeom prst="rect">
            <a:avLst/>
          </a:prstGeom>
          <a:noFill/>
        </p:spPr>
        <p:txBody>
          <a:bodyPr wrap="square" lIns="0" tIns="0" rIns="0" bIns="0" rtlCol="0">
            <a:spAutoFit/>
          </a:bodyPr>
          <a:lstStyle/>
          <a:p>
            <a:pPr algn="ctr"/>
            <a:r>
              <a:rPr lang="vi-VN" sz="2800" dirty="0" err="1">
                <a:latin typeface="#9Slide03 Cabin Condensed" panose="00000506000000000000" pitchFamily="2" charset="-93"/>
                <a:cs typeface="Times New Roman" panose="02020603050405020304" pitchFamily="18" charset="0"/>
              </a:rPr>
              <a:t>Các</a:t>
            </a:r>
            <a:r>
              <a:rPr lang="vi-VN" sz="2800" dirty="0">
                <a:latin typeface="#9Slide03 Cabin Condensed" panose="00000506000000000000" pitchFamily="2" charset="-93"/>
                <a:cs typeface="Times New Roman" panose="02020603050405020304" pitchFamily="18" charset="0"/>
              </a:rPr>
              <a:t> nguyên </a:t>
            </a:r>
            <a:r>
              <a:rPr lang="vi-VN" sz="2800" dirty="0" err="1">
                <a:latin typeface="#9Slide03 Cabin Condensed" panose="00000506000000000000" pitchFamily="2" charset="-93"/>
                <a:cs typeface="Times New Roman" panose="02020603050405020304" pitchFamily="18" charset="0"/>
              </a:rPr>
              <a:t>tố</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hóa</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học</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được</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xếp</a:t>
            </a:r>
            <a:r>
              <a:rPr lang="vi-VN" sz="2800" dirty="0">
                <a:latin typeface="#9Slide03 Cabin Condensed" panose="00000506000000000000" pitchFamily="2" charset="-93"/>
                <a:cs typeface="Times New Roman" panose="02020603050405020304" pitchFamily="18" charset="0"/>
              </a:rPr>
              <a:t> theo </a:t>
            </a:r>
            <a:r>
              <a:rPr lang="vi-VN" sz="2800" dirty="0" err="1">
                <a:latin typeface="#9Slide03 Cabin Condensed" panose="00000506000000000000" pitchFamily="2" charset="-93"/>
                <a:cs typeface="Times New Roman" panose="02020603050405020304" pitchFamily="18" charset="0"/>
              </a:rPr>
              <a:t>chiều</a:t>
            </a:r>
            <a:r>
              <a:rPr lang="vi-VN" sz="2800" dirty="0">
                <a:latin typeface="#9Slide03 Cabin Condensed" panose="00000506000000000000" pitchFamily="2" charset="-93"/>
                <a:cs typeface="Times New Roman" panose="02020603050405020304" pitchFamily="18" charset="0"/>
              </a:rPr>
              <a:t> tăng </a:t>
            </a:r>
            <a:r>
              <a:rPr lang="vi-VN" sz="2800" dirty="0" err="1">
                <a:latin typeface="#9Slide03 Cabin Condensed" panose="00000506000000000000" pitchFamily="2" charset="-93"/>
                <a:cs typeface="Times New Roman" panose="02020603050405020304" pitchFamily="18" charset="0"/>
              </a:rPr>
              <a:t>điện</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tích</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hạt</a:t>
            </a:r>
            <a:r>
              <a:rPr lang="vi-VN" sz="2800" dirty="0">
                <a:latin typeface="#9Slide03 Cabin Condensed" panose="00000506000000000000" pitchFamily="2" charset="-93"/>
                <a:cs typeface="Times New Roman" panose="02020603050405020304" pitchFamily="18" charset="0"/>
              </a:rPr>
              <a:t> nhân nguyên </a:t>
            </a:r>
            <a:r>
              <a:rPr lang="vi-VN" sz="2800" dirty="0" err="1">
                <a:latin typeface="#9Slide03 Cabin Condensed" panose="00000506000000000000" pitchFamily="2" charset="-93"/>
                <a:cs typeface="Times New Roman" panose="02020603050405020304" pitchFamily="18" charset="0"/>
              </a:rPr>
              <a:t>tử</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các</a:t>
            </a:r>
            <a:r>
              <a:rPr lang="vi-VN" sz="2800" dirty="0">
                <a:latin typeface="#9Slide03 Cabin Condensed" panose="00000506000000000000" pitchFamily="2" charset="-93"/>
                <a:cs typeface="Times New Roman" panose="02020603050405020304" pitchFamily="18" charset="0"/>
              </a:rPr>
              <a:t> nguyên </a:t>
            </a:r>
            <a:r>
              <a:rPr lang="vi-VN" sz="2800" dirty="0" err="1">
                <a:latin typeface="#9Slide03 Cabin Condensed" panose="00000506000000000000" pitchFamily="2" charset="-93"/>
                <a:cs typeface="Times New Roman" panose="02020603050405020304" pitchFamily="18" charset="0"/>
              </a:rPr>
              <a:t>tố</a:t>
            </a:r>
            <a:r>
              <a:rPr lang="vi-VN" sz="2800" dirty="0">
                <a:latin typeface="#9Slide03 Cabin Condensed" panose="00000506000000000000" pitchFamily="2" charset="-93"/>
                <a:cs typeface="Times New Roman" panose="02020603050405020304" pitchFamily="18" charset="0"/>
              </a:rPr>
              <a:t> trong chu </a:t>
            </a:r>
            <a:r>
              <a:rPr lang="vi-VN" sz="2800" dirty="0" err="1">
                <a:latin typeface="#9Slide03 Cabin Condensed" panose="00000506000000000000" pitchFamily="2" charset="-93"/>
                <a:cs typeface="Times New Roman" panose="02020603050405020304" pitchFamily="18" charset="0"/>
              </a:rPr>
              <a:t>kì</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và</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nhóm</a:t>
            </a:r>
            <a:r>
              <a:rPr lang="vi-VN" sz="2800" dirty="0">
                <a:latin typeface="#9Slide03 Cabin Condensed" panose="00000506000000000000" pitchFamily="2" charset="-93"/>
                <a:cs typeface="Times New Roman" panose="02020603050405020304" pitchFamily="18" charset="0"/>
              </a:rPr>
              <a:t>.</a:t>
            </a:r>
            <a:endParaRPr lang="en-US" sz="2800" dirty="0">
              <a:latin typeface="#9Slide03 Cabin Condensed" panose="00000506000000000000" pitchFamily="2" charset="-93"/>
              <a:cs typeface="Times New Roman" panose="02020603050405020304" pitchFamily="18" charset="0"/>
            </a:endParaRPr>
          </a:p>
        </p:txBody>
      </p:sp>
      <p:sp>
        <p:nvSpPr>
          <p:cNvPr id="14" name="TextBox 12">
            <a:extLst>
              <a:ext uri="{FF2B5EF4-FFF2-40B4-BE49-F238E27FC236}">
                <a16:creationId xmlns:a16="http://schemas.microsoft.com/office/drawing/2014/main" id="{3C0FD987-FFC5-4A92-809F-525098428E85}"/>
              </a:ext>
            </a:extLst>
          </p:cNvPr>
          <p:cNvSpPr txBox="1"/>
          <p:nvPr/>
        </p:nvSpPr>
        <p:spPr>
          <a:xfrm>
            <a:off x="1012817" y="1723686"/>
            <a:ext cx="1577983" cy="523220"/>
          </a:xfrm>
          <a:prstGeom prst="rect">
            <a:avLst/>
          </a:prstGeom>
          <a:noFill/>
        </p:spPr>
        <p:txBody>
          <a:bodyPr wrap="square" rtlCol="0">
            <a:spAutoFit/>
          </a:bodyPr>
          <a:lstStyle/>
          <a:p>
            <a:pPr algn="just"/>
            <a:r>
              <a:rPr lang="en-US" sz="2800" b="1" dirty="0" err="1">
                <a:solidFill>
                  <a:srgbClr val="C00000"/>
                </a:solidFill>
                <a:latin typeface="#9Slide03 Cabin Condensed" panose="00000506000000000000" pitchFamily="2" charset="-93"/>
              </a:rPr>
              <a:t>Lời</a:t>
            </a:r>
            <a:r>
              <a:rPr lang="en-US" sz="2800" b="1" dirty="0">
                <a:solidFill>
                  <a:srgbClr val="C00000"/>
                </a:solidFill>
                <a:latin typeface="#9Slide03 Cabin Condensed" panose="00000506000000000000" pitchFamily="2" charset="-93"/>
              </a:rPr>
              <a:t> </a:t>
            </a:r>
            <a:r>
              <a:rPr lang="en-US" sz="2800" b="1" dirty="0" err="1">
                <a:solidFill>
                  <a:srgbClr val="C00000"/>
                </a:solidFill>
                <a:latin typeface="#9Slide03 Cabin Condensed" panose="00000506000000000000" pitchFamily="2" charset="-93"/>
              </a:rPr>
              <a:t>giải</a:t>
            </a:r>
            <a:r>
              <a:rPr lang="vi-VN" sz="2800" b="1" dirty="0">
                <a:solidFill>
                  <a:srgbClr val="C00000"/>
                </a:solidFill>
                <a:latin typeface="#9Slide03 Cabin Condensed" panose="00000506000000000000" pitchFamily="2" charset="-93"/>
              </a:rPr>
              <a:t>:</a:t>
            </a:r>
            <a:endParaRPr lang="en-US" sz="2800" b="1" dirty="0">
              <a:solidFill>
                <a:srgbClr val="C00000"/>
              </a:solidFill>
            </a:endParaRPr>
          </a:p>
        </p:txBody>
      </p:sp>
      <p:sp>
        <p:nvSpPr>
          <p:cNvPr id="2" name="Hộp Văn bản 1">
            <a:extLst>
              <a:ext uri="{FF2B5EF4-FFF2-40B4-BE49-F238E27FC236}">
                <a16:creationId xmlns:a16="http://schemas.microsoft.com/office/drawing/2014/main" id="{662C2EBB-E9BB-7DA9-0281-3F78F4AF958C}"/>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96235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anim calcmode="lin" valueType="num">
                                      <p:cBhvr>
                                        <p:cTn id="11" dur="1000" fill="hold"/>
                                        <p:tgtEl>
                                          <p:spTgt spid="23"/>
                                        </p:tgtEl>
                                        <p:attrNameLst>
                                          <p:attrName>ppt_x</p:attrName>
                                        </p:attrNameLst>
                                      </p:cBhvr>
                                      <p:tavLst>
                                        <p:tav tm="0">
                                          <p:val>
                                            <p:strVal val="#ppt_x"/>
                                          </p:val>
                                        </p:tav>
                                        <p:tav tm="100000">
                                          <p:val>
                                            <p:strVal val="#ppt_x"/>
                                          </p:val>
                                        </p:tav>
                                      </p:tavLst>
                                    </p:anim>
                                    <p:anim calcmode="lin" valueType="num">
                                      <p:cBhvr>
                                        <p:cTn id="1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6AFDD0-8A55-450A-905C-A4CDCAF4920E}"/>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265D398A-B881-42B6-B604-79FBC3B05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F483D43-C724-4C85-90BF-3283014F405D}"/>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Parallelogram 9">
            <a:extLst>
              <a:ext uri="{FF2B5EF4-FFF2-40B4-BE49-F238E27FC236}">
                <a16:creationId xmlns:a16="http://schemas.microsoft.com/office/drawing/2014/main" id="{29807568-06F0-4D81-AA5F-C9478E8E5A4F}"/>
              </a:ext>
            </a:extLst>
          </p:cNvPr>
          <p:cNvSpPr>
            <a:spLocks noChangeAspect="1"/>
          </p:cNvSpPr>
          <p:nvPr>
            <p:custDataLst>
              <p:tags r:id="rId1"/>
            </p:custDataLst>
          </p:nvPr>
        </p:nvSpPr>
        <p:spPr>
          <a:xfrm>
            <a:off x="316155" y="750360"/>
            <a:ext cx="11582400" cy="5943600"/>
          </a:xfrm>
          <a:prstGeom prst="rect">
            <a:avLst/>
          </a:prstGeom>
          <a:solidFill>
            <a:schemeClr val="accent4">
              <a:lumMod val="20000"/>
              <a:lumOff val="80000"/>
            </a:schemeClr>
          </a:solidFill>
          <a:ln w="3810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7" name="Group 12">
            <a:extLst>
              <a:ext uri="{FF2B5EF4-FFF2-40B4-BE49-F238E27FC236}">
                <a16:creationId xmlns:a16="http://schemas.microsoft.com/office/drawing/2014/main" id="{89DF25A2-27E6-44F1-890A-E5E35C461E4C}"/>
              </a:ext>
            </a:extLst>
          </p:cNvPr>
          <p:cNvGrpSpPr/>
          <p:nvPr/>
        </p:nvGrpSpPr>
        <p:grpSpPr>
          <a:xfrm>
            <a:off x="1002331" y="1892035"/>
            <a:ext cx="10339737" cy="3647325"/>
            <a:chOff x="1068069" y="2296159"/>
            <a:chExt cx="10339737" cy="1956469"/>
          </a:xfrm>
        </p:grpSpPr>
        <p:sp>
          <p:nvSpPr>
            <p:cNvPr id="41" name="Rectangle: Rounded Corners 7">
              <a:extLst>
                <a:ext uri="{FF2B5EF4-FFF2-40B4-BE49-F238E27FC236}">
                  <a16:creationId xmlns:a16="http://schemas.microsoft.com/office/drawing/2014/main" id="{87EA701B-92D1-4BD0-AEBB-E042B5270F4B}"/>
                </a:ext>
              </a:extLst>
            </p:cNvPr>
            <p:cNvSpPr/>
            <p:nvPr/>
          </p:nvSpPr>
          <p:spPr>
            <a:xfrm>
              <a:off x="1068069" y="2296159"/>
              <a:ext cx="10339737" cy="1956469"/>
            </a:xfrm>
            <a:prstGeom prst="roundRect">
              <a:avLst/>
            </a:prstGeom>
            <a:noFill/>
            <a:ln w="28575">
              <a:solidFill>
                <a:srgbClr val="0060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2" name="TextBox 21">
              <a:extLst>
                <a:ext uri="{FF2B5EF4-FFF2-40B4-BE49-F238E27FC236}">
                  <a16:creationId xmlns:a16="http://schemas.microsoft.com/office/drawing/2014/main" id="{1018B0A8-A2FB-4F9B-90FD-5D9E446D6D21}"/>
                </a:ext>
              </a:extLst>
            </p:cNvPr>
            <p:cNvSpPr txBox="1"/>
            <p:nvPr/>
          </p:nvSpPr>
          <p:spPr>
            <a:xfrm>
              <a:off x="1196856" y="2523210"/>
              <a:ext cx="9965173" cy="1502365"/>
            </a:xfrm>
            <a:prstGeom prst="rect">
              <a:avLst/>
            </a:prstGeom>
            <a:noFill/>
          </p:spPr>
          <p:txBody>
            <a:bodyPr wrap="square" rtlCol="0">
              <a:spAutoFit/>
            </a:bodyPr>
            <a:lstStyle/>
            <a:p>
              <a:pPr algn="just">
                <a:spcAft>
                  <a:spcPts val="800"/>
                </a:spcAft>
                <a:tabLst>
                  <a:tab pos="180340" algn="l"/>
                  <a:tab pos="6019165" algn="l"/>
                </a:tabLst>
              </a:pPr>
              <a:r>
                <a:rPr lang="en-US" sz="36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vi-VN" sz="2400" b="1" dirty="0">
                  <a:solidFill>
                    <a:srgbClr val="0070C0"/>
                  </a:solidFill>
                  <a:effectLst/>
                  <a:latin typeface="#9Slide03 Cabin Condensed" panose="00000506000000000000" pitchFamily="2" charset="-93"/>
                  <a:ea typeface="Calibri" panose="020F0502020204030204" pitchFamily="34" charset="0"/>
                  <a:cs typeface="Times New Roman" panose="02020603050405020304" pitchFamily="18" charset="0"/>
                </a:rPr>
                <a:t>Nguyên </a:t>
              </a:r>
              <a:r>
                <a:rPr lang="vi-VN" sz="2400" b="1" dirty="0" err="1">
                  <a:solidFill>
                    <a:srgbClr val="0070C0"/>
                  </a:solidFill>
                  <a:effectLst/>
                  <a:latin typeface="#9Slide03 Cabin Condensed" panose="00000506000000000000" pitchFamily="2" charset="-93"/>
                  <a:ea typeface="Calibri" panose="020F0502020204030204" pitchFamily="34" charset="0"/>
                  <a:cs typeface="Times New Roman" panose="02020603050405020304" pitchFamily="18" charset="0"/>
                </a:rPr>
                <a:t>tắc</a:t>
              </a:r>
              <a:r>
                <a:rPr lang="vi-VN" sz="2400" b="1" dirty="0">
                  <a:solidFill>
                    <a:srgbClr val="0070C0"/>
                  </a:solidFill>
                  <a:effectLst/>
                  <a:latin typeface="#9Slide03 Cabin Condensed" panose="00000506000000000000" pitchFamily="2" charset="-93"/>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tabLst>
                  <a:tab pos="180340" algn="l"/>
                  <a:tab pos="450215" algn="l"/>
                  <a:tab pos="6019165" algn="l"/>
                </a:tabLst>
              </a:pP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Các</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được</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xếp</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theo</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chiều</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tăng</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dần</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của</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điện</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tích</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hạt</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nhân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tử</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tabLst>
                  <a:tab pos="180340" algn="l"/>
                  <a:tab pos="450215" algn="l"/>
                  <a:tab pos="6019165" algn="l"/>
                </a:tabLst>
              </a:pP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Các</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có</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cùng</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số</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lớp</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electron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trong</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tử</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và</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cấu</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hình</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electron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tương</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tự</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nhau</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được</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xếp</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cùng</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một</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chu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kì</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tabLst>
                  <a:tab pos="180340" algn="l"/>
                  <a:tab pos="450215" algn="l"/>
                  <a:tab pos="6019165" algn="l"/>
                </a:tabLst>
              </a:pP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Các</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tố</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mà</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nguyên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tử</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có</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cấu</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hình</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electron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tương</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tự</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nhau</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được</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xếp</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cùng</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một</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i="1" dirty="0" err="1">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nhóm</a:t>
              </a:r>
              <a:r>
                <a:rPr lang="en-US" sz="2400" i="1" dirty="0">
                  <a:solidFill>
                    <a:srgbClr val="FF0000"/>
                  </a:solidFill>
                  <a:effectLst/>
                  <a:latin typeface="#9Slide03 Cabin Condensed" panose="00000506000000000000" pitchFamily="2" charset="-93"/>
                  <a:ea typeface="Calibri" panose="020F0502020204030204" pitchFamily="34" charset="0"/>
                  <a:cs typeface="Times New Roman" panose="02020603050405020304" pitchFamily="18" charset="0"/>
                </a:rPr>
                <a:t>.</a:t>
              </a:r>
              <a:endParaRPr lang="en-US" sz="24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Hình ảnh 5">
            <a:extLst>
              <a:ext uri="{FF2B5EF4-FFF2-40B4-BE49-F238E27FC236}">
                <a16:creationId xmlns:a16="http://schemas.microsoft.com/office/drawing/2014/main" id="{AFF39587-6B34-4742-BBE0-898CC09E6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066800"/>
            <a:ext cx="1243279" cy="1243279"/>
          </a:xfrm>
          <a:prstGeom prst="rect">
            <a:avLst/>
          </a:prstGeom>
        </p:spPr>
      </p:pic>
      <p:sp>
        <p:nvSpPr>
          <p:cNvPr id="2" name="Hộp Văn bản 1">
            <a:extLst>
              <a:ext uri="{FF2B5EF4-FFF2-40B4-BE49-F238E27FC236}">
                <a16:creationId xmlns:a16="http://schemas.microsoft.com/office/drawing/2014/main" id="{E7D604BB-58E8-9705-C611-3496714983F2}"/>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152274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9406F5-61EC-4703-80A1-12754A45C79E}"/>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7E722CDC-2CA6-4DCE-8ED0-7434D0511D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5FF26B0-770C-4870-89DE-89B51D24FC88}"/>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6" name="Rectangle 5">
            <a:extLst>
              <a:ext uri="{FF2B5EF4-FFF2-40B4-BE49-F238E27FC236}">
                <a16:creationId xmlns:a16="http://schemas.microsoft.com/office/drawing/2014/main" id="{82B72CEC-ADC3-48EF-8751-5ABA2DB99913}"/>
              </a:ext>
            </a:extLst>
          </p:cNvPr>
          <p:cNvSpPr>
            <a:spLocks noChangeAspect="1"/>
          </p:cNvSpPr>
          <p:nvPr>
            <p:custDataLst>
              <p:tags r:id="rId1"/>
            </p:custDataLst>
          </p:nvPr>
        </p:nvSpPr>
        <p:spPr>
          <a:xfrm>
            <a:off x="152401" y="381000"/>
            <a:ext cx="5943600" cy="6096000"/>
          </a:xfrm>
          <a:prstGeom prst="rect">
            <a:avLst/>
          </a:prstGeom>
          <a:solidFill>
            <a:schemeClr val="accent3">
              <a:lumMod val="20000"/>
              <a:lumOff val="80000"/>
            </a:schemeClr>
          </a:solidFill>
          <a:ln w="7620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cap="all" dirty="0"/>
          </a:p>
        </p:txBody>
      </p:sp>
      <p:sp>
        <p:nvSpPr>
          <p:cNvPr id="7" name="Rectangle 6">
            <a:extLst>
              <a:ext uri="{FF2B5EF4-FFF2-40B4-BE49-F238E27FC236}">
                <a16:creationId xmlns:a16="http://schemas.microsoft.com/office/drawing/2014/main" id="{4A9413D1-71EB-43A1-82EA-04130ED4B8CC}"/>
              </a:ext>
            </a:extLst>
          </p:cNvPr>
          <p:cNvSpPr>
            <a:spLocks noChangeAspect="1"/>
          </p:cNvSpPr>
          <p:nvPr>
            <p:custDataLst>
              <p:tags r:id="rId2"/>
            </p:custDataLst>
          </p:nvPr>
        </p:nvSpPr>
        <p:spPr>
          <a:xfrm>
            <a:off x="4191000" y="381000"/>
            <a:ext cx="7848599" cy="6096000"/>
          </a:xfrm>
          <a:prstGeom prst="rect">
            <a:avLst/>
          </a:prstGeom>
          <a:solidFill>
            <a:schemeClr val="accent4">
              <a:lumMod val="20000"/>
              <a:lumOff val="80000"/>
            </a:schemeClr>
          </a:solidFill>
          <a:ln w="76200">
            <a:solidFill>
              <a:schemeClr val="bg2">
                <a:lumMod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cap="all" dirty="0"/>
          </a:p>
        </p:txBody>
      </p:sp>
      <p:sp>
        <p:nvSpPr>
          <p:cNvPr id="10" name="TextBox 9">
            <a:extLst>
              <a:ext uri="{FF2B5EF4-FFF2-40B4-BE49-F238E27FC236}">
                <a16:creationId xmlns:a16="http://schemas.microsoft.com/office/drawing/2014/main" id="{8DEF3FEE-8C90-43C1-B89A-0620DE888561}"/>
              </a:ext>
            </a:extLst>
          </p:cNvPr>
          <p:cNvSpPr txBox="1"/>
          <p:nvPr/>
        </p:nvSpPr>
        <p:spPr>
          <a:xfrm>
            <a:off x="4343401" y="533400"/>
            <a:ext cx="7696198" cy="2215991"/>
          </a:xfrm>
          <a:prstGeom prst="rect">
            <a:avLst/>
          </a:prstGeom>
          <a:noFill/>
        </p:spPr>
        <p:txBody>
          <a:bodyPr wrap="square" lIns="0" tIns="0" rIns="0" bIns="0" rtlCol="0">
            <a:spAutoFit/>
          </a:bodyPr>
          <a:lstStyle/>
          <a:p>
            <a:r>
              <a:rPr lang="vi-VN" sz="2400" i="1" dirty="0" err="1">
                <a:solidFill>
                  <a:srgbClr val="0070C0"/>
                </a:solidFill>
                <a:latin typeface="#9Slide03 Cabin Condensed" panose="00000506000000000000" pitchFamily="2" charset="-93"/>
                <a:cs typeface="Times New Roman" panose="02020603050405020304" pitchFamily="18" charset="0"/>
              </a:rPr>
              <a:t>Silicon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là</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một</a:t>
            </a:r>
            <a:r>
              <a:rPr lang="vi-VN" sz="2400" i="1" dirty="0">
                <a:solidFill>
                  <a:srgbClr val="0070C0"/>
                </a:solidFill>
                <a:latin typeface="#9Slide03 Cabin Condensed" panose="00000506000000000000" pitchFamily="2" charset="-93"/>
                <a:cs typeface="Times New Roman" panose="02020603050405020304" pitchFamily="18" charset="0"/>
              </a:rPr>
              <a:t> nguyên </a:t>
            </a:r>
            <a:r>
              <a:rPr lang="vi-VN" sz="2400" i="1" dirty="0" err="1">
                <a:solidFill>
                  <a:srgbClr val="0070C0"/>
                </a:solidFill>
                <a:latin typeface="#9Slide03 Cabin Condensed" panose="00000506000000000000" pitchFamily="2" charset="-93"/>
                <a:cs typeface="Times New Roman" panose="02020603050405020304" pitchFamily="18" charset="0"/>
              </a:rPr>
              <a:t>tố</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phổ</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biến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và</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có</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nhiều</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ứng</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dụng</a:t>
            </a:r>
            <a:r>
              <a:rPr lang="vi-VN" sz="2400" i="1" dirty="0">
                <a:solidFill>
                  <a:srgbClr val="0070C0"/>
                </a:solidFill>
                <a:latin typeface="#9Slide03 Cabin Condensed" panose="00000506000000000000" pitchFamily="2" charset="-93"/>
                <a:cs typeface="Times New Roman" panose="02020603050405020304" pitchFamily="18" charset="0"/>
              </a:rPr>
              <a:t> trong </a:t>
            </a:r>
            <a:r>
              <a:rPr lang="vi-VN" sz="2400" i="1" dirty="0" err="1">
                <a:solidFill>
                  <a:srgbClr val="0070C0"/>
                </a:solidFill>
                <a:latin typeface="#9Slide03 Cabin Condensed" panose="00000506000000000000" pitchFamily="2" charset="-93"/>
                <a:cs typeface="Times New Roman" panose="02020603050405020304" pitchFamily="18" charset="0"/>
              </a:rPr>
              <a:t>cuộc</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sống</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Silicon</a:t>
            </a:r>
            <a:r>
              <a:rPr lang="vi-VN" sz="2400" i="1" dirty="0">
                <a:solidFill>
                  <a:srgbClr val="0070C0"/>
                </a:solidFill>
                <a:latin typeface="#9Slide03 Cabin Condensed" panose="00000506000000000000" pitchFamily="2" charset="-93"/>
                <a:cs typeface="Times New Roman" panose="02020603050405020304" pitchFamily="18" charset="0"/>
              </a:rPr>
              <a:t> siêu tinh </a:t>
            </a:r>
            <a:r>
              <a:rPr lang="vi-VN" sz="2400" i="1" dirty="0" err="1">
                <a:solidFill>
                  <a:srgbClr val="0070C0"/>
                </a:solidFill>
                <a:latin typeface="#9Slide03 Cabin Condensed" panose="00000506000000000000" pitchFamily="2" charset="-93"/>
                <a:cs typeface="Times New Roman" panose="02020603050405020304" pitchFamily="18" charset="0"/>
              </a:rPr>
              <a:t>khiết</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là</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chất</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bán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dẫn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được</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dùng</a:t>
            </a:r>
            <a:r>
              <a:rPr lang="vi-VN" sz="2400" i="1" dirty="0">
                <a:solidFill>
                  <a:srgbClr val="0070C0"/>
                </a:solidFill>
                <a:latin typeface="#9Slide03 Cabin Condensed" panose="00000506000000000000" pitchFamily="2" charset="-93"/>
                <a:cs typeface="Times New Roman" panose="02020603050405020304" pitchFamily="18" charset="0"/>
              </a:rPr>
              <a:t> trong </a:t>
            </a:r>
            <a:r>
              <a:rPr lang="vi-VN" sz="2400" i="1" dirty="0" err="1">
                <a:solidFill>
                  <a:srgbClr val="0070C0"/>
                </a:solidFill>
                <a:latin typeface="#9Slide03 Cabin Condensed" panose="00000506000000000000" pitchFamily="2" charset="-93"/>
                <a:cs typeface="Times New Roman" panose="02020603050405020304" pitchFamily="18" charset="0"/>
              </a:rPr>
              <a:t>kĩ</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thuật</a:t>
            </a:r>
            <a:r>
              <a:rPr lang="vi-VN" sz="2400" i="1" dirty="0">
                <a:solidFill>
                  <a:srgbClr val="0070C0"/>
                </a:solidFill>
                <a:latin typeface="#9Slide03 Cabin Condensed" panose="00000506000000000000" pitchFamily="2" charset="-93"/>
                <a:cs typeface="Times New Roman" panose="02020603050405020304" pitchFamily="18" charset="0"/>
              </a:rPr>
              <a:t> vô </a:t>
            </a:r>
            <a:r>
              <a:rPr lang="vi-VN" sz="2400" i="1" dirty="0" err="1">
                <a:solidFill>
                  <a:srgbClr val="0070C0"/>
                </a:solidFill>
                <a:latin typeface="#9Slide03 Cabin Condensed" panose="00000506000000000000" pitchFamily="2" charset="-93"/>
                <a:cs typeface="Times New Roman" panose="02020603050405020304" pitchFamily="18" charset="0"/>
              </a:rPr>
              <a:t>tuyến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và</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điện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tử</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Ngoài</a:t>
            </a:r>
            <a:r>
              <a:rPr lang="vi-VN" sz="2400" i="1" dirty="0">
                <a:solidFill>
                  <a:srgbClr val="0070C0"/>
                </a:solidFill>
                <a:latin typeface="#9Slide03 Cabin Condensed" panose="00000506000000000000" pitchFamily="2" charset="-93"/>
                <a:cs typeface="Times New Roman" panose="02020603050405020304" pitchFamily="18" charset="0"/>
              </a:rPr>
              <a:t> ra, nguyên </a:t>
            </a:r>
            <a:r>
              <a:rPr lang="vi-VN" sz="2400" i="1" dirty="0" err="1">
                <a:solidFill>
                  <a:srgbClr val="0070C0"/>
                </a:solidFill>
                <a:latin typeface="#9Slide03 Cabin Condensed" panose="00000506000000000000" pitchFamily="2" charset="-93"/>
                <a:cs typeface="Times New Roman" panose="02020603050405020304" pitchFamily="18" charset="0"/>
              </a:rPr>
              <a:t>tố</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này</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còn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được</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sử</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dụng</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để</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chế</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tạo</a:t>
            </a:r>
            <a:r>
              <a:rPr lang="vi-VN" sz="2400" i="1" dirty="0">
                <a:solidFill>
                  <a:srgbClr val="0070C0"/>
                </a:solidFill>
                <a:latin typeface="#9Slide03 Cabin Condensed" panose="00000506000000000000" pitchFamily="2" charset="-93"/>
                <a:cs typeface="Times New Roman" panose="02020603050405020304" pitchFamily="18" charset="0"/>
              </a:rPr>
              <a:t> pin </a:t>
            </a:r>
            <a:r>
              <a:rPr lang="vi-VN" sz="2400" i="1" dirty="0" err="1">
                <a:solidFill>
                  <a:srgbClr val="0070C0"/>
                </a:solidFill>
                <a:latin typeface="#9Slide03 Cabin Condensed" panose="00000506000000000000" pitchFamily="2" charset="-93"/>
                <a:cs typeface="Times New Roman" panose="02020603050405020304" pitchFamily="18" charset="0"/>
              </a:rPr>
              <a:t>mặt</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trời</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nhằm</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mục</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đích</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chuyến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đổi</a:t>
            </a:r>
            <a:r>
              <a:rPr lang="vi-VN" sz="2400" i="1" dirty="0">
                <a:solidFill>
                  <a:srgbClr val="0070C0"/>
                </a:solidFill>
                <a:latin typeface="#9Slide03 Cabin Condensed" panose="00000506000000000000" pitchFamily="2" charset="-93"/>
                <a:cs typeface="Times New Roman" panose="02020603050405020304" pitchFamily="18" charset="0"/>
              </a:rPr>
              <a:t> năng </a:t>
            </a:r>
            <a:r>
              <a:rPr lang="vi-VN" sz="2400" i="1" dirty="0" err="1">
                <a:solidFill>
                  <a:srgbClr val="0070C0"/>
                </a:solidFill>
                <a:latin typeface="#9Slide03 Cabin Condensed" panose="00000506000000000000" pitchFamily="2" charset="-93"/>
                <a:cs typeface="Times New Roman" panose="02020603050405020304" pitchFamily="18" charset="0"/>
              </a:rPr>
              <a:t>lượng</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ánh</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sáng</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thành</a:t>
            </a:r>
            <a:r>
              <a:rPr lang="vi-VN" sz="2400" i="1" dirty="0">
                <a:solidFill>
                  <a:srgbClr val="0070C0"/>
                </a:solidFill>
                <a:latin typeface="#9Slide03 Cabin Condensed" panose="00000506000000000000" pitchFamily="2" charset="-93"/>
                <a:cs typeface="Times New Roman" panose="02020603050405020304" pitchFamily="18" charset="0"/>
              </a:rPr>
              <a:t> năng </a:t>
            </a:r>
            <a:r>
              <a:rPr lang="vi-VN" sz="2400" i="1" dirty="0" err="1">
                <a:solidFill>
                  <a:srgbClr val="0070C0"/>
                </a:solidFill>
                <a:latin typeface="#9Slide03 Cabin Condensed" panose="00000506000000000000" pitchFamily="2" charset="-93"/>
                <a:cs typeface="Times New Roman" panose="02020603050405020304" pitchFamily="18" charset="0"/>
              </a:rPr>
              <a:t>lượng</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điện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để</a:t>
            </a:r>
            <a:r>
              <a:rPr lang="vi-VN" sz="2400" i="1" dirty="0">
                <a:solidFill>
                  <a:srgbClr val="0070C0"/>
                </a:solidFill>
                <a:latin typeface="#9Slide03 Cabin Condensed" panose="00000506000000000000" pitchFamily="2" charset="-93"/>
                <a:cs typeface="Times New Roman" panose="02020603050405020304" pitchFamily="18" charset="0"/>
              </a:rPr>
              <a:t> cung </a:t>
            </a:r>
            <a:r>
              <a:rPr lang="vi-VN" sz="2400" i="1" dirty="0" err="1">
                <a:solidFill>
                  <a:srgbClr val="0070C0"/>
                </a:solidFill>
                <a:latin typeface="#9Slide03 Cabin Condensed" panose="00000506000000000000" pitchFamily="2" charset="-93"/>
                <a:cs typeface="Times New Roman" panose="02020603050405020304" pitchFamily="18" charset="0"/>
              </a:rPr>
              <a:t>cấp</a:t>
            </a:r>
            <a:r>
              <a:rPr lang="vi-VN" sz="2400" i="1" dirty="0">
                <a:solidFill>
                  <a:srgbClr val="0070C0"/>
                </a:solidFill>
                <a:latin typeface="#9Slide03 Cabin Condensed" panose="00000506000000000000" pitchFamily="2" charset="-93"/>
                <a:cs typeface="Times New Roman" panose="02020603050405020304" pitchFamily="18" charset="0"/>
              </a:rPr>
              <a:t> cho </a:t>
            </a:r>
            <a:r>
              <a:rPr lang="vi-VN" sz="2400" i="1" dirty="0" err="1">
                <a:solidFill>
                  <a:srgbClr val="0070C0"/>
                </a:solidFill>
                <a:latin typeface="#9Slide03 Cabin Condensed" panose="00000506000000000000" pitchFamily="2" charset="-93"/>
                <a:cs typeface="Times New Roman" panose="02020603050405020304" pitchFamily="18" charset="0"/>
              </a:rPr>
              <a:t>các</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thiết</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bị</a:t>
            </a:r>
            <a:r>
              <a:rPr lang="vi-VN" sz="2400" i="1" dirty="0">
                <a:solidFill>
                  <a:srgbClr val="0070C0"/>
                </a:solidFill>
                <a:latin typeface="#9Slide03 Cabin Condensed" panose="00000506000000000000" pitchFamily="2" charset="-93"/>
                <a:cs typeface="Times New Roman" panose="02020603050405020304" pitchFamily="18" charset="0"/>
              </a:rPr>
              <a:t> trên </a:t>
            </a:r>
            <a:r>
              <a:rPr lang="vi-VN" sz="2400" i="1" dirty="0" err="1">
                <a:solidFill>
                  <a:srgbClr val="0070C0"/>
                </a:solidFill>
                <a:latin typeface="#9Slide03 Cabin Condensed" panose="00000506000000000000" pitchFamily="2" charset="-93"/>
                <a:cs typeface="Times New Roman" panose="02020603050405020304" pitchFamily="18" charset="0"/>
              </a:rPr>
              <a:t>tàu</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vũ</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trụ</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Xác</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định</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vị</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trí</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của</a:t>
            </a:r>
            <a:r>
              <a:rPr lang="vi-VN" sz="2400" i="1" dirty="0">
                <a:solidFill>
                  <a:srgbClr val="0070C0"/>
                </a:solidFill>
                <a:latin typeface="#9Slide03 Cabin Condensed" panose="00000506000000000000" pitchFamily="2" charset="-93"/>
                <a:cs typeface="Times New Roman" panose="02020603050405020304" pitchFamily="18" charset="0"/>
              </a:rPr>
              <a:t> nguyên </a:t>
            </a:r>
            <a:r>
              <a:rPr lang="vi-VN" sz="2400" i="1" dirty="0" err="1">
                <a:solidFill>
                  <a:srgbClr val="0070C0"/>
                </a:solidFill>
                <a:latin typeface="#9Slide03 Cabin Condensed" panose="00000506000000000000" pitchFamily="2" charset="-93"/>
                <a:cs typeface="Times New Roman" panose="02020603050405020304" pitchFamily="18" charset="0"/>
              </a:rPr>
              <a:t>tố</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silicon</a:t>
            </a:r>
            <a:r>
              <a:rPr lang="vi-VN" sz="2400" i="1" dirty="0">
                <a:solidFill>
                  <a:srgbClr val="0070C0"/>
                </a:solidFill>
                <a:latin typeface="#9Slide03 Cabin Condensed" panose="00000506000000000000" pitchFamily="2" charset="-93"/>
                <a:cs typeface="Times New Roman" panose="02020603050405020304" pitchFamily="18" charset="0"/>
              </a:rPr>
              <a:t> (Z = 14) trong </a:t>
            </a:r>
            <a:r>
              <a:rPr lang="vi-VN" sz="2400" i="1" dirty="0" err="1">
                <a:solidFill>
                  <a:srgbClr val="0070C0"/>
                </a:solidFill>
                <a:latin typeface="#9Slide03 Cabin Condensed" panose="00000506000000000000" pitchFamily="2" charset="-93"/>
                <a:cs typeface="Times New Roman" panose="02020603050405020304" pitchFamily="18" charset="0"/>
              </a:rPr>
              <a:t>bảng</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tuần</a:t>
            </a:r>
            <a:r>
              <a:rPr lang="vi-VN" sz="2400" i="1" dirty="0">
                <a:solidFill>
                  <a:srgbClr val="0070C0"/>
                </a:solidFill>
                <a:latin typeface="#9Slide03 Cabin Condensed" panose="00000506000000000000" pitchFamily="2" charset="-93"/>
                <a:cs typeface="Times New Roman" panose="02020603050405020304" pitchFamily="18" charset="0"/>
              </a:rPr>
              <a:t> </a:t>
            </a:r>
            <a:r>
              <a:rPr lang="vi-VN" sz="2400" i="1" dirty="0" err="1">
                <a:solidFill>
                  <a:srgbClr val="0070C0"/>
                </a:solidFill>
                <a:latin typeface="#9Slide03 Cabin Condensed" panose="00000506000000000000" pitchFamily="2" charset="-93"/>
                <a:cs typeface="Times New Roman" panose="02020603050405020304" pitchFamily="18" charset="0"/>
              </a:rPr>
              <a:t>hoàn</a:t>
            </a:r>
            <a:endParaRPr lang="en-US" sz="2400" i="1" dirty="0">
              <a:solidFill>
                <a:srgbClr val="0070C0"/>
              </a:solidFill>
              <a:latin typeface="#9Slide03 Cabin Condensed" panose="00000506000000000000" pitchFamily="2" charset="-93"/>
              <a:cs typeface="Times New Roman" panose="02020603050405020304" pitchFamily="18" charset="0"/>
            </a:endParaRPr>
          </a:p>
        </p:txBody>
      </p:sp>
      <p:pic>
        <p:nvPicPr>
          <p:cNvPr id="11" name="Picture 8" descr="Cartoon Computer Icons Drawing Woman - Girl Thinking Clipart Gif, HD Png  Download , Transparent Png Image - PNGitem">
            <a:extLst>
              <a:ext uri="{FF2B5EF4-FFF2-40B4-BE49-F238E27FC236}">
                <a16:creationId xmlns:a16="http://schemas.microsoft.com/office/drawing/2014/main" id="{7BEEE921-1D12-41C8-8925-88608DBAFEAE}"/>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156343" y="3243381"/>
            <a:ext cx="2289293" cy="31496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a:extLst>
              <a:ext uri="{FF2B5EF4-FFF2-40B4-BE49-F238E27FC236}">
                <a16:creationId xmlns:a16="http://schemas.microsoft.com/office/drawing/2014/main" id="{8D70DF80-B940-4FA9-B3FD-3B7491F28EB0}"/>
              </a:ext>
            </a:extLst>
          </p:cNvPr>
          <p:cNvSpPr>
            <a:spLocks noChangeAspect="1"/>
          </p:cNvSpPr>
          <p:nvPr>
            <p:custDataLst>
              <p:tags r:id="rId3"/>
            </p:custDataLst>
          </p:nvPr>
        </p:nvSpPr>
        <p:spPr>
          <a:xfrm>
            <a:off x="4495800" y="3260963"/>
            <a:ext cx="4191000" cy="2911237"/>
          </a:xfrm>
          <a:prstGeom prst="rect">
            <a:avLst/>
          </a:prstGeom>
          <a:blipFill dpi="0" rotWithShape="0">
            <a:blip r:embed="rId7">
              <a:alphaModFix/>
              <a:extLst>
                <a:ext uri="{28A0092B-C50C-407E-A947-70E740481C1C}">
                  <a14:useLocalDpi xmlns:a14="http://schemas.microsoft.com/office/drawing/2010/main" val="0"/>
                </a:ext>
              </a:extLst>
            </a:blip>
            <a:srcRect/>
            <a:stretch>
              <a:fillRect l="-47710" r="-47710"/>
            </a:stretch>
          </a:bli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A7BCDBF-72C7-4629-A1AA-80410AD0C665}"/>
              </a:ext>
            </a:extLst>
          </p:cNvPr>
          <p:cNvSpPr txBox="1"/>
          <p:nvPr/>
        </p:nvSpPr>
        <p:spPr>
          <a:xfrm>
            <a:off x="1143000" y="914400"/>
            <a:ext cx="1577983" cy="523220"/>
          </a:xfrm>
          <a:prstGeom prst="rect">
            <a:avLst/>
          </a:prstGeom>
          <a:noFill/>
        </p:spPr>
        <p:txBody>
          <a:bodyPr wrap="square" rtlCol="0">
            <a:spAutoFit/>
          </a:bodyPr>
          <a:lstStyle/>
          <a:p>
            <a:pPr algn="just"/>
            <a:r>
              <a:rPr lang="en-US" sz="2800" b="1" dirty="0" err="1">
                <a:solidFill>
                  <a:srgbClr val="C00000"/>
                </a:solidFill>
                <a:latin typeface="#9Slide03 Cabin Condensed" panose="00000506000000000000" pitchFamily="2" charset="-93"/>
              </a:rPr>
              <a:t>Lời</a:t>
            </a:r>
            <a:r>
              <a:rPr lang="en-US" sz="2800" b="1" dirty="0">
                <a:solidFill>
                  <a:srgbClr val="C00000"/>
                </a:solidFill>
                <a:latin typeface="#9Slide03 Cabin Condensed" panose="00000506000000000000" pitchFamily="2" charset="-93"/>
              </a:rPr>
              <a:t> </a:t>
            </a:r>
            <a:r>
              <a:rPr lang="en-US" sz="2800" b="1" dirty="0" err="1">
                <a:solidFill>
                  <a:srgbClr val="C00000"/>
                </a:solidFill>
                <a:latin typeface="#9Slide03 Cabin Condensed" panose="00000506000000000000" pitchFamily="2" charset="-93"/>
              </a:rPr>
              <a:t>giải</a:t>
            </a:r>
            <a:r>
              <a:rPr lang="vi-VN" sz="2800" b="1" dirty="0">
                <a:solidFill>
                  <a:srgbClr val="C00000"/>
                </a:solidFill>
                <a:latin typeface="#9Slide03 Cabin Condensed" panose="00000506000000000000" pitchFamily="2" charset="-93"/>
              </a:rPr>
              <a:t>:</a:t>
            </a:r>
            <a:endParaRPr lang="en-US" sz="2800" b="1" dirty="0">
              <a:solidFill>
                <a:srgbClr val="C00000"/>
              </a:solidFill>
            </a:endParaRPr>
          </a:p>
        </p:txBody>
      </p:sp>
      <p:sp>
        <p:nvSpPr>
          <p:cNvPr id="15" name="Hộp Văn bản 14">
            <a:extLst>
              <a:ext uri="{FF2B5EF4-FFF2-40B4-BE49-F238E27FC236}">
                <a16:creationId xmlns:a16="http://schemas.microsoft.com/office/drawing/2014/main" id="{748C3E16-3A2A-4F53-954E-02D01838F5D4}"/>
              </a:ext>
            </a:extLst>
          </p:cNvPr>
          <p:cNvSpPr txBox="1"/>
          <p:nvPr/>
        </p:nvSpPr>
        <p:spPr>
          <a:xfrm>
            <a:off x="323731" y="1659285"/>
            <a:ext cx="3733799" cy="3108543"/>
          </a:xfrm>
          <a:prstGeom prst="rect">
            <a:avLst/>
          </a:prstGeom>
          <a:noFill/>
        </p:spPr>
        <p:txBody>
          <a:bodyPr wrap="square">
            <a:spAutoFit/>
          </a:bodyPr>
          <a:lstStyle/>
          <a:p>
            <a:pPr algn="l" latinLnBrk="0"/>
            <a:r>
              <a:rPr lang="en-US" sz="2800" b="0" i="0" dirty="0">
                <a:effectLst/>
                <a:latin typeface="#9Slide03 Cabin Condensed" panose="00000506000000000000" pitchFamily="2" charset="-93"/>
                <a:cs typeface="Times New Roman" panose="02020603050405020304" pitchFamily="18" charset="0"/>
              </a:rPr>
              <a:t>- </a:t>
            </a:r>
            <a:r>
              <a:rPr lang="en-US" sz="2800" b="0" i="0" dirty="0" err="1">
                <a:effectLst/>
                <a:latin typeface="#9Slide03 Cabin Condensed" panose="00000506000000000000" pitchFamily="2" charset="-93"/>
                <a:cs typeface="Times New Roman" panose="02020603050405020304" pitchFamily="18" charset="0"/>
              </a:rPr>
              <a:t>Nguyên</a:t>
            </a:r>
            <a:r>
              <a:rPr lang="en-US" sz="2800" b="0" i="0" dirty="0">
                <a:effectLst/>
                <a:latin typeface="#9Slide03 Cabin Condensed" panose="00000506000000000000" pitchFamily="2" charset="-93"/>
                <a:cs typeface="Times New Roman" panose="02020603050405020304" pitchFamily="18" charset="0"/>
              </a:rPr>
              <a:t> </a:t>
            </a:r>
            <a:r>
              <a:rPr lang="en-US" sz="2800" b="0" i="0" dirty="0" err="1">
                <a:effectLst/>
                <a:latin typeface="#9Slide03 Cabin Condensed" panose="00000506000000000000" pitchFamily="2" charset="-93"/>
                <a:cs typeface="Times New Roman" panose="02020603050405020304" pitchFamily="18" charset="0"/>
              </a:rPr>
              <a:t>tố</a:t>
            </a:r>
            <a:r>
              <a:rPr lang="en-US" sz="2800" b="0" i="0" dirty="0">
                <a:effectLst/>
                <a:latin typeface="#9Slide03 Cabin Condensed" panose="00000506000000000000" pitchFamily="2" charset="-93"/>
                <a:cs typeface="Times New Roman" panose="02020603050405020304" pitchFamily="18" charset="0"/>
              </a:rPr>
              <a:t> silicon </a:t>
            </a:r>
            <a:r>
              <a:rPr lang="en-US" sz="2800" b="0" i="0" dirty="0" err="1">
                <a:effectLst/>
                <a:latin typeface="#9Slide03 Cabin Condensed" panose="00000506000000000000" pitchFamily="2" charset="-93"/>
                <a:cs typeface="Times New Roman" panose="02020603050405020304" pitchFamily="18" charset="0"/>
              </a:rPr>
              <a:t>có</a:t>
            </a:r>
            <a:r>
              <a:rPr lang="en-US" sz="2800" b="0" i="0" dirty="0">
                <a:effectLst/>
                <a:latin typeface="#9Slide03 Cabin Condensed" panose="00000506000000000000" pitchFamily="2" charset="-93"/>
                <a:cs typeface="Times New Roman" panose="02020603050405020304" pitchFamily="18" charset="0"/>
              </a:rPr>
              <a:t> </a:t>
            </a:r>
          </a:p>
          <a:p>
            <a:pPr algn="l" latinLnBrk="0"/>
            <a:r>
              <a:rPr lang="en-US" sz="2800" b="0" i="0" dirty="0">
                <a:effectLst/>
                <a:latin typeface="#9Slide03 Cabin Condensed" panose="00000506000000000000" pitchFamily="2" charset="-93"/>
                <a:cs typeface="Times New Roman" panose="02020603050405020304" pitchFamily="18" charset="0"/>
              </a:rPr>
              <a:t>Z = 14: 1s</a:t>
            </a:r>
            <a:r>
              <a:rPr lang="en-US" sz="2800" b="0" i="0" baseline="30000" dirty="0">
                <a:effectLst/>
                <a:latin typeface="#9Slide03 Cabin Condensed" panose="00000506000000000000" pitchFamily="2" charset="-93"/>
                <a:cs typeface="Times New Roman" panose="02020603050405020304" pitchFamily="18" charset="0"/>
              </a:rPr>
              <a:t>2</a:t>
            </a:r>
            <a:r>
              <a:rPr lang="en-US" sz="2800" b="0" i="0" dirty="0">
                <a:effectLst/>
                <a:latin typeface="#9Slide03 Cabin Condensed" panose="00000506000000000000" pitchFamily="2" charset="-93"/>
                <a:cs typeface="Times New Roman" panose="02020603050405020304" pitchFamily="18" charset="0"/>
              </a:rPr>
              <a:t>2s</a:t>
            </a:r>
            <a:r>
              <a:rPr lang="en-US" sz="2800" b="0" i="0" baseline="30000" dirty="0">
                <a:effectLst/>
                <a:latin typeface="#9Slide03 Cabin Condensed" panose="00000506000000000000" pitchFamily="2" charset="-93"/>
                <a:cs typeface="Times New Roman" panose="02020603050405020304" pitchFamily="18" charset="0"/>
              </a:rPr>
              <a:t>2</a:t>
            </a:r>
            <a:r>
              <a:rPr lang="en-US" sz="2800" b="0" i="0" dirty="0">
                <a:effectLst/>
                <a:latin typeface="#9Slide03 Cabin Condensed" panose="00000506000000000000" pitchFamily="2" charset="-93"/>
                <a:cs typeface="Times New Roman" panose="02020603050405020304" pitchFamily="18" charset="0"/>
              </a:rPr>
              <a:t>2p</a:t>
            </a:r>
            <a:r>
              <a:rPr lang="en-US" sz="2800" b="0" i="0" baseline="30000" dirty="0">
                <a:effectLst/>
                <a:latin typeface="#9Slide03 Cabin Condensed" panose="00000506000000000000" pitchFamily="2" charset="-93"/>
                <a:cs typeface="Times New Roman" panose="02020603050405020304" pitchFamily="18" charset="0"/>
              </a:rPr>
              <a:t>6</a:t>
            </a:r>
            <a:r>
              <a:rPr lang="en-US" sz="2800" b="0" i="0" dirty="0">
                <a:effectLst/>
                <a:latin typeface="#9Slide03 Cabin Condensed" panose="00000506000000000000" pitchFamily="2" charset="-93"/>
                <a:cs typeface="Times New Roman" panose="02020603050405020304" pitchFamily="18" charset="0"/>
              </a:rPr>
              <a:t>3s</a:t>
            </a:r>
            <a:r>
              <a:rPr lang="en-US" sz="2800" b="0" i="0" baseline="30000" dirty="0">
                <a:effectLst/>
                <a:latin typeface="#9Slide03 Cabin Condensed" panose="00000506000000000000" pitchFamily="2" charset="-93"/>
                <a:cs typeface="Times New Roman" panose="02020603050405020304" pitchFamily="18" charset="0"/>
              </a:rPr>
              <a:t>2</a:t>
            </a:r>
            <a:r>
              <a:rPr lang="en-US" sz="2800" b="0" i="0" dirty="0">
                <a:effectLst/>
                <a:latin typeface="#9Slide03 Cabin Condensed" panose="00000506000000000000" pitchFamily="2" charset="-93"/>
                <a:cs typeface="Times New Roman" panose="02020603050405020304" pitchFamily="18" charset="0"/>
              </a:rPr>
              <a:t>3p</a:t>
            </a:r>
            <a:r>
              <a:rPr lang="en-US" sz="2800" b="0" i="0" baseline="30000" dirty="0">
                <a:effectLst/>
                <a:latin typeface="#9Slide03 Cabin Condensed" panose="00000506000000000000" pitchFamily="2" charset="-93"/>
                <a:cs typeface="Times New Roman" panose="02020603050405020304" pitchFamily="18" charset="0"/>
              </a:rPr>
              <a:t>2</a:t>
            </a:r>
            <a:endParaRPr lang="en-US" sz="2800" b="0" i="0" dirty="0">
              <a:effectLst/>
              <a:latin typeface="#9Slide03 Cabin Condensed" panose="00000506000000000000" pitchFamily="2" charset="-93"/>
              <a:cs typeface="Times New Roman" panose="02020603050405020304" pitchFamily="18" charset="0"/>
            </a:endParaRPr>
          </a:p>
          <a:p>
            <a:pPr algn="l" latinLnBrk="0"/>
            <a:r>
              <a:rPr lang="en-US" sz="2800" dirty="0">
                <a:solidFill>
                  <a:schemeClr val="tx1"/>
                </a:solidFill>
                <a:latin typeface="#9Slide03 Cabin Condensed" panose="00000506000000000000" pitchFamily="2" charset="-93"/>
                <a:cs typeface="Times New Roman" panose="02020603050405020304" pitchFamily="18" charset="0"/>
              </a:rPr>
              <a:t>⇒</a:t>
            </a:r>
            <a:r>
              <a:rPr lang="en-US" sz="2800" b="0" i="0" dirty="0">
                <a:effectLst/>
                <a:latin typeface="#9Slide03 Cabin Condensed" panose="00000506000000000000" pitchFamily="2" charset="-93"/>
                <a:cs typeface="Times New Roman" panose="02020603050405020304" pitchFamily="18" charset="0"/>
              </a:rPr>
              <a:t> </a:t>
            </a:r>
            <a:r>
              <a:rPr lang="en-US" sz="2800" b="0" i="0" dirty="0" err="1">
                <a:effectLst/>
                <a:latin typeface="#9Slide03 Cabin Condensed" panose="00000506000000000000" pitchFamily="2" charset="-93"/>
                <a:cs typeface="Times New Roman" panose="02020603050405020304" pitchFamily="18" charset="0"/>
              </a:rPr>
              <a:t>Nguyên</a:t>
            </a:r>
            <a:r>
              <a:rPr lang="en-US" sz="2800" b="0" i="0" dirty="0">
                <a:effectLst/>
                <a:latin typeface="#9Slide03 Cabin Condensed" panose="00000506000000000000" pitchFamily="2" charset="-93"/>
                <a:cs typeface="Times New Roman" panose="02020603050405020304" pitchFamily="18" charset="0"/>
              </a:rPr>
              <a:t> </a:t>
            </a:r>
            <a:r>
              <a:rPr lang="en-US" sz="2800" b="0" i="0" dirty="0" err="1">
                <a:effectLst/>
                <a:latin typeface="#9Slide03 Cabin Condensed" panose="00000506000000000000" pitchFamily="2" charset="-93"/>
                <a:cs typeface="Times New Roman" panose="02020603050405020304" pitchFamily="18" charset="0"/>
              </a:rPr>
              <a:t>tố</a:t>
            </a:r>
            <a:r>
              <a:rPr lang="en-US" sz="2800" b="0" i="0" dirty="0">
                <a:effectLst/>
                <a:latin typeface="#9Slide03 Cabin Condensed" panose="00000506000000000000" pitchFamily="2" charset="-93"/>
                <a:cs typeface="Times New Roman" panose="02020603050405020304" pitchFamily="18" charset="0"/>
              </a:rPr>
              <a:t> silicon </a:t>
            </a:r>
            <a:r>
              <a:rPr lang="en-US" sz="2800" b="0" i="0" dirty="0" err="1">
                <a:effectLst/>
                <a:latin typeface="#9Slide03 Cabin Condensed" panose="00000506000000000000" pitchFamily="2" charset="-93"/>
                <a:cs typeface="Times New Roman" panose="02020603050405020304" pitchFamily="18" charset="0"/>
              </a:rPr>
              <a:t>nằm</a:t>
            </a:r>
            <a:r>
              <a:rPr lang="en-US" sz="2800" b="0" i="0" dirty="0">
                <a:effectLst/>
                <a:latin typeface="#9Slide03 Cabin Condensed" panose="00000506000000000000" pitchFamily="2" charset="-93"/>
                <a:cs typeface="Times New Roman" panose="02020603050405020304" pitchFamily="18" charset="0"/>
              </a:rPr>
              <a:t> ở ô </a:t>
            </a:r>
            <a:r>
              <a:rPr lang="en-US" sz="2800" b="0" i="0" dirty="0" err="1">
                <a:effectLst/>
                <a:latin typeface="#9Slide03 Cabin Condensed" panose="00000506000000000000" pitchFamily="2" charset="-93"/>
                <a:cs typeface="Times New Roman" panose="02020603050405020304" pitchFamily="18" charset="0"/>
              </a:rPr>
              <a:t>số</a:t>
            </a:r>
            <a:r>
              <a:rPr lang="en-US" sz="2800" b="0" i="0" dirty="0">
                <a:effectLst/>
                <a:latin typeface="#9Slide03 Cabin Condensed" panose="00000506000000000000" pitchFamily="2" charset="-93"/>
                <a:cs typeface="Times New Roman" panose="02020603050405020304" pitchFamily="18" charset="0"/>
              </a:rPr>
              <a:t> 14, </a:t>
            </a:r>
            <a:r>
              <a:rPr lang="en-US" sz="2800" b="0" i="0" dirty="0" err="1">
                <a:effectLst/>
                <a:latin typeface="#9Slide03 Cabin Condensed" panose="00000506000000000000" pitchFamily="2" charset="-93"/>
                <a:cs typeface="Times New Roman" panose="02020603050405020304" pitchFamily="18" charset="0"/>
              </a:rPr>
              <a:t>có</a:t>
            </a:r>
            <a:r>
              <a:rPr lang="en-US" sz="2800" b="0" i="0" dirty="0">
                <a:effectLst/>
                <a:latin typeface="#9Slide03 Cabin Condensed" panose="00000506000000000000" pitchFamily="2" charset="-93"/>
                <a:cs typeface="Times New Roman" panose="02020603050405020304" pitchFamily="18" charset="0"/>
              </a:rPr>
              <a:t> 3 </a:t>
            </a:r>
            <a:r>
              <a:rPr lang="en-US" sz="2800" b="0" i="0" dirty="0" err="1">
                <a:effectLst/>
                <a:latin typeface="#9Slide03 Cabin Condensed" panose="00000506000000000000" pitchFamily="2" charset="-93"/>
                <a:cs typeface="Times New Roman" panose="02020603050405020304" pitchFamily="18" charset="0"/>
              </a:rPr>
              <a:t>lớp</a:t>
            </a:r>
            <a:r>
              <a:rPr lang="en-US" sz="2800" b="0" i="0" dirty="0">
                <a:effectLst/>
                <a:latin typeface="#9Slide03 Cabin Condensed" panose="00000506000000000000" pitchFamily="2" charset="-93"/>
                <a:cs typeface="Times New Roman" panose="02020603050405020304" pitchFamily="18" charset="0"/>
              </a:rPr>
              <a:t> electron </a:t>
            </a:r>
            <a:r>
              <a:rPr lang="en-US" sz="2800" b="0" i="0" dirty="0" err="1">
                <a:effectLst/>
                <a:latin typeface="#9Slide03 Cabin Condensed" panose="00000506000000000000" pitchFamily="2" charset="-93"/>
                <a:cs typeface="Times New Roman" panose="02020603050405020304" pitchFamily="18" charset="0"/>
              </a:rPr>
              <a:t>nên</a:t>
            </a:r>
            <a:r>
              <a:rPr lang="en-US" sz="2800" b="0" i="0" dirty="0">
                <a:effectLst/>
                <a:latin typeface="#9Slide03 Cabin Condensed" panose="00000506000000000000" pitchFamily="2" charset="-93"/>
                <a:cs typeface="Times New Roman" panose="02020603050405020304" pitchFamily="18" charset="0"/>
              </a:rPr>
              <a:t> </a:t>
            </a:r>
            <a:r>
              <a:rPr lang="en-US" sz="2800" b="0" i="0" dirty="0" err="1">
                <a:effectLst/>
                <a:latin typeface="#9Slide03 Cabin Condensed" panose="00000506000000000000" pitchFamily="2" charset="-93"/>
                <a:cs typeface="Times New Roman" panose="02020603050405020304" pitchFamily="18" charset="0"/>
              </a:rPr>
              <a:t>thuộc</a:t>
            </a:r>
            <a:r>
              <a:rPr lang="en-US" sz="2800" b="0" i="0" dirty="0">
                <a:effectLst/>
                <a:latin typeface="#9Slide03 Cabin Condensed" panose="00000506000000000000" pitchFamily="2" charset="-93"/>
                <a:cs typeface="Times New Roman" panose="02020603050405020304" pitchFamily="18" charset="0"/>
              </a:rPr>
              <a:t> chu </a:t>
            </a:r>
            <a:r>
              <a:rPr lang="en-US" sz="2800" b="0" i="0" dirty="0" err="1">
                <a:effectLst/>
                <a:latin typeface="#9Slide03 Cabin Condensed" panose="00000506000000000000" pitchFamily="2" charset="-93"/>
                <a:cs typeface="Times New Roman" panose="02020603050405020304" pitchFamily="18" charset="0"/>
              </a:rPr>
              <a:t>kì</a:t>
            </a:r>
            <a:r>
              <a:rPr lang="en-US" sz="2800" b="0" i="0" dirty="0">
                <a:effectLst/>
                <a:latin typeface="#9Slide03 Cabin Condensed" panose="00000506000000000000" pitchFamily="2" charset="-93"/>
                <a:cs typeface="Times New Roman" panose="02020603050405020304" pitchFamily="18" charset="0"/>
              </a:rPr>
              <a:t> 3 </a:t>
            </a:r>
            <a:r>
              <a:rPr lang="en-US" sz="2800" b="0" i="0" dirty="0" err="1">
                <a:effectLst/>
                <a:latin typeface="#9Slide03 Cabin Condensed" panose="00000506000000000000" pitchFamily="2" charset="-93"/>
                <a:cs typeface="Times New Roman" panose="02020603050405020304" pitchFamily="18" charset="0"/>
              </a:rPr>
              <a:t>và</a:t>
            </a:r>
            <a:r>
              <a:rPr lang="en-US" sz="2800" b="0" i="0" dirty="0">
                <a:effectLst/>
                <a:latin typeface="#9Slide03 Cabin Condensed" panose="00000506000000000000" pitchFamily="2" charset="-93"/>
                <a:cs typeface="Times New Roman" panose="02020603050405020304" pitchFamily="18" charset="0"/>
              </a:rPr>
              <a:t> 4 electron ở </a:t>
            </a:r>
            <a:r>
              <a:rPr lang="en-US" sz="2800" b="0" i="0" dirty="0" err="1">
                <a:effectLst/>
                <a:latin typeface="#9Slide03 Cabin Condensed" panose="00000506000000000000" pitchFamily="2" charset="-93"/>
                <a:cs typeface="Times New Roman" panose="02020603050405020304" pitchFamily="18" charset="0"/>
              </a:rPr>
              <a:t>lớp</a:t>
            </a:r>
            <a:r>
              <a:rPr lang="en-US" sz="2800" b="0" i="0" dirty="0">
                <a:effectLst/>
                <a:latin typeface="#9Slide03 Cabin Condensed" panose="00000506000000000000" pitchFamily="2" charset="-93"/>
                <a:cs typeface="Times New Roman" panose="02020603050405020304" pitchFamily="18" charset="0"/>
              </a:rPr>
              <a:t> </a:t>
            </a:r>
            <a:r>
              <a:rPr lang="en-US" sz="2800" b="0" i="0" dirty="0" err="1">
                <a:effectLst/>
                <a:latin typeface="#9Slide03 Cabin Condensed" panose="00000506000000000000" pitchFamily="2" charset="-93"/>
                <a:cs typeface="Times New Roman" panose="02020603050405020304" pitchFamily="18" charset="0"/>
              </a:rPr>
              <a:t>ngoài</a:t>
            </a:r>
            <a:r>
              <a:rPr lang="en-US" sz="2800" b="0" i="0" dirty="0">
                <a:effectLst/>
                <a:latin typeface="#9Slide03 Cabin Condensed" panose="00000506000000000000" pitchFamily="2" charset="-93"/>
                <a:cs typeface="Times New Roman" panose="02020603050405020304" pitchFamily="18" charset="0"/>
              </a:rPr>
              <a:t> </a:t>
            </a:r>
            <a:r>
              <a:rPr lang="en-US" sz="2800" b="0" i="0" dirty="0" err="1">
                <a:effectLst/>
                <a:latin typeface="#9Slide03 Cabin Condensed" panose="00000506000000000000" pitchFamily="2" charset="-93"/>
                <a:cs typeface="Times New Roman" panose="02020603050405020304" pitchFamily="18" charset="0"/>
              </a:rPr>
              <a:t>cùng</a:t>
            </a:r>
            <a:r>
              <a:rPr lang="en-US" sz="2800" b="0" i="0" dirty="0">
                <a:effectLst/>
                <a:latin typeface="#9Slide03 Cabin Condensed" panose="00000506000000000000" pitchFamily="2" charset="-93"/>
                <a:cs typeface="Times New Roman" panose="02020603050405020304" pitchFamily="18" charset="0"/>
              </a:rPr>
              <a:t> </a:t>
            </a:r>
            <a:r>
              <a:rPr lang="en-US" sz="2800" b="0" i="0" dirty="0" err="1">
                <a:effectLst/>
                <a:latin typeface="#9Slide03 Cabin Condensed" panose="00000506000000000000" pitchFamily="2" charset="-93"/>
                <a:cs typeface="Times New Roman" panose="02020603050405020304" pitchFamily="18" charset="0"/>
              </a:rPr>
              <a:t>nên</a:t>
            </a:r>
            <a:r>
              <a:rPr lang="en-US" sz="2800" b="0" i="0" dirty="0">
                <a:effectLst/>
                <a:latin typeface="#9Slide03 Cabin Condensed" panose="00000506000000000000" pitchFamily="2" charset="-93"/>
                <a:cs typeface="Times New Roman" panose="02020603050405020304" pitchFamily="18" charset="0"/>
              </a:rPr>
              <a:t> </a:t>
            </a:r>
            <a:r>
              <a:rPr lang="en-US" sz="2800" b="0" i="0" dirty="0" err="1">
                <a:effectLst/>
                <a:latin typeface="#9Slide03 Cabin Condensed" panose="00000506000000000000" pitchFamily="2" charset="-93"/>
                <a:cs typeface="Times New Roman" panose="02020603050405020304" pitchFamily="18" charset="0"/>
              </a:rPr>
              <a:t>thuộc</a:t>
            </a:r>
            <a:r>
              <a:rPr lang="en-US" sz="2800" b="0" i="0" dirty="0">
                <a:effectLst/>
                <a:latin typeface="#9Slide03 Cabin Condensed" panose="00000506000000000000" pitchFamily="2" charset="-93"/>
                <a:cs typeface="Times New Roman" panose="02020603050405020304" pitchFamily="18" charset="0"/>
              </a:rPr>
              <a:t> </a:t>
            </a:r>
            <a:r>
              <a:rPr lang="en-US" sz="2800" b="0" i="0" dirty="0" err="1">
                <a:effectLst/>
                <a:latin typeface="#9Slide03 Cabin Condensed" panose="00000506000000000000" pitchFamily="2" charset="-93"/>
                <a:cs typeface="Times New Roman" panose="02020603050405020304" pitchFamily="18" charset="0"/>
              </a:rPr>
              <a:t>nhóm</a:t>
            </a:r>
            <a:r>
              <a:rPr lang="en-US" sz="2800" b="0" i="0" dirty="0">
                <a:effectLst/>
                <a:latin typeface="#9Slide03 Cabin Condensed" panose="00000506000000000000" pitchFamily="2" charset="-93"/>
                <a:cs typeface="Times New Roman" panose="02020603050405020304" pitchFamily="18" charset="0"/>
              </a:rPr>
              <a:t> IVA</a:t>
            </a:r>
          </a:p>
        </p:txBody>
      </p:sp>
      <p:sp>
        <p:nvSpPr>
          <p:cNvPr id="2" name="Hộp Văn bản 1">
            <a:extLst>
              <a:ext uri="{FF2B5EF4-FFF2-40B4-BE49-F238E27FC236}">
                <a16:creationId xmlns:a16="http://schemas.microsoft.com/office/drawing/2014/main" id="{C0D18D8B-A3E2-D763-F4CE-978AF9D403BB}"/>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0630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8"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amond(out)">
                                      <p:cBhvr>
                                        <p:cTn id="10" dur="10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heel(1)">
                                      <p:cBhvr>
                                        <p:cTn id="2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rintable Periodic Table of Elements with Names - Science Struck">
            <a:extLst>
              <a:ext uri="{FF2B5EF4-FFF2-40B4-BE49-F238E27FC236}">
                <a16:creationId xmlns:a16="http://schemas.microsoft.com/office/drawing/2014/main" id="{7A322EA1-FD90-4DBD-B4B1-18DF3A4918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717" b="-5003"/>
          <a:stretch/>
        </p:blipFill>
        <p:spPr bwMode="auto">
          <a:xfrm>
            <a:off x="0" y="0"/>
            <a:ext cx="12192000" cy="739170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3F3D17A-AE98-43D9-9DFD-7B67305E3504}"/>
              </a:ext>
            </a:extLst>
          </p:cNvPr>
          <p:cNvGrpSpPr/>
          <p:nvPr/>
        </p:nvGrpSpPr>
        <p:grpSpPr>
          <a:xfrm>
            <a:off x="0" y="1371600"/>
            <a:ext cx="12192000" cy="4114800"/>
            <a:chOff x="5257800" y="0"/>
            <a:chExt cx="9296400" cy="6858000"/>
          </a:xfrm>
        </p:grpSpPr>
        <p:sp>
          <p:nvSpPr>
            <p:cNvPr id="7" name="Parallelogram 4">
              <a:extLst>
                <a:ext uri="{FF2B5EF4-FFF2-40B4-BE49-F238E27FC236}">
                  <a16:creationId xmlns:a16="http://schemas.microsoft.com/office/drawing/2014/main" id="{5C12CEAB-8E29-4E6B-B19A-820319693EC4}"/>
                </a:ext>
              </a:extLst>
            </p:cNvPr>
            <p:cNvSpPr>
              <a:spLocks noChangeAspect="1"/>
            </p:cNvSpPr>
            <p:nvPr>
              <p:custDataLst>
                <p:tags r:id="rId2"/>
              </p:custDataLst>
            </p:nvPr>
          </p:nvSpPr>
          <p:spPr>
            <a:xfrm>
              <a:off x="5257800" y="0"/>
              <a:ext cx="9296400" cy="6858000"/>
            </a:xfrm>
            <a:prstGeom prst="rect">
              <a:avLst/>
            </a:prstGeom>
            <a:solidFill>
              <a:schemeClr val="accent4">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5">
              <a:extLst>
                <a:ext uri="{FF2B5EF4-FFF2-40B4-BE49-F238E27FC236}">
                  <a16:creationId xmlns:a16="http://schemas.microsoft.com/office/drawing/2014/main" id="{C6FB44FB-2428-464A-9C4F-4048A9F2C890}"/>
                </a:ext>
              </a:extLst>
            </p:cNvPr>
            <p:cNvSpPr>
              <a:spLocks noChangeAspect="1"/>
            </p:cNvSpPr>
            <p:nvPr>
              <p:custDataLst>
                <p:tags r:id="rId3"/>
              </p:custDataLst>
            </p:nvPr>
          </p:nvSpPr>
          <p:spPr>
            <a:xfrm>
              <a:off x="5257800" y="438462"/>
              <a:ext cx="9296400" cy="5981076"/>
            </a:xfrm>
            <a:prstGeom prst="rect">
              <a:avLst/>
            </a:prstGeom>
            <a:blipFill dpi="0" rotWithShape="0">
              <a:blip r:embed="rId6">
                <a:alphaModFix amt="44000"/>
                <a:extLst>
                  <a:ext uri="{28A0092B-C50C-407E-A947-70E740481C1C}">
                    <a14:useLocalDpi xmlns:a14="http://schemas.microsoft.com/office/drawing/2010/main" val="0"/>
                  </a:ext>
                </a:extLst>
              </a:blip>
              <a:srcRect/>
              <a:stretch>
                <a:fillRect t="-87594" b="-875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1932215C-80AD-4817-B37E-1AF59F8C0522}"/>
              </a:ext>
            </a:extLst>
          </p:cNvPr>
          <p:cNvGrpSpPr/>
          <p:nvPr/>
        </p:nvGrpSpPr>
        <p:grpSpPr>
          <a:xfrm>
            <a:off x="304800" y="1847850"/>
            <a:ext cx="11582400" cy="3162300"/>
            <a:chOff x="304801" y="-407545"/>
            <a:chExt cx="11582400" cy="3162300"/>
          </a:xfrm>
        </p:grpSpPr>
        <p:grpSp>
          <p:nvGrpSpPr>
            <p:cNvPr id="10" name="Group 9">
              <a:extLst>
                <a:ext uri="{FF2B5EF4-FFF2-40B4-BE49-F238E27FC236}">
                  <a16:creationId xmlns:a16="http://schemas.microsoft.com/office/drawing/2014/main" id="{6375EF69-0BF2-4B28-9BBA-1B3273ADF97D}"/>
                </a:ext>
              </a:extLst>
            </p:cNvPr>
            <p:cNvGrpSpPr/>
            <p:nvPr/>
          </p:nvGrpSpPr>
          <p:grpSpPr>
            <a:xfrm>
              <a:off x="304801" y="-407545"/>
              <a:ext cx="11582400" cy="3162300"/>
              <a:chOff x="4237264" y="421822"/>
              <a:chExt cx="11582400" cy="3162300"/>
            </a:xfrm>
          </p:grpSpPr>
          <p:sp>
            <p:nvSpPr>
              <p:cNvPr id="13" name="Parallelogram 9">
                <a:extLst>
                  <a:ext uri="{FF2B5EF4-FFF2-40B4-BE49-F238E27FC236}">
                    <a16:creationId xmlns:a16="http://schemas.microsoft.com/office/drawing/2014/main" id="{36CB78DF-623D-4BAE-9DB6-B03B96AB6449}"/>
                  </a:ext>
                </a:extLst>
              </p:cNvPr>
              <p:cNvSpPr>
                <a:spLocks noChangeAspect="1"/>
              </p:cNvSpPr>
              <p:nvPr>
                <p:custDataLst>
                  <p:tags r:id="rId1"/>
                </p:custDataLst>
              </p:nvPr>
            </p:nvSpPr>
            <p:spPr>
              <a:xfrm>
                <a:off x="4237264" y="421822"/>
                <a:ext cx="11582400" cy="3162300"/>
              </a:xfrm>
              <a:prstGeom prst="rect">
                <a:avLst/>
              </a:prstGeom>
              <a:solidFill>
                <a:schemeClr val="accent4">
                  <a:lumMod val="20000"/>
                  <a:lumOff val="8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TextBox 13">
                <a:extLst>
                  <a:ext uri="{FF2B5EF4-FFF2-40B4-BE49-F238E27FC236}">
                    <a16:creationId xmlns:a16="http://schemas.microsoft.com/office/drawing/2014/main" id="{5CF1E68F-8770-4416-B823-39DDE248966C}"/>
                  </a:ext>
                </a:extLst>
              </p:cNvPr>
              <p:cNvSpPr txBox="1"/>
              <p:nvPr/>
            </p:nvSpPr>
            <p:spPr>
              <a:xfrm>
                <a:off x="7763419" y="1474717"/>
                <a:ext cx="4530086" cy="1477328"/>
              </a:xfrm>
              <a:prstGeom prst="rect">
                <a:avLst/>
              </a:prstGeom>
              <a:noFill/>
            </p:spPr>
            <p:txBody>
              <a:bodyPr wrap="none" lIns="0" tIns="0" rIns="0" bIns="0" rtlCol="0">
                <a:spAutoFit/>
              </a:bodyPr>
              <a:lstStyle/>
              <a:p>
                <a:pPr algn="ctr"/>
                <a:r>
                  <a:rPr lang="en-US" altLang="zh-CN" sz="9600" b="1" dirty="0">
                    <a:solidFill>
                      <a:srgbClr val="FFC000"/>
                    </a:solidFill>
                    <a:latin typeface="#9Slide03 Cabin Condensed" panose="00000506000000000000" pitchFamily="2" charset="-93"/>
                    <a:cs typeface="Times New Roman" panose="02020603050405020304" pitchFamily="18" charset="0"/>
                    <a:sym typeface="+mn-lt"/>
                  </a:rPr>
                  <a:t>CỦNG CỐ</a:t>
                </a:r>
                <a:endParaRPr lang="zh-CN" altLang="en-US" sz="9600" b="1" dirty="0">
                  <a:solidFill>
                    <a:srgbClr val="FFC000"/>
                  </a:solidFill>
                  <a:latin typeface="#9Slide03 Cabin Condensed" panose="00000506000000000000" pitchFamily="2" charset="-93"/>
                  <a:cs typeface="Times New Roman" panose="02020603050405020304" pitchFamily="18" charset="0"/>
                  <a:sym typeface="+mn-lt"/>
                </a:endParaRPr>
              </a:p>
            </p:txBody>
          </p:sp>
        </p:grpSp>
        <p:pic>
          <p:nvPicPr>
            <p:cNvPr id="11" name="Picture 2" descr="Periodic table - Free education icons">
              <a:extLst>
                <a:ext uri="{FF2B5EF4-FFF2-40B4-BE49-F238E27FC236}">
                  <a16:creationId xmlns:a16="http://schemas.microsoft.com/office/drawing/2014/main" id="{CC32DE6C-238E-4213-A559-CBFE31E4FF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089" y="407035"/>
              <a:ext cx="1624330" cy="16243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eriodic table - Free education icons">
              <a:extLst>
                <a:ext uri="{FF2B5EF4-FFF2-40B4-BE49-F238E27FC236}">
                  <a16:creationId xmlns:a16="http://schemas.microsoft.com/office/drawing/2014/main" id="{AC59F349-5324-4F33-8E1B-2ECC4D27D0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72581" y="407035"/>
              <a:ext cx="1624330" cy="162433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Hộp Văn bản 1">
            <a:extLst>
              <a:ext uri="{FF2B5EF4-FFF2-40B4-BE49-F238E27FC236}">
                <a16:creationId xmlns:a16="http://schemas.microsoft.com/office/drawing/2014/main" id="{754738FF-2E29-F457-126D-D568A005A2A7}"/>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46228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089725" y="1626047"/>
            <a:ext cx="4012551" cy="4015456"/>
            <a:chOff x="4089725" y="1626047"/>
            <a:chExt cx="4012551" cy="4015456"/>
          </a:xfrm>
        </p:grpSpPr>
        <p:sp>
          <p:nvSpPr>
            <p:cNvPr id="10263" name="Freeform 5"/>
            <p:cNvSpPr>
              <a:spLocks/>
            </p:cNvSpPr>
            <p:nvPr/>
          </p:nvSpPr>
          <p:spPr bwMode="auto">
            <a:xfrm rot="2700000">
              <a:off x="5662810" y="2188371"/>
              <a:ext cx="1774653" cy="650006"/>
            </a:xfrm>
            <a:custGeom>
              <a:avLst/>
              <a:gdLst>
                <a:gd name="T0" fmla="*/ 2147483647 w 821"/>
                <a:gd name="T1" fmla="*/ 2147483647 h 301"/>
                <a:gd name="T2" fmla="*/ 0 w 821"/>
                <a:gd name="T3" fmla="*/ 2147483647 h 301"/>
                <a:gd name="T4" fmla="*/ 2147483647 w 821"/>
                <a:gd name="T5" fmla="*/ 2147483647 h 301"/>
                <a:gd name="T6" fmla="*/ 2147483647 w 821"/>
                <a:gd name="T7" fmla="*/ 0 h 301"/>
                <a:gd name="T8" fmla="*/ 2147483647 w 821"/>
                <a:gd name="T9" fmla="*/ 0 h 301"/>
                <a:gd name="T10" fmla="*/ 2147483647 w 821"/>
                <a:gd name="T11" fmla="*/ 2147483647 h 301"/>
                <a:gd name="T12" fmla="*/ 0 60000 65536"/>
                <a:gd name="T13" fmla="*/ 0 60000 65536"/>
                <a:gd name="T14" fmla="*/ 0 60000 65536"/>
                <a:gd name="T15" fmla="*/ 0 60000 65536"/>
                <a:gd name="T16" fmla="*/ 0 60000 65536"/>
                <a:gd name="T17" fmla="*/ 0 60000 65536"/>
                <a:gd name="T18" fmla="*/ 0 w 821"/>
                <a:gd name="T19" fmla="*/ 0 h 301"/>
                <a:gd name="T20" fmla="*/ 821 w 821"/>
                <a:gd name="T21" fmla="*/ 301 h 301"/>
              </a:gdLst>
              <a:ahLst/>
              <a:cxnLst>
                <a:cxn ang="T12">
                  <a:pos x="T0" y="T1"/>
                </a:cxn>
                <a:cxn ang="T13">
                  <a:pos x="T2" y="T3"/>
                </a:cxn>
                <a:cxn ang="T14">
                  <a:pos x="T4" y="T5"/>
                </a:cxn>
                <a:cxn ang="T15">
                  <a:pos x="T6" y="T7"/>
                </a:cxn>
                <a:cxn ang="T16">
                  <a:pos x="T8" y="T9"/>
                </a:cxn>
                <a:cxn ang="T17">
                  <a:pos x="T10" y="T11"/>
                </a:cxn>
              </a:cxnLst>
              <a:rect l="T18" t="T19" r="T20" b="T21"/>
              <a:pathLst>
                <a:path w="821" h="301">
                  <a:moveTo>
                    <a:pt x="282" y="20"/>
                  </a:moveTo>
                  <a:cubicBezTo>
                    <a:pt x="0" y="301"/>
                    <a:pt x="0" y="301"/>
                    <a:pt x="0" y="301"/>
                  </a:cubicBezTo>
                  <a:cubicBezTo>
                    <a:pt x="821" y="301"/>
                    <a:pt x="821" y="301"/>
                    <a:pt x="821" y="301"/>
                  </a:cubicBezTo>
                  <a:cubicBezTo>
                    <a:pt x="821" y="0"/>
                    <a:pt x="821" y="0"/>
                    <a:pt x="821" y="0"/>
                  </a:cubicBezTo>
                  <a:cubicBezTo>
                    <a:pt x="328" y="0"/>
                    <a:pt x="328" y="0"/>
                    <a:pt x="328" y="0"/>
                  </a:cubicBezTo>
                  <a:cubicBezTo>
                    <a:pt x="302" y="7"/>
                    <a:pt x="290" y="15"/>
                    <a:pt x="282" y="20"/>
                  </a:cubicBez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66952" fontAlgn="base">
                <a:spcBef>
                  <a:spcPct val="0"/>
                </a:spcBef>
                <a:spcAft>
                  <a:spcPct val="0"/>
                </a:spcAft>
              </a:pPr>
              <a:endParaRPr lang="zh-CN" altLang="en-US" sz="1707">
                <a:solidFill>
                  <a:prstClr val="black"/>
                </a:solidFill>
                <a:cs typeface="+mn-ea"/>
                <a:sym typeface="+mn-lt"/>
              </a:endParaRPr>
            </a:p>
          </p:txBody>
        </p:sp>
        <p:sp>
          <p:nvSpPr>
            <p:cNvPr id="10264" name="Freeform 6"/>
            <p:cNvSpPr>
              <a:spLocks/>
            </p:cNvSpPr>
            <p:nvPr/>
          </p:nvSpPr>
          <p:spPr bwMode="auto">
            <a:xfrm rot="2700000">
              <a:off x="6888839" y="3203285"/>
              <a:ext cx="653051" cy="1773823"/>
            </a:xfrm>
            <a:custGeom>
              <a:avLst/>
              <a:gdLst>
                <a:gd name="T0" fmla="*/ 2147483647 w 302"/>
                <a:gd name="T1" fmla="*/ 2147483647 h 821"/>
                <a:gd name="T2" fmla="*/ 0 w 302"/>
                <a:gd name="T3" fmla="*/ 0 h 821"/>
                <a:gd name="T4" fmla="*/ 0 w 302"/>
                <a:gd name="T5" fmla="*/ 2147483647 h 821"/>
                <a:gd name="T6" fmla="*/ 2147483647 w 302"/>
                <a:gd name="T7" fmla="*/ 2147483647 h 821"/>
                <a:gd name="T8" fmla="*/ 2147483647 w 302"/>
                <a:gd name="T9" fmla="*/ 2147483647 h 821"/>
                <a:gd name="T10" fmla="*/ 2147483647 w 302"/>
                <a:gd name="T11" fmla="*/ 2147483647 h 821"/>
                <a:gd name="T12" fmla="*/ 0 60000 65536"/>
                <a:gd name="T13" fmla="*/ 0 60000 65536"/>
                <a:gd name="T14" fmla="*/ 0 60000 65536"/>
                <a:gd name="T15" fmla="*/ 0 60000 65536"/>
                <a:gd name="T16" fmla="*/ 0 60000 65536"/>
                <a:gd name="T17" fmla="*/ 0 60000 65536"/>
                <a:gd name="T18" fmla="*/ 0 w 302"/>
                <a:gd name="T19" fmla="*/ 0 h 821"/>
                <a:gd name="T20" fmla="*/ 302 w 302"/>
                <a:gd name="T21" fmla="*/ 821 h 821"/>
              </a:gdLst>
              <a:ahLst/>
              <a:cxnLst>
                <a:cxn ang="T12">
                  <a:pos x="T0" y="T1"/>
                </a:cxn>
                <a:cxn ang="T13">
                  <a:pos x="T2" y="T3"/>
                </a:cxn>
                <a:cxn ang="T14">
                  <a:pos x="T4" y="T5"/>
                </a:cxn>
                <a:cxn ang="T15">
                  <a:pos x="T6" y="T7"/>
                </a:cxn>
                <a:cxn ang="T16">
                  <a:pos x="T8" y="T9"/>
                </a:cxn>
                <a:cxn ang="T17">
                  <a:pos x="T10" y="T11"/>
                </a:cxn>
              </a:cxnLst>
              <a:rect l="T18" t="T19" r="T20" b="T21"/>
              <a:pathLst>
                <a:path w="302" h="821">
                  <a:moveTo>
                    <a:pt x="282" y="282"/>
                  </a:moveTo>
                  <a:cubicBezTo>
                    <a:pt x="0" y="0"/>
                    <a:pt x="0" y="0"/>
                    <a:pt x="0" y="0"/>
                  </a:cubicBezTo>
                  <a:cubicBezTo>
                    <a:pt x="0" y="821"/>
                    <a:pt x="0" y="821"/>
                    <a:pt x="0" y="821"/>
                  </a:cubicBezTo>
                  <a:cubicBezTo>
                    <a:pt x="302" y="821"/>
                    <a:pt x="302" y="821"/>
                    <a:pt x="302" y="821"/>
                  </a:cubicBezTo>
                  <a:cubicBezTo>
                    <a:pt x="302" y="328"/>
                    <a:pt x="302" y="328"/>
                    <a:pt x="302" y="328"/>
                  </a:cubicBezTo>
                  <a:cubicBezTo>
                    <a:pt x="295" y="301"/>
                    <a:pt x="286" y="290"/>
                    <a:pt x="282" y="282"/>
                  </a:cubicBez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66952" fontAlgn="base">
                <a:spcBef>
                  <a:spcPct val="0"/>
                </a:spcBef>
                <a:spcAft>
                  <a:spcPct val="0"/>
                </a:spcAft>
              </a:pPr>
              <a:endParaRPr lang="zh-CN" altLang="en-US" sz="1707">
                <a:solidFill>
                  <a:prstClr val="black"/>
                </a:solidFill>
                <a:cs typeface="+mn-ea"/>
                <a:sym typeface="+mn-lt"/>
              </a:endParaRPr>
            </a:p>
          </p:txBody>
        </p:sp>
        <p:sp>
          <p:nvSpPr>
            <p:cNvPr id="10265" name="Freeform 7"/>
            <p:cNvSpPr>
              <a:spLocks/>
            </p:cNvSpPr>
            <p:nvPr/>
          </p:nvSpPr>
          <p:spPr bwMode="auto">
            <a:xfrm rot="2700000">
              <a:off x="6446288" y="2779657"/>
              <a:ext cx="1703412" cy="983226"/>
            </a:xfrm>
            <a:custGeom>
              <a:avLst/>
              <a:gdLst>
                <a:gd name="T0" fmla="*/ 2147483647 w 788"/>
                <a:gd name="T1" fmla="*/ 2147483647 h 455"/>
                <a:gd name="T2" fmla="*/ 2147483647 w 788"/>
                <a:gd name="T3" fmla="*/ 2147483647 h 455"/>
                <a:gd name="T4" fmla="*/ 2147483647 w 788"/>
                <a:gd name="T5" fmla="*/ 2147483647 h 455"/>
                <a:gd name="T6" fmla="*/ 2147483647 w 788"/>
                <a:gd name="T7" fmla="*/ 2147483647 h 455"/>
                <a:gd name="T8" fmla="*/ 2147483647 w 788"/>
                <a:gd name="T9" fmla="*/ 2147483647 h 455"/>
                <a:gd name="T10" fmla="*/ 2147483647 w 788"/>
                <a:gd name="T11" fmla="*/ 2147483647 h 455"/>
                <a:gd name="T12" fmla="*/ 2147483647 w 788"/>
                <a:gd name="T13" fmla="*/ 2147483647 h 455"/>
                <a:gd name="T14" fmla="*/ 2147483647 w 788"/>
                <a:gd name="T15" fmla="*/ 2147483647 h 455"/>
                <a:gd name="T16" fmla="*/ 2147483647 w 788"/>
                <a:gd name="T17" fmla="*/ 2147483647 h 455"/>
                <a:gd name="T18" fmla="*/ 2147483647 w 788"/>
                <a:gd name="T19" fmla="*/ 2147483647 h 455"/>
                <a:gd name="T20" fmla="*/ 2147483647 w 788"/>
                <a:gd name="T21" fmla="*/ 2147483647 h 455"/>
                <a:gd name="T22" fmla="*/ 2147483647 w 788"/>
                <a:gd name="T23" fmla="*/ 2147483647 h 455"/>
                <a:gd name="T24" fmla="*/ 2147483647 w 788"/>
                <a:gd name="T25" fmla="*/ 2147483647 h 455"/>
                <a:gd name="T26" fmla="*/ 2147483647 w 788"/>
                <a:gd name="T27" fmla="*/ 2147483647 h 4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88"/>
                <a:gd name="T43" fmla="*/ 0 h 455"/>
                <a:gd name="T44" fmla="*/ 788 w 788"/>
                <a:gd name="T45" fmla="*/ 455 h 45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88" h="455">
                  <a:moveTo>
                    <a:pt x="492" y="94"/>
                  </a:moveTo>
                  <a:cubicBezTo>
                    <a:pt x="477" y="78"/>
                    <a:pt x="445" y="75"/>
                    <a:pt x="418" y="75"/>
                  </a:cubicBezTo>
                  <a:cubicBezTo>
                    <a:pt x="241" y="75"/>
                    <a:pt x="241" y="75"/>
                    <a:pt x="241" y="75"/>
                  </a:cubicBezTo>
                  <a:cubicBezTo>
                    <a:pt x="241" y="29"/>
                    <a:pt x="241" y="29"/>
                    <a:pt x="241" y="29"/>
                  </a:cubicBezTo>
                  <a:cubicBezTo>
                    <a:pt x="241" y="12"/>
                    <a:pt x="222" y="0"/>
                    <a:pt x="207" y="12"/>
                  </a:cubicBezTo>
                  <a:cubicBezTo>
                    <a:pt x="16" y="202"/>
                    <a:pt x="16" y="202"/>
                    <a:pt x="16" y="202"/>
                  </a:cubicBezTo>
                  <a:cubicBezTo>
                    <a:pt x="0" y="216"/>
                    <a:pt x="0" y="238"/>
                    <a:pt x="16" y="252"/>
                  </a:cubicBezTo>
                  <a:cubicBezTo>
                    <a:pt x="207" y="442"/>
                    <a:pt x="207" y="442"/>
                    <a:pt x="207" y="442"/>
                  </a:cubicBezTo>
                  <a:cubicBezTo>
                    <a:pt x="222" y="455"/>
                    <a:pt x="241" y="444"/>
                    <a:pt x="241" y="426"/>
                  </a:cubicBezTo>
                  <a:cubicBezTo>
                    <a:pt x="241" y="381"/>
                    <a:pt x="241" y="381"/>
                    <a:pt x="241" y="381"/>
                  </a:cubicBezTo>
                  <a:cubicBezTo>
                    <a:pt x="241" y="381"/>
                    <a:pt x="633" y="381"/>
                    <a:pt x="683" y="381"/>
                  </a:cubicBezTo>
                  <a:cubicBezTo>
                    <a:pt x="739" y="381"/>
                    <a:pt x="784" y="411"/>
                    <a:pt x="784" y="446"/>
                  </a:cubicBezTo>
                  <a:cubicBezTo>
                    <a:pt x="784" y="446"/>
                    <a:pt x="788" y="421"/>
                    <a:pt x="763" y="390"/>
                  </a:cubicBezTo>
                  <a:cubicBezTo>
                    <a:pt x="750" y="375"/>
                    <a:pt x="492" y="94"/>
                    <a:pt x="492" y="94"/>
                  </a:cubicBezTo>
                  <a:close/>
                </a:path>
              </a:pathLst>
            </a:cu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sp>
          <p:nvSpPr>
            <p:cNvPr id="10266" name="Freeform 8"/>
            <p:cNvSpPr>
              <a:spLocks/>
            </p:cNvSpPr>
            <p:nvPr/>
          </p:nvSpPr>
          <p:spPr bwMode="auto">
            <a:xfrm rot="2700000">
              <a:off x="4756741" y="4430087"/>
              <a:ext cx="1772826" cy="650006"/>
            </a:xfrm>
            <a:custGeom>
              <a:avLst/>
              <a:gdLst>
                <a:gd name="T0" fmla="*/ 2147483647 w 820"/>
                <a:gd name="T1" fmla="*/ 2147483647 h 301"/>
                <a:gd name="T2" fmla="*/ 2147483647 w 820"/>
                <a:gd name="T3" fmla="*/ 0 h 301"/>
                <a:gd name="T4" fmla="*/ 0 w 820"/>
                <a:gd name="T5" fmla="*/ 0 h 301"/>
                <a:gd name="T6" fmla="*/ 0 w 820"/>
                <a:gd name="T7" fmla="*/ 2147483647 h 301"/>
                <a:gd name="T8" fmla="*/ 2147483647 w 820"/>
                <a:gd name="T9" fmla="*/ 2147483647 h 301"/>
                <a:gd name="T10" fmla="*/ 2147483647 w 820"/>
                <a:gd name="T11" fmla="*/ 2147483647 h 301"/>
                <a:gd name="T12" fmla="*/ 0 60000 65536"/>
                <a:gd name="T13" fmla="*/ 0 60000 65536"/>
                <a:gd name="T14" fmla="*/ 0 60000 65536"/>
                <a:gd name="T15" fmla="*/ 0 60000 65536"/>
                <a:gd name="T16" fmla="*/ 0 60000 65536"/>
                <a:gd name="T17" fmla="*/ 0 60000 65536"/>
                <a:gd name="T18" fmla="*/ 0 w 820"/>
                <a:gd name="T19" fmla="*/ 0 h 301"/>
                <a:gd name="T20" fmla="*/ 820 w 820"/>
                <a:gd name="T21" fmla="*/ 301 h 301"/>
              </a:gdLst>
              <a:ahLst/>
              <a:cxnLst>
                <a:cxn ang="T12">
                  <a:pos x="T0" y="T1"/>
                </a:cxn>
                <a:cxn ang="T13">
                  <a:pos x="T2" y="T3"/>
                </a:cxn>
                <a:cxn ang="T14">
                  <a:pos x="T4" y="T5"/>
                </a:cxn>
                <a:cxn ang="T15">
                  <a:pos x="T6" y="T7"/>
                </a:cxn>
                <a:cxn ang="T16">
                  <a:pos x="T8" y="T9"/>
                </a:cxn>
                <a:cxn ang="T17">
                  <a:pos x="T10" y="T11"/>
                </a:cxn>
              </a:cxnLst>
              <a:rect l="T18" t="T19" r="T20" b="T21"/>
              <a:pathLst>
                <a:path w="820" h="301">
                  <a:moveTo>
                    <a:pt x="539" y="282"/>
                  </a:moveTo>
                  <a:cubicBezTo>
                    <a:pt x="820" y="0"/>
                    <a:pt x="820" y="0"/>
                    <a:pt x="820" y="0"/>
                  </a:cubicBezTo>
                  <a:cubicBezTo>
                    <a:pt x="0" y="0"/>
                    <a:pt x="0" y="0"/>
                    <a:pt x="0" y="0"/>
                  </a:cubicBezTo>
                  <a:cubicBezTo>
                    <a:pt x="0" y="301"/>
                    <a:pt x="0" y="301"/>
                    <a:pt x="0" y="301"/>
                  </a:cubicBezTo>
                  <a:cubicBezTo>
                    <a:pt x="493" y="301"/>
                    <a:pt x="493" y="301"/>
                    <a:pt x="493" y="301"/>
                  </a:cubicBezTo>
                  <a:cubicBezTo>
                    <a:pt x="519" y="294"/>
                    <a:pt x="531" y="286"/>
                    <a:pt x="539" y="282"/>
                  </a:cubicBez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66952" fontAlgn="base">
                <a:spcBef>
                  <a:spcPct val="0"/>
                </a:spcBef>
                <a:spcAft>
                  <a:spcPct val="0"/>
                </a:spcAft>
              </a:pPr>
              <a:endParaRPr lang="zh-CN" altLang="en-US" sz="1707">
                <a:solidFill>
                  <a:prstClr val="black"/>
                </a:solidFill>
                <a:cs typeface="+mn-ea"/>
                <a:sym typeface="+mn-lt"/>
              </a:endParaRPr>
            </a:p>
          </p:txBody>
        </p:sp>
        <p:sp>
          <p:nvSpPr>
            <p:cNvPr id="10267" name="Freeform 9"/>
            <p:cNvSpPr>
              <a:spLocks/>
            </p:cNvSpPr>
            <p:nvPr/>
          </p:nvSpPr>
          <p:spPr bwMode="auto">
            <a:xfrm rot="2700000">
              <a:off x="5964667" y="3985516"/>
              <a:ext cx="988252" cy="1709006"/>
            </a:xfrm>
            <a:custGeom>
              <a:avLst/>
              <a:gdLst>
                <a:gd name="T0" fmla="*/ 2147483647 w 457"/>
                <a:gd name="T1" fmla="*/ 2147483647 h 791"/>
                <a:gd name="T2" fmla="*/ 2147483647 w 457"/>
                <a:gd name="T3" fmla="*/ 2147483647 h 791"/>
                <a:gd name="T4" fmla="*/ 2147483647 w 457"/>
                <a:gd name="T5" fmla="*/ 2147483647 h 791"/>
                <a:gd name="T6" fmla="*/ 2147483647 w 457"/>
                <a:gd name="T7" fmla="*/ 2147483647 h 791"/>
                <a:gd name="T8" fmla="*/ 2147483647 w 457"/>
                <a:gd name="T9" fmla="*/ 2147483647 h 791"/>
                <a:gd name="T10" fmla="*/ 2147483647 w 457"/>
                <a:gd name="T11" fmla="*/ 2147483647 h 791"/>
                <a:gd name="T12" fmla="*/ 2147483647 w 457"/>
                <a:gd name="T13" fmla="*/ 2147483647 h 791"/>
                <a:gd name="T14" fmla="*/ 2147483647 w 457"/>
                <a:gd name="T15" fmla="*/ 2147483647 h 791"/>
                <a:gd name="T16" fmla="*/ 2147483647 w 457"/>
                <a:gd name="T17" fmla="*/ 2147483647 h 791"/>
                <a:gd name="T18" fmla="*/ 2147483647 w 457"/>
                <a:gd name="T19" fmla="*/ 2147483647 h 791"/>
                <a:gd name="T20" fmla="*/ 2147483647 w 457"/>
                <a:gd name="T21" fmla="*/ 2147483647 h 791"/>
                <a:gd name="T22" fmla="*/ 0 w 457"/>
                <a:gd name="T23" fmla="*/ 2147483647 h 791"/>
                <a:gd name="T24" fmla="*/ 2147483647 w 457"/>
                <a:gd name="T25" fmla="*/ 2147483647 h 791"/>
                <a:gd name="T26" fmla="*/ 2147483647 w 457"/>
                <a:gd name="T27" fmla="*/ 2147483647 h 7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7"/>
                <a:gd name="T43" fmla="*/ 0 h 791"/>
                <a:gd name="T44" fmla="*/ 457 w 457"/>
                <a:gd name="T45" fmla="*/ 791 h 7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7" h="791">
                  <a:moveTo>
                    <a:pt x="363" y="492"/>
                  </a:moveTo>
                  <a:cubicBezTo>
                    <a:pt x="378" y="477"/>
                    <a:pt x="381" y="445"/>
                    <a:pt x="381" y="418"/>
                  </a:cubicBezTo>
                  <a:cubicBezTo>
                    <a:pt x="381" y="241"/>
                    <a:pt x="381" y="241"/>
                    <a:pt x="381" y="241"/>
                  </a:cubicBezTo>
                  <a:cubicBezTo>
                    <a:pt x="428" y="241"/>
                    <a:pt x="428" y="241"/>
                    <a:pt x="428" y="241"/>
                  </a:cubicBezTo>
                  <a:cubicBezTo>
                    <a:pt x="445" y="241"/>
                    <a:pt x="457" y="221"/>
                    <a:pt x="444" y="207"/>
                  </a:cubicBezTo>
                  <a:cubicBezTo>
                    <a:pt x="254" y="16"/>
                    <a:pt x="254" y="16"/>
                    <a:pt x="254" y="16"/>
                  </a:cubicBezTo>
                  <a:cubicBezTo>
                    <a:pt x="241" y="0"/>
                    <a:pt x="218" y="0"/>
                    <a:pt x="204" y="16"/>
                  </a:cubicBezTo>
                  <a:cubicBezTo>
                    <a:pt x="15" y="207"/>
                    <a:pt x="15" y="207"/>
                    <a:pt x="15" y="207"/>
                  </a:cubicBezTo>
                  <a:cubicBezTo>
                    <a:pt x="2" y="222"/>
                    <a:pt x="13" y="241"/>
                    <a:pt x="31" y="241"/>
                  </a:cubicBezTo>
                  <a:cubicBezTo>
                    <a:pt x="75" y="241"/>
                    <a:pt x="75" y="241"/>
                    <a:pt x="75" y="241"/>
                  </a:cubicBezTo>
                  <a:cubicBezTo>
                    <a:pt x="75" y="241"/>
                    <a:pt x="75" y="633"/>
                    <a:pt x="75" y="683"/>
                  </a:cubicBezTo>
                  <a:cubicBezTo>
                    <a:pt x="75" y="739"/>
                    <a:pt x="42" y="784"/>
                    <a:pt x="0" y="784"/>
                  </a:cubicBezTo>
                  <a:cubicBezTo>
                    <a:pt x="0" y="784"/>
                    <a:pt x="31" y="791"/>
                    <a:pt x="66" y="762"/>
                  </a:cubicBezTo>
                  <a:cubicBezTo>
                    <a:pt x="81" y="750"/>
                    <a:pt x="363" y="492"/>
                    <a:pt x="363" y="492"/>
                  </a:cubicBezTo>
                  <a:close/>
                </a:path>
              </a:pathLst>
            </a:cu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sp>
          <p:nvSpPr>
            <p:cNvPr id="10268" name="Freeform 10"/>
            <p:cNvSpPr>
              <a:spLocks/>
            </p:cNvSpPr>
            <p:nvPr/>
          </p:nvSpPr>
          <p:spPr bwMode="auto">
            <a:xfrm rot="2700000">
              <a:off x="4651024" y="2290066"/>
              <a:ext cx="651225" cy="1773823"/>
            </a:xfrm>
            <a:custGeom>
              <a:avLst/>
              <a:gdLst>
                <a:gd name="T0" fmla="*/ 2147483647 w 301"/>
                <a:gd name="T1" fmla="*/ 2147483647 h 821"/>
                <a:gd name="T2" fmla="*/ 2147483647 w 301"/>
                <a:gd name="T3" fmla="*/ 2147483647 h 821"/>
                <a:gd name="T4" fmla="*/ 2147483647 w 301"/>
                <a:gd name="T5" fmla="*/ 0 h 821"/>
                <a:gd name="T6" fmla="*/ 0 w 301"/>
                <a:gd name="T7" fmla="*/ 0 h 821"/>
                <a:gd name="T8" fmla="*/ 0 w 301"/>
                <a:gd name="T9" fmla="*/ 2147483647 h 821"/>
                <a:gd name="T10" fmla="*/ 2147483647 w 301"/>
                <a:gd name="T11" fmla="*/ 2147483647 h 821"/>
                <a:gd name="T12" fmla="*/ 0 60000 65536"/>
                <a:gd name="T13" fmla="*/ 0 60000 65536"/>
                <a:gd name="T14" fmla="*/ 0 60000 65536"/>
                <a:gd name="T15" fmla="*/ 0 60000 65536"/>
                <a:gd name="T16" fmla="*/ 0 60000 65536"/>
                <a:gd name="T17" fmla="*/ 0 60000 65536"/>
                <a:gd name="T18" fmla="*/ 0 w 301"/>
                <a:gd name="T19" fmla="*/ 0 h 821"/>
                <a:gd name="T20" fmla="*/ 301 w 301"/>
                <a:gd name="T21" fmla="*/ 821 h 821"/>
              </a:gdLst>
              <a:ahLst/>
              <a:cxnLst>
                <a:cxn ang="T12">
                  <a:pos x="T0" y="T1"/>
                </a:cxn>
                <a:cxn ang="T13">
                  <a:pos x="T2" y="T3"/>
                </a:cxn>
                <a:cxn ang="T14">
                  <a:pos x="T4" y="T5"/>
                </a:cxn>
                <a:cxn ang="T15">
                  <a:pos x="T6" y="T7"/>
                </a:cxn>
                <a:cxn ang="T16">
                  <a:pos x="T8" y="T9"/>
                </a:cxn>
                <a:cxn ang="T17">
                  <a:pos x="T10" y="T11"/>
                </a:cxn>
              </a:cxnLst>
              <a:rect l="T18" t="T19" r="T20" b="T21"/>
              <a:pathLst>
                <a:path w="301" h="821">
                  <a:moveTo>
                    <a:pt x="20" y="539"/>
                  </a:moveTo>
                  <a:cubicBezTo>
                    <a:pt x="301" y="821"/>
                    <a:pt x="301" y="821"/>
                    <a:pt x="301" y="821"/>
                  </a:cubicBezTo>
                  <a:cubicBezTo>
                    <a:pt x="301" y="0"/>
                    <a:pt x="301" y="0"/>
                    <a:pt x="301" y="0"/>
                  </a:cubicBezTo>
                  <a:cubicBezTo>
                    <a:pt x="0" y="0"/>
                    <a:pt x="0" y="0"/>
                    <a:pt x="0" y="0"/>
                  </a:cubicBezTo>
                  <a:cubicBezTo>
                    <a:pt x="0" y="493"/>
                    <a:pt x="0" y="493"/>
                    <a:pt x="0" y="493"/>
                  </a:cubicBezTo>
                  <a:cubicBezTo>
                    <a:pt x="7" y="520"/>
                    <a:pt x="15" y="532"/>
                    <a:pt x="20" y="539"/>
                  </a:cubicBez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66952" fontAlgn="base">
                <a:spcBef>
                  <a:spcPct val="0"/>
                </a:spcBef>
                <a:spcAft>
                  <a:spcPct val="0"/>
                </a:spcAft>
              </a:pPr>
              <a:endParaRPr lang="zh-CN" altLang="en-US" sz="1707">
                <a:solidFill>
                  <a:prstClr val="black"/>
                </a:solidFill>
                <a:cs typeface="+mn-ea"/>
                <a:sym typeface="+mn-lt"/>
              </a:endParaRPr>
            </a:p>
          </p:txBody>
        </p:sp>
        <p:sp>
          <p:nvSpPr>
            <p:cNvPr id="10269" name="Freeform 11"/>
            <p:cNvSpPr>
              <a:spLocks/>
            </p:cNvSpPr>
            <p:nvPr/>
          </p:nvSpPr>
          <p:spPr bwMode="auto">
            <a:xfrm rot="2700000">
              <a:off x="4038136" y="3501118"/>
              <a:ext cx="1709805" cy="985052"/>
            </a:xfrm>
            <a:custGeom>
              <a:avLst/>
              <a:gdLst>
                <a:gd name="T0" fmla="*/ 2147483647 w 791"/>
                <a:gd name="T1" fmla="*/ 2147483647 h 456"/>
                <a:gd name="T2" fmla="*/ 2147483647 w 791"/>
                <a:gd name="T3" fmla="*/ 2147483647 h 456"/>
                <a:gd name="T4" fmla="*/ 2147483647 w 791"/>
                <a:gd name="T5" fmla="*/ 2147483647 h 456"/>
                <a:gd name="T6" fmla="*/ 2147483647 w 791"/>
                <a:gd name="T7" fmla="*/ 2147483647 h 456"/>
                <a:gd name="T8" fmla="*/ 2147483647 w 791"/>
                <a:gd name="T9" fmla="*/ 2147483647 h 456"/>
                <a:gd name="T10" fmla="*/ 2147483647 w 791"/>
                <a:gd name="T11" fmla="*/ 2147483647 h 456"/>
                <a:gd name="T12" fmla="*/ 2147483647 w 791"/>
                <a:gd name="T13" fmla="*/ 2147483647 h 456"/>
                <a:gd name="T14" fmla="*/ 2147483647 w 791"/>
                <a:gd name="T15" fmla="*/ 2147483647 h 456"/>
                <a:gd name="T16" fmla="*/ 2147483647 w 791"/>
                <a:gd name="T17" fmla="*/ 2147483647 h 456"/>
                <a:gd name="T18" fmla="*/ 2147483647 w 791"/>
                <a:gd name="T19" fmla="*/ 2147483647 h 456"/>
                <a:gd name="T20" fmla="*/ 2147483647 w 791"/>
                <a:gd name="T21" fmla="*/ 2147483647 h 456"/>
                <a:gd name="T22" fmla="*/ 2147483647 w 791"/>
                <a:gd name="T23" fmla="*/ 0 h 456"/>
                <a:gd name="T24" fmla="*/ 2147483647 w 791"/>
                <a:gd name="T25" fmla="*/ 2147483647 h 456"/>
                <a:gd name="T26" fmla="*/ 2147483647 w 791"/>
                <a:gd name="T27" fmla="*/ 2147483647 h 4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91"/>
                <a:gd name="T43" fmla="*/ 0 h 456"/>
                <a:gd name="T44" fmla="*/ 791 w 791"/>
                <a:gd name="T45" fmla="*/ 456 h 4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91" h="456">
                  <a:moveTo>
                    <a:pt x="298" y="362"/>
                  </a:moveTo>
                  <a:cubicBezTo>
                    <a:pt x="314" y="378"/>
                    <a:pt x="345" y="381"/>
                    <a:pt x="373" y="381"/>
                  </a:cubicBezTo>
                  <a:cubicBezTo>
                    <a:pt x="550" y="381"/>
                    <a:pt x="550" y="381"/>
                    <a:pt x="550" y="381"/>
                  </a:cubicBezTo>
                  <a:cubicBezTo>
                    <a:pt x="550" y="428"/>
                    <a:pt x="550" y="428"/>
                    <a:pt x="550" y="428"/>
                  </a:cubicBezTo>
                  <a:cubicBezTo>
                    <a:pt x="550" y="444"/>
                    <a:pt x="569" y="456"/>
                    <a:pt x="584" y="444"/>
                  </a:cubicBezTo>
                  <a:cubicBezTo>
                    <a:pt x="774" y="254"/>
                    <a:pt x="774" y="254"/>
                    <a:pt x="774" y="254"/>
                  </a:cubicBezTo>
                  <a:cubicBezTo>
                    <a:pt x="791" y="240"/>
                    <a:pt x="791" y="218"/>
                    <a:pt x="774" y="204"/>
                  </a:cubicBezTo>
                  <a:cubicBezTo>
                    <a:pt x="584" y="14"/>
                    <a:pt x="584" y="14"/>
                    <a:pt x="584" y="14"/>
                  </a:cubicBezTo>
                  <a:cubicBezTo>
                    <a:pt x="569" y="2"/>
                    <a:pt x="550" y="12"/>
                    <a:pt x="550" y="31"/>
                  </a:cubicBezTo>
                  <a:cubicBezTo>
                    <a:pt x="549" y="75"/>
                    <a:pt x="549" y="75"/>
                    <a:pt x="549" y="75"/>
                  </a:cubicBezTo>
                  <a:cubicBezTo>
                    <a:pt x="549" y="75"/>
                    <a:pt x="157" y="75"/>
                    <a:pt x="107" y="75"/>
                  </a:cubicBezTo>
                  <a:cubicBezTo>
                    <a:pt x="51" y="75"/>
                    <a:pt x="6" y="42"/>
                    <a:pt x="6" y="0"/>
                  </a:cubicBezTo>
                  <a:cubicBezTo>
                    <a:pt x="6" y="0"/>
                    <a:pt x="0" y="31"/>
                    <a:pt x="28" y="66"/>
                  </a:cubicBezTo>
                  <a:cubicBezTo>
                    <a:pt x="40" y="81"/>
                    <a:pt x="298" y="362"/>
                    <a:pt x="298" y="362"/>
                  </a:cubicBezTo>
                  <a:close/>
                </a:path>
              </a:pathLst>
            </a:cu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sp>
          <p:nvSpPr>
            <p:cNvPr id="10262" name="Freeform 12"/>
            <p:cNvSpPr>
              <a:spLocks/>
            </p:cNvSpPr>
            <p:nvPr/>
          </p:nvSpPr>
          <p:spPr bwMode="auto">
            <a:xfrm rot="2700000">
              <a:off x="5241663" y="1575237"/>
              <a:ext cx="988252" cy="1709006"/>
            </a:xfrm>
            <a:custGeom>
              <a:avLst/>
              <a:gdLst>
                <a:gd name="T0" fmla="*/ 2147483647 w 457"/>
                <a:gd name="T1" fmla="*/ 2147483647 h 791"/>
                <a:gd name="T2" fmla="*/ 2147483647 w 457"/>
                <a:gd name="T3" fmla="*/ 2147483647 h 791"/>
                <a:gd name="T4" fmla="*/ 2147483647 w 457"/>
                <a:gd name="T5" fmla="*/ 2147483647 h 791"/>
                <a:gd name="T6" fmla="*/ 2147483647 w 457"/>
                <a:gd name="T7" fmla="*/ 2147483647 h 791"/>
                <a:gd name="T8" fmla="*/ 2147483647 w 457"/>
                <a:gd name="T9" fmla="*/ 2147483647 h 791"/>
                <a:gd name="T10" fmla="*/ 2147483647 w 457"/>
                <a:gd name="T11" fmla="*/ 2147483647 h 791"/>
                <a:gd name="T12" fmla="*/ 2147483647 w 457"/>
                <a:gd name="T13" fmla="*/ 2147483647 h 791"/>
                <a:gd name="T14" fmla="*/ 2147483647 w 457"/>
                <a:gd name="T15" fmla="*/ 2147483647 h 791"/>
                <a:gd name="T16" fmla="*/ 2147483647 w 457"/>
                <a:gd name="T17" fmla="*/ 2147483647 h 791"/>
                <a:gd name="T18" fmla="*/ 2147483647 w 457"/>
                <a:gd name="T19" fmla="*/ 2147483647 h 791"/>
                <a:gd name="T20" fmla="*/ 2147483647 w 457"/>
                <a:gd name="T21" fmla="*/ 2147483647 h 791"/>
                <a:gd name="T22" fmla="*/ 2147483647 w 457"/>
                <a:gd name="T23" fmla="*/ 2147483647 h 791"/>
                <a:gd name="T24" fmla="*/ 2147483647 w 457"/>
                <a:gd name="T25" fmla="*/ 2147483647 h 791"/>
                <a:gd name="T26" fmla="*/ 2147483647 w 457"/>
                <a:gd name="T27" fmla="*/ 2147483647 h 7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7"/>
                <a:gd name="T43" fmla="*/ 0 h 791"/>
                <a:gd name="T44" fmla="*/ 457 w 457"/>
                <a:gd name="T45" fmla="*/ 791 h 7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7" h="791">
                  <a:moveTo>
                    <a:pt x="94" y="299"/>
                  </a:moveTo>
                  <a:cubicBezTo>
                    <a:pt x="79" y="315"/>
                    <a:pt x="75" y="346"/>
                    <a:pt x="75" y="373"/>
                  </a:cubicBezTo>
                  <a:cubicBezTo>
                    <a:pt x="75" y="550"/>
                    <a:pt x="75" y="550"/>
                    <a:pt x="75" y="550"/>
                  </a:cubicBezTo>
                  <a:cubicBezTo>
                    <a:pt x="29" y="550"/>
                    <a:pt x="29" y="550"/>
                    <a:pt x="29" y="550"/>
                  </a:cubicBezTo>
                  <a:cubicBezTo>
                    <a:pt x="12" y="550"/>
                    <a:pt x="0" y="570"/>
                    <a:pt x="13" y="585"/>
                  </a:cubicBezTo>
                  <a:cubicBezTo>
                    <a:pt x="202" y="775"/>
                    <a:pt x="202" y="775"/>
                    <a:pt x="202" y="775"/>
                  </a:cubicBezTo>
                  <a:cubicBezTo>
                    <a:pt x="216" y="791"/>
                    <a:pt x="239" y="791"/>
                    <a:pt x="253" y="775"/>
                  </a:cubicBezTo>
                  <a:cubicBezTo>
                    <a:pt x="442" y="585"/>
                    <a:pt x="442" y="585"/>
                    <a:pt x="442" y="585"/>
                  </a:cubicBezTo>
                  <a:cubicBezTo>
                    <a:pt x="455" y="570"/>
                    <a:pt x="444" y="550"/>
                    <a:pt x="426" y="550"/>
                  </a:cubicBezTo>
                  <a:cubicBezTo>
                    <a:pt x="381" y="550"/>
                    <a:pt x="381" y="550"/>
                    <a:pt x="381" y="550"/>
                  </a:cubicBezTo>
                  <a:cubicBezTo>
                    <a:pt x="381" y="550"/>
                    <a:pt x="381" y="158"/>
                    <a:pt x="381" y="108"/>
                  </a:cubicBezTo>
                  <a:cubicBezTo>
                    <a:pt x="381" y="52"/>
                    <a:pt x="414" y="7"/>
                    <a:pt x="457" y="7"/>
                  </a:cubicBezTo>
                  <a:cubicBezTo>
                    <a:pt x="457" y="7"/>
                    <a:pt x="426" y="0"/>
                    <a:pt x="390" y="29"/>
                  </a:cubicBezTo>
                  <a:cubicBezTo>
                    <a:pt x="375" y="41"/>
                    <a:pt x="94" y="299"/>
                    <a:pt x="94" y="299"/>
                  </a:cubicBezTo>
                  <a:close/>
                </a:path>
              </a:pathLst>
            </a:cu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sp>
          <p:nvSpPr>
            <p:cNvPr id="10257" name="文本框 62"/>
            <p:cNvSpPr txBox="1">
              <a:spLocks noChangeArrowheads="1"/>
            </p:cNvSpPr>
            <p:nvPr/>
          </p:nvSpPr>
          <p:spPr bwMode="auto">
            <a:xfrm>
              <a:off x="5181043" y="2469701"/>
              <a:ext cx="381836" cy="50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defTabSz="866952" eaLnBrk="1" fontAlgn="base" hangingPunct="1">
                <a:spcBef>
                  <a:spcPct val="0"/>
                </a:spcBef>
                <a:spcAft>
                  <a:spcPct val="0"/>
                </a:spcAft>
              </a:pPr>
              <a:r>
                <a:rPr lang="en-US" altLang="zh-CN" sz="2655">
                  <a:solidFill>
                    <a:prstClr val="white"/>
                  </a:solidFill>
                  <a:latin typeface="+mn-lt"/>
                  <a:ea typeface="+mn-ea"/>
                  <a:cs typeface="+mn-ea"/>
                  <a:sym typeface="+mn-lt"/>
                </a:rPr>
                <a:t>A</a:t>
              </a:r>
              <a:endParaRPr lang="zh-CN" altLang="en-US" sz="2655" dirty="0">
                <a:solidFill>
                  <a:prstClr val="white"/>
                </a:solidFill>
                <a:latin typeface="+mn-lt"/>
                <a:ea typeface="+mn-ea"/>
                <a:cs typeface="+mn-ea"/>
                <a:sym typeface="+mn-lt"/>
              </a:endParaRPr>
            </a:p>
          </p:txBody>
        </p:sp>
        <p:sp>
          <p:nvSpPr>
            <p:cNvPr id="10258" name="文本框 63"/>
            <p:cNvSpPr txBox="1">
              <a:spLocks noChangeArrowheads="1"/>
            </p:cNvSpPr>
            <p:nvPr/>
          </p:nvSpPr>
          <p:spPr bwMode="auto">
            <a:xfrm>
              <a:off x="4948309" y="4056984"/>
              <a:ext cx="365806" cy="50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defTabSz="866952" eaLnBrk="1" fontAlgn="base" hangingPunct="1">
                <a:spcBef>
                  <a:spcPct val="0"/>
                </a:spcBef>
                <a:spcAft>
                  <a:spcPct val="0"/>
                </a:spcAft>
              </a:pPr>
              <a:r>
                <a:rPr lang="en-US" altLang="zh-CN" sz="2655">
                  <a:solidFill>
                    <a:prstClr val="white"/>
                  </a:solidFill>
                  <a:latin typeface="+mn-lt"/>
                  <a:ea typeface="+mn-ea"/>
                  <a:cs typeface="+mn-ea"/>
                  <a:sym typeface="+mn-lt"/>
                </a:rPr>
                <a:t>C</a:t>
              </a:r>
              <a:endParaRPr lang="zh-CN" altLang="en-US" sz="2655" dirty="0">
                <a:solidFill>
                  <a:prstClr val="white"/>
                </a:solidFill>
                <a:latin typeface="+mn-lt"/>
                <a:ea typeface="+mn-ea"/>
                <a:cs typeface="+mn-ea"/>
                <a:sym typeface="+mn-lt"/>
              </a:endParaRPr>
            </a:p>
          </p:txBody>
        </p:sp>
        <p:sp>
          <p:nvSpPr>
            <p:cNvPr id="10259" name="文本框 64"/>
            <p:cNvSpPr txBox="1">
              <a:spLocks noChangeArrowheads="1"/>
            </p:cNvSpPr>
            <p:nvPr/>
          </p:nvSpPr>
          <p:spPr bwMode="auto">
            <a:xfrm>
              <a:off x="6464731" y="4271610"/>
              <a:ext cx="394660" cy="50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defTabSz="866952" eaLnBrk="1" fontAlgn="base" hangingPunct="1">
                <a:spcBef>
                  <a:spcPct val="0"/>
                </a:spcBef>
                <a:spcAft>
                  <a:spcPct val="0"/>
                </a:spcAft>
              </a:pPr>
              <a:r>
                <a:rPr lang="en-US" altLang="zh-CN" sz="2655">
                  <a:solidFill>
                    <a:prstClr val="white"/>
                  </a:solidFill>
                  <a:latin typeface="+mn-lt"/>
                  <a:ea typeface="+mn-ea"/>
                  <a:cs typeface="+mn-ea"/>
                  <a:sym typeface="+mn-lt"/>
                </a:rPr>
                <a:t>D</a:t>
              </a:r>
              <a:endParaRPr lang="zh-CN" altLang="en-US" sz="2655" dirty="0">
                <a:solidFill>
                  <a:prstClr val="white"/>
                </a:solidFill>
                <a:latin typeface="+mn-lt"/>
                <a:ea typeface="+mn-ea"/>
                <a:cs typeface="+mn-ea"/>
                <a:sym typeface="+mn-lt"/>
              </a:endParaRPr>
            </a:p>
          </p:txBody>
        </p:sp>
        <p:sp>
          <p:nvSpPr>
            <p:cNvPr id="10260" name="文本框 65"/>
            <p:cNvSpPr txBox="1">
              <a:spLocks noChangeArrowheads="1"/>
            </p:cNvSpPr>
            <p:nvPr/>
          </p:nvSpPr>
          <p:spPr bwMode="auto">
            <a:xfrm>
              <a:off x="6751095" y="2734291"/>
              <a:ext cx="370614" cy="50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微软雅黑 Light" panose="020B0502040204020203"/>
                  <a:cs typeface="微软雅黑 Light" panose="020B0502040204020203"/>
                </a:defRPr>
              </a:lvl1pPr>
              <a:lvl2pPr marL="742950" indent="-285750" eaLnBrk="0" hangingPunct="0">
                <a:defRPr>
                  <a:solidFill>
                    <a:schemeClr val="tx1"/>
                  </a:solidFill>
                  <a:latin typeface="Calibri" panose="020F0502020204030204" pitchFamily="34" charset="0"/>
                  <a:ea typeface="微软雅黑 Light" panose="020B0502040204020203"/>
                  <a:cs typeface="微软雅黑 Light" panose="020B0502040204020203"/>
                </a:defRPr>
              </a:lvl2pPr>
              <a:lvl3pPr marL="11430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3pPr>
              <a:lvl4pPr marL="16002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4pPr>
              <a:lvl5pPr marL="2057400" indent="-228600" eaLnBrk="0" hangingPunct="0">
                <a:defRPr>
                  <a:solidFill>
                    <a:schemeClr val="tx1"/>
                  </a:solidFill>
                  <a:latin typeface="Calibri" panose="020F0502020204030204" pitchFamily="34" charset="0"/>
                  <a:ea typeface="微软雅黑 Light" panose="020B0502040204020203"/>
                  <a:cs typeface="微软雅黑 Light" panose="020B0502040204020203"/>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Light" panose="020B0502040204020203"/>
                  <a:cs typeface="微软雅黑 Light" panose="020B0502040204020203"/>
                </a:defRPr>
              </a:lvl9pPr>
            </a:lstStyle>
            <a:p>
              <a:pPr defTabSz="866952" eaLnBrk="1" fontAlgn="base" hangingPunct="1">
                <a:spcBef>
                  <a:spcPct val="0"/>
                </a:spcBef>
                <a:spcAft>
                  <a:spcPct val="0"/>
                </a:spcAft>
              </a:pPr>
              <a:r>
                <a:rPr lang="en-US" altLang="zh-CN" sz="2655">
                  <a:solidFill>
                    <a:prstClr val="white"/>
                  </a:solidFill>
                  <a:latin typeface="+mn-lt"/>
                  <a:ea typeface="+mn-ea"/>
                  <a:cs typeface="+mn-ea"/>
                  <a:sym typeface="+mn-lt"/>
                </a:rPr>
                <a:t>B</a:t>
              </a:r>
              <a:endParaRPr lang="zh-CN" altLang="en-US" sz="2655" dirty="0">
                <a:solidFill>
                  <a:prstClr val="white"/>
                </a:solidFill>
                <a:latin typeface="+mn-lt"/>
                <a:ea typeface="+mn-ea"/>
                <a:cs typeface="+mn-ea"/>
                <a:sym typeface="+mn-lt"/>
              </a:endParaRPr>
            </a:p>
          </p:txBody>
        </p:sp>
      </p:grpSp>
      <p:sp>
        <p:nvSpPr>
          <p:cNvPr id="42" name="文本框 41"/>
          <p:cNvSpPr txBox="1"/>
          <p:nvPr/>
        </p:nvSpPr>
        <p:spPr>
          <a:xfrm>
            <a:off x="7918902" y="2578772"/>
            <a:ext cx="3454641" cy="1384995"/>
          </a:xfrm>
          <a:prstGeom prst="rect">
            <a:avLst/>
          </a:prstGeom>
          <a:noFill/>
        </p:spPr>
        <p:txBody>
          <a:bodyPr wrap="square" rtlCol="0">
            <a:spAutoFit/>
          </a:bodyPr>
          <a:lstStyle/>
          <a:p>
            <a:pPr algn="ctr" eaLnBrk="0" hangingPunct="0">
              <a:defRPr/>
            </a:pPr>
            <a:r>
              <a:rPr lang="vi-VN" sz="2800" i="0">
                <a:effectLst/>
                <a:latin typeface="#9Slide03 Cabin Condensed" panose="00000506000000000000" pitchFamily="2" charset="-93"/>
                <a:cs typeface="Times New Roman" panose="02020603050405020304" pitchFamily="18" charset="0"/>
              </a:rPr>
              <a:t>Các nguyên tố trong cùng chu kì có số lớp electron bằng nhau.</a:t>
            </a:r>
            <a:endParaRPr lang="en-US" altLang="zh-CN" sz="2800" dirty="0">
              <a:latin typeface="#9Slide03 Cabin Condensed" panose="00000506000000000000" pitchFamily="2" charset="-93"/>
              <a:cs typeface="Times New Roman" panose="02020603050405020304" pitchFamily="18" charset="0"/>
              <a:sym typeface="+mn-lt"/>
            </a:endParaRPr>
          </a:p>
        </p:txBody>
      </p:sp>
      <p:sp>
        <p:nvSpPr>
          <p:cNvPr id="45" name="文本框 44"/>
          <p:cNvSpPr txBox="1"/>
          <p:nvPr/>
        </p:nvSpPr>
        <p:spPr>
          <a:xfrm>
            <a:off x="7741110" y="4636577"/>
            <a:ext cx="3724060" cy="1815882"/>
          </a:xfrm>
          <a:prstGeom prst="rect">
            <a:avLst/>
          </a:prstGeom>
          <a:noFill/>
        </p:spPr>
        <p:txBody>
          <a:bodyPr wrap="square" rtlCol="0">
            <a:spAutoFit/>
          </a:bodyPr>
          <a:lstStyle/>
          <a:p>
            <a:pPr algn="ctr" eaLnBrk="0" hangingPunct="0">
              <a:defRPr/>
            </a:pPr>
            <a:r>
              <a:rPr lang="vi-VN" sz="2800" i="0">
                <a:effectLst/>
                <a:latin typeface="#9Slide03 Cabin Condensed" panose="00000506000000000000" pitchFamily="2" charset="-93"/>
                <a:cs typeface="Times New Roman" panose="02020603050405020304" pitchFamily="18" charset="0"/>
              </a:rPr>
              <a:t>Trong chu kì, các nguyên tố được sắp xếp theo chiều khối lượng nguyên tử tăng dần.</a:t>
            </a:r>
            <a:endParaRPr lang="en-US" altLang="zh-CN" sz="2800" dirty="0">
              <a:latin typeface="#9Slide03 Cabin Condensed" panose="00000506000000000000" pitchFamily="2" charset="-93"/>
              <a:cs typeface="Times New Roman" panose="02020603050405020304" pitchFamily="18" charset="0"/>
              <a:sym typeface="+mn-lt"/>
            </a:endParaRPr>
          </a:p>
        </p:txBody>
      </p:sp>
      <p:sp>
        <p:nvSpPr>
          <p:cNvPr id="52" name="文本框 51"/>
          <p:cNvSpPr txBox="1"/>
          <p:nvPr/>
        </p:nvSpPr>
        <p:spPr>
          <a:xfrm>
            <a:off x="377068" y="2391207"/>
            <a:ext cx="3948581" cy="1384995"/>
          </a:xfrm>
          <a:prstGeom prst="rect">
            <a:avLst/>
          </a:prstGeom>
          <a:noFill/>
        </p:spPr>
        <p:txBody>
          <a:bodyPr wrap="square" rtlCol="0">
            <a:spAutoFit/>
          </a:bodyPr>
          <a:lstStyle/>
          <a:p>
            <a:pPr algn="ctr" eaLnBrk="0" hangingPunct="0">
              <a:defRPr/>
            </a:pPr>
            <a:r>
              <a:rPr lang="vi-VN" sz="2800" i="0">
                <a:effectLst/>
                <a:latin typeface="#9Slide03 Cabin Condensed" panose="00000506000000000000" pitchFamily="2" charset="-93"/>
                <a:cs typeface="Times New Roman" panose="02020603050405020304" pitchFamily="18" charset="0"/>
              </a:rPr>
              <a:t>Trong chu kì, các nguyên tố được sắp xếp theo chiều điện tích hạt nhân tăng dần.</a:t>
            </a:r>
            <a:endParaRPr lang="en-US" altLang="zh-CN" sz="2800" dirty="0">
              <a:latin typeface="#9Slide03 Cabin Condensed" panose="00000506000000000000" pitchFamily="2" charset="-93"/>
              <a:cs typeface="Times New Roman" panose="02020603050405020304" pitchFamily="18" charset="0"/>
              <a:sym typeface="+mn-lt"/>
            </a:endParaRPr>
          </a:p>
        </p:txBody>
      </p:sp>
      <p:sp>
        <p:nvSpPr>
          <p:cNvPr id="59" name="文本框 58"/>
          <p:cNvSpPr txBox="1"/>
          <p:nvPr/>
        </p:nvSpPr>
        <p:spPr>
          <a:xfrm>
            <a:off x="534571" y="4636577"/>
            <a:ext cx="4182993" cy="1815882"/>
          </a:xfrm>
          <a:prstGeom prst="rect">
            <a:avLst/>
          </a:prstGeom>
          <a:noFill/>
        </p:spPr>
        <p:txBody>
          <a:bodyPr wrap="square" rtlCol="0">
            <a:spAutoFit/>
          </a:bodyPr>
          <a:lstStyle/>
          <a:p>
            <a:pPr algn="ctr" eaLnBrk="0" hangingPunct="0">
              <a:defRPr/>
            </a:pPr>
            <a:r>
              <a:rPr lang="vi-VN" sz="2800" i="0">
                <a:effectLst/>
                <a:latin typeface="#9Slide03 Cabin Condensed" panose="00000506000000000000" pitchFamily="2" charset="-93"/>
                <a:cs typeface="Times New Roman" panose="02020603050405020304" pitchFamily="18" charset="0"/>
              </a:rPr>
              <a:t>Nguyên tử của các nguyên tố trong cùng phân nhóm bao giờ cũng có cùng số electron hóa trị.</a:t>
            </a:r>
            <a:endParaRPr lang="en-US" altLang="zh-CN" sz="2800" dirty="0">
              <a:latin typeface="#9Slide03 Cabin Condensed" panose="00000506000000000000" pitchFamily="2" charset="-93"/>
              <a:cs typeface="Times New Roman" panose="02020603050405020304" pitchFamily="18" charset="0"/>
              <a:sym typeface="+mn-lt"/>
            </a:endParaRPr>
          </a:p>
        </p:txBody>
      </p:sp>
      <p:grpSp>
        <p:nvGrpSpPr>
          <p:cNvPr id="46" name="Group 45">
            <a:extLst>
              <a:ext uri="{FF2B5EF4-FFF2-40B4-BE49-F238E27FC236}">
                <a16:creationId xmlns:a16="http://schemas.microsoft.com/office/drawing/2014/main" id="{F4A5C287-72AF-65B2-32A9-04F3AFC2EA7F}"/>
              </a:ext>
            </a:extLst>
          </p:cNvPr>
          <p:cNvGrpSpPr/>
          <p:nvPr/>
        </p:nvGrpSpPr>
        <p:grpSpPr>
          <a:xfrm>
            <a:off x="1919364" y="702727"/>
            <a:ext cx="8333243" cy="822960"/>
            <a:chOff x="3144520" y="447040"/>
            <a:chExt cx="6305627" cy="822960"/>
          </a:xfrm>
        </p:grpSpPr>
        <p:sp>
          <p:nvSpPr>
            <p:cNvPr id="47" name="Rectangle: Rounded Corners 46">
              <a:extLst>
                <a:ext uri="{FF2B5EF4-FFF2-40B4-BE49-F238E27FC236}">
                  <a16:creationId xmlns:a16="http://schemas.microsoft.com/office/drawing/2014/main" id="{7E99118F-6F95-2E33-F337-B361EB722B4D}"/>
                </a:ext>
              </a:extLst>
            </p:cNvPr>
            <p:cNvSpPr/>
            <p:nvPr/>
          </p:nvSpPr>
          <p:spPr>
            <a:xfrm>
              <a:off x="3144520" y="447040"/>
              <a:ext cx="6305627" cy="822960"/>
            </a:xfrm>
            <a:prstGeom prst="roundRect">
              <a:avLst>
                <a:gd name="adj" fmla="val 50000"/>
              </a:avLst>
            </a:prstGeom>
            <a:solidFill>
              <a:srgbClr val="00602B"/>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6C26D89D-4924-18A5-17EC-2705D826A177}"/>
                </a:ext>
              </a:extLst>
            </p:cNvPr>
            <p:cNvSpPr txBox="1"/>
            <p:nvPr/>
          </p:nvSpPr>
          <p:spPr>
            <a:xfrm>
              <a:off x="3518072" y="557256"/>
              <a:ext cx="5738122" cy="584775"/>
            </a:xfrm>
            <a:prstGeom prst="rect">
              <a:avLst/>
            </a:prstGeom>
            <a:noFill/>
          </p:spPr>
          <p:txBody>
            <a:bodyPr wrap="square" rtlCol="0">
              <a:spAutoFit/>
            </a:bodyPr>
            <a:lstStyle/>
            <a:p>
              <a:r>
                <a:rPr lang="vi-VN" sz="3200" b="1" i="0">
                  <a:solidFill>
                    <a:schemeClr val="bg1"/>
                  </a:solidFill>
                  <a:effectLst/>
                  <a:latin typeface="#9Slide03 Cabin Condensed" panose="00000506000000000000" pitchFamily="2" charset="-93"/>
                  <a:cs typeface="Times New Roman" panose="02020603050405020304" pitchFamily="18" charset="0"/>
                </a:rPr>
                <a:t>Câu 1:</a:t>
              </a:r>
              <a:r>
                <a:rPr lang="vi-VN" sz="3200" b="0" i="0">
                  <a:solidFill>
                    <a:schemeClr val="bg1"/>
                  </a:solidFill>
                  <a:effectLst/>
                  <a:latin typeface="#9Slide03 Cabin Condensed" panose="00000506000000000000" pitchFamily="2" charset="-93"/>
                  <a:cs typeface="Times New Roman" panose="02020603050405020304" pitchFamily="18" charset="0"/>
                </a:rPr>
                <a:t> Mệnh đề nào sau đây không đúng?</a:t>
              </a:r>
              <a:endParaRPr lang="en-US" sz="3200" b="1">
                <a:solidFill>
                  <a:schemeClr val="bg1"/>
                </a:solidFill>
                <a:latin typeface="#9Slide03 Cabin Condensed" panose="00000506000000000000" pitchFamily="2" charset="-93"/>
                <a:cs typeface="Times New Roman" panose="02020603050405020304" pitchFamily="18" charset="0"/>
              </a:endParaRPr>
            </a:p>
          </p:txBody>
        </p:sp>
      </p:grpSp>
      <p:pic>
        <p:nvPicPr>
          <p:cNvPr id="49" name="Picture 48">
            <a:extLst>
              <a:ext uri="{FF2B5EF4-FFF2-40B4-BE49-F238E27FC236}">
                <a16:creationId xmlns:a16="http://schemas.microsoft.com/office/drawing/2014/main" id="{2FE886B6-05D6-BD9A-203D-E9489EC37520}"/>
              </a:ext>
            </a:extLst>
          </p:cNvPr>
          <p:cNvPicPr>
            <a:picLocks noChangeAspect="1"/>
          </p:cNvPicPr>
          <p:nvPr/>
        </p:nvPicPr>
        <p:blipFill rotWithShape="1">
          <a:blip r:embed="rId4"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1291728" y="5525967"/>
            <a:ext cx="731402" cy="709152"/>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2" name="Hộp Văn bản 1">
            <a:extLst>
              <a:ext uri="{FF2B5EF4-FFF2-40B4-BE49-F238E27FC236}">
                <a16:creationId xmlns:a16="http://schemas.microsoft.com/office/drawing/2014/main" id="{E77EED9F-0265-059E-165B-3D48B5955204}"/>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15091373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1000" fill="hold"/>
                                        <p:tgtEl>
                                          <p:spTgt spid="42"/>
                                        </p:tgtEl>
                                        <p:attrNameLst>
                                          <p:attrName>ppt_w</p:attrName>
                                        </p:attrNameLst>
                                      </p:cBhvr>
                                      <p:tavLst>
                                        <p:tav tm="0">
                                          <p:val>
                                            <p:fltVal val="0"/>
                                          </p:val>
                                        </p:tav>
                                        <p:tav tm="100000">
                                          <p:val>
                                            <p:strVal val="#ppt_w"/>
                                          </p:val>
                                        </p:tav>
                                      </p:tavLst>
                                    </p:anim>
                                    <p:anim calcmode="lin" valueType="num">
                                      <p:cBhvr>
                                        <p:cTn id="14" dur="1000" fill="hold"/>
                                        <p:tgtEl>
                                          <p:spTgt spid="42"/>
                                        </p:tgtEl>
                                        <p:attrNameLst>
                                          <p:attrName>ppt_h</p:attrName>
                                        </p:attrNameLst>
                                      </p:cBhvr>
                                      <p:tavLst>
                                        <p:tav tm="0">
                                          <p:val>
                                            <p:fltVal val="0"/>
                                          </p:val>
                                        </p:tav>
                                        <p:tav tm="100000">
                                          <p:val>
                                            <p:strVal val="#ppt_h"/>
                                          </p:val>
                                        </p:tav>
                                      </p:tavLst>
                                    </p:anim>
                                    <p:anim calcmode="lin" valueType="num">
                                      <p:cBhvr>
                                        <p:cTn id="15" dur="1000" fill="hold"/>
                                        <p:tgtEl>
                                          <p:spTgt spid="42"/>
                                        </p:tgtEl>
                                        <p:attrNameLst>
                                          <p:attrName>style.rotation</p:attrName>
                                        </p:attrNameLst>
                                      </p:cBhvr>
                                      <p:tavLst>
                                        <p:tav tm="0">
                                          <p:val>
                                            <p:fltVal val="90"/>
                                          </p:val>
                                        </p:tav>
                                        <p:tav tm="100000">
                                          <p:val>
                                            <p:fltVal val="0"/>
                                          </p:val>
                                        </p:tav>
                                      </p:tavLst>
                                    </p:anim>
                                    <p:animEffect transition="in" filter="fade">
                                      <p:cBhvr>
                                        <p:cTn id="16" dur="1000"/>
                                        <p:tgtEl>
                                          <p:spTgt spid="4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style.rotation</p:attrName>
                                        </p:attrNameLst>
                                      </p:cBhvr>
                                      <p:tavLst>
                                        <p:tav tm="0">
                                          <p:val>
                                            <p:fltVal val="90"/>
                                          </p:val>
                                        </p:tav>
                                        <p:tav tm="100000">
                                          <p:val>
                                            <p:fltVal val="0"/>
                                          </p:val>
                                        </p:tav>
                                      </p:tavLst>
                                    </p:anim>
                                    <p:animEffect transition="in" filter="fade">
                                      <p:cBhvr>
                                        <p:cTn id="22" dur="1000"/>
                                        <p:tgtEl>
                                          <p:spTgt spid="4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1000" fill="hold"/>
                                        <p:tgtEl>
                                          <p:spTgt spid="52"/>
                                        </p:tgtEl>
                                        <p:attrNameLst>
                                          <p:attrName>ppt_w</p:attrName>
                                        </p:attrNameLst>
                                      </p:cBhvr>
                                      <p:tavLst>
                                        <p:tav tm="0">
                                          <p:val>
                                            <p:fltVal val="0"/>
                                          </p:val>
                                        </p:tav>
                                        <p:tav tm="100000">
                                          <p:val>
                                            <p:strVal val="#ppt_w"/>
                                          </p:val>
                                        </p:tav>
                                      </p:tavLst>
                                    </p:anim>
                                    <p:anim calcmode="lin" valueType="num">
                                      <p:cBhvr>
                                        <p:cTn id="26" dur="1000" fill="hold"/>
                                        <p:tgtEl>
                                          <p:spTgt spid="52"/>
                                        </p:tgtEl>
                                        <p:attrNameLst>
                                          <p:attrName>ppt_h</p:attrName>
                                        </p:attrNameLst>
                                      </p:cBhvr>
                                      <p:tavLst>
                                        <p:tav tm="0">
                                          <p:val>
                                            <p:fltVal val="0"/>
                                          </p:val>
                                        </p:tav>
                                        <p:tav tm="100000">
                                          <p:val>
                                            <p:strVal val="#ppt_h"/>
                                          </p:val>
                                        </p:tav>
                                      </p:tavLst>
                                    </p:anim>
                                    <p:anim calcmode="lin" valueType="num">
                                      <p:cBhvr>
                                        <p:cTn id="27" dur="1000" fill="hold"/>
                                        <p:tgtEl>
                                          <p:spTgt spid="52"/>
                                        </p:tgtEl>
                                        <p:attrNameLst>
                                          <p:attrName>style.rotation</p:attrName>
                                        </p:attrNameLst>
                                      </p:cBhvr>
                                      <p:tavLst>
                                        <p:tav tm="0">
                                          <p:val>
                                            <p:fltVal val="90"/>
                                          </p:val>
                                        </p:tav>
                                        <p:tav tm="100000">
                                          <p:val>
                                            <p:fltVal val="0"/>
                                          </p:val>
                                        </p:tav>
                                      </p:tavLst>
                                    </p:anim>
                                    <p:animEffect transition="in" filter="fade">
                                      <p:cBhvr>
                                        <p:cTn id="28" dur="1000"/>
                                        <p:tgtEl>
                                          <p:spTgt spid="5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p:cTn id="31" dur="1000" fill="hold"/>
                                        <p:tgtEl>
                                          <p:spTgt spid="59"/>
                                        </p:tgtEl>
                                        <p:attrNameLst>
                                          <p:attrName>ppt_w</p:attrName>
                                        </p:attrNameLst>
                                      </p:cBhvr>
                                      <p:tavLst>
                                        <p:tav tm="0">
                                          <p:val>
                                            <p:fltVal val="0"/>
                                          </p:val>
                                        </p:tav>
                                        <p:tav tm="100000">
                                          <p:val>
                                            <p:strVal val="#ppt_w"/>
                                          </p:val>
                                        </p:tav>
                                      </p:tavLst>
                                    </p:anim>
                                    <p:anim calcmode="lin" valueType="num">
                                      <p:cBhvr>
                                        <p:cTn id="32" dur="1000" fill="hold"/>
                                        <p:tgtEl>
                                          <p:spTgt spid="59"/>
                                        </p:tgtEl>
                                        <p:attrNameLst>
                                          <p:attrName>ppt_h</p:attrName>
                                        </p:attrNameLst>
                                      </p:cBhvr>
                                      <p:tavLst>
                                        <p:tav tm="0">
                                          <p:val>
                                            <p:fltVal val="0"/>
                                          </p:val>
                                        </p:tav>
                                        <p:tav tm="100000">
                                          <p:val>
                                            <p:strVal val="#ppt_h"/>
                                          </p:val>
                                        </p:tav>
                                      </p:tavLst>
                                    </p:anim>
                                    <p:anim calcmode="lin" valueType="num">
                                      <p:cBhvr>
                                        <p:cTn id="33" dur="1000" fill="hold"/>
                                        <p:tgtEl>
                                          <p:spTgt spid="59"/>
                                        </p:tgtEl>
                                        <p:attrNameLst>
                                          <p:attrName>style.rotation</p:attrName>
                                        </p:attrNameLst>
                                      </p:cBhvr>
                                      <p:tavLst>
                                        <p:tav tm="0">
                                          <p:val>
                                            <p:fltVal val="90"/>
                                          </p:val>
                                        </p:tav>
                                        <p:tav tm="100000">
                                          <p:val>
                                            <p:fltVal val="0"/>
                                          </p:val>
                                        </p:tav>
                                      </p:tavLst>
                                    </p:anim>
                                    <p:animEffect transition="in" filter="fade">
                                      <p:cBhvr>
                                        <p:cTn id="34" dur="10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p:cTn id="39" dur="250" fill="hold"/>
                                        <p:tgtEl>
                                          <p:spTgt spid="49"/>
                                        </p:tgtEl>
                                        <p:attrNameLst>
                                          <p:attrName>ppt_w</p:attrName>
                                        </p:attrNameLst>
                                      </p:cBhvr>
                                      <p:tavLst>
                                        <p:tav tm="0">
                                          <p:val>
                                            <p:strVal val="4*#ppt_w"/>
                                          </p:val>
                                        </p:tav>
                                        <p:tav tm="100000">
                                          <p:val>
                                            <p:strVal val="#ppt_w"/>
                                          </p:val>
                                        </p:tav>
                                      </p:tavLst>
                                    </p:anim>
                                    <p:anim calcmode="lin" valueType="num">
                                      <p:cBhvr>
                                        <p:cTn id="40"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5" grpId="0"/>
      <p:bldP spid="52" grpId="0"/>
      <p:bldP spid="5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2291"/>
          <p:cNvSpPr/>
          <p:nvPr/>
        </p:nvSpPr>
        <p:spPr bwMode="auto">
          <a:xfrm>
            <a:off x="7588979" y="4719641"/>
            <a:ext cx="469900" cy="469900"/>
          </a:xfrm>
          <a:prstGeom prst="ellipse">
            <a:avLst/>
          </a:pr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600" b="1">
                <a:latin typeface="#9Slide03 Cabin Condensed" panose="00000506000000000000" pitchFamily="2" charset="-93"/>
                <a:cs typeface="Times New Roman" panose="02020603050405020304" pitchFamily="18" charset="0"/>
                <a:sym typeface="+mn-lt"/>
              </a:rPr>
              <a:t>D</a:t>
            </a:r>
            <a:endParaRPr lang="en-AU" sz="3600" b="1" dirty="0">
              <a:latin typeface="#9Slide03 Cabin Condensed" panose="00000506000000000000" pitchFamily="2" charset="-93"/>
              <a:cs typeface="Times New Roman" panose="02020603050405020304" pitchFamily="18" charset="0"/>
              <a:sym typeface="+mn-lt"/>
            </a:endParaRPr>
          </a:p>
        </p:txBody>
      </p:sp>
      <p:sp>
        <p:nvSpPr>
          <p:cNvPr id="45" name="泪滴形 44"/>
          <p:cNvSpPr/>
          <p:nvPr/>
        </p:nvSpPr>
        <p:spPr bwMode="auto">
          <a:xfrm rot="13500000" flipH="1" flipV="1">
            <a:off x="3719711" y="2632607"/>
            <a:ext cx="1896534" cy="1896533"/>
          </a:xfrm>
          <a:prstGeom prst="teardrop">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latin typeface="#9Slide03 Cabin Condensed" panose="00000506000000000000" pitchFamily="2" charset="-93"/>
              <a:cs typeface="Times New Roman" panose="02020603050405020304" pitchFamily="18" charset="0"/>
              <a:sym typeface="+mn-lt"/>
            </a:endParaRPr>
          </a:p>
        </p:txBody>
      </p:sp>
      <p:sp>
        <p:nvSpPr>
          <p:cNvPr id="27" name="泪滴形 26"/>
          <p:cNvSpPr/>
          <p:nvPr/>
        </p:nvSpPr>
        <p:spPr bwMode="auto">
          <a:xfrm rot="13500000" flipV="1">
            <a:off x="5282754" y="4106409"/>
            <a:ext cx="1896534" cy="1896533"/>
          </a:xfrm>
          <a:prstGeom prst="teardrop">
            <a:avLst/>
          </a:pr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6" name="泪滴形 35"/>
          <p:cNvSpPr/>
          <p:nvPr/>
        </p:nvSpPr>
        <p:spPr bwMode="auto">
          <a:xfrm rot="8100000" flipV="1">
            <a:off x="6885186" y="2631547"/>
            <a:ext cx="1896533" cy="1898649"/>
          </a:xfrm>
          <a:prstGeom prst="teardrop">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latin typeface="#9Slide03 Cabin Condensed" panose="00000506000000000000" pitchFamily="2" charset="-93"/>
              <a:cs typeface="Times New Roman" panose="02020603050405020304" pitchFamily="18" charset="0"/>
              <a:sym typeface="+mn-lt"/>
            </a:endParaRPr>
          </a:p>
        </p:txBody>
      </p:sp>
      <p:sp>
        <p:nvSpPr>
          <p:cNvPr id="56" name="Oval 2287"/>
          <p:cNvSpPr/>
          <p:nvPr/>
        </p:nvSpPr>
        <p:spPr bwMode="auto">
          <a:xfrm>
            <a:off x="3104934" y="2928936"/>
            <a:ext cx="469900" cy="469900"/>
          </a:xfrm>
          <a:prstGeom prst="ellipse">
            <a:avLst/>
          </a:pr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9Slide03 Cabin Condensed" panose="00000506000000000000" pitchFamily="2" charset="-93"/>
                <a:cs typeface="Times New Roman" panose="02020603050405020304" pitchFamily="18" charset="0"/>
                <a:sym typeface="+mn-lt"/>
              </a:rPr>
              <a:t>A</a:t>
            </a:r>
            <a:endParaRPr lang="en-US" sz="3600" b="1" dirty="0">
              <a:solidFill>
                <a:schemeClr val="bg1"/>
              </a:solidFill>
              <a:latin typeface="#9Slide03 Cabin Condensed" panose="00000506000000000000" pitchFamily="2" charset="-93"/>
              <a:cs typeface="Times New Roman" panose="02020603050405020304" pitchFamily="18" charset="0"/>
              <a:sym typeface="+mn-lt"/>
            </a:endParaRPr>
          </a:p>
        </p:txBody>
      </p:sp>
      <p:sp>
        <p:nvSpPr>
          <p:cNvPr id="57" name="Oval 2289"/>
          <p:cNvSpPr/>
          <p:nvPr/>
        </p:nvSpPr>
        <p:spPr bwMode="auto">
          <a:xfrm>
            <a:off x="4392811" y="4717522"/>
            <a:ext cx="469900" cy="469901"/>
          </a:xfrm>
          <a:prstGeom prst="ellipse">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9Slide03 Cabin Condensed" panose="00000506000000000000" pitchFamily="2" charset="-93"/>
                <a:cs typeface="Times New Roman" panose="02020603050405020304" pitchFamily="18" charset="0"/>
                <a:sym typeface="+mn-lt"/>
              </a:rPr>
              <a:t>C</a:t>
            </a:r>
            <a:endParaRPr lang="en-US" sz="3600" b="1" dirty="0">
              <a:latin typeface="#9Slide03 Cabin Condensed" panose="00000506000000000000" pitchFamily="2" charset="-93"/>
              <a:cs typeface="Times New Roman" panose="02020603050405020304" pitchFamily="18" charset="0"/>
              <a:sym typeface="+mn-lt"/>
            </a:endParaRPr>
          </a:p>
        </p:txBody>
      </p:sp>
      <p:sp>
        <p:nvSpPr>
          <p:cNvPr id="59" name="Oval 2293"/>
          <p:cNvSpPr/>
          <p:nvPr/>
        </p:nvSpPr>
        <p:spPr bwMode="auto">
          <a:xfrm>
            <a:off x="8979106" y="3008675"/>
            <a:ext cx="469900" cy="469900"/>
          </a:xfrm>
          <a:prstGeom prst="ellipse">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600" b="1">
                <a:latin typeface="#9Slide03 Cabin Condensed" panose="00000506000000000000" pitchFamily="2" charset="-93"/>
                <a:cs typeface="Times New Roman" panose="02020603050405020304" pitchFamily="18" charset="0"/>
                <a:sym typeface="+mn-lt"/>
              </a:rPr>
              <a:t>B</a:t>
            </a:r>
            <a:endParaRPr lang="en-AU" sz="3600" b="1" dirty="0">
              <a:latin typeface="#9Slide03 Cabin Condensed" panose="00000506000000000000" pitchFamily="2" charset="-93"/>
              <a:cs typeface="Times New Roman" panose="02020603050405020304" pitchFamily="18" charset="0"/>
              <a:sym typeface="+mn-lt"/>
            </a:endParaRPr>
          </a:p>
        </p:txBody>
      </p:sp>
      <p:sp>
        <p:nvSpPr>
          <p:cNvPr id="68" name="文本框 67"/>
          <p:cNvSpPr txBox="1"/>
          <p:nvPr/>
        </p:nvSpPr>
        <p:spPr>
          <a:xfrm>
            <a:off x="9532760" y="2928936"/>
            <a:ext cx="1167307" cy="523220"/>
          </a:xfrm>
          <a:prstGeom prst="rect">
            <a:avLst/>
          </a:prstGeom>
          <a:noFill/>
        </p:spPr>
        <p:txBody>
          <a:bodyPr wrap="none" rtlCol="0">
            <a:spAutoFit/>
          </a:bodyPr>
          <a:lstStyle/>
          <a:p>
            <a:pPr eaLnBrk="0" hangingPunct="0">
              <a:defRPr/>
            </a:pPr>
            <a:r>
              <a:rPr lang="vi-VN" sz="2800" i="0">
                <a:effectLst/>
                <a:latin typeface="#9Slide03 Cabin Condensed" panose="00000506000000000000" pitchFamily="2" charset="-93"/>
                <a:cs typeface="Times New Roman" panose="02020603050405020304" pitchFamily="18" charset="0"/>
              </a:rPr>
              <a:t>Số khối</a:t>
            </a:r>
            <a:endParaRPr lang="en-US" altLang="zh-CN" sz="2800" dirty="0">
              <a:latin typeface="#9Slide03 Cabin Condensed" panose="00000506000000000000" pitchFamily="2" charset="-93"/>
              <a:cs typeface="Times New Roman" panose="02020603050405020304" pitchFamily="18" charset="0"/>
              <a:sym typeface="+mn-lt"/>
            </a:endParaRPr>
          </a:p>
        </p:txBody>
      </p:sp>
      <p:sp>
        <p:nvSpPr>
          <p:cNvPr id="71" name="文本框 70"/>
          <p:cNvSpPr txBox="1"/>
          <p:nvPr/>
        </p:nvSpPr>
        <p:spPr>
          <a:xfrm>
            <a:off x="8216716" y="4633120"/>
            <a:ext cx="2603598" cy="523220"/>
          </a:xfrm>
          <a:prstGeom prst="rect">
            <a:avLst/>
          </a:prstGeom>
          <a:noFill/>
        </p:spPr>
        <p:txBody>
          <a:bodyPr wrap="none" rtlCol="0">
            <a:spAutoFit/>
          </a:bodyPr>
          <a:lstStyle/>
          <a:p>
            <a:pPr eaLnBrk="0" hangingPunct="0">
              <a:defRPr/>
            </a:pPr>
            <a:r>
              <a:rPr lang="vi-VN" sz="2800" i="0">
                <a:effectLst/>
                <a:latin typeface="#9Slide03 Cabin Condensed" panose="00000506000000000000" pitchFamily="2" charset="-93"/>
                <a:cs typeface="Times New Roman" panose="02020603050405020304" pitchFamily="18" charset="0"/>
              </a:rPr>
              <a:t>Số electron hóa trị</a:t>
            </a:r>
            <a:endParaRPr lang="en-US" altLang="zh-CN" sz="2800" dirty="0">
              <a:latin typeface="#9Slide03 Cabin Condensed" panose="00000506000000000000" pitchFamily="2" charset="-93"/>
              <a:cs typeface="Times New Roman" panose="02020603050405020304" pitchFamily="18" charset="0"/>
              <a:sym typeface="+mn-lt"/>
            </a:endParaRPr>
          </a:p>
        </p:txBody>
      </p:sp>
      <p:sp>
        <p:nvSpPr>
          <p:cNvPr id="74" name="文本框 73"/>
          <p:cNvSpPr txBox="1"/>
          <p:nvPr/>
        </p:nvSpPr>
        <p:spPr>
          <a:xfrm>
            <a:off x="451734" y="2840731"/>
            <a:ext cx="2561920" cy="523220"/>
          </a:xfrm>
          <a:prstGeom prst="rect">
            <a:avLst/>
          </a:prstGeom>
          <a:noFill/>
        </p:spPr>
        <p:txBody>
          <a:bodyPr wrap="none" rtlCol="0">
            <a:spAutoFit/>
          </a:bodyPr>
          <a:lstStyle/>
          <a:p>
            <a:pPr algn="r" eaLnBrk="0" hangingPunct="0">
              <a:defRPr/>
            </a:pPr>
            <a:r>
              <a:rPr lang="vi-VN" sz="2800" i="0">
                <a:effectLst/>
                <a:latin typeface="#9Slide03 Cabin Condensed" panose="00000506000000000000" pitchFamily="2" charset="-93"/>
                <a:cs typeface="Times New Roman" panose="02020603050405020304" pitchFamily="18" charset="0"/>
              </a:rPr>
              <a:t>Số hiệu nguyên tử</a:t>
            </a:r>
            <a:endParaRPr lang="en-US" altLang="zh-CN" sz="2800" dirty="0">
              <a:latin typeface="#9Slide03 Cabin Condensed" panose="00000506000000000000" pitchFamily="2" charset="-93"/>
              <a:cs typeface="Times New Roman" panose="02020603050405020304" pitchFamily="18" charset="0"/>
              <a:sym typeface="+mn-lt"/>
            </a:endParaRPr>
          </a:p>
        </p:txBody>
      </p:sp>
      <p:sp>
        <p:nvSpPr>
          <p:cNvPr id="77" name="文本框 76"/>
          <p:cNvSpPr txBox="1"/>
          <p:nvPr/>
        </p:nvSpPr>
        <p:spPr>
          <a:xfrm>
            <a:off x="2661277" y="4633120"/>
            <a:ext cx="1646605" cy="523220"/>
          </a:xfrm>
          <a:prstGeom prst="rect">
            <a:avLst/>
          </a:prstGeom>
          <a:noFill/>
        </p:spPr>
        <p:txBody>
          <a:bodyPr wrap="none" rtlCol="0">
            <a:spAutoFit/>
          </a:bodyPr>
          <a:lstStyle/>
          <a:p>
            <a:pPr algn="r" eaLnBrk="0" hangingPunct="0">
              <a:defRPr/>
            </a:pPr>
            <a:r>
              <a:rPr lang="vi-VN" sz="2800" i="0">
                <a:effectLst/>
                <a:latin typeface="#9Slide03 Cabin Condensed" panose="00000506000000000000" pitchFamily="2" charset="-93"/>
                <a:cs typeface="Times New Roman" panose="02020603050405020304" pitchFamily="18" charset="0"/>
              </a:rPr>
              <a:t>Số neutron</a:t>
            </a:r>
            <a:endParaRPr lang="en-US" altLang="zh-CN" sz="2800" dirty="0">
              <a:latin typeface="#9Slide03 Cabin Condensed" panose="00000506000000000000" pitchFamily="2" charset="-93"/>
              <a:cs typeface="Times New Roman" panose="02020603050405020304" pitchFamily="18" charset="0"/>
              <a:sym typeface="+mn-lt"/>
            </a:endParaRPr>
          </a:p>
        </p:txBody>
      </p:sp>
      <p:grpSp>
        <p:nvGrpSpPr>
          <p:cNvPr id="44" name="Group 43">
            <a:extLst>
              <a:ext uri="{FF2B5EF4-FFF2-40B4-BE49-F238E27FC236}">
                <a16:creationId xmlns:a16="http://schemas.microsoft.com/office/drawing/2014/main" id="{00AC0C69-A553-7225-697C-3EAC04882AFA}"/>
              </a:ext>
            </a:extLst>
          </p:cNvPr>
          <p:cNvGrpSpPr/>
          <p:nvPr/>
        </p:nvGrpSpPr>
        <p:grpSpPr>
          <a:xfrm>
            <a:off x="1614591" y="727698"/>
            <a:ext cx="9545805" cy="1237447"/>
            <a:chOff x="3144520" y="447040"/>
            <a:chExt cx="6305627" cy="851197"/>
          </a:xfrm>
        </p:grpSpPr>
        <p:sp>
          <p:nvSpPr>
            <p:cNvPr id="46" name="Rectangle: Rounded Corners 45">
              <a:extLst>
                <a:ext uri="{FF2B5EF4-FFF2-40B4-BE49-F238E27FC236}">
                  <a16:creationId xmlns:a16="http://schemas.microsoft.com/office/drawing/2014/main" id="{46C40E38-CDDC-750F-D0CC-FBD73142D854}"/>
                </a:ext>
              </a:extLst>
            </p:cNvPr>
            <p:cNvSpPr/>
            <p:nvPr/>
          </p:nvSpPr>
          <p:spPr>
            <a:xfrm>
              <a:off x="3144520" y="447040"/>
              <a:ext cx="6305627" cy="822960"/>
            </a:xfrm>
            <a:prstGeom prst="roundRect">
              <a:avLst>
                <a:gd name="adj" fmla="val 50000"/>
              </a:avLst>
            </a:prstGeom>
            <a:solidFill>
              <a:srgbClr val="00602B"/>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4447009-DA7D-8386-DB61-C828812B825F}"/>
                </a:ext>
              </a:extLst>
            </p:cNvPr>
            <p:cNvSpPr txBox="1"/>
            <p:nvPr/>
          </p:nvSpPr>
          <p:spPr>
            <a:xfrm>
              <a:off x="3428525" y="557256"/>
              <a:ext cx="5827670" cy="740981"/>
            </a:xfrm>
            <a:prstGeom prst="rect">
              <a:avLst/>
            </a:prstGeom>
            <a:noFill/>
          </p:spPr>
          <p:txBody>
            <a:bodyPr wrap="square" rtlCol="0">
              <a:spAutoFit/>
            </a:bodyPr>
            <a:lstStyle/>
            <a:p>
              <a:pPr algn="ctr"/>
              <a:r>
                <a:rPr lang="vi-VN" sz="3200" b="1" i="0">
                  <a:solidFill>
                    <a:schemeClr val="bg1"/>
                  </a:solidFill>
                  <a:effectLst/>
                  <a:latin typeface="#9Slide03 Cabin Condensed" panose="00000506000000000000" pitchFamily="2" charset="-93"/>
                  <a:cs typeface="Times New Roman" panose="02020603050405020304" pitchFamily="18" charset="0"/>
                </a:rPr>
                <a:t>Câu 2:</a:t>
              </a:r>
              <a:r>
                <a:rPr lang="vi-VN" sz="3200" b="0" i="0">
                  <a:solidFill>
                    <a:schemeClr val="bg1"/>
                  </a:solidFill>
                  <a:effectLst/>
                  <a:latin typeface="#9Slide03 Cabin Condensed" panose="00000506000000000000" pitchFamily="2" charset="-93"/>
                  <a:cs typeface="Times New Roman" panose="02020603050405020304" pitchFamily="18" charset="0"/>
                </a:rPr>
                <a:t> Số thứ tự ô nguyên tố trong bảng hệ thống tuần hoàn bằng:</a:t>
              </a:r>
              <a:endParaRPr lang="en-US" sz="3200" b="1">
                <a:solidFill>
                  <a:schemeClr val="bg1"/>
                </a:solidFill>
                <a:latin typeface="#9Slide03 Cabin Condensed" panose="00000506000000000000" pitchFamily="2" charset="-93"/>
                <a:cs typeface="Times New Roman" panose="02020603050405020304" pitchFamily="18" charset="0"/>
              </a:endParaRPr>
            </a:p>
          </p:txBody>
        </p:sp>
      </p:grpSp>
      <p:pic>
        <p:nvPicPr>
          <p:cNvPr id="48" name="Picture 47">
            <a:extLst>
              <a:ext uri="{FF2B5EF4-FFF2-40B4-BE49-F238E27FC236}">
                <a16:creationId xmlns:a16="http://schemas.microsoft.com/office/drawing/2014/main" id="{52FE3B2E-5957-FF18-AEA6-6B8A1CA56516}"/>
              </a:ext>
            </a:extLst>
          </p:cNvPr>
          <p:cNvPicPr>
            <a:picLocks noChangeAspect="1"/>
          </p:cNvPicPr>
          <p:nvPr/>
        </p:nvPicPr>
        <p:blipFill rotWithShape="1">
          <a:blip r:embed="rId4"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313131" y="3359047"/>
            <a:ext cx="731402" cy="709152"/>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2" name="Hộp Văn bản 1">
            <a:extLst>
              <a:ext uri="{FF2B5EF4-FFF2-40B4-BE49-F238E27FC236}">
                <a16:creationId xmlns:a16="http://schemas.microsoft.com/office/drawing/2014/main" id="{430BAC50-7A9A-3976-3009-AD8926716A7A}"/>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40577796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circle(in)">
                                      <p:cBhvr>
                                        <p:cTn id="7" dur="2000"/>
                                        <p:tgtEl>
                                          <p:spTgt spid="5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circle(in)">
                                      <p:cBhvr>
                                        <p:cTn id="10" dur="2000"/>
                                        <p:tgtEl>
                                          <p:spTgt spid="5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circle(in)">
                                      <p:cBhvr>
                                        <p:cTn id="13" dur="2000"/>
                                        <p:tgtEl>
                                          <p:spTgt spid="5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circle(in)">
                                      <p:cBhvr>
                                        <p:cTn id="16" dur="2000"/>
                                        <p:tgtEl>
                                          <p:spTgt spid="5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circle(in)">
                                      <p:cBhvr>
                                        <p:cTn id="19" dur="2000"/>
                                        <p:tgtEl>
                                          <p:spTgt spid="6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circle(in)">
                                      <p:cBhvr>
                                        <p:cTn id="22" dur="2000"/>
                                        <p:tgtEl>
                                          <p:spTgt spid="7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circle(in)">
                                      <p:cBhvr>
                                        <p:cTn id="25" dur="2000"/>
                                        <p:tgtEl>
                                          <p:spTgt spid="7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circle(in)">
                                      <p:cBhvr>
                                        <p:cTn id="28" dur="2000"/>
                                        <p:tgtEl>
                                          <p:spTgt spid="7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circle(in)">
                                      <p:cBhvr>
                                        <p:cTn id="31" dur="2000"/>
                                        <p:tgtEl>
                                          <p:spTgt spid="3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circle(in)">
                                      <p:cBhvr>
                                        <p:cTn id="34" dur="2000"/>
                                        <p:tgtEl>
                                          <p:spTgt spid="27"/>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circle(in)">
                                      <p:cBhvr>
                                        <p:cTn id="37" dur="20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32"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250" fill="hold"/>
                                        <p:tgtEl>
                                          <p:spTgt spid="48"/>
                                        </p:tgtEl>
                                        <p:attrNameLst>
                                          <p:attrName>ppt_w</p:attrName>
                                        </p:attrNameLst>
                                      </p:cBhvr>
                                      <p:tavLst>
                                        <p:tav tm="0">
                                          <p:val>
                                            <p:strVal val="4*#ppt_w"/>
                                          </p:val>
                                        </p:tav>
                                        <p:tav tm="100000">
                                          <p:val>
                                            <p:strVal val="#ppt_w"/>
                                          </p:val>
                                        </p:tav>
                                      </p:tavLst>
                                    </p:anim>
                                    <p:anim calcmode="lin" valueType="num">
                                      <p:cBhvr>
                                        <p:cTn id="43" dur="25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45" grpId="0" animBg="1"/>
      <p:bldP spid="27" grpId="0" animBg="1"/>
      <p:bldP spid="36" grpId="0" animBg="1"/>
      <p:bldP spid="56" grpId="0" animBg="1"/>
      <p:bldP spid="57" grpId="0" animBg="1"/>
      <p:bldP spid="59" grpId="0" animBg="1"/>
      <p:bldP spid="68" grpId="0"/>
      <p:bldP spid="71" grpId="0"/>
      <p:bldP spid="74" grpId="0"/>
      <p:bldP spid="7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738088" y="2560089"/>
            <a:ext cx="2997200" cy="2032551"/>
            <a:chOff x="961905" y="1426894"/>
            <a:chExt cx="2997200" cy="2032551"/>
          </a:xfrm>
        </p:grpSpPr>
        <p:sp>
          <p:nvSpPr>
            <p:cNvPr id="2" name="对角圆角矩形 1"/>
            <p:cNvSpPr/>
            <p:nvPr/>
          </p:nvSpPr>
          <p:spPr>
            <a:xfrm>
              <a:off x="961905" y="1954495"/>
              <a:ext cx="2997200" cy="1504950"/>
            </a:xfrm>
            <a:prstGeom prst="round2DiagRect">
              <a:avLst/>
            </a:prstGeom>
            <a:noFill/>
            <a:ln>
              <a:solidFill>
                <a:schemeClr val="tx1">
                  <a:lumMod val="75000"/>
                  <a:lumOff val="2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cs typeface="+mn-ea"/>
                <a:sym typeface="+mn-lt"/>
              </a:endParaRPr>
            </a:p>
          </p:txBody>
        </p:sp>
        <p:grpSp>
          <p:nvGrpSpPr>
            <p:cNvPr id="32" name="组合 31"/>
            <p:cNvGrpSpPr/>
            <p:nvPr/>
          </p:nvGrpSpPr>
          <p:grpSpPr>
            <a:xfrm>
              <a:off x="1658978" y="1426894"/>
              <a:ext cx="2290430" cy="1646438"/>
              <a:chOff x="1125882" y="1798240"/>
              <a:chExt cx="2290430" cy="1646438"/>
            </a:xfrm>
          </p:grpSpPr>
          <p:sp>
            <p:nvSpPr>
              <p:cNvPr id="33" name="文本框 32"/>
              <p:cNvSpPr txBox="1"/>
              <p:nvPr/>
            </p:nvSpPr>
            <p:spPr>
              <a:xfrm>
                <a:off x="1631493" y="1798240"/>
                <a:ext cx="729701" cy="769441"/>
              </a:xfrm>
              <a:prstGeom prst="rect">
                <a:avLst/>
              </a:prstGeom>
              <a:solidFill>
                <a:schemeClr val="accent5"/>
              </a:solidFill>
            </p:spPr>
            <p:txBody>
              <a:bodyPr wrap="square" rtlCol="0">
                <a:spAutoFit/>
              </a:bodyPr>
              <a:lstStyle/>
              <a:p>
                <a:pPr algn="ctr" eaLnBrk="0" hangingPunct="0">
                  <a:defRPr/>
                </a:pPr>
                <a:r>
                  <a:rPr lang="en-US" altLang="zh-CN" sz="4400" b="1">
                    <a:solidFill>
                      <a:srgbClr val="002060"/>
                    </a:solidFill>
                    <a:latin typeface="#9Slide03 Cabin Condensed" panose="00000506000000000000" pitchFamily="2" charset="-93"/>
                    <a:cs typeface="Times New Roman" panose="02020603050405020304" pitchFamily="18" charset="0"/>
                    <a:sym typeface="+mn-lt"/>
                  </a:rPr>
                  <a:t>A</a:t>
                </a:r>
                <a:endParaRPr lang="en-US" altLang="zh-CN" sz="4400" b="1" dirty="0">
                  <a:solidFill>
                    <a:srgbClr val="002060"/>
                  </a:solidFill>
                  <a:latin typeface="#9Slide03 Cabin Condensed" panose="00000506000000000000" pitchFamily="2" charset="-93"/>
                  <a:cs typeface="Times New Roman" panose="02020603050405020304" pitchFamily="18" charset="0"/>
                  <a:sym typeface="+mn-lt"/>
                </a:endParaRPr>
              </a:p>
            </p:txBody>
          </p:sp>
          <p:sp>
            <p:nvSpPr>
              <p:cNvPr id="34" name="文本框 33"/>
              <p:cNvSpPr txBox="1"/>
              <p:nvPr/>
            </p:nvSpPr>
            <p:spPr>
              <a:xfrm>
                <a:off x="1125882" y="2529491"/>
                <a:ext cx="2290430" cy="915187"/>
              </a:xfrm>
              <a:prstGeom prst="rect">
                <a:avLst/>
              </a:prstGeom>
              <a:noFill/>
            </p:spPr>
            <p:txBody>
              <a:bodyPr wrap="square" rtlCol="0">
                <a:spAutoFit/>
              </a:bodyPr>
              <a:lstStyle/>
              <a:p>
                <a:pPr algn="ctr">
                  <a:lnSpc>
                    <a:spcPct val="150000"/>
                  </a:lnSpc>
                </a:pPr>
                <a:r>
                  <a:rPr lang="vi-VN" sz="4000" b="0" i="0">
                    <a:effectLst/>
                    <a:latin typeface="#9Slide03 Cabin Condensed" panose="00000506000000000000" pitchFamily="2" charset="-93"/>
                    <a:cs typeface="Times New Roman" panose="02020603050405020304" pitchFamily="18" charset="0"/>
                  </a:rPr>
                  <a:t> 3 và 3     </a:t>
                </a:r>
                <a:endParaRPr lang="en-US" altLang="zh-CN" sz="4000" dirty="0">
                  <a:latin typeface="#9Slide03 Cabin Condensed" panose="00000506000000000000" pitchFamily="2" charset="-93"/>
                  <a:cs typeface="Times New Roman" panose="02020603050405020304" pitchFamily="18" charset="0"/>
                  <a:sym typeface="+mn-lt"/>
                </a:endParaRPr>
              </a:p>
            </p:txBody>
          </p:sp>
        </p:grpSp>
      </p:grpSp>
      <p:grpSp>
        <p:nvGrpSpPr>
          <p:cNvPr id="16" name="组合 15"/>
          <p:cNvGrpSpPr/>
          <p:nvPr/>
        </p:nvGrpSpPr>
        <p:grpSpPr>
          <a:xfrm>
            <a:off x="7869580" y="2564411"/>
            <a:ext cx="2997200" cy="2028229"/>
            <a:chOff x="4517905" y="1401053"/>
            <a:chExt cx="2997200" cy="2028229"/>
          </a:xfrm>
        </p:grpSpPr>
        <p:sp>
          <p:nvSpPr>
            <p:cNvPr id="3" name="对角圆角矩形 2"/>
            <p:cNvSpPr/>
            <p:nvPr/>
          </p:nvSpPr>
          <p:spPr>
            <a:xfrm>
              <a:off x="4517905" y="1924332"/>
              <a:ext cx="2997200" cy="1504950"/>
            </a:xfrm>
            <a:prstGeom prst="round2DiagRect">
              <a:avLst/>
            </a:prstGeom>
            <a:noFill/>
            <a:ln>
              <a:solidFill>
                <a:schemeClr val="tx1">
                  <a:lumMod val="75000"/>
                  <a:lumOff val="2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cs typeface="+mn-ea"/>
                <a:sym typeface="+mn-lt"/>
              </a:endParaRPr>
            </a:p>
          </p:txBody>
        </p:sp>
        <p:grpSp>
          <p:nvGrpSpPr>
            <p:cNvPr id="35" name="组合 34"/>
            <p:cNvGrpSpPr/>
            <p:nvPr/>
          </p:nvGrpSpPr>
          <p:grpSpPr>
            <a:xfrm>
              <a:off x="5141843" y="1401053"/>
              <a:ext cx="1920788" cy="1726130"/>
              <a:chOff x="1011732" y="1772399"/>
              <a:chExt cx="1920788" cy="1726130"/>
            </a:xfrm>
          </p:grpSpPr>
          <p:sp>
            <p:nvSpPr>
              <p:cNvPr id="36" name="文本框 35"/>
              <p:cNvSpPr txBox="1"/>
              <p:nvPr/>
            </p:nvSpPr>
            <p:spPr>
              <a:xfrm>
                <a:off x="1691439" y="1772399"/>
                <a:ext cx="729701" cy="769441"/>
              </a:xfrm>
              <a:prstGeom prst="rect">
                <a:avLst/>
              </a:prstGeom>
              <a:solidFill>
                <a:schemeClr val="accent5"/>
              </a:solidFill>
            </p:spPr>
            <p:txBody>
              <a:bodyPr wrap="square" rtlCol="0">
                <a:spAutoFit/>
              </a:bodyPr>
              <a:lstStyle/>
              <a:p>
                <a:pPr algn="ctr" eaLnBrk="0" hangingPunct="0">
                  <a:defRPr/>
                </a:pPr>
                <a:r>
                  <a:rPr lang="en-US" altLang="zh-CN" sz="4400" b="1">
                    <a:solidFill>
                      <a:srgbClr val="002060"/>
                    </a:solidFill>
                    <a:latin typeface="#9Slide03 Cabin Condensed" panose="00000506000000000000" pitchFamily="2" charset="-93"/>
                    <a:cs typeface="Times New Roman" panose="02020603050405020304" pitchFamily="18" charset="0"/>
                    <a:sym typeface="+mn-lt"/>
                  </a:rPr>
                  <a:t>B</a:t>
                </a:r>
                <a:endParaRPr lang="en-US" altLang="zh-CN" sz="4400" b="1" dirty="0">
                  <a:solidFill>
                    <a:srgbClr val="002060"/>
                  </a:solidFill>
                  <a:latin typeface="#9Slide03 Cabin Condensed" panose="00000506000000000000" pitchFamily="2" charset="-93"/>
                  <a:cs typeface="Times New Roman" panose="02020603050405020304" pitchFamily="18" charset="0"/>
                  <a:sym typeface="+mn-lt"/>
                </a:endParaRPr>
              </a:p>
            </p:txBody>
          </p:sp>
          <p:sp>
            <p:nvSpPr>
              <p:cNvPr id="37" name="文本框 36"/>
              <p:cNvSpPr txBox="1"/>
              <p:nvPr/>
            </p:nvSpPr>
            <p:spPr>
              <a:xfrm>
                <a:off x="1011732" y="2580201"/>
                <a:ext cx="1920788" cy="918328"/>
              </a:xfrm>
              <a:prstGeom prst="rect">
                <a:avLst/>
              </a:prstGeom>
              <a:noFill/>
            </p:spPr>
            <p:txBody>
              <a:bodyPr wrap="square" rtlCol="0">
                <a:spAutoFit/>
              </a:bodyPr>
              <a:lstStyle/>
              <a:p>
                <a:pPr algn="ctr">
                  <a:lnSpc>
                    <a:spcPct val="150000"/>
                  </a:lnSpc>
                </a:pPr>
                <a:r>
                  <a:rPr lang="vi-VN" sz="4000" b="0" i="0">
                    <a:effectLst/>
                    <a:latin typeface="#9Slide03 Cabin Condensed" panose="00000506000000000000" pitchFamily="2" charset="-93"/>
                    <a:cs typeface="Times New Roman" panose="02020603050405020304" pitchFamily="18" charset="0"/>
                  </a:rPr>
                  <a:t>4 và 3</a:t>
                </a:r>
                <a:endParaRPr lang="en-US" altLang="zh-CN" sz="4000" dirty="0">
                  <a:latin typeface="#9Slide03 Cabin Condensed" panose="00000506000000000000" pitchFamily="2" charset="-93"/>
                  <a:cs typeface="Times New Roman" panose="02020603050405020304" pitchFamily="18" charset="0"/>
                  <a:sym typeface="+mn-lt"/>
                </a:endParaRPr>
              </a:p>
            </p:txBody>
          </p:sp>
        </p:grpSp>
      </p:grpSp>
      <p:grpSp>
        <p:nvGrpSpPr>
          <p:cNvPr id="18" name="组合 17"/>
          <p:cNvGrpSpPr/>
          <p:nvPr/>
        </p:nvGrpSpPr>
        <p:grpSpPr>
          <a:xfrm>
            <a:off x="1025702" y="4541625"/>
            <a:ext cx="2997200" cy="1970303"/>
            <a:chOff x="961905" y="3378267"/>
            <a:chExt cx="2997200" cy="1970303"/>
          </a:xfrm>
        </p:grpSpPr>
        <p:sp>
          <p:nvSpPr>
            <p:cNvPr id="4" name="对角圆角矩形 3"/>
            <p:cNvSpPr/>
            <p:nvPr/>
          </p:nvSpPr>
          <p:spPr>
            <a:xfrm>
              <a:off x="961905" y="3843620"/>
              <a:ext cx="2997200" cy="1504950"/>
            </a:xfrm>
            <a:prstGeom prst="round2DiagRect">
              <a:avLst/>
            </a:prstGeom>
            <a:noFill/>
            <a:ln>
              <a:solidFill>
                <a:schemeClr val="tx1">
                  <a:lumMod val="75000"/>
                  <a:lumOff val="2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cs typeface="+mn-ea"/>
                <a:sym typeface="+mn-lt"/>
              </a:endParaRPr>
            </a:p>
          </p:txBody>
        </p:sp>
        <p:grpSp>
          <p:nvGrpSpPr>
            <p:cNvPr id="38" name="组合 37"/>
            <p:cNvGrpSpPr/>
            <p:nvPr/>
          </p:nvGrpSpPr>
          <p:grpSpPr>
            <a:xfrm>
              <a:off x="1550794" y="3378267"/>
              <a:ext cx="2100548" cy="1646438"/>
              <a:chOff x="1017698" y="1931893"/>
              <a:chExt cx="2100548" cy="1646438"/>
            </a:xfrm>
          </p:grpSpPr>
          <p:sp>
            <p:nvSpPr>
              <p:cNvPr id="39" name="文本框 38"/>
              <p:cNvSpPr txBox="1"/>
              <p:nvPr/>
            </p:nvSpPr>
            <p:spPr>
              <a:xfrm>
                <a:off x="1404008" y="1931893"/>
                <a:ext cx="771134" cy="769441"/>
              </a:xfrm>
              <a:prstGeom prst="rect">
                <a:avLst/>
              </a:prstGeom>
              <a:solidFill>
                <a:schemeClr val="accent5"/>
              </a:solidFill>
            </p:spPr>
            <p:txBody>
              <a:bodyPr wrap="square" rtlCol="0">
                <a:spAutoFit/>
              </a:bodyPr>
              <a:lstStyle/>
              <a:p>
                <a:pPr algn="ctr" eaLnBrk="0" hangingPunct="0">
                  <a:defRPr/>
                </a:pPr>
                <a:r>
                  <a:rPr lang="en-US" altLang="zh-CN" sz="4400" b="1">
                    <a:solidFill>
                      <a:srgbClr val="002060"/>
                    </a:solidFill>
                    <a:latin typeface="#9Slide03 Cabin Condensed" panose="00000506000000000000" pitchFamily="2" charset="-93"/>
                    <a:cs typeface="Times New Roman" panose="02020603050405020304" pitchFamily="18" charset="0"/>
                    <a:sym typeface="+mn-lt"/>
                  </a:rPr>
                  <a:t>C</a:t>
                </a:r>
                <a:endParaRPr lang="en-US" altLang="zh-CN" sz="4400" b="1" dirty="0">
                  <a:solidFill>
                    <a:srgbClr val="002060"/>
                  </a:solidFill>
                  <a:latin typeface="#9Slide03 Cabin Condensed" panose="00000506000000000000" pitchFamily="2" charset="-93"/>
                  <a:cs typeface="Times New Roman" panose="02020603050405020304" pitchFamily="18" charset="0"/>
                  <a:sym typeface="+mn-lt"/>
                </a:endParaRPr>
              </a:p>
            </p:txBody>
          </p:sp>
          <p:sp>
            <p:nvSpPr>
              <p:cNvPr id="40" name="文本框 39"/>
              <p:cNvSpPr txBox="1"/>
              <p:nvPr/>
            </p:nvSpPr>
            <p:spPr>
              <a:xfrm>
                <a:off x="1017698" y="2663144"/>
                <a:ext cx="2100548" cy="915187"/>
              </a:xfrm>
              <a:prstGeom prst="rect">
                <a:avLst/>
              </a:prstGeom>
              <a:noFill/>
            </p:spPr>
            <p:txBody>
              <a:bodyPr wrap="square" rtlCol="0">
                <a:spAutoFit/>
              </a:bodyPr>
              <a:lstStyle/>
              <a:p>
                <a:pPr algn="ctr">
                  <a:lnSpc>
                    <a:spcPct val="150000"/>
                  </a:lnSpc>
                </a:pPr>
                <a:r>
                  <a:rPr lang="vi-VN" sz="4000" i="0">
                    <a:effectLst/>
                    <a:latin typeface="#9Slide03 Cabin Condensed" panose="00000506000000000000" pitchFamily="2" charset="-93"/>
                    <a:cs typeface="Times New Roman" panose="02020603050405020304" pitchFamily="18" charset="0"/>
                  </a:rPr>
                  <a:t>3 và 4    </a:t>
                </a:r>
                <a:endParaRPr lang="en-US" altLang="zh-CN" sz="4000" dirty="0">
                  <a:latin typeface="#9Slide03 Cabin Condensed" panose="00000506000000000000" pitchFamily="2" charset="-93"/>
                  <a:cs typeface="Times New Roman" panose="02020603050405020304" pitchFamily="18" charset="0"/>
                  <a:sym typeface="+mn-lt"/>
                </a:endParaRPr>
              </a:p>
            </p:txBody>
          </p:sp>
        </p:grpSp>
      </p:grpSp>
      <p:grpSp>
        <p:nvGrpSpPr>
          <p:cNvPr id="17" name="组合 16"/>
          <p:cNvGrpSpPr/>
          <p:nvPr/>
        </p:nvGrpSpPr>
        <p:grpSpPr>
          <a:xfrm>
            <a:off x="5886035" y="4645411"/>
            <a:ext cx="2997200" cy="2002475"/>
            <a:chOff x="4517905" y="3346095"/>
            <a:chExt cx="2997200" cy="2002475"/>
          </a:xfrm>
        </p:grpSpPr>
        <p:sp>
          <p:nvSpPr>
            <p:cNvPr id="5" name="对角圆角矩形 4"/>
            <p:cNvSpPr/>
            <p:nvPr/>
          </p:nvSpPr>
          <p:spPr>
            <a:xfrm>
              <a:off x="4517905" y="3843620"/>
              <a:ext cx="2997200" cy="1504950"/>
            </a:xfrm>
            <a:prstGeom prst="round2DiagRect">
              <a:avLst/>
            </a:prstGeom>
            <a:noFill/>
            <a:ln>
              <a:solidFill>
                <a:schemeClr val="tx1">
                  <a:lumMod val="75000"/>
                  <a:lumOff val="2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cs typeface="+mn-ea"/>
                <a:sym typeface="+mn-lt"/>
              </a:endParaRPr>
            </a:p>
          </p:txBody>
        </p:sp>
        <p:grpSp>
          <p:nvGrpSpPr>
            <p:cNvPr id="41" name="组合 40"/>
            <p:cNvGrpSpPr/>
            <p:nvPr/>
          </p:nvGrpSpPr>
          <p:grpSpPr>
            <a:xfrm>
              <a:off x="5019363" y="3346095"/>
              <a:ext cx="1920788" cy="1602298"/>
              <a:chOff x="889252" y="1899721"/>
              <a:chExt cx="1920788" cy="1602298"/>
            </a:xfrm>
          </p:grpSpPr>
          <p:sp>
            <p:nvSpPr>
              <p:cNvPr id="42" name="文本框 41"/>
              <p:cNvSpPr txBox="1"/>
              <p:nvPr/>
            </p:nvSpPr>
            <p:spPr>
              <a:xfrm>
                <a:off x="1590479" y="1899721"/>
                <a:ext cx="771134" cy="769441"/>
              </a:xfrm>
              <a:prstGeom prst="rect">
                <a:avLst/>
              </a:prstGeom>
              <a:solidFill>
                <a:schemeClr val="accent5"/>
              </a:solidFill>
            </p:spPr>
            <p:txBody>
              <a:bodyPr wrap="square" rtlCol="0">
                <a:spAutoFit/>
              </a:bodyPr>
              <a:lstStyle/>
              <a:p>
                <a:pPr algn="ctr" eaLnBrk="0" hangingPunct="0">
                  <a:defRPr/>
                </a:pPr>
                <a:r>
                  <a:rPr lang="en-US" altLang="zh-CN" sz="4400" b="1">
                    <a:solidFill>
                      <a:srgbClr val="002060"/>
                    </a:solidFill>
                    <a:latin typeface="#9Slide03 Cabin Condensed" panose="00000506000000000000" pitchFamily="2" charset="-93"/>
                    <a:cs typeface="Times New Roman" panose="02020603050405020304" pitchFamily="18" charset="0"/>
                    <a:sym typeface="+mn-lt"/>
                  </a:rPr>
                  <a:t>D</a:t>
                </a:r>
                <a:endParaRPr lang="en-US" altLang="zh-CN" sz="4400" b="1" dirty="0">
                  <a:solidFill>
                    <a:srgbClr val="002060"/>
                  </a:solidFill>
                  <a:latin typeface="#9Slide03 Cabin Condensed" panose="00000506000000000000" pitchFamily="2" charset="-93"/>
                  <a:cs typeface="Times New Roman" panose="02020603050405020304" pitchFamily="18" charset="0"/>
                  <a:sym typeface="+mn-lt"/>
                </a:endParaRPr>
              </a:p>
            </p:txBody>
          </p:sp>
          <p:sp>
            <p:nvSpPr>
              <p:cNvPr id="43" name="文本框 42"/>
              <p:cNvSpPr txBox="1"/>
              <p:nvPr/>
            </p:nvSpPr>
            <p:spPr>
              <a:xfrm>
                <a:off x="889252" y="2669162"/>
                <a:ext cx="1920788" cy="832857"/>
              </a:xfrm>
              <a:prstGeom prst="rect">
                <a:avLst/>
              </a:prstGeom>
              <a:noFill/>
            </p:spPr>
            <p:txBody>
              <a:bodyPr wrap="square" rtlCol="0">
                <a:spAutoFit/>
              </a:bodyPr>
              <a:lstStyle/>
              <a:p>
                <a:pPr algn="ctr">
                  <a:lnSpc>
                    <a:spcPct val="150000"/>
                  </a:lnSpc>
                </a:pPr>
                <a:r>
                  <a:rPr lang="vi-VN" sz="3600" b="0" i="0">
                    <a:effectLst/>
                    <a:latin typeface="#9Slide03 Cabin Condensed" panose="00000506000000000000" pitchFamily="2" charset="-93"/>
                    <a:cs typeface="Times New Roman" panose="02020603050405020304" pitchFamily="18" charset="0"/>
                  </a:rPr>
                  <a:t>4 và 4</a:t>
                </a:r>
                <a:endParaRPr lang="en-US" altLang="zh-CN" sz="3600" dirty="0">
                  <a:latin typeface="#9Slide03 Cabin Condensed" panose="00000506000000000000" pitchFamily="2" charset="-93"/>
                  <a:cs typeface="Times New Roman" panose="02020603050405020304" pitchFamily="18" charset="0"/>
                  <a:sym typeface="+mn-lt"/>
                </a:endParaRPr>
              </a:p>
            </p:txBody>
          </p:sp>
        </p:grpSp>
      </p:grpSp>
      <p:sp>
        <p:nvSpPr>
          <p:cNvPr id="45" name="TextBox 44"/>
          <p:cNvSpPr txBox="1"/>
          <p:nvPr/>
        </p:nvSpPr>
        <p:spPr>
          <a:xfrm>
            <a:off x="200701" y="6645580"/>
            <a:ext cx="1800200" cy="123111"/>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chemeClr val="bg1"/>
                </a:solidFill>
                <a:effectLst/>
                <a:uLnTx/>
                <a:uFillTx/>
              </a:rPr>
              <a:t>PPT</a:t>
            </a:r>
            <a:r>
              <a:rPr kumimoji="0" lang="zh-CN" altLang="en-US" sz="100" b="0" i="0" u="none" strike="noStrike" kern="0" cap="none" spc="0" normalizeH="0" baseline="0" noProof="0" dirty="0">
                <a:ln>
                  <a:noFill/>
                </a:ln>
                <a:solidFill>
                  <a:schemeClr val="bg1"/>
                </a:solidFill>
                <a:effectLst/>
                <a:uLnTx/>
                <a:uFillTx/>
              </a:rPr>
              <a:t>模板 </a:t>
            </a:r>
            <a:r>
              <a:rPr kumimoji="0" lang="en-US" altLang="zh-CN" sz="100" b="0" i="0" u="none" strike="noStrike" kern="0" cap="none" spc="0" normalizeH="0" baseline="0" noProof="0" dirty="0">
                <a:ln>
                  <a:noFill/>
                </a:ln>
                <a:solidFill>
                  <a:schemeClr val="bg1"/>
                </a:solidFill>
                <a:effectLst/>
                <a:uLnTx/>
                <a:uFillTx/>
              </a:rPr>
              <a:t>http://www.1ppt.com/moban/</a:t>
            </a:r>
            <a:r>
              <a:rPr kumimoji="0" lang="zh-CN" altLang="en-US" sz="100" b="0" i="0" u="none" strike="noStrike" kern="0" cap="none" spc="0" normalizeH="0" baseline="0" noProof="0" dirty="0">
                <a:ln>
                  <a:noFill/>
                </a:ln>
                <a:solidFill>
                  <a:schemeClr val="bg1"/>
                </a:solidFill>
                <a:effectLst/>
                <a:uLnTx/>
                <a:uFillTx/>
              </a:rPr>
              <a:t> </a:t>
            </a:r>
            <a:endParaRPr kumimoji="0" lang="en-US" altLang="zh-CN" sz="100" b="0" i="0" u="none" strike="noStrike" kern="0" cap="none" spc="0" normalizeH="0" baseline="0" noProof="0" dirty="0">
              <a:ln>
                <a:noFill/>
              </a:ln>
              <a:solidFill>
                <a:schemeClr val="bg1"/>
              </a:solidFill>
              <a:effectLst/>
              <a:uLnTx/>
              <a:uFillTx/>
            </a:endParaRPr>
          </a:p>
        </p:txBody>
      </p:sp>
      <p:grpSp>
        <p:nvGrpSpPr>
          <p:cNvPr id="44" name="Group 43">
            <a:extLst>
              <a:ext uri="{FF2B5EF4-FFF2-40B4-BE49-F238E27FC236}">
                <a16:creationId xmlns:a16="http://schemas.microsoft.com/office/drawing/2014/main" id="{8037FAB3-7FCE-CE8F-E879-A260481B9CFC}"/>
              </a:ext>
            </a:extLst>
          </p:cNvPr>
          <p:cNvGrpSpPr/>
          <p:nvPr/>
        </p:nvGrpSpPr>
        <p:grpSpPr>
          <a:xfrm>
            <a:off x="1614591" y="727698"/>
            <a:ext cx="9545805" cy="1237447"/>
            <a:chOff x="3144520" y="447040"/>
            <a:chExt cx="6305627" cy="851197"/>
          </a:xfrm>
        </p:grpSpPr>
        <p:sp>
          <p:nvSpPr>
            <p:cNvPr id="46" name="Rectangle: Rounded Corners 45">
              <a:extLst>
                <a:ext uri="{FF2B5EF4-FFF2-40B4-BE49-F238E27FC236}">
                  <a16:creationId xmlns:a16="http://schemas.microsoft.com/office/drawing/2014/main" id="{9A3A51D0-1E58-AABE-186E-5C6FAAF0E117}"/>
                </a:ext>
              </a:extLst>
            </p:cNvPr>
            <p:cNvSpPr/>
            <p:nvPr/>
          </p:nvSpPr>
          <p:spPr>
            <a:xfrm>
              <a:off x="3144520" y="447040"/>
              <a:ext cx="6305627" cy="822960"/>
            </a:xfrm>
            <a:prstGeom prst="roundRect">
              <a:avLst>
                <a:gd name="adj" fmla="val 50000"/>
              </a:avLst>
            </a:prstGeom>
            <a:solidFill>
              <a:srgbClr val="00602B"/>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22B56C34-CE16-5373-EF11-18431355E97B}"/>
                </a:ext>
              </a:extLst>
            </p:cNvPr>
            <p:cNvSpPr txBox="1"/>
            <p:nvPr/>
          </p:nvSpPr>
          <p:spPr>
            <a:xfrm>
              <a:off x="3428525" y="557256"/>
              <a:ext cx="5827670" cy="740981"/>
            </a:xfrm>
            <a:prstGeom prst="rect">
              <a:avLst/>
            </a:prstGeom>
            <a:noFill/>
          </p:spPr>
          <p:txBody>
            <a:bodyPr wrap="square" rtlCol="0">
              <a:spAutoFit/>
            </a:bodyPr>
            <a:lstStyle/>
            <a:p>
              <a:pPr algn="ctr"/>
              <a:r>
                <a:rPr lang="vi-VN" sz="3200" b="1" i="0">
                  <a:solidFill>
                    <a:schemeClr val="bg1"/>
                  </a:solidFill>
                  <a:effectLst/>
                  <a:latin typeface="#9Slide03 Cabin Condensed" panose="00000506000000000000" pitchFamily="2" charset="-93"/>
                  <a:cs typeface="Times New Roman" panose="02020603050405020304" pitchFamily="18" charset="0"/>
                </a:rPr>
                <a:t>Câu 3:</a:t>
              </a:r>
              <a:r>
                <a:rPr lang="vi-VN" sz="3200" b="0" i="0">
                  <a:solidFill>
                    <a:schemeClr val="bg1"/>
                  </a:solidFill>
                  <a:effectLst/>
                  <a:latin typeface="#9Slide03 Cabin Condensed" panose="00000506000000000000" pitchFamily="2" charset="-93"/>
                  <a:cs typeface="Times New Roman" panose="02020603050405020304" pitchFamily="18" charset="0"/>
                </a:rPr>
                <a:t> Trong bảng hệ thống tuần hoàn các nguyên tố, số chu kì nhỏ và chu kì lớn là</a:t>
              </a:r>
              <a:endParaRPr lang="en-US" sz="3200" b="1">
                <a:solidFill>
                  <a:schemeClr val="bg1"/>
                </a:solidFill>
                <a:latin typeface="#9Slide03 Cabin Condensed" panose="00000506000000000000" pitchFamily="2" charset="-93"/>
                <a:cs typeface="Times New Roman" panose="02020603050405020304" pitchFamily="18" charset="0"/>
              </a:endParaRPr>
            </a:p>
          </p:txBody>
        </p:sp>
      </p:grpSp>
      <p:pic>
        <p:nvPicPr>
          <p:cNvPr id="51" name="Picture 50">
            <a:extLst>
              <a:ext uri="{FF2B5EF4-FFF2-40B4-BE49-F238E27FC236}">
                <a16:creationId xmlns:a16="http://schemas.microsoft.com/office/drawing/2014/main" id="{E90D2252-D595-5D11-16CA-89058AC184D5}"/>
              </a:ext>
            </a:extLst>
          </p:cNvPr>
          <p:cNvPicPr>
            <a:picLocks noChangeAspect="1"/>
          </p:cNvPicPr>
          <p:nvPr/>
        </p:nvPicPr>
        <p:blipFill rotWithShape="1">
          <a:blip r:embed="rId4"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3212066" y="5725404"/>
            <a:ext cx="731402" cy="709152"/>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6" name="Hộp Văn bản 5">
            <a:extLst>
              <a:ext uri="{FF2B5EF4-FFF2-40B4-BE49-F238E27FC236}">
                <a16:creationId xmlns:a16="http://schemas.microsoft.com/office/drawing/2014/main" id="{A0F4E181-6E0F-0B46-6F2C-7209567ED203}"/>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9128391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250" fill="hold"/>
                                        <p:tgtEl>
                                          <p:spTgt spid="51"/>
                                        </p:tgtEl>
                                        <p:attrNameLst>
                                          <p:attrName>ppt_w</p:attrName>
                                        </p:attrNameLst>
                                      </p:cBhvr>
                                      <p:tavLst>
                                        <p:tav tm="0">
                                          <p:val>
                                            <p:strVal val="4*#ppt_w"/>
                                          </p:val>
                                        </p:tav>
                                        <p:tav tm="100000">
                                          <p:val>
                                            <p:strVal val="#ppt_w"/>
                                          </p:val>
                                        </p:tav>
                                      </p:tavLst>
                                    </p:anim>
                                    <p:anim calcmode="lin" valueType="num">
                                      <p:cBhvr>
                                        <p:cTn id="3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ình chữ nhật 10">
            <a:extLst>
              <a:ext uri="{FF2B5EF4-FFF2-40B4-BE49-F238E27FC236}">
                <a16:creationId xmlns:a16="http://schemas.microsoft.com/office/drawing/2014/main" id="{7DB56201-1B29-4B07-8A13-FA1CF69A67E8}"/>
              </a:ext>
            </a:extLst>
          </p:cNvPr>
          <p:cNvSpPr/>
          <p:nvPr/>
        </p:nvSpPr>
        <p:spPr>
          <a:xfrm>
            <a:off x="0" y="0"/>
            <a:ext cx="3124200" cy="128946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2D1BA52-BB4D-1729-E405-0AFBDAED6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299" y="585441"/>
            <a:ext cx="7712765" cy="5215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椭圆 2">
            <a:extLst>
              <a:ext uri="{FF2B5EF4-FFF2-40B4-BE49-F238E27FC236}">
                <a16:creationId xmlns:a16="http://schemas.microsoft.com/office/drawing/2014/main" id="{9AE9D8BD-2A95-E3AA-C9C6-DED18C167C89}"/>
              </a:ext>
            </a:extLst>
          </p:cNvPr>
          <p:cNvSpPr/>
          <p:nvPr/>
        </p:nvSpPr>
        <p:spPr>
          <a:xfrm>
            <a:off x="1213337" y="1102369"/>
            <a:ext cx="9059633" cy="5474421"/>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solidFill>
                <a:prstClr val="white"/>
              </a:solidFill>
              <a:cs typeface="+mn-ea"/>
              <a:sym typeface="+mn-lt"/>
            </a:endParaRPr>
          </a:p>
        </p:txBody>
      </p:sp>
      <p:grpSp>
        <p:nvGrpSpPr>
          <p:cNvPr id="3" name="Group 30">
            <a:extLst>
              <a:ext uri="{FF2B5EF4-FFF2-40B4-BE49-F238E27FC236}">
                <a16:creationId xmlns:a16="http://schemas.microsoft.com/office/drawing/2014/main" id="{FE0F943D-F8E9-517E-65FA-A23EB7C617E7}"/>
              </a:ext>
            </a:extLst>
          </p:cNvPr>
          <p:cNvGrpSpPr/>
          <p:nvPr/>
        </p:nvGrpSpPr>
        <p:grpSpPr>
          <a:xfrm>
            <a:off x="2341389" y="314963"/>
            <a:ext cx="768088" cy="655687"/>
            <a:chOff x="3440113" y="1050925"/>
            <a:chExt cx="390525" cy="333376"/>
          </a:xfrm>
          <a:gradFill>
            <a:gsLst>
              <a:gs pos="0">
                <a:srgbClr val="276457"/>
              </a:gs>
              <a:gs pos="55000">
                <a:srgbClr val="3C764D"/>
              </a:gs>
              <a:gs pos="83000">
                <a:srgbClr val="589045"/>
              </a:gs>
              <a:gs pos="100000">
                <a:srgbClr val="659D3E"/>
              </a:gs>
            </a:gsLst>
            <a:lin ang="10800000" scaled="0"/>
          </a:gradFill>
        </p:grpSpPr>
        <p:sp>
          <p:nvSpPr>
            <p:cNvPr id="4" name="Freeform 8">
              <a:extLst>
                <a:ext uri="{FF2B5EF4-FFF2-40B4-BE49-F238E27FC236}">
                  <a16:creationId xmlns:a16="http://schemas.microsoft.com/office/drawing/2014/main" id="{CD663FE5-B031-8EB3-DB9B-0E2B56421C29}"/>
                </a:ext>
              </a:extLst>
            </p:cNvPr>
            <p:cNvSpPr>
              <a:spLocks/>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w="3175">
              <a:no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cs typeface="+mn-ea"/>
                <a:sym typeface="+mn-lt"/>
              </a:endParaRPr>
            </a:p>
          </p:txBody>
        </p:sp>
        <p:sp>
          <p:nvSpPr>
            <p:cNvPr id="5" name="Rectangle 9">
              <a:extLst>
                <a:ext uri="{FF2B5EF4-FFF2-40B4-BE49-F238E27FC236}">
                  <a16:creationId xmlns:a16="http://schemas.microsoft.com/office/drawing/2014/main" id="{C5153B57-E617-43EE-BFB0-33DE81E5E709}"/>
                </a:ext>
              </a:extLst>
            </p:cNvPr>
            <p:cNvSpPr>
              <a:spLocks noChangeArrowheads="1"/>
            </p:cNvSpPr>
            <p:nvPr/>
          </p:nvSpPr>
          <p:spPr bwMode="auto">
            <a:xfrm>
              <a:off x="3633788" y="1284288"/>
              <a:ext cx="1588" cy="1588"/>
            </a:xfrm>
            <a:prstGeom prst="rect">
              <a:avLst/>
            </a:prstGeom>
            <a:grpFill/>
            <a:ln w="3175">
              <a:no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cs typeface="+mn-ea"/>
                <a:sym typeface="+mn-lt"/>
              </a:endParaRPr>
            </a:p>
          </p:txBody>
        </p:sp>
        <p:sp>
          <p:nvSpPr>
            <p:cNvPr id="6" name="Freeform 10">
              <a:extLst>
                <a:ext uri="{FF2B5EF4-FFF2-40B4-BE49-F238E27FC236}">
                  <a16:creationId xmlns:a16="http://schemas.microsoft.com/office/drawing/2014/main" id="{DF271E69-E391-2A8C-5B41-46A9C9C7E2F7}"/>
                </a:ext>
              </a:extLst>
            </p:cNvPr>
            <p:cNvSpPr>
              <a:spLocks/>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w="3175">
              <a:no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cs typeface="+mn-ea"/>
                <a:sym typeface="+mn-lt"/>
              </a:endParaRPr>
            </a:p>
          </p:txBody>
        </p:sp>
        <p:sp>
          <p:nvSpPr>
            <p:cNvPr id="7" name="Freeform 11">
              <a:extLst>
                <a:ext uri="{FF2B5EF4-FFF2-40B4-BE49-F238E27FC236}">
                  <a16:creationId xmlns:a16="http://schemas.microsoft.com/office/drawing/2014/main" id="{F2277872-A60C-3ED5-B1B0-051DE90828E5}"/>
                </a:ext>
              </a:extLst>
            </p:cNvPr>
            <p:cNvSpPr>
              <a:spLocks/>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w="3175">
              <a:no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cs typeface="+mn-ea"/>
                <a:sym typeface="+mn-lt"/>
              </a:endParaRPr>
            </a:p>
          </p:txBody>
        </p:sp>
        <p:sp>
          <p:nvSpPr>
            <p:cNvPr id="8" name="Freeform 12">
              <a:extLst>
                <a:ext uri="{FF2B5EF4-FFF2-40B4-BE49-F238E27FC236}">
                  <a16:creationId xmlns:a16="http://schemas.microsoft.com/office/drawing/2014/main" id="{2146E36E-7A1F-65BB-9BC2-C673A9552D21}"/>
                </a:ext>
              </a:extLst>
            </p:cNvPr>
            <p:cNvSpPr>
              <a:spLocks/>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w="3175">
              <a:no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cs typeface="+mn-ea"/>
                <a:sym typeface="+mn-lt"/>
              </a:endParaRPr>
            </a:p>
          </p:txBody>
        </p:sp>
        <p:sp>
          <p:nvSpPr>
            <p:cNvPr id="9" name="Freeform 13">
              <a:extLst>
                <a:ext uri="{FF2B5EF4-FFF2-40B4-BE49-F238E27FC236}">
                  <a16:creationId xmlns:a16="http://schemas.microsoft.com/office/drawing/2014/main" id="{BCA82C8B-D07D-1578-0AFE-A18827CB0533}"/>
                </a:ext>
              </a:extLst>
            </p:cNvPr>
            <p:cNvSpPr>
              <a:spLocks/>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w="3175">
              <a:no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cs typeface="+mn-ea"/>
                <a:sym typeface="+mn-lt"/>
              </a:endParaRPr>
            </a:p>
          </p:txBody>
        </p:sp>
      </p:grpSp>
      <p:sp>
        <p:nvSpPr>
          <p:cNvPr id="10" name="矩形 1">
            <a:extLst>
              <a:ext uri="{FF2B5EF4-FFF2-40B4-BE49-F238E27FC236}">
                <a16:creationId xmlns:a16="http://schemas.microsoft.com/office/drawing/2014/main" id="{5FF35098-E2C3-E0DF-2C7F-4D539FC64E9E}"/>
              </a:ext>
            </a:extLst>
          </p:cNvPr>
          <p:cNvSpPr>
            <a:spLocks noChangeArrowheads="1"/>
          </p:cNvSpPr>
          <p:nvPr/>
        </p:nvSpPr>
        <p:spPr bwMode="auto">
          <a:xfrm>
            <a:off x="2179664" y="2023161"/>
            <a:ext cx="72691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vi-VN" sz="2400" dirty="0">
                <a:solidFill>
                  <a:schemeClr val="bg1"/>
                </a:solidFill>
                <a:latin typeface="#9Slide03 Cabin Condensed" panose="00000506000000000000" pitchFamily="2" charset="-93"/>
                <a:cs typeface="Times New Roman" panose="02020603050405020304" pitchFamily="18" charset="0"/>
              </a:rPr>
              <a:t>- Nguyên </a:t>
            </a:r>
            <a:r>
              <a:rPr lang="vi-VN" sz="2400" dirty="0" err="1">
                <a:solidFill>
                  <a:schemeClr val="bg1"/>
                </a:solidFill>
                <a:latin typeface="#9Slide03 Cabin Condensed" panose="00000506000000000000" pitchFamily="2" charset="-93"/>
                <a:cs typeface="Times New Roman" panose="02020603050405020304" pitchFamily="18" charset="0"/>
              </a:rPr>
              <a:t>tắc</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sắp</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xếp</a:t>
            </a:r>
            <a:r>
              <a:rPr lang="vi-VN" sz="2400" dirty="0">
                <a:solidFill>
                  <a:schemeClr val="bg1"/>
                </a:solidFill>
                <a:latin typeface="#9Slide03 Cabin Condensed" panose="00000506000000000000" pitchFamily="2" charset="-93"/>
                <a:cs typeface="Times New Roman" panose="02020603050405020304" pitchFamily="18" charset="0"/>
              </a:rPr>
              <a:t> nguyên </a:t>
            </a:r>
            <a:r>
              <a:rPr lang="vi-VN" sz="2400" dirty="0" err="1">
                <a:solidFill>
                  <a:schemeClr val="bg1"/>
                </a:solidFill>
                <a:latin typeface="#9Slide03 Cabin Condensed" panose="00000506000000000000" pitchFamily="2" charset="-93"/>
                <a:cs typeface="Times New Roman" panose="02020603050405020304" pitchFamily="18" charset="0"/>
              </a:rPr>
              <a:t>tố</a:t>
            </a:r>
            <a:r>
              <a:rPr lang="vi-VN" sz="2400" dirty="0">
                <a:solidFill>
                  <a:schemeClr val="bg1"/>
                </a:solidFill>
                <a:latin typeface="#9Slide03 Cabin Condensed" panose="00000506000000000000" pitchFamily="2" charset="-93"/>
                <a:cs typeface="Times New Roman" panose="02020603050405020304" pitchFamily="18" charset="0"/>
              </a:rPr>
              <a:t> trong </a:t>
            </a:r>
            <a:r>
              <a:rPr lang="vi-VN" sz="2400" dirty="0" err="1">
                <a:solidFill>
                  <a:schemeClr val="bg1"/>
                </a:solidFill>
                <a:latin typeface="#9Slide03 Cabin Condensed" panose="00000506000000000000" pitchFamily="2" charset="-93"/>
                <a:cs typeface="Times New Roman" panose="02020603050405020304" pitchFamily="18" charset="0"/>
              </a:rPr>
              <a:t>bảng</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tuần</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hoàn</a:t>
            </a:r>
            <a:r>
              <a:rPr lang="vi-VN" sz="2400" dirty="0">
                <a:solidFill>
                  <a:schemeClr val="bg1"/>
                </a:solidFill>
                <a:latin typeface="#9Slide03 Cabin Condensed" panose="00000506000000000000" pitchFamily="2" charset="-93"/>
                <a:cs typeface="Times New Roman" panose="02020603050405020304" pitchFamily="18" charset="0"/>
              </a:rPr>
              <a:t>: theo </a:t>
            </a:r>
            <a:r>
              <a:rPr lang="vi-VN" sz="2400" dirty="0" err="1">
                <a:solidFill>
                  <a:schemeClr val="bg1"/>
                </a:solidFill>
                <a:latin typeface="#9Slide03 Cabin Condensed" panose="00000506000000000000" pitchFamily="2" charset="-93"/>
                <a:cs typeface="Times New Roman" panose="02020603050405020304" pitchFamily="18" charset="0"/>
              </a:rPr>
              <a:t>chiều</a:t>
            </a:r>
            <a:r>
              <a:rPr lang="vi-VN" sz="2400" dirty="0">
                <a:solidFill>
                  <a:schemeClr val="bg1"/>
                </a:solidFill>
                <a:latin typeface="#9Slide03 Cabin Condensed" panose="00000506000000000000" pitchFamily="2" charset="-93"/>
                <a:cs typeface="Times New Roman" panose="02020603050405020304" pitchFamily="18" charset="0"/>
              </a:rPr>
              <a:t> tăng </a:t>
            </a:r>
            <a:r>
              <a:rPr lang="vi-VN" sz="2400" dirty="0" err="1">
                <a:solidFill>
                  <a:schemeClr val="bg1"/>
                </a:solidFill>
                <a:latin typeface="#9Slide03 Cabin Condensed" panose="00000506000000000000" pitchFamily="2" charset="-93"/>
                <a:cs typeface="Times New Roman" panose="02020603050405020304" pitchFamily="18" charset="0"/>
              </a:rPr>
              <a:t>dần</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số</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hiệu</a:t>
            </a:r>
            <a:r>
              <a:rPr lang="vi-VN" sz="2400" dirty="0">
                <a:solidFill>
                  <a:schemeClr val="bg1"/>
                </a:solidFill>
                <a:latin typeface="#9Slide03 Cabin Condensed" panose="00000506000000000000" pitchFamily="2" charset="-93"/>
                <a:cs typeface="Times New Roman" panose="02020603050405020304" pitchFamily="18" charset="0"/>
              </a:rPr>
              <a:t> nguyên </a:t>
            </a:r>
            <a:r>
              <a:rPr lang="vi-VN" sz="2400" dirty="0" err="1">
                <a:solidFill>
                  <a:schemeClr val="bg1"/>
                </a:solidFill>
                <a:latin typeface="#9Slide03 Cabin Condensed" panose="00000506000000000000" pitchFamily="2" charset="-93"/>
                <a:cs typeface="Times New Roman" panose="02020603050405020304" pitchFamily="18" charset="0"/>
              </a:rPr>
              <a:t>tử</a:t>
            </a:r>
            <a:endParaRPr lang="zh-CN" altLang="zh-CN" sz="2400" dirty="0">
              <a:solidFill>
                <a:schemeClr val="bg1"/>
              </a:solidFill>
              <a:latin typeface="#9Slide03 Cabin Condensed" panose="00000506000000000000" pitchFamily="2" charset="-93"/>
              <a:ea typeface="+mn-ea"/>
              <a:cs typeface="Times New Roman" panose="02020603050405020304" pitchFamily="18" charset="0"/>
              <a:sym typeface="+mn-lt"/>
            </a:endParaRPr>
          </a:p>
        </p:txBody>
      </p:sp>
      <p:sp>
        <p:nvSpPr>
          <p:cNvPr id="13" name="椭圆 13">
            <a:extLst>
              <a:ext uri="{FF2B5EF4-FFF2-40B4-BE49-F238E27FC236}">
                <a16:creationId xmlns:a16="http://schemas.microsoft.com/office/drawing/2014/main" id="{8750BD73-7A08-0BAC-9661-BCDFF111B717}"/>
              </a:ext>
            </a:extLst>
          </p:cNvPr>
          <p:cNvSpPr/>
          <p:nvPr/>
        </p:nvSpPr>
        <p:spPr>
          <a:xfrm>
            <a:off x="0" y="3074406"/>
            <a:ext cx="1528345" cy="1528345"/>
          </a:xfrm>
          <a:prstGeom prst="ellipse">
            <a:avLst/>
          </a:prstGeom>
          <a:gradFill>
            <a:gsLst>
              <a:gs pos="0">
                <a:srgbClr val="276457"/>
              </a:gs>
              <a:gs pos="55000">
                <a:srgbClr val="3C764D"/>
              </a:gs>
              <a:gs pos="83000">
                <a:srgbClr val="589045"/>
              </a:gs>
              <a:gs pos="100000">
                <a:srgbClr val="659D3E"/>
              </a:gs>
            </a:gsLst>
            <a:lin ang="10800000" scaled="0"/>
          </a:gradFill>
          <a:ln w="3175">
            <a:solidFill>
              <a:schemeClr val="bg1"/>
            </a:solid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lt1"/>
              </a:solidFill>
              <a:cs typeface="+mn-ea"/>
              <a:sym typeface="+mn-lt"/>
            </a:endParaRPr>
          </a:p>
        </p:txBody>
      </p:sp>
      <p:sp>
        <p:nvSpPr>
          <p:cNvPr id="14" name="椭圆 14">
            <a:extLst>
              <a:ext uri="{FF2B5EF4-FFF2-40B4-BE49-F238E27FC236}">
                <a16:creationId xmlns:a16="http://schemas.microsoft.com/office/drawing/2014/main" id="{DC700D9B-C386-F819-A9CD-1B6DAD1D0D64}"/>
              </a:ext>
            </a:extLst>
          </p:cNvPr>
          <p:cNvSpPr/>
          <p:nvPr/>
        </p:nvSpPr>
        <p:spPr>
          <a:xfrm>
            <a:off x="493504" y="4433587"/>
            <a:ext cx="295775" cy="295775"/>
          </a:xfrm>
          <a:prstGeom prst="ellipse">
            <a:avLst/>
          </a:prstGeom>
          <a:gradFill flip="none" rotWithShape="1">
            <a:gsLst>
              <a:gs pos="0">
                <a:srgbClr val="D4DAE0"/>
              </a:gs>
              <a:gs pos="60000">
                <a:schemeClr val="bg1">
                  <a:lumMod val="95000"/>
                </a:schemeClr>
              </a:gs>
              <a:gs pos="100000">
                <a:schemeClr val="bg1"/>
              </a:gs>
            </a:gsLst>
            <a:lin ang="8400000" scaled="0"/>
            <a:tileRect/>
          </a:gradFill>
          <a:ln w="3175">
            <a:noFill/>
          </a:ln>
          <a:effectLst>
            <a:outerShdw blurRad="457200" dist="177800" dir="8760000" algn="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5" name="椭圆 15">
            <a:extLst>
              <a:ext uri="{FF2B5EF4-FFF2-40B4-BE49-F238E27FC236}">
                <a16:creationId xmlns:a16="http://schemas.microsoft.com/office/drawing/2014/main" id="{CBC464DF-B6DE-729E-5F5A-B2BBDEC1E0C2}"/>
              </a:ext>
            </a:extLst>
          </p:cNvPr>
          <p:cNvSpPr/>
          <p:nvPr/>
        </p:nvSpPr>
        <p:spPr>
          <a:xfrm>
            <a:off x="7488" y="4369958"/>
            <a:ext cx="486016" cy="486016"/>
          </a:xfrm>
          <a:prstGeom prst="ellipse">
            <a:avLst/>
          </a:prstGeom>
          <a:gradFill flip="none" rotWithShape="1">
            <a:gsLst>
              <a:gs pos="0">
                <a:srgbClr val="D4DAE0"/>
              </a:gs>
              <a:gs pos="60000">
                <a:schemeClr val="bg1">
                  <a:lumMod val="95000"/>
                </a:schemeClr>
              </a:gs>
              <a:gs pos="100000">
                <a:schemeClr val="bg1"/>
              </a:gs>
            </a:gsLst>
            <a:lin ang="8400000" scaled="0"/>
            <a:tileRect/>
          </a:gradFill>
          <a:ln w="3175">
            <a:noFill/>
          </a:ln>
          <a:effectLst>
            <a:outerShdw blurRad="457200" dist="177800" dir="8760000" algn="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16" name="椭圆 16">
            <a:extLst>
              <a:ext uri="{FF2B5EF4-FFF2-40B4-BE49-F238E27FC236}">
                <a16:creationId xmlns:a16="http://schemas.microsoft.com/office/drawing/2014/main" id="{F4D57BCD-8D7D-7DFC-BFC9-878107B75D83}"/>
              </a:ext>
            </a:extLst>
          </p:cNvPr>
          <p:cNvSpPr/>
          <p:nvPr/>
        </p:nvSpPr>
        <p:spPr>
          <a:xfrm>
            <a:off x="2108225" y="5919418"/>
            <a:ext cx="295775" cy="295775"/>
          </a:xfrm>
          <a:prstGeom prst="ellipse">
            <a:avLst/>
          </a:prstGeom>
          <a:solidFill>
            <a:schemeClr val="bg1"/>
          </a:solidFill>
          <a:ln w="3175">
            <a:solidFill>
              <a:schemeClr val="bg1"/>
            </a:solidFill>
          </a:ln>
          <a:effectLst>
            <a:outerShdw blurRad="215900" dist="381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lt1"/>
              </a:solidFill>
              <a:cs typeface="+mn-ea"/>
              <a:sym typeface="+mn-lt"/>
            </a:endParaRPr>
          </a:p>
        </p:txBody>
      </p:sp>
      <p:sp>
        <p:nvSpPr>
          <p:cNvPr id="17" name="椭圆 17">
            <a:extLst>
              <a:ext uri="{FF2B5EF4-FFF2-40B4-BE49-F238E27FC236}">
                <a16:creationId xmlns:a16="http://schemas.microsoft.com/office/drawing/2014/main" id="{17980133-EEE2-AB54-C46F-8DC2DB2FD6B1}"/>
              </a:ext>
            </a:extLst>
          </p:cNvPr>
          <p:cNvSpPr/>
          <p:nvPr/>
        </p:nvSpPr>
        <p:spPr>
          <a:xfrm>
            <a:off x="1728263" y="5999790"/>
            <a:ext cx="451826" cy="451826"/>
          </a:xfrm>
          <a:prstGeom prst="ellipse">
            <a:avLst/>
          </a:prstGeom>
          <a:gradFill>
            <a:gsLst>
              <a:gs pos="0">
                <a:srgbClr val="276457"/>
              </a:gs>
              <a:gs pos="55000">
                <a:srgbClr val="3C764D"/>
              </a:gs>
              <a:gs pos="83000">
                <a:srgbClr val="589045"/>
              </a:gs>
              <a:gs pos="100000">
                <a:srgbClr val="659D3E"/>
              </a:gs>
            </a:gsLst>
            <a:lin ang="10800000" scaled="0"/>
          </a:gradFill>
          <a:ln w="3175">
            <a:solidFill>
              <a:schemeClr val="bg1"/>
            </a:solidFill>
          </a:ln>
          <a:effectLst>
            <a:outerShdw blurRad="215900" dist="381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lt1"/>
              </a:solidFill>
              <a:cs typeface="+mn-ea"/>
              <a:sym typeface="+mn-lt"/>
            </a:endParaRPr>
          </a:p>
        </p:txBody>
      </p:sp>
      <p:sp>
        <p:nvSpPr>
          <p:cNvPr id="18" name="椭圆 18">
            <a:extLst>
              <a:ext uri="{FF2B5EF4-FFF2-40B4-BE49-F238E27FC236}">
                <a16:creationId xmlns:a16="http://schemas.microsoft.com/office/drawing/2014/main" id="{3FDFEE5C-DB71-BF78-26F8-2332999836EF}"/>
              </a:ext>
            </a:extLst>
          </p:cNvPr>
          <p:cNvSpPr/>
          <p:nvPr/>
        </p:nvSpPr>
        <p:spPr>
          <a:xfrm>
            <a:off x="9825875" y="2489104"/>
            <a:ext cx="592639" cy="592639"/>
          </a:xfrm>
          <a:prstGeom prst="ellipse">
            <a:avLst/>
          </a:prstGeom>
          <a:gradFill>
            <a:gsLst>
              <a:gs pos="0">
                <a:srgbClr val="276457"/>
              </a:gs>
              <a:gs pos="55000">
                <a:srgbClr val="3C764D"/>
              </a:gs>
              <a:gs pos="83000">
                <a:srgbClr val="589045"/>
              </a:gs>
              <a:gs pos="100000">
                <a:srgbClr val="659D3E"/>
              </a:gs>
            </a:gsLst>
            <a:lin ang="10800000" scaled="0"/>
          </a:gradFill>
          <a:ln w="3175">
            <a:solidFill>
              <a:schemeClr val="bg1"/>
            </a:solidFill>
          </a:ln>
          <a:effectLst>
            <a:outerShdw blurRad="215900" dist="381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lt1"/>
              </a:solidFill>
              <a:cs typeface="+mn-ea"/>
              <a:sym typeface="+mn-lt"/>
            </a:endParaRPr>
          </a:p>
        </p:txBody>
      </p:sp>
      <p:sp>
        <p:nvSpPr>
          <p:cNvPr id="19" name="椭圆 19">
            <a:extLst>
              <a:ext uri="{FF2B5EF4-FFF2-40B4-BE49-F238E27FC236}">
                <a16:creationId xmlns:a16="http://schemas.microsoft.com/office/drawing/2014/main" id="{21A7FF27-6659-6B2D-0EA3-A3C92BBC2F53}"/>
              </a:ext>
            </a:extLst>
          </p:cNvPr>
          <p:cNvSpPr/>
          <p:nvPr/>
        </p:nvSpPr>
        <p:spPr>
          <a:xfrm>
            <a:off x="10493369" y="4031184"/>
            <a:ext cx="428961" cy="428961"/>
          </a:xfrm>
          <a:prstGeom prst="ellipse">
            <a:avLst/>
          </a:prstGeom>
          <a:gradFill>
            <a:gsLst>
              <a:gs pos="0">
                <a:srgbClr val="276457"/>
              </a:gs>
              <a:gs pos="55000">
                <a:srgbClr val="3C764D"/>
              </a:gs>
              <a:gs pos="83000">
                <a:srgbClr val="589045"/>
              </a:gs>
              <a:gs pos="100000">
                <a:srgbClr val="659D3E"/>
              </a:gs>
            </a:gsLst>
            <a:lin ang="10800000" scaled="0"/>
          </a:gradFill>
          <a:ln w="3175">
            <a:solidFill>
              <a:schemeClr val="bg1"/>
            </a:solid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lt1"/>
              </a:solidFill>
              <a:cs typeface="+mn-ea"/>
              <a:sym typeface="+mn-lt"/>
            </a:endParaRPr>
          </a:p>
        </p:txBody>
      </p:sp>
      <p:sp>
        <p:nvSpPr>
          <p:cNvPr id="20" name="TextBox 12">
            <a:extLst>
              <a:ext uri="{FF2B5EF4-FFF2-40B4-BE49-F238E27FC236}">
                <a16:creationId xmlns:a16="http://schemas.microsoft.com/office/drawing/2014/main" id="{BBFB6BB8-D789-410B-86C1-DD200D87CF7D}"/>
              </a:ext>
            </a:extLst>
          </p:cNvPr>
          <p:cNvSpPr txBox="1"/>
          <p:nvPr/>
        </p:nvSpPr>
        <p:spPr>
          <a:xfrm>
            <a:off x="667895" y="393993"/>
            <a:ext cx="1685678" cy="584775"/>
          </a:xfrm>
          <a:prstGeom prst="rect">
            <a:avLst/>
          </a:prstGeom>
          <a:noFill/>
        </p:spPr>
        <p:txBody>
          <a:bodyPr wrap="square" rtlCol="0">
            <a:spAutoFit/>
          </a:bodyPr>
          <a:lstStyle/>
          <a:p>
            <a:pPr algn="just"/>
            <a:r>
              <a:rPr lang="en-US" sz="3200" b="1" dirty="0" err="1">
                <a:solidFill>
                  <a:srgbClr val="C00000"/>
                </a:solidFill>
                <a:latin typeface="#9Slide03 Cabin Condensed" panose="00000506000000000000" pitchFamily="2" charset="-93"/>
              </a:rPr>
              <a:t>Lời</a:t>
            </a:r>
            <a:r>
              <a:rPr lang="en-US" sz="3200" b="1" dirty="0">
                <a:solidFill>
                  <a:srgbClr val="C00000"/>
                </a:solidFill>
                <a:latin typeface="#9Slide03 Cabin Condensed" panose="00000506000000000000" pitchFamily="2" charset="-93"/>
              </a:rPr>
              <a:t> </a:t>
            </a:r>
            <a:r>
              <a:rPr lang="en-US" sz="3200" b="1" dirty="0" err="1">
                <a:solidFill>
                  <a:srgbClr val="C00000"/>
                </a:solidFill>
                <a:latin typeface="#9Slide03 Cabin Condensed" panose="00000506000000000000" pitchFamily="2" charset="-93"/>
              </a:rPr>
              <a:t>giải</a:t>
            </a:r>
            <a:r>
              <a:rPr lang="vi-VN" sz="3200" b="1" dirty="0">
                <a:solidFill>
                  <a:srgbClr val="C00000"/>
                </a:solidFill>
                <a:latin typeface="#9Slide03 Cabin Condensed" panose="00000506000000000000" pitchFamily="2" charset="-93"/>
              </a:rPr>
              <a:t>:</a:t>
            </a:r>
            <a:endParaRPr lang="en-US" sz="3200" b="1" dirty="0">
              <a:solidFill>
                <a:srgbClr val="C00000"/>
              </a:solidFill>
            </a:endParaRPr>
          </a:p>
        </p:txBody>
      </p:sp>
      <p:sp>
        <p:nvSpPr>
          <p:cNvPr id="22" name="矩形 1">
            <a:extLst>
              <a:ext uri="{FF2B5EF4-FFF2-40B4-BE49-F238E27FC236}">
                <a16:creationId xmlns:a16="http://schemas.microsoft.com/office/drawing/2014/main" id="{D27B4CDA-BFFD-444A-B04C-1E2330D8550D}"/>
              </a:ext>
            </a:extLst>
          </p:cNvPr>
          <p:cNvSpPr>
            <a:spLocks noChangeArrowheads="1"/>
          </p:cNvSpPr>
          <p:nvPr/>
        </p:nvSpPr>
        <p:spPr bwMode="auto">
          <a:xfrm>
            <a:off x="1639657" y="2823299"/>
            <a:ext cx="84825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Mối</a:t>
            </a:r>
            <a:r>
              <a:rPr lang="vi-VN" sz="2400" dirty="0">
                <a:solidFill>
                  <a:schemeClr val="bg1"/>
                </a:solidFill>
                <a:latin typeface="#9Slide03 Cabin Condensed" panose="00000506000000000000" pitchFamily="2" charset="-93"/>
                <a:cs typeface="Times New Roman" panose="02020603050405020304" pitchFamily="18" charset="0"/>
              </a:rPr>
              <a:t> liên </a:t>
            </a:r>
            <a:r>
              <a:rPr lang="vi-VN" sz="2400" dirty="0" err="1">
                <a:solidFill>
                  <a:schemeClr val="bg1"/>
                </a:solidFill>
                <a:latin typeface="#9Slide03 Cabin Condensed" panose="00000506000000000000" pitchFamily="2" charset="-93"/>
                <a:cs typeface="Times New Roman" panose="02020603050405020304" pitchFamily="18" charset="0"/>
              </a:rPr>
              <a:t>hệ</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giữa</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cấu</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hình</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electron</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và</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sự</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sắp</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xếp</a:t>
            </a:r>
            <a:r>
              <a:rPr lang="vi-VN" sz="2400" dirty="0">
                <a:solidFill>
                  <a:schemeClr val="bg1"/>
                </a:solidFill>
                <a:latin typeface="#9Slide03 Cabin Condensed" panose="00000506000000000000" pitchFamily="2" charset="-93"/>
                <a:cs typeface="Times New Roman" panose="02020603050405020304" pitchFamily="18" charset="0"/>
              </a:rPr>
              <a:t> nguyên </a:t>
            </a:r>
            <a:r>
              <a:rPr lang="vi-VN" sz="2400" dirty="0" err="1">
                <a:solidFill>
                  <a:schemeClr val="bg1"/>
                </a:solidFill>
                <a:latin typeface="#9Slide03 Cabin Condensed" panose="00000506000000000000" pitchFamily="2" charset="-93"/>
                <a:cs typeface="Times New Roman" panose="02020603050405020304" pitchFamily="18" charset="0"/>
              </a:rPr>
              <a:t>tố</a:t>
            </a:r>
            <a:r>
              <a:rPr lang="vi-VN" sz="2400" dirty="0">
                <a:solidFill>
                  <a:schemeClr val="bg1"/>
                </a:solidFill>
                <a:latin typeface="#9Slide03 Cabin Condensed" panose="00000506000000000000" pitchFamily="2" charset="-93"/>
                <a:cs typeface="Times New Roman" panose="02020603050405020304" pitchFamily="18" charset="0"/>
              </a:rPr>
              <a:t> trong </a:t>
            </a:r>
            <a:r>
              <a:rPr lang="vi-VN" sz="2400" dirty="0" err="1">
                <a:solidFill>
                  <a:schemeClr val="bg1"/>
                </a:solidFill>
                <a:latin typeface="#9Slide03 Cabin Condensed" panose="00000506000000000000" pitchFamily="2" charset="-93"/>
                <a:cs typeface="Times New Roman" panose="02020603050405020304" pitchFamily="18" charset="0"/>
              </a:rPr>
              <a:t>bảng</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tuần</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hoàn</a:t>
            </a:r>
            <a:r>
              <a:rPr lang="vi-VN" sz="2400" dirty="0">
                <a:solidFill>
                  <a:schemeClr val="bg1"/>
                </a:solidFill>
                <a:latin typeface="#9Slide03 Cabin Condensed" panose="00000506000000000000" pitchFamily="2" charset="-93"/>
                <a:cs typeface="Times New Roman" panose="02020603050405020304" pitchFamily="18" charset="0"/>
              </a:rPr>
              <a:t>:</a:t>
            </a:r>
            <a:endParaRPr lang="zh-CN" altLang="zh-CN" sz="2400" dirty="0">
              <a:solidFill>
                <a:schemeClr val="bg1"/>
              </a:solidFill>
              <a:latin typeface="#9Slide03 Cabin Condensed" panose="00000506000000000000" pitchFamily="2" charset="-93"/>
              <a:ea typeface="+mn-ea"/>
              <a:cs typeface="Times New Roman" panose="02020603050405020304" pitchFamily="18" charset="0"/>
              <a:sym typeface="+mn-lt"/>
            </a:endParaRPr>
          </a:p>
        </p:txBody>
      </p:sp>
      <p:sp>
        <p:nvSpPr>
          <p:cNvPr id="23" name="矩形 1">
            <a:extLst>
              <a:ext uri="{FF2B5EF4-FFF2-40B4-BE49-F238E27FC236}">
                <a16:creationId xmlns:a16="http://schemas.microsoft.com/office/drawing/2014/main" id="{D4FA59E2-0EA2-48F2-970B-FBBA6625A04A}"/>
              </a:ext>
            </a:extLst>
          </p:cNvPr>
          <p:cNvSpPr>
            <a:spLocks noChangeArrowheads="1"/>
          </p:cNvSpPr>
          <p:nvPr/>
        </p:nvSpPr>
        <p:spPr bwMode="auto">
          <a:xfrm>
            <a:off x="2108225" y="3672934"/>
            <a:ext cx="795629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Sắp</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xếp</a:t>
            </a:r>
            <a:r>
              <a:rPr lang="vi-VN" sz="2400" dirty="0">
                <a:solidFill>
                  <a:schemeClr val="bg1"/>
                </a:solidFill>
                <a:latin typeface="#9Slide03 Cabin Condensed" panose="00000506000000000000" pitchFamily="2" charset="-93"/>
                <a:cs typeface="Times New Roman" panose="02020603050405020304" pitchFamily="18" charset="0"/>
              </a:rPr>
              <a:t> theo </a:t>
            </a:r>
            <a:r>
              <a:rPr lang="vi-VN" sz="2400" dirty="0" err="1">
                <a:solidFill>
                  <a:schemeClr val="bg1"/>
                </a:solidFill>
                <a:latin typeface="#9Slide03 Cabin Condensed" panose="00000506000000000000" pitchFamily="2" charset="-93"/>
                <a:cs typeface="Times New Roman" panose="02020603050405020304" pitchFamily="18" charset="0"/>
              </a:rPr>
              <a:t>chiều</a:t>
            </a:r>
            <a:r>
              <a:rPr lang="vi-VN" sz="2400" dirty="0">
                <a:solidFill>
                  <a:schemeClr val="bg1"/>
                </a:solidFill>
                <a:latin typeface="#9Slide03 Cabin Condensed" panose="00000506000000000000" pitchFamily="2" charset="-93"/>
                <a:cs typeface="Times New Roman" panose="02020603050405020304" pitchFamily="18" charset="0"/>
              </a:rPr>
              <a:t> tăng </a:t>
            </a:r>
            <a:r>
              <a:rPr lang="vi-VN" sz="2400" dirty="0" err="1">
                <a:solidFill>
                  <a:schemeClr val="bg1"/>
                </a:solidFill>
                <a:latin typeface="#9Slide03 Cabin Condensed" panose="00000506000000000000" pitchFamily="2" charset="-93"/>
                <a:cs typeface="Times New Roman" panose="02020603050405020304" pitchFamily="18" charset="0"/>
              </a:rPr>
              <a:t>dần</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số</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electron</a:t>
            </a:r>
            <a:endParaRPr lang="vi-VN" sz="2400" dirty="0">
              <a:solidFill>
                <a:schemeClr val="bg1"/>
              </a:solidFill>
              <a:latin typeface="#9Slide03 Cabin Condensed" panose="00000506000000000000" pitchFamily="2" charset="-93"/>
              <a:cs typeface="Times New Roman" panose="02020603050405020304" pitchFamily="18" charset="0"/>
            </a:endParaRPr>
          </a:p>
          <a:p>
            <a:pPr eaLnBrk="1" hangingPunct="1"/>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Các</a:t>
            </a:r>
            <a:r>
              <a:rPr lang="vi-VN" sz="2400" dirty="0">
                <a:solidFill>
                  <a:schemeClr val="bg1"/>
                </a:solidFill>
                <a:latin typeface="#9Slide03 Cabin Condensed" panose="00000506000000000000" pitchFamily="2" charset="-93"/>
                <a:cs typeface="Times New Roman" panose="02020603050405020304" pitchFamily="18" charset="0"/>
              </a:rPr>
              <a:t> nguyên </a:t>
            </a:r>
            <a:r>
              <a:rPr lang="vi-VN" sz="2400" dirty="0" err="1">
                <a:solidFill>
                  <a:schemeClr val="bg1"/>
                </a:solidFill>
                <a:latin typeface="#9Slide03 Cabin Condensed" panose="00000506000000000000" pitchFamily="2" charset="-93"/>
                <a:cs typeface="Times New Roman" panose="02020603050405020304" pitchFamily="18" charset="0"/>
              </a:rPr>
              <a:t>tố</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có</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cùng</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số</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lớp</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electron</a:t>
            </a:r>
            <a:r>
              <a:rPr lang="vi-VN" sz="2400" dirty="0">
                <a:solidFill>
                  <a:schemeClr val="bg1"/>
                </a:solidFill>
                <a:latin typeface="#9Slide03 Cabin Condensed" panose="00000506000000000000" pitchFamily="2" charset="-93"/>
                <a:cs typeface="Times New Roman" panose="02020603050405020304" pitchFamily="18" charset="0"/>
              </a:rPr>
              <a:t> trong nguyên </a:t>
            </a:r>
            <a:r>
              <a:rPr lang="vi-VN" sz="2400" dirty="0" err="1">
                <a:solidFill>
                  <a:schemeClr val="bg1"/>
                </a:solidFill>
                <a:latin typeface="#9Slide03 Cabin Condensed" panose="00000506000000000000" pitchFamily="2" charset="-93"/>
                <a:cs typeface="Times New Roman" panose="02020603050405020304" pitchFamily="18" charset="0"/>
              </a:rPr>
              <a:t>tử</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được</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xếp</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thành</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một</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hàng</a:t>
            </a:r>
            <a:r>
              <a:rPr lang="vi-VN" sz="2400" dirty="0">
                <a:solidFill>
                  <a:schemeClr val="bg1"/>
                </a:solidFill>
                <a:latin typeface="#9Slide03 Cabin Condensed" panose="00000506000000000000" pitchFamily="2" charset="-93"/>
                <a:cs typeface="Times New Roman" panose="02020603050405020304" pitchFamily="18" charset="0"/>
              </a:rPr>
              <a:t> (chu </a:t>
            </a:r>
            <a:r>
              <a:rPr lang="vi-VN" sz="2400" dirty="0" err="1">
                <a:solidFill>
                  <a:schemeClr val="bg1"/>
                </a:solidFill>
                <a:latin typeface="#9Slide03 Cabin Condensed" panose="00000506000000000000" pitchFamily="2" charset="-93"/>
                <a:cs typeface="Times New Roman" panose="02020603050405020304" pitchFamily="18" charset="0"/>
              </a:rPr>
              <a:t>kì</a:t>
            </a:r>
            <a:r>
              <a:rPr lang="vi-VN" sz="2400" dirty="0">
                <a:solidFill>
                  <a:schemeClr val="bg1"/>
                </a:solidFill>
                <a:latin typeface="#9Slide03 Cabin Condensed" panose="00000506000000000000" pitchFamily="2" charset="-93"/>
                <a:cs typeface="Times New Roman" panose="02020603050405020304" pitchFamily="18" charset="0"/>
              </a:rPr>
              <a:t>)</a:t>
            </a:r>
          </a:p>
          <a:p>
            <a:pPr eaLnBrk="1" hangingPunct="1"/>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Số</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thứ</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tự</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của</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nhóm</a:t>
            </a:r>
            <a:r>
              <a:rPr lang="vi-VN" sz="2400" dirty="0">
                <a:solidFill>
                  <a:schemeClr val="bg1"/>
                </a:solidFill>
                <a:latin typeface="#9Slide03 Cabin Condensed" panose="00000506000000000000" pitchFamily="2" charset="-93"/>
                <a:cs typeface="Times New Roman" panose="02020603050405020304" pitchFamily="18" charset="0"/>
              </a:rPr>
              <a:t> A </a:t>
            </a:r>
            <a:r>
              <a:rPr lang="vi-VN" sz="2400" dirty="0" err="1">
                <a:solidFill>
                  <a:schemeClr val="bg1"/>
                </a:solidFill>
                <a:latin typeface="#9Slide03 Cabin Condensed" panose="00000506000000000000" pitchFamily="2" charset="-93"/>
                <a:cs typeface="Times New Roman" panose="02020603050405020304" pitchFamily="18" charset="0"/>
              </a:rPr>
              <a:t>bằng</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số</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electron</a:t>
            </a:r>
            <a:r>
              <a:rPr lang="vi-VN" sz="2400" dirty="0">
                <a:solidFill>
                  <a:schemeClr val="bg1"/>
                </a:solidFill>
                <a:latin typeface="#9Slide03 Cabin Condensed" panose="00000506000000000000" pitchFamily="2" charset="-93"/>
                <a:cs typeface="Times New Roman" panose="02020603050405020304" pitchFamily="18" charset="0"/>
              </a:rPr>
              <a:t> ở </a:t>
            </a:r>
            <a:r>
              <a:rPr lang="vi-VN" sz="2400" dirty="0" err="1">
                <a:solidFill>
                  <a:schemeClr val="bg1"/>
                </a:solidFill>
                <a:latin typeface="#9Slide03 Cabin Condensed" panose="00000506000000000000" pitchFamily="2" charset="-93"/>
                <a:cs typeface="Times New Roman" panose="02020603050405020304" pitchFamily="18" charset="0"/>
              </a:rPr>
              <a:t>lớp</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ngoài</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cùng</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của</a:t>
            </a:r>
            <a:r>
              <a:rPr lang="vi-VN" sz="2400" dirty="0">
                <a:solidFill>
                  <a:schemeClr val="bg1"/>
                </a:solidFill>
                <a:latin typeface="#9Slide03 Cabin Condensed" panose="00000506000000000000" pitchFamily="2" charset="-93"/>
                <a:cs typeface="Times New Roman" panose="02020603050405020304" pitchFamily="18" charset="0"/>
              </a:rPr>
              <a:t> nguyên </a:t>
            </a:r>
            <a:r>
              <a:rPr lang="vi-VN" sz="2400" dirty="0" err="1">
                <a:solidFill>
                  <a:schemeClr val="bg1"/>
                </a:solidFill>
                <a:latin typeface="#9Slide03 Cabin Condensed" panose="00000506000000000000" pitchFamily="2" charset="-93"/>
                <a:cs typeface="Times New Roman" panose="02020603050405020304" pitchFamily="18" charset="0"/>
              </a:rPr>
              <a:t>tử</a:t>
            </a:r>
            <a:r>
              <a:rPr lang="vi-VN" sz="2400" dirty="0">
                <a:solidFill>
                  <a:schemeClr val="bg1"/>
                </a:solidFill>
                <a:latin typeface="#9Slide03 Cabin Condensed" panose="00000506000000000000" pitchFamily="2" charset="-93"/>
                <a:cs typeface="Times New Roman" panose="02020603050405020304" pitchFamily="18" charset="0"/>
              </a:rPr>
              <a:t> </a:t>
            </a:r>
            <a:r>
              <a:rPr lang="vi-VN" sz="2400" dirty="0" err="1">
                <a:solidFill>
                  <a:schemeClr val="bg1"/>
                </a:solidFill>
                <a:latin typeface="#9Slide03 Cabin Condensed" panose="00000506000000000000" pitchFamily="2" charset="-93"/>
                <a:cs typeface="Times New Roman" panose="02020603050405020304" pitchFamily="18" charset="0"/>
              </a:rPr>
              <a:t>các</a:t>
            </a:r>
            <a:r>
              <a:rPr lang="vi-VN" sz="2400" dirty="0">
                <a:solidFill>
                  <a:schemeClr val="bg1"/>
                </a:solidFill>
                <a:latin typeface="#9Slide03 Cabin Condensed" panose="00000506000000000000" pitchFamily="2" charset="-93"/>
                <a:cs typeface="Times New Roman" panose="02020603050405020304" pitchFamily="18" charset="0"/>
              </a:rPr>
              <a:t> nguyên trong </a:t>
            </a:r>
            <a:r>
              <a:rPr lang="vi-VN" sz="2400" dirty="0" err="1">
                <a:solidFill>
                  <a:schemeClr val="bg1"/>
                </a:solidFill>
                <a:latin typeface="#9Slide03 Cabin Condensed" panose="00000506000000000000" pitchFamily="2" charset="-93"/>
                <a:cs typeface="Times New Roman" panose="02020603050405020304" pitchFamily="18" charset="0"/>
              </a:rPr>
              <a:t>nhóm</a:t>
            </a:r>
            <a:endParaRPr lang="zh-CN" altLang="zh-CN" sz="2400" dirty="0">
              <a:solidFill>
                <a:schemeClr val="bg1"/>
              </a:solidFill>
              <a:latin typeface="#9Slide03 Cabin Condensed" panose="00000506000000000000" pitchFamily="2" charset="-93"/>
              <a:ea typeface="+mn-ea"/>
              <a:cs typeface="Times New Roman" panose="02020603050405020304" pitchFamily="18" charset="0"/>
              <a:sym typeface="+mn-lt"/>
            </a:endParaRPr>
          </a:p>
        </p:txBody>
      </p:sp>
      <p:sp>
        <p:nvSpPr>
          <p:cNvPr id="12" name="Hộp Văn bản 11">
            <a:extLst>
              <a:ext uri="{FF2B5EF4-FFF2-40B4-BE49-F238E27FC236}">
                <a16:creationId xmlns:a16="http://schemas.microsoft.com/office/drawing/2014/main" id="{8BEB30DB-F2B5-B46C-5B57-C06B461ADC3F}"/>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100462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1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grpId="0" nodeType="withEffect">
                                  <p:stCondLst>
                                    <p:cond delay="50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par>
                                <p:cTn id="40" presetID="53" presetClass="entr" presetSubtype="16" fill="hold" grpId="0" nodeType="withEffect">
                                  <p:stCondLst>
                                    <p:cond delay="60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par>
                                <p:cTn id="45" presetID="53" presetClass="entr" presetSubtype="16" fill="hold" grpId="0" nodeType="withEffect">
                                  <p:stCondLst>
                                    <p:cond delay="70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par>
                          <p:cTn id="50" fill="hold">
                            <p:stCondLst>
                              <p:cond delay="1200"/>
                            </p:stCondLst>
                            <p:childTnLst>
                              <p:par>
                                <p:cTn id="51" presetID="42" presetClass="entr" presetSubtype="0"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3" grpId="0" animBg="1"/>
      <p:bldP spid="14" grpId="0" animBg="1"/>
      <p:bldP spid="15" grpId="0" animBg="1"/>
      <p:bldP spid="16" grpId="0" animBg="1"/>
      <p:bldP spid="17" grpId="0" animBg="1"/>
      <p:bldP spid="18" grpId="0" animBg="1"/>
      <p:bldP spid="19" grpId="0" animBg="1"/>
      <p:bldP spid="20" grpId="0"/>
      <p:bldP spid="22" grpId="0"/>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7407496" y="2396215"/>
            <a:ext cx="1087386" cy="940187"/>
            <a:chOff x="1465545" y="3524250"/>
            <a:chExt cx="889616" cy="769188"/>
          </a:xfrm>
        </p:grpSpPr>
        <p:sp>
          <p:nvSpPr>
            <p:cNvPr id="6" name="六边形 5"/>
            <p:cNvSpPr/>
            <p:nvPr/>
          </p:nvSpPr>
          <p:spPr>
            <a:xfrm>
              <a:off x="1480540" y="3524250"/>
              <a:ext cx="848894" cy="731806"/>
            </a:xfrm>
            <a:prstGeom prst="hexagon">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a:latin typeface="#9Slide03 Cabin Condensed" panose="00000506000000000000" pitchFamily="2" charset="-93"/>
                <a:cs typeface="Times New Roman" panose="02020603050405020304" pitchFamily="18" charset="0"/>
                <a:sym typeface="+mn-lt"/>
              </a:endParaRPr>
            </a:p>
          </p:txBody>
        </p:sp>
        <p:sp>
          <p:nvSpPr>
            <p:cNvPr id="7" name="文本框 24"/>
            <p:cNvSpPr txBox="1"/>
            <p:nvPr/>
          </p:nvSpPr>
          <p:spPr>
            <a:xfrm>
              <a:off x="1465545" y="3719336"/>
              <a:ext cx="889616" cy="574102"/>
            </a:xfrm>
            <a:prstGeom prst="rect">
              <a:avLst/>
            </a:prstGeom>
            <a:noFill/>
          </p:spPr>
          <p:txBody>
            <a:bodyPr wrap="square" rtlCol="0">
              <a:spAutoFit/>
            </a:bodyPr>
            <a:lstStyle/>
            <a:p>
              <a:pPr algn="ctr" defTabSz="1219170">
                <a:lnSpc>
                  <a:spcPct val="90000"/>
                </a:lnSpc>
                <a:spcBef>
                  <a:spcPts val="1000"/>
                </a:spcBef>
              </a:pPr>
              <a:r>
                <a:rPr lang="en-US" altLang="zh-CN" sz="4400" b="1">
                  <a:solidFill>
                    <a:srgbClr val="FFFFFF"/>
                  </a:solidFill>
                  <a:latin typeface="#9Slide03 Cabin Condensed" panose="00000506000000000000" pitchFamily="2" charset="-93"/>
                  <a:cs typeface="Times New Roman" panose="02020603050405020304" pitchFamily="18" charset="0"/>
                  <a:sym typeface="+mn-lt"/>
                </a:rPr>
                <a:t>B</a:t>
              </a:r>
              <a:endParaRPr lang="zh-CN" altLang="en-US" sz="4400" b="1" dirty="0">
                <a:solidFill>
                  <a:srgbClr val="FFFFFF"/>
                </a:solidFill>
                <a:latin typeface="#9Slide03 Cabin Condensed" panose="00000506000000000000" pitchFamily="2" charset="-93"/>
                <a:cs typeface="Times New Roman" panose="02020603050405020304" pitchFamily="18" charset="0"/>
                <a:sym typeface="+mn-lt"/>
              </a:endParaRPr>
            </a:p>
          </p:txBody>
        </p:sp>
      </p:grpSp>
      <p:sp>
        <p:nvSpPr>
          <p:cNvPr id="29" name="文本框 28"/>
          <p:cNvSpPr txBox="1"/>
          <p:nvPr/>
        </p:nvSpPr>
        <p:spPr>
          <a:xfrm>
            <a:off x="10333254" y="1145125"/>
            <a:ext cx="582211" cy="707886"/>
          </a:xfrm>
          <a:prstGeom prst="rect">
            <a:avLst/>
          </a:prstGeom>
          <a:noFill/>
        </p:spPr>
        <p:txBody>
          <a:bodyPr wrap="none" rtlCol="0">
            <a:spAutoFit/>
          </a:bodyPr>
          <a:lstStyle/>
          <a:p>
            <a:pPr eaLnBrk="0" hangingPunct="0">
              <a:defRPr/>
            </a:pPr>
            <a:r>
              <a:rPr lang="en-US" altLang="zh-CN" sz="4000">
                <a:latin typeface="#9Slide03 Cabin Condensed" panose="00000506000000000000" pitchFamily="2" charset="-93"/>
                <a:cs typeface="Times New Roman" panose="02020603050405020304" pitchFamily="18" charset="0"/>
                <a:sym typeface="+mn-lt"/>
              </a:rPr>
              <a:t>16</a:t>
            </a:r>
            <a:endParaRPr lang="en-US" altLang="zh-CN" sz="4000" dirty="0">
              <a:latin typeface="#9Slide03 Cabin Condensed" panose="00000506000000000000" pitchFamily="2" charset="-93"/>
              <a:cs typeface="Times New Roman" panose="02020603050405020304" pitchFamily="18" charset="0"/>
              <a:sym typeface="+mn-lt"/>
            </a:endParaRPr>
          </a:p>
        </p:txBody>
      </p:sp>
      <p:sp>
        <p:nvSpPr>
          <p:cNvPr id="32" name="文本框 31"/>
          <p:cNvSpPr txBox="1"/>
          <p:nvPr/>
        </p:nvSpPr>
        <p:spPr>
          <a:xfrm>
            <a:off x="8968688" y="2456873"/>
            <a:ext cx="567784" cy="707886"/>
          </a:xfrm>
          <a:prstGeom prst="rect">
            <a:avLst/>
          </a:prstGeom>
          <a:noFill/>
        </p:spPr>
        <p:txBody>
          <a:bodyPr wrap="none" rtlCol="0">
            <a:spAutoFit/>
          </a:bodyPr>
          <a:lstStyle/>
          <a:p>
            <a:pPr eaLnBrk="0" hangingPunct="0">
              <a:defRPr/>
            </a:pPr>
            <a:r>
              <a:rPr lang="en-US" altLang="zh-CN" sz="4000">
                <a:latin typeface="#9Slide03 Cabin Condensed" panose="00000506000000000000" pitchFamily="2" charset="-93"/>
                <a:cs typeface="Times New Roman" panose="02020603050405020304" pitchFamily="18" charset="0"/>
                <a:sym typeface="+mn-lt"/>
              </a:rPr>
              <a:t>14</a:t>
            </a:r>
            <a:endParaRPr lang="en-US" altLang="zh-CN" sz="4000" dirty="0">
              <a:latin typeface="#9Slide03 Cabin Condensed" panose="00000506000000000000" pitchFamily="2" charset="-93"/>
              <a:cs typeface="Times New Roman" panose="02020603050405020304" pitchFamily="18" charset="0"/>
              <a:sym typeface="+mn-lt"/>
            </a:endParaRPr>
          </a:p>
        </p:txBody>
      </p:sp>
      <p:sp>
        <p:nvSpPr>
          <p:cNvPr id="35" name="文本框 34"/>
          <p:cNvSpPr txBox="1"/>
          <p:nvPr/>
        </p:nvSpPr>
        <p:spPr>
          <a:xfrm>
            <a:off x="8348694" y="4080252"/>
            <a:ext cx="646331" cy="707886"/>
          </a:xfrm>
          <a:prstGeom prst="rect">
            <a:avLst/>
          </a:prstGeom>
          <a:noFill/>
        </p:spPr>
        <p:txBody>
          <a:bodyPr wrap="none" rtlCol="0">
            <a:spAutoFit/>
          </a:bodyPr>
          <a:lstStyle/>
          <a:p>
            <a:pPr eaLnBrk="0" hangingPunct="0">
              <a:defRPr/>
            </a:pPr>
            <a:r>
              <a:rPr lang="en-US" altLang="zh-CN" sz="4000">
                <a:latin typeface="#9Slide03 Cabin Condensed" panose="00000506000000000000" pitchFamily="2" charset="-93"/>
                <a:cs typeface="Times New Roman" panose="02020603050405020304" pitchFamily="18" charset="0"/>
                <a:sym typeface="+mn-lt"/>
              </a:rPr>
              <a:t>33</a:t>
            </a:r>
            <a:endParaRPr lang="en-US" altLang="zh-CN" sz="4000" dirty="0">
              <a:latin typeface="#9Slide03 Cabin Condensed" panose="00000506000000000000" pitchFamily="2" charset="-93"/>
              <a:cs typeface="Times New Roman" panose="02020603050405020304" pitchFamily="18" charset="0"/>
              <a:sym typeface="+mn-lt"/>
            </a:endParaRPr>
          </a:p>
        </p:txBody>
      </p:sp>
      <p:sp>
        <p:nvSpPr>
          <p:cNvPr id="38" name="文本框 37"/>
          <p:cNvSpPr txBox="1"/>
          <p:nvPr/>
        </p:nvSpPr>
        <p:spPr>
          <a:xfrm>
            <a:off x="7271938" y="5470338"/>
            <a:ext cx="647934" cy="707886"/>
          </a:xfrm>
          <a:prstGeom prst="rect">
            <a:avLst/>
          </a:prstGeom>
          <a:noFill/>
        </p:spPr>
        <p:txBody>
          <a:bodyPr wrap="none" rtlCol="0">
            <a:spAutoFit/>
          </a:bodyPr>
          <a:lstStyle/>
          <a:p>
            <a:pPr eaLnBrk="0" hangingPunct="0">
              <a:defRPr/>
            </a:pPr>
            <a:r>
              <a:rPr lang="en-US" altLang="zh-CN" sz="4000">
                <a:latin typeface="#9Slide03 Cabin Condensed" panose="00000506000000000000" pitchFamily="2" charset="-93"/>
                <a:cs typeface="Times New Roman" panose="02020603050405020304" pitchFamily="18" charset="0"/>
                <a:sym typeface="+mn-lt"/>
              </a:rPr>
              <a:t>35</a:t>
            </a:r>
            <a:endParaRPr lang="en-US" altLang="zh-CN" sz="4000" dirty="0">
              <a:latin typeface="#9Slide03 Cabin Condensed" panose="00000506000000000000" pitchFamily="2" charset="-93"/>
              <a:cs typeface="Times New Roman" panose="02020603050405020304" pitchFamily="18" charset="0"/>
              <a:sym typeface="+mn-lt"/>
            </a:endParaRPr>
          </a:p>
        </p:txBody>
      </p:sp>
      <p:grpSp>
        <p:nvGrpSpPr>
          <p:cNvPr id="40" name="组合 4">
            <a:extLst>
              <a:ext uri="{FF2B5EF4-FFF2-40B4-BE49-F238E27FC236}">
                <a16:creationId xmlns:a16="http://schemas.microsoft.com/office/drawing/2014/main" id="{908AA4E8-0733-826D-3B73-93A248533B5F}"/>
              </a:ext>
            </a:extLst>
          </p:cNvPr>
          <p:cNvGrpSpPr/>
          <p:nvPr/>
        </p:nvGrpSpPr>
        <p:grpSpPr>
          <a:xfrm>
            <a:off x="8801944" y="1051821"/>
            <a:ext cx="1087386" cy="940187"/>
            <a:chOff x="1465545" y="3524250"/>
            <a:chExt cx="889616" cy="769188"/>
          </a:xfrm>
        </p:grpSpPr>
        <p:sp>
          <p:nvSpPr>
            <p:cNvPr id="41" name="六边形 5">
              <a:extLst>
                <a:ext uri="{FF2B5EF4-FFF2-40B4-BE49-F238E27FC236}">
                  <a16:creationId xmlns:a16="http://schemas.microsoft.com/office/drawing/2014/main" id="{B0A27378-F812-A5FA-5A27-7B05AD681860}"/>
                </a:ext>
              </a:extLst>
            </p:cNvPr>
            <p:cNvSpPr/>
            <p:nvPr/>
          </p:nvSpPr>
          <p:spPr>
            <a:xfrm>
              <a:off x="1480540" y="3524250"/>
              <a:ext cx="848894" cy="731806"/>
            </a:xfrm>
            <a:prstGeom prst="hexagon">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a:latin typeface="#9Slide03 Cabin Condensed" panose="00000506000000000000" pitchFamily="2" charset="-93"/>
                <a:cs typeface="Times New Roman" panose="02020603050405020304" pitchFamily="18" charset="0"/>
                <a:sym typeface="+mn-lt"/>
              </a:endParaRPr>
            </a:p>
          </p:txBody>
        </p:sp>
        <p:sp>
          <p:nvSpPr>
            <p:cNvPr id="42" name="文本框 24">
              <a:extLst>
                <a:ext uri="{FF2B5EF4-FFF2-40B4-BE49-F238E27FC236}">
                  <a16:creationId xmlns:a16="http://schemas.microsoft.com/office/drawing/2014/main" id="{899C2392-1740-98A9-0A02-A21652C6B7C5}"/>
                </a:ext>
              </a:extLst>
            </p:cNvPr>
            <p:cNvSpPr txBox="1"/>
            <p:nvPr/>
          </p:nvSpPr>
          <p:spPr>
            <a:xfrm>
              <a:off x="1465545" y="3719336"/>
              <a:ext cx="889616" cy="574102"/>
            </a:xfrm>
            <a:prstGeom prst="rect">
              <a:avLst/>
            </a:prstGeom>
            <a:noFill/>
          </p:spPr>
          <p:txBody>
            <a:bodyPr wrap="square" rtlCol="0">
              <a:spAutoFit/>
            </a:bodyPr>
            <a:lstStyle/>
            <a:p>
              <a:pPr algn="ctr" defTabSz="1219170">
                <a:lnSpc>
                  <a:spcPct val="90000"/>
                </a:lnSpc>
                <a:spcBef>
                  <a:spcPts val="1000"/>
                </a:spcBef>
              </a:pPr>
              <a:r>
                <a:rPr lang="en-US" altLang="zh-CN" sz="4400" b="1">
                  <a:solidFill>
                    <a:srgbClr val="FFFFFF"/>
                  </a:solidFill>
                  <a:latin typeface="#9Slide03 Cabin Condensed" panose="00000506000000000000" pitchFamily="2" charset="-93"/>
                  <a:cs typeface="Times New Roman" panose="02020603050405020304" pitchFamily="18" charset="0"/>
                  <a:sym typeface="+mn-lt"/>
                </a:rPr>
                <a:t>A</a:t>
              </a:r>
              <a:endParaRPr lang="zh-CN" altLang="en-US" sz="4400" b="1" dirty="0">
                <a:solidFill>
                  <a:srgbClr val="FFFFFF"/>
                </a:solidFill>
                <a:latin typeface="#9Slide03 Cabin Condensed" panose="00000506000000000000" pitchFamily="2" charset="-93"/>
                <a:cs typeface="Times New Roman" panose="02020603050405020304" pitchFamily="18" charset="0"/>
                <a:sym typeface="+mn-lt"/>
              </a:endParaRPr>
            </a:p>
          </p:txBody>
        </p:sp>
      </p:grpSp>
      <p:grpSp>
        <p:nvGrpSpPr>
          <p:cNvPr id="43" name="组合 4">
            <a:extLst>
              <a:ext uri="{FF2B5EF4-FFF2-40B4-BE49-F238E27FC236}">
                <a16:creationId xmlns:a16="http://schemas.microsoft.com/office/drawing/2014/main" id="{5DE6AE85-ECDD-66C7-C793-608B925977F9}"/>
              </a:ext>
            </a:extLst>
          </p:cNvPr>
          <p:cNvGrpSpPr/>
          <p:nvPr/>
        </p:nvGrpSpPr>
        <p:grpSpPr>
          <a:xfrm>
            <a:off x="6810825" y="3981380"/>
            <a:ext cx="1087386" cy="940187"/>
            <a:chOff x="1465545" y="3524250"/>
            <a:chExt cx="889616" cy="769188"/>
          </a:xfrm>
        </p:grpSpPr>
        <p:sp>
          <p:nvSpPr>
            <p:cNvPr id="44" name="六边形 5">
              <a:extLst>
                <a:ext uri="{FF2B5EF4-FFF2-40B4-BE49-F238E27FC236}">
                  <a16:creationId xmlns:a16="http://schemas.microsoft.com/office/drawing/2014/main" id="{BCAFBD9A-AEC5-D357-F233-3A016F7DFD16}"/>
                </a:ext>
              </a:extLst>
            </p:cNvPr>
            <p:cNvSpPr/>
            <p:nvPr/>
          </p:nvSpPr>
          <p:spPr>
            <a:xfrm>
              <a:off x="1480540" y="3524250"/>
              <a:ext cx="848894" cy="731806"/>
            </a:xfrm>
            <a:prstGeom prst="hexagon">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a:latin typeface="#9Slide03 Cabin Condensed" panose="00000506000000000000" pitchFamily="2" charset="-93"/>
                <a:cs typeface="Times New Roman" panose="02020603050405020304" pitchFamily="18" charset="0"/>
                <a:sym typeface="+mn-lt"/>
              </a:endParaRPr>
            </a:p>
          </p:txBody>
        </p:sp>
        <p:sp>
          <p:nvSpPr>
            <p:cNvPr id="45" name="文本框 24">
              <a:extLst>
                <a:ext uri="{FF2B5EF4-FFF2-40B4-BE49-F238E27FC236}">
                  <a16:creationId xmlns:a16="http://schemas.microsoft.com/office/drawing/2014/main" id="{720E5809-8A90-3943-23A4-BFD34C15948B}"/>
                </a:ext>
              </a:extLst>
            </p:cNvPr>
            <p:cNvSpPr txBox="1"/>
            <p:nvPr/>
          </p:nvSpPr>
          <p:spPr>
            <a:xfrm>
              <a:off x="1465545" y="3719336"/>
              <a:ext cx="889616" cy="574102"/>
            </a:xfrm>
            <a:prstGeom prst="rect">
              <a:avLst/>
            </a:prstGeom>
            <a:noFill/>
          </p:spPr>
          <p:txBody>
            <a:bodyPr wrap="square" rtlCol="0">
              <a:spAutoFit/>
            </a:bodyPr>
            <a:lstStyle/>
            <a:p>
              <a:pPr algn="ctr" defTabSz="1219170">
                <a:lnSpc>
                  <a:spcPct val="90000"/>
                </a:lnSpc>
                <a:spcBef>
                  <a:spcPts val="1000"/>
                </a:spcBef>
              </a:pPr>
              <a:r>
                <a:rPr lang="en-US" altLang="zh-CN" sz="4400" b="1">
                  <a:solidFill>
                    <a:srgbClr val="FFFFFF"/>
                  </a:solidFill>
                  <a:latin typeface="#9Slide03 Cabin Condensed" panose="00000506000000000000" pitchFamily="2" charset="-93"/>
                  <a:cs typeface="Times New Roman" panose="02020603050405020304" pitchFamily="18" charset="0"/>
                  <a:sym typeface="+mn-lt"/>
                </a:rPr>
                <a:t>C</a:t>
              </a:r>
              <a:endParaRPr lang="zh-CN" altLang="en-US" sz="4400" b="1" dirty="0">
                <a:solidFill>
                  <a:srgbClr val="FFFFFF"/>
                </a:solidFill>
                <a:latin typeface="#9Slide03 Cabin Condensed" panose="00000506000000000000" pitchFamily="2" charset="-93"/>
                <a:cs typeface="Times New Roman" panose="02020603050405020304" pitchFamily="18" charset="0"/>
                <a:sym typeface="+mn-lt"/>
              </a:endParaRPr>
            </a:p>
          </p:txBody>
        </p:sp>
      </p:grpSp>
      <p:grpSp>
        <p:nvGrpSpPr>
          <p:cNvPr id="46" name="组合 4">
            <a:extLst>
              <a:ext uri="{FF2B5EF4-FFF2-40B4-BE49-F238E27FC236}">
                <a16:creationId xmlns:a16="http://schemas.microsoft.com/office/drawing/2014/main" id="{BB28740C-A386-5FF3-B447-856B8B62BA3E}"/>
              </a:ext>
            </a:extLst>
          </p:cNvPr>
          <p:cNvGrpSpPr/>
          <p:nvPr/>
        </p:nvGrpSpPr>
        <p:grpSpPr>
          <a:xfrm>
            <a:off x="5770957" y="5371466"/>
            <a:ext cx="1087386" cy="940187"/>
            <a:chOff x="1465545" y="3524250"/>
            <a:chExt cx="889616" cy="769188"/>
          </a:xfrm>
        </p:grpSpPr>
        <p:sp>
          <p:nvSpPr>
            <p:cNvPr id="54" name="六边形 5">
              <a:extLst>
                <a:ext uri="{FF2B5EF4-FFF2-40B4-BE49-F238E27FC236}">
                  <a16:creationId xmlns:a16="http://schemas.microsoft.com/office/drawing/2014/main" id="{CF66382F-5E44-AA33-EB0D-9846C21EB328}"/>
                </a:ext>
              </a:extLst>
            </p:cNvPr>
            <p:cNvSpPr/>
            <p:nvPr/>
          </p:nvSpPr>
          <p:spPr>
            <a:xfrm>
              <a:off x="1480540" y="3524250"/>
              <a:ext cx="848894" cy="731806"/>
            </a:xfrm>
            <a:prstGeom prst="hexagon">
              <a:avLst/>
            </a:prstGeom>
            <a:solidFill>
              <a:srgbClr val="EFA2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a:latin typeface="#9Slide03 Cabin Condensed" panose="00000506000000000000" pitchFamily="2" charset="-93"/>
                <a:cs typeface="Times New Roman" panose="02020603050405020304" pitchFamily="18" charset="0"/>
                <a:sym typeface="+mn-lt"/>
              </a:endParaRPr>
            </a:p>
          </p:txBody>
        </p:sp>
        <p:sp>
          <p:nvSpPr>
            <p:cNvPr id="55" name="文本框 24">
              <a:extLst>
                <a:ext uri="{FF2B5EF4-FFF2-40B4-BE49-F238E27FC236}">
                  <a16:creationId xmlns:a16="http://schemas.microsoft.com/office/drawing/2014/main" id="{ED3CA009-7177-2AE2-2A7D-3D0D8D3A8747}"/>
                </a:ext>
              </a:extLst>
            </p:cNvPr>
            <p:cNvSpPr txBox="1"/>
            <p:nvPr/>
          </p:nvSpPr>
          <p:spPr>
            <a:xfrm>
              <a:off x="1465545" y="3719336"/>
              <a:ext cx="889616" cy="574102"/>
            </a:xfrm>
            <a:prstGeom prst="rect">
              <a:avLst/>
            </a:prstGeom>
            <a:noFill/>
          </p:spPr>
          <p:txBody>
            <a:bodyPr wrap="square" rtlCol="0">
              <a:spAutoFit/>
            </a:bodyPr>
            <a:lstStyle/>
            <a:p>
              <a:pPr algn="ctr" defTabSz="1219170">
                <a:lnSpc>
                  <a:spcPct val="90000"/>
                </a:lnSpc>
                <a:spcBef>
                  <a:spcPts val="1000"/>
                </a:spcBef>
              </a:pPr>
              <a:r>
                <a:rPr lang="en-US" altLang="zh-CN" sz="4400" b="1">
                  <a:solidFill>
                    <a:srgbClr val="FFFFFF"/>
                  </a:solidFill>
                  <a:latin typeface="#9Slide03 Cabin Condensed" panose="00000506000000000000" pitchFamily="2" charset="-93"/>
                  <a:cs typeface="Times New Roman" panose="02020603050405020304" pitchFamily="18" charset="0"/>
                  <a:sym typeface="+mn-lt"/>
                </a:rPr>
                <a:t>D</a:t>
              </a:r>
              <a:endParaRPr lang="zh-CN" altLang="en-US" sz="4400" b="1" dirty="0">
                <a:solidFill>
                  <a:srgbClr val="FFFFFF"/>
                </a:solidFill>
                <a:latin typeface="#9Slide03 Cabin Condensed" panose="00000506000000000000" pitchFamily="2" charset="-93"/>
                <a:cs typeface="Times New Roman" panose="02020603050405020304" pitchFamily="18" charset="0"/>
                <a:sym typeface="+mn-lt"/>
              </a:endParaRPr>
            </a:p>
          </p:txBody>
        </p:sp>
      </p:grpSp>
      <p:grpSp>
        <p:nvGrpSpPr>
          <p:cNvPr id="56" name="Group 55">
            <a:extLst>
              <a:ext uri="{FF2B5EF4-FFF2-40B4-BE49-F238E27FC236}">
                <a16:creationId xmlns:a16="http://schemas.microsoft.com/office/drawing/2014/main" id="{9870CB92-A902-885C-010B-3BA5BDC884D6}"/>
              </a:ext>
            </a:extLst>
          </p:cNvPr>
          <p:cNvGrpSpPr/>
          <p:nvPr/>
        </p:nvGrpSpPr>
        <p:grpSpPr>
          <a:xfrm>
            <a:off x="492370" y="2178692"/>
            <a:ext cx="5603630" cy="2371011"/>
            <a:chOff x="3144520" y="447040"/>
            <a:chExt cx="6305627" cy="822960"/>
          </a:xfrm>
        </p:grpSpPr>
        <p:sp>
          <p:nvSpPr>
            <p:cNvPr id="57" name="Rectangle: Rounded Corners 56">
              <a:extLst>
                <a:ext uri="{FF2B5EF4-FFF2-40B4-BE49-F238E27FC236}">
                  <a16:creationId xmlns:a16="http://schemas.microsoft.com/office/drawing/2014/main" id="{E8B8D343-C552-057B-2DB9-86ACC6A00E41}"/>
                </a:ext>
              </a:extLst>
            </p:cNvPr>
            <p:cNvSpPr/>
            <p:nvPr/>
          </p:nvSpPr>
          <p:spPr>
            <a:xfrm>
              <a:off x="3144520" y="447040"/>
              <a:ext cx="6305627" cy="822960"/>
            </a:xfrm>
            <a:prstGeom prst="roundRect">
              <a:avLst>
                <a:gd name="adj" fmla="val 50000"/>
              </a:avLst>
            </a:prstGeom>
            <a:solidFill>
              <a:srgbClr val="00602B"/>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8F23ADAE-6C45-ADF3-BD3A-D6B51281762A}"/>
                </a:ext>
              </a:extLst>
            </p:cNvPr>
            <p:cNvSpPr txBox="1"/>
            <p:nvPr/>
          </p:nvSpPr>
          <p:spPr>
            <a:xfrm>
              <a:off x="3383498" y="541287"/>
              <a:ext cx="5827670" cy="715740"/>
            </a:xfrm>
            <a:prstGeom prst="rect">
              <a:avLst/>
            </a:prstGeom>
            <a:noFill/>
          </p:spPr>
          <p:txBody>
            <a:bodyPr wrap="square" rtlCol="0">
              <a:spAutoFit/>
            </a:bodyPr>
            <a:lstStyle/>
            <a:p>
              <a:pPr algn="ctr"/>
              <a:r>
                <a:rPr lang="vi-VN" sz="3200" b="1" i="0">
                  <a:solidFill>
                    <a:schemeClr val="bg1"/>
                  </a:solidFill>
                  <a:effectLst/>
                  <a:latin typeface="#9Slide03 Cabin Condensed" panose="00000506000000000000" pitchFamily="2" charset="-93"/>
                  <a:cs typeface="Times New Roman" panose="02020603050405020304" pitchFamily="18" charset="0"/>
                </a:rPr>
                <a:t>Câu 4:</a:t>
              </a:r>
              <a:r>
                <a:rPr lang="vi-VN" sz="3200" b="0" i="0">
                  <a:solidFill>
                    <a:schemeClr val="bg1"/>
                  </a:solidFill>
                  <a:effectLst/>
                  <a:latin typeface="#9Slide03 Cabin Condensed" panose="00000506000000000000" pitchFamily="2" charset="-93"/>
                  <a:cs typeface="Times New Roman" panose="02020603050405020304" pitchFamily="18" charset="0"/>
                </a:rPr>
                <a:t> Nguyên tố M thuộc chu kì 3, nhóm IVA của bảng tuần hoàn. Số hiệu nguyên tử của nguyên tố M là</a:t>
              </a:r>
              <a:endParaRPr lang="en-US" sz="3200" b="1">
                <a:solidFill>
                  <a:schemeClr val="bg1"/>
                </a:solidFill>
                <a:latin typeface="#9Slide03 Cabin Condensed" panose="00000506000000000000" pitchFamily="2" charset="-93"/>
                <a:cs typeface="Times New Roman" panose="02020603050405020304" pitchFamily="18" charset="0"/>
              </a:endParaRPr>
            </a:p>
          </p:txBody>
        </p:sp>
      </p:grpSp>
      <p:pic>
        <p:nvPicPr>
          <p:cNvPr id="59" name="Picture 58">
            <a:extLst>
              <a:ext uri="{FF2B5EF4-FFF2-40B4-BE49-F238E27FC236}">
                <a16:creationId xmlns:a16="http://schemas.microsoft.com/office/drawing/2014/main" id="{2F8A65DB-4D6A-B413-38D8-179B7A8F325C}"/>
              </a:ext>
            </a:extLst>
          </p:cNvPr>
          <p:cNvPicPr>
            <a:picLocks noChangeAspect="1"/>
          </p:cNvPicPr>
          <p:nvPr/>
        </p:nvPicPr>
        <p:blipFill rotWithShape="1">
          <a:blip r:embed="rId4"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0140121" y="2581558"/>
            <a:ext cx="731402" cy="709152"/>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2" name="Hộp Văn bản 1">
            <a:extLst>
              <a:ext uri="{FF2B5EF4-FFF2-40B4-BE49-F238E27FC236}">
                <a16:creationId xmlns:a16="http://schemas.microsoft.com/office/drawing/2014/main" id="{15E5C15F-01B8-E9A6-0AD5-D59AC23C22AE}"/>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8709509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500" fill="hold"/>
                                        <p:tgtEl>
                                          <p:spTgt spid="46"/>
                                        </p:tgtEl>
                                        <p:attrNameLst>
                                          <p:attrName>ppt_w</p:attrName>
                                        </p:attrNameLst>
                                      </p:cBhvr>
                                      <p:tavLst>
                                        <p:tav tm="0">
                                          <p:val>
                                            <p:fltVal val="0"/>
                                          </p:val>
                                        </p:tav>
                                        <p:tav tm="100000">
                                          <p:val>
                                            <p:strVal val="#ppt_w"/>
                                          </p:val>
                                        </p:tav>
                                      </p:tavLst>
                                    </p:anim>
                                    <p:anim calcmode="lin" valueType="num">
                                      <p:cBhvr>
                                        <p:cTn id="23" dur="500" fill="hold"/>
                                        <p:tgtEl>
                                          <p:spTgt spid="46"/>
                                        </p:tgtEl>
                                        <p:attrNameLst>
                                          <p:attrName>ppt_h</p:attrName>
                                        </p:attrNameLst>
                                      </p:cBhvr>
                                      <p:tavLst>
                                        <p:tav tm="0">
                                          <p:val>
                                            <p:fltVal val="0"/>
                                          </p:val>
                                        </p:tav>
                                        <p:tav tm="100000">
                                          <p:val>
                                            <p:strVal val="#ppt_h"/>
                                          </p:val>
                                        </p:tav>
                                      </p:tavLst>
                                    </p:anim>
                                    <p:animEffect transition="in" filter="fade">
                                      <p:cBhvr>
                                        <p:cTn id="24" dur="500"/>
                                        <p:tgtEl>
                                          <p:spTgt spid="4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32"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 calcmode="lin" valueType="num">
                                      <p:cBhvr>
                                        <p:cTn id="49" dur="250" fill="hold"/>
                                        <p:tgtEl>
                                          <p:spTgt spid="59"/>
                                        </p:tgtEl>
                                        <p:attrNameLst>
                                          <p:attrName>ppt_w</p:attrName>
                                        </p:attrNameLst>
                                      </p:cBhvr>
                                      <p:tavLst>
                                        <p:tav tm="0">
                                          <p:val>
                                            <p:strVal val="4*#ppt_w"/>
                                          </p:val>
                                        </p:tav>
                                        <p:tav tm="100000">
                                          <p:val>
                                            <p:strVal val="#ppt_w"/>
                                          </p:val>
                                        </p:tav>
                                      </p:tavLst>
                                    </p:anim>
                                    <p:anim calcmode="lin" valueType="num">
                                      <p:cBhvr>
                                        <p:cTn id="50" dur="250" fill="hold"/>
                                        <p:tgtEl>
                                          <p:spTgt spid="5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5" grpId="0"/>
      <p:bldP spid="3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任意多边形 108"/>
          <p:cNvSpPr/>
          <p:nvPr/>
        </p:nvSpPr>
        <p:spPr>
          <a:xfrm>
            <a:off x="3010868" y="5817274"/>
            <a:ext cx="1520523" cy="709084"/>
          </a:xfrm>
          <a:custGeom>
            <a:avLst/>
            <a:gdLst>
              <a:gd name="connsiteX0" fmla="*/ 0 w 1326527"/>
              <a:gd name="connsiteY0" fmla="*/ 0 h 530610"/>
              <a:gd name="connsiteX1" fmla="*/ 1061222 w 1326527"/>
              <a:gd name="connsiteY1" fmla="*/ 0 h 530610"/>
              <a:gd name="connsiteX2" fmla="*/ 1326527 w 1326527"/>
              <a:gd name="connsiteY2" fmla="*/ 265305 h 530610"/>
              <a:gd name="connsiteX3" fmla="*/ 1061222 w 1326527"/>
              <a:gd name="connsiteY3" fmla="*/ 530610 h 530610"/>
              <a:gd name="connsiteX4" fmla="*/ 0 w 1326527"/>
              <a:gd name="connsiteY4" fmla="*/ 530610 h 530610"/>
              <a:gd name="connsiteX5" fmla="*/ 265305 w 1326527"/>
              <a:gd name="connsiteY5" fmla="*/ 265305 h 530610"/>
              <a:gd name="connsiteX6" fmla="*/ 0 w 1326527"/>
              <a:gd name="connsiteY6" fmla="*/ 0 h 5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6527" h="530610">
                <a:moveTo>
                  <a:pt x="0" y="0"/>
                </a:moveTo>
                <a:lnTo>
                  <a:pt x="1061222" y="0"/>
                </a:lnTo>
                <a:lnTo>
                  <a:pt x="1326527" y="265305"/>
                </a:lnTo>
                <a:lnTo>
                  <a:pt x="1061222" y="530610"/>
                </a:lnTo>
                <a:lnTo>
                  <a:pt x="0" y="530610"/>
                </a:lnTo>
                <a:lnTo>
                  <a:pt x="265305" y="265305"/>
                </a:lnTo>
                <a:lnTo>
                  <a:pt x="0" y="0"/>
                </a:lnTo>
                <a:close/>
              </a:path>
            </a:pathLst>
          </a:cu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latin typeface="#9Slide03 Cabin Condensed" panose="00000506000000000000" pitchFamily="2" charset="-93"/>
                <a:cs typeface="Times New Roman" panose="02020603050405020304" pitchFamily="18" charset="0"/>
                <a:sym typeface="+mn-lt"/>
              </a:rPr>
              <a:t>D</a:t>
            </a:r>
            <a:endParaRPr lang="en-US" sz="4400" b="1" dirty="0">
              <a:latin typeface="#9Slide03 Cabin Condensed" panose="00000506000000000000" pitchFamily="2" charset="-93"/>
              <a:cs typeface="Times New Roman" panose="02020603050405020304" pitchFamily="18" charset="0"/>
              <a:sym typeface="+mn-lt"/>
            </a:endParaRPr>
          </a:p>
        </p:txBody>
      </p:sp>
      <p:sp>
        <p:nvSpPr>
          <p:cNvPr id="107" name="任意多边形 106"/>
          <p:cNvSpPr/>
          <p:nvPr/>
        </p:nvSpPr>
        <p:spPr>
          <a:xfrm>
            <a:off x="3010868" y="3725698"/>
            <a:ext cx="1520523" cy="706967"/>
          </a:xfrm>
          <a:custGeom>
            <a:avLst/>
            <a:gdLst>
              <a:gd name="connsiteX0" fmla="*/ 0 w 1326527"/>
              <a:gd name="connsiteY0" fmla="*/ 0 h 530610"/>
              <a:gd name="connsiteX1" fmla="*/ 1061222 w 1326527"/>
              <a:gd name="connsiteY1" fmla="*/ 0 h 530610"/>
              <a:gd name="connsiteX2" fmla="*/ 1326527 w 1326527"/>
              <a:gd name="connsiteY2" fmla="*/ 265305 h 530610"/>
              <a:gd name="connsiteX3" fmla="*/ 1061222 w 1326527"/>
              <a:gd name="connsiteY3" fmla="*/ 530610 h 530610"/>
              <a:gd name="connsiteX4" fmla="*/ 0 w 1326527"/>
              <a:gd name="connsiteY4" fmla="*/ 530610 h 530610"/>
              <a:gd name="connsiteX5" fmla="*/ 265305 w 1326527"/>
              <a:gd name="connsiteY5" fmla="*/ 265305 h 530610"/>
              <a:gd name="connsiteX6" fmla="*/ 0 w 1326527"/>
              <a:gd name="connsiteY6" fmla="*/ 0 h 5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6527" h="530610">
                <a:moveTo>
                  <a:pt x="0" y="0"/>
                </a:moveTo>
                <a:lnTo>
                  <a:pt x="1061222" y="0"/>
                </a:lnTo>
                <a:lnTo>
                  <a:pt x="1326527" y="265305"/>
                </a:lnTo>
                <a:lnTo>
                  <a:pt x="1061222" y="530610"/>
                </a:lnTo>
                <a:lnTo>
                  <a:pt x="0" y="530610"/>
                </a:lnTo>
                <a:lnTo>
                  <a:pt x="265305" y="265305"/>
                </a:lnTo>
                <a:lnTo>
                  <a:pt x="0" y="0"/>
                </a:lnTo>
                <a:close/>
              </a:path>
            </a:pathLst>
          </a:cu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latin typeface="#9Slide03 Cabin Condensed" panose="00000506000000000000" pitchFamily="2" charset="-93"/>
                <a:cs typeface="Times New Roman" panose="02020603050405020304" pitchFamily="18" charset="0"/>
                <a:sym typeface="+mn-lt"/>
              </a:rPr>
              <a:t>B</a:t>
            </a:r>
            <a:endParaRPr lang="en-US" sz="4400" b="1" dirty="0">
              <a:latin typeface="#9Slide03 Cabin Condensed" panose="00000506000000000000" pitchFamily="2" charset="-93"/>
              <a:cs typeface="Times New Roman" panose="02020603050405020304" pitchFamily="18" charset="0"/>
              <a:sym typeface="+mn-lt"/>
            </a:endParaRPr>
          </a:p>
        </p:txBody>
      </p:sp>
      <p:sp>
        <p:nvSpPr>
          <p:cNvPr id="20" name="任意多边形 19"/>
          <p:cNvSpPr/>
          <p:nvPr/>
        </p:nvSpPr>
        <p:spPr>
          <a:xfrm>
            <a:off x="3010868" y="2656781"/>
            <a:ext cx="1520523" cy="709083"/>
          </a:xfrm>
          <a:custGeom>
            <a:avLst/>
            <a:gdLst>
              <a:gd name="connsiteX0" fmla="*/ 0 w 1326527"/>
              <a:gd name="connsiteY0" fmla="*/ 0 h 530610"/>
              <a:gd name="connsiteX1" fmla="*/ 1061222 w 1326527"/>
              <a:gd name="connsiteY1" fmla="*/ 0 h 530610"/>
              <a:gd name="connsiteX2" fmla="*/ 1326527 w 1326527"/>
              <a:gd name="connsiteY2" fmla="*/ 265305 h 530610"/>
              <a:gd name="connsiteX3" fmla="*/ 1061222 w 1326527"/>
              <a:gd name="connsiteY3" fmla="*/ 530610 h 530610"/>
              <a:gd name="connsiteX4" fmla="*/ 0 w 1326527"/>
              <a:gd name="connsiteY4" fmla="*/ 530610 h 530610"/>
              <a:gd name="connsiteX5" fmla="*/ 265305 w 1326527"/>
              <a:gd name="connsiteY5" fmla="*/ 265305 h 530610"/>
              <a:gd name="connsiteX6" fmla="*/ 0 w 1326527"/>
              <a:gd name="connsiteY6" fmla="*/ 0 h 5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6527" h="530610">
                <a:moveTo>
                  <a:pt x="0" y="0"/>
                </a:moveTo>
                <a:lnTo>
                  <a:pt x="1061222" y="0"/>
                </a:lnTo>
                <a:lnTo>
                  <a:pt x="1326527" y="265305"/>
                </a:lnTo>
                <a:lnTo>
                  <a:pt x="1061222" y="530610"/>
                </a:lnTo>
                <a:lnTo>
                  <a:pt x="0" y="530610"/>
                </a:lnTo>
                <a:lnTo>
                  <a:pt x="265305" y="265305"/>
                </a:lnTo>
                <a:lnTo>
                  <a:pt x="0" y="0"/>
                </a:lnTo>
                <a:close/>
              </a:path>
            </a:pathLst>
          </a:cu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latin typeface="#9Slide03 Cabin Condensed" panose="00000506000000000000" pitchFamily="2" charset="-93"/>
                <a:cs typeface="Times New Roman" panose="02020603050405020304" pitchFamily="18" charset="0"/>
                <a:sym typeface="+mn-lt"/>
              </a:rPr>
              <a:t>A</a:t>
            </a:r>
            <a:endParaRPr lang="en-US" sz="4400" b="1" dirty="0">
              <a:latin typeface="#9Slide03 Cabin Condensed" panose="00000506000000000000" pitchFamily="2" charset="-93"/>
              <a:cs typeface="Times New Roman" panose="02020603050405020304" pitchFamily="18" charset="0"/>
              <a:sym typeface="+mn-lt"/>
            </a:endParaRPr>
          </a:p>
        </p:txBody>
      </p:sp>
      <p:sp>
        <p:nvSpPr>
          <p:cNvPr id="108" name="任意多边形 107"/>
          <p:cNvSpPr/>
          <p:nvPr/>
        </p:nvSpPr>
        <p:spPr>
          <a:xfrm>
            <a:off x="3010868" y="4767098"/>
            <a:ext cx="1520523" cy="706967"/>
          </a:xfrm>
          <a:custGeom>
            <a:avLst/>
            <a:gdLst>
              <a:gd name="connsiteX0" fmla="*/ 0 w 1326527"/>
              <a:gd name="connsiteY0" fmla="*/ 0 h 530610"/>
              <a:gd name="connsiteX1" fmla="*/ 1061222 w 1326527"/>
              <a:gd name="connsiteY1" fmla="*/ 0 h 530610"/>
              <a:gd name="connsiteX2" fmla="*/ 1326527 w 1326527"/>
              <a:gd name="connsiteY2" fmla="*/ 265305 h 530610"/>
              <a:gd name="connsiteX3" fmla="*/ 1061222 w 1326527"/>
              <a:gd name="connsiteY3" fmla="*/ 530610 h 530610"/>
              <a:gd name="connsiteX4" fmla="*/ 0 w 1326527"/>
              <a:gd name="connsiteY4" fmla="*/ 530610 h 530610"/>
              <a:gd name="connsiteX5" fmla="*/ 265305 w 1326527"/>
              <a:gd name="connsiteY5" fmla="*/ 265305 h 530610"/>
              <a:gd name="connsiteX6" fmla="*/ 0 w 1326527"/>
              <a:gd name="connsiteY6" fmla="*/ 0 h 53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6527" h="530610">
                <a:moveTo>
                  <a:pt x="0" y="0"/>
                </a:moveTo>
                <a:lnTo>
                  <a:pt x="1061222" y="0"/>
                </a:lnTo>
                <a:lnTo>
                  <a:pt x="1326527" y="265305"/>
                </a:lnTo>
                <a:lnTo>
                  <a:pt x="1061222" y="530610"/>
                </a:lnTo>
                <a:lnTo>
                  <a:pt x="0" y="530610"/>
                </a:lnTo>
                <a:lnTo>
                  <a:pt x="265305" y="265305"/>
                </a:lnTo>
                <a:lnTo>
                  <a:pt x="0" y="0"/>
                </a:lnTo>
                <a:close/>
              </a:path>
            </a:pathLst>
          </a:cu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latin typeface="#9Slide03 Cabin Condensed" panose="00000506000000000000" pitchFamily="2" charset="-93"/>
                <a:cs typeface="Times New Roman" panose="02020603050405020304" pitchFamily="18" charset="0"/>
                <a:sym typeface="+mn-lt"/>
              </a:rPr>
              <a:t>C</a:t>
            </a:r>
            <a:endParaRPr lang="en-US" sz="4400" b="1" dirty="0">
              <a:latin typeface="#9Slide03 Cabin Condensed" panose="00000506000000000000" pitchFamily="2" charset="-93"/>
              <a:cs typeface="Times New Roman" panose="02020603050405020304" pitchFamily="18" charset="0"/>
              <a:sym typeface="+mn-lt"/>
            </a:endParaRPr>
          </a:p>
        </p:txBody>
      </p:sp>
      <p:sp>
        <p:nvSpPr>
          <p:cNvPr id="30" name="文本框 29"/>
          <p:cNvSpPr txBox="1"/>
          <p:nvPr/>
        </p:nvSpPr>
        <p:spPr>
          <a:xfrm>
            <a:off x="5067966" y="2656781"/>
            <a:ext cx="3166251" cy="584775"/>
          </a:xfrm>
          <a:prstGeom prst="rect">
            <a:avLst/>
          </a:prstGeom>
          <a:noFill/>
        </p:spPr>
        <p:txBody>
          <a:bodyPr wrap="none" rtlCol="0">
            <a:spAutoFit/>
          </a:bodyPr>
          <a:lstStyle/>
          <a:p>
            <a:pPr eaLnBrk="0" hangingPunct="0">
              <a:defRPr/>
            </a:pPr>
            <a:r>
              <a:rPr lang="vi-VN" sz="3200" i="0">
                <a:effectLst/>
                <a:latin typeface="#9Slide03 Cabin Condensed" panose="00000506000000000000" pitchFamily="2" charset="-93"/>
                <a:cs typeface="Times New Roman" panose="02020603050405020304" pitchFamily="18" charset="0"/>
              </a:rPr>
              <a:t>Chu kì 4, nhóm VIIB</a:t>
            </a:r>
            <a:endParaRPr lang="en-US" altLang="zh-CN" sz="3200" dirty="0">
              <a:latin typeface="#9Slide03 Cabin Condensed" panose="00000506000000000000" pitchFamily="2" charset="-93"/>
              <a:cs typeface="Times New Roman" panose="02020603050405020304" pitchFamily="18" charset="0"/>
              <a:sym typeface="+mn-lt"/>
            </a:endParaRPr>
          </a:p>
        </p:txBody>
      </p:sp>
      <p:sp>
        <p:nvSpPr>
          <p:cNvPr id="33" name="文本框 32"/>
          <p:cNvSpPr txBox="1"/>
          <p:nvPr/>
        </p:nvSpPr>
        <p:spPr>
          <a:xfrm>
            <a:off x="5067966" y="3724640"/>
            <a:ext cx="2856872" cy="584775"/>
          </a:xfrm>
          <a:prstGeom prst="rect">
            <a:avLst/>
          </a:prstGeom>
          <a:noFill/>
        </p:spPr>
        <p:txBody>
          <a:bodyPr wrap="none" rtlCol="0">
            <a:spAutoFit/>
          </a:bodyPr>
          <a:lstStyle/>
          <a:p>
            <a:pPr eaLnBrk="0" hangingPunct="0">
              <a:defRPr/>
            </a:pPr>
            <a:r>
              <a:rPr lang="vi-VN" sz="3200" i="0">
                <a:effectLst/>
                <a:latin typeface="#9Slide03 Cabin Condensed" panose="00000506000000000000" pitchFamily="2" charset="-93"/>
                <a:cs typeface="Times New Roman" panose="02020603050405020304" pitchFamily="18" charset="0"/>
              </a:rPr>
              <a:t>Chu kì 4,nhóm IIA</a:t>
            </a:r>
            <a:endParaRPr lang="en-US" altLang="zh-CN" sz="3200" dirty="0">
              <a:latin typeface="#9Slide03 Cabin Condensed" panose="00000506000000000000" pitchFamily="2" charset="-93"/>
              <a:cs typeface="Times New Roman" panose="02020603050405020304" pitchFamily="18" charset="0"/>
              <a:sym typeface="+mn-lt"/>
            </a:endParaRPr>
          </a:p>
        </p:txBody>
      </p:sp>
      <p:sp>
        <p:nvSpPr>
          <p:cNvPr id="36" name="文本框 35"/>
          <p:cNvSpPr txBox="1"/>
          <p:nvPr/>
        </p:nvSpPr>
        <p:spPr>
          <a:xfrm>
            <a:off x="5067966" y="4751799"/>
            <a:ext cx="3264035" cy="584775"/>
          </a:xfrm>
          <a:prstGeom prst="rect">
            <a:avLst/>
          </a:prstGeom>
          <a:noFill/>
        </p:spPr>
        <p:txBody>
          <a:bodyPr wrap="none" rtlCol="0">
            <a:spAutoFit/>
          </a:bodyPr>
          <a:lstStyle/>
          <a:p>
            <a:pPr eaLnBrk="0" hangingPunct="0">
              <a:defRPr/>
            </a:pPr>
            <a:r>
              <a:rPr lang="vi-VN" sz="3200" i="0">
                <a:effectLst/>
                <a:latin typeface="#9Slide03 Cabin Condensed" panose="00000506000000000000" pitchFamily="2" charset="-93"/>
                <a:cs typeface="Times New Roman" panose="02020603050405020304" pitchFamily="18" charset="0"/>
              </a:rPr>
              <a:t>Chu kì 4, nhóm VIIIB</a:t>
            </a:r>
            <a:endParaRPr lang="en-US" altLang="zh-CN" sz="3200" dirty="0">
              <a:latin typeface="#9Slide03 Cabin Condensed" panose="00000506000000000000" pitchFamily="2" charset="-93"/>
              <a:cs typeface="Times New Roman" panose="02020603050405020304" pitchFamily="18" charset="0"/>
              <a:sym typeface="+mn-lt"/>
            </a:endParaRPr>
          </a:p>
        </p:txBody>
      </p:sp>
      <p:sp>
        <p:nvSpPr>
          <p:cNvPr id="39" name="文本框 38"/>
          <p:cNvSpPr txBox="1"/>
          <p:nvPr/>
        </p:nvSpPr>
        <p:spPr>
          <a:xfrm>
            <a:off x="5067966" y="5819658"/>
            <a:ext cx="2932213" cy="584775"/>
          </a:xfrm>
          <a:prstGeom prst="rect">
            <a:avLst/>
          </a:prstGeom>
          <a:noFill/>
        </p:spPr>
        <p:txBody>
          <a:bodyPr wrap="none" rtlCol="0">
            <a:spAutoFit/>
          </a:bodyPr>
          <a:lstStyle/>
          <a:p>
            <a:pPr eaLnBrk="0" hangingPunct="0">
              <a:defRPr/>
            </a:pPr>
            <a:r>
              <a:rPr lang="vi-VN" sz="3200" i="0">
                <a:effectLst/>
                <a:latin typeface="#9Slide03 Cabin Condensed" panose="00000506000000000000" pitchFamily="2" charset="-93"/>
                <a:cs typeface="Times New Roman" panose="02020603050405020304" pitchFamily="18" charset="0"/>
              </a:rPr>
              <a:t>Chu kì 3, nhóm IIB</a:t>
            </a:r>
            <a:endParaRPr lang="en-US" altLang="zh-CN" sz="3200" dirty="0">
              <a:latin typeface="#9Slide03 Cabin Condensed" panose="00000506000000000000" pitchFamily="2" charset="-93"/>
              <a:cs typeface="Times New Roman" panose="02020603050405020304" pitchFamily="18" charset="0"/>
              <a:sym typeface="+mn-lt"/>
            </a:endParaRPr>
          </a:p>
        </p:txBody>
      </p:sp>
      <p:grpSp>
        <p:nvGrpSpPr>
          <p:cNvPr id="48" name="Group 47">
            <a:extLst>
              <a:ext uri="{FF2B5EF4-FFF2-40B4-BE49-F238E27FC236}">
                <a16:creationId xmlns:a16="http://schemas.microsoft.com/office/drawing/2014/main" id="{70F7176B-D08E-5ACB-BFE0-A8D93A1BC9B2}"/>
              </a:ext>
            </a:extLst>
          </p:cNvPr>
          <p:cNvGrpSpPr/>
          <p:nvPr/>
        </p:nvGrpSpPr>
        <p:grpSpPr>
          <a:xfrm>
            <a:off x="1614591" y="727698"/>
            <a:ext cx="9545805" cy="1237447"/>
            <a:chOff x="3144520" y="447040"/>
            <a:chExt cx="6305627" cy="851197"/>
          </a:xfrm>
        </p:grpSpPr>
        <p:sp>
          <p:nvSpPr>
            <p:cNvPr id="49" name="Rectangle: Rounded Corners 48">
              <a:extLst>
                <a:ext uri="{FF2B5EF4-FFF2-40B4-BE49-F238E27FC236}">
                  <a16:creationId xmlns:a16="http://schemas.microsoft.com/office/drawing/2014/main" id="{61EC15DC-AB13-A8FC-DA8D-F38B07BE15BA}"/>
                </a:ext>
              </a:extLst>
            </p:cNvPr>
            <p:cNvSpPr/>
            <p:nvPr/>
          </p:nvSpPr>
          <p:spPr>
            <a:xfrm>
              <a:off x="3144520" y="447040"/>
              <a:ext cx="6305627" cy="822960"/>
            </a:xfrm>
            <a:prstGeom prst="roundRect">
              <a:avLst>
                <a:gd name="adj" fmla="val 50000"/>
              </a:avLst>
            </a:prstGeom>
            <a:solidFill>
              <a:srgbClr val="00602B"/>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BEA4E224-E7F9-8B15-D477-47AB7380C9EA}"/>
                </a:ext>
              </a:extLst>
            </p:cNvPr>
            <p:cNvSpPr txBox="1"/>
            <p:nvPr/>
          </p:nvSpPr>
          <p:spPr>
            <a:xfrm>
              <a:off x="3428525" y="557256"/>
              <a:ext cx="5827670" cy="740981"/>
            </a:xfrm>
            <a:prstGeom prst="rect">
              <a:avLst/>
            </a:prstGeom>
            <a:noFill/>
          </p:spPr>
          <p:txBody>
            <a:bodyPr wrap="square" rtlCol="0">
              <a:spAutoFit/>
            </a:bodyPr>
            <a:lstStyle/>
            <a:p>
              <a:pPr algn="ctr"/>
              <a:r>
                <a:rPr lang="vi-VN" sz="3200" b="1" i="0">
                  <a:solidFill>
                    <a:schemeClr val="bg1"/>
                  </a:solidFill>
                  <a:effectLst/>
                  <a:latin typeface="#9Slide03 Cabin Condensed" panose="00000506000000000000" pitchFamily="2" charset="-93"/>
                  <a:cs typeface="Times New Roman" panose="02020603050405020304" pitchFamily="18" charset="0"/>
                </a:rPr>
                <a:t>Câu 5:</a:t>
              </a:r>
              <a:r>
                <a:rPr lang="vi-VN" sz="3200" b="0" i="0">
                  <a:solidFill>
                    <a:schemeClr val="bg1"/>
                  </a:solidFill>
                  <a:effectLst/>
                  <a:latin typeface="#9Slide03 Cabin Condensed" panose="00000506000000000000" pitchFamily="2" charset="-93"/>
                  <a:cs typeface="Times New Roman" panose="02020603050405020304" pitchFamily="18" charset="0"/>
                </a:rPr>
                <a:t> Vị trí của nguyên tử nguyên tố X có Z= 27 trong bảng tuần hoàn là: </a:t>
              </a:r>
              <a:endParaRPr lang="en-US" sz="3200" b="1">
                <a:solidFill>
                  <a:schemeClr val="bg1"/>
                </a:solidFill>
                <a:latin typeface="#9Slide03 Cabin Condensed" panose="00000506000000000000" pitchFamily="2" charset="-93"/>
                <a:cs typeface="Times New Roman" panose="02020603050405020304" pitchFamily="18" charset="0"/>
              </a:endParaRPr>
            </a:p>
          </p:txBody>
        </p:sp>
      </p:grpSp>
      <p:pic>
        <p:nvPicPr>
          <p:cNvPr id="51" name="Picture 50">
            <a:extLst>
              <a:ext uri="{FF2B5EF4-FFF2-40B4-BE49-F238E27FC236}">
                <a16:creationId xmlns:a16="http://schemas.microsoft.com/office/drawing/2014/main" id="{14440E00-6B20-1C46-0DFC-B706D277AB3B}"/>
              </a:ext>
            </a:extLst>
          </p:cNvPr>
          <p:cNvPicPr>
            <a:picLocks noChangeAspect="1"/>
          </p:cNvPicPr>
          <p:nvPr/>
        </p:nvPicPr>
        <p:blipFill rotWithShape="1">
          <a:blip r:embed="rId4"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9417380" y="4627422"/>
            <a:ext cx="731402" cy="709152"/>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2" name="Hộp Văn bản 1">
            <a:extLst>
              <a:ext uri="{FF2B5EF4-FFF2-40B4-BE49-F238E27FC236}">
                <a16:creationId xmlns:a16="http://schemas.microsoft.com/office/drawing/2014/main" id="{898BC5F0-8EAC-4B55-9B2C-B05ED20F1FD2}"/>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0420565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arn(inVertical)">
                                      <p:cBhvr>
                                        <p:cTn id="7" dur="500"/>
                                        <p:tgtEl>
                                          <p:spTgt spid="10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barn(inVertical)">
                                      <p:cBhvr>
                                        <p:cTn id="10" dur="500"/>
                                        <p:tgtEl>
                                          <p:spTgt spid="10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8"/>
                                        </p:tgtEl>
                                        <p:attrNameLst>
                                          <p:attrName>style.visibility</p:attrName>
                                        </p:attrNameLst>
                                      </p:cBhvr>
                                      <p:to>
                                        <p:strVal val="visible"/>
                                      </p:to>
                                    </p:set>
                                    <p:animEffect transition="in" filter="barn(inVertical)">
                                      <p:cBhvr>
                                        <p:cTn id="16" dur="500"/>
                                        <p:tgtEl>
                                          <p:spTgt spid="10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p:cTn id="33" dur="250" fill="hold"/>
                                        <p:tgtEl>
                                          <p:spTgt spid="51"/>
                                        </p:tgtEl>
                                        <p:attrNameLst>
                                          <p:attrName>ppt_w</p:attrName>
                                        </p:attrNameLst>
                                      </p:cBhvr>
                                      <p:tavLst>
                                        <p:tav tm="0">
                                          <p:val>
                                            <p:strVal val="4*#ppt_w"/>
                                          </p:val>
                                        </p:tav>
                                        <p:tav tm="100000">
                                          <p:val>
                                            <p:strVal val="#ppt_w"/>
                                          </p:val>
                                        </p:tav>
                                      </p:tavLst>
                                    </p:anim>
                                    <p:anim calcmode="lin" valueType="num">
                                      <p:cBhvr>
                                        <p:cTn id="3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07" grpId="0" animBg="1"/>
      <p:bldP spid="20" grpId="0" animBg="1"/>
      <p:bldP spid="108" grpId="0" animBg="1"/>
      <p:bldP spid="30" grpId="0"/>
      <p:bldP spid="33" grpId="0"/>
      <p:bldP spid="36" grpId="0"/>
      <p:bldP spid="3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rot="2700000">
            <a:off x="1752867" y="3134613"/>
            <a:ext cx="667658" cy="667658"/>
          </a:xfrm>
          <a:prstGeom prst="roundRect">
            <a:avLst/>
          </a:pr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圆角矩形 16"/>
          <p:cNvSpPr/>
          <p:nvPr/>
        </p:nvSpPr>
        <p:spPr>
          <a:xfrm rot="2700000">
            <a:off x="1752867" y="4847299"/>
            <a:ext cx="667658" cy="667658"/>
          </a:xfrm>
          <a:prstGeom prst="roundRect">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圆角矩形 19"/>
          <p:cNvSpPr/>
          <p:nvPr/>
        </p:nvSpPr>
        <p:spPr>
          <a:xfrm rot="2700000">
            <a:off x="10202810" y="3111147"/>
            <a:ext cx="667658" cy="667658"/>
          </a:xfrm>
          <a:prstGeom prst="roundRect">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圆角矩形 22"/>
          <p:cNvSpPr/>
          <p:nvPr/>
        </p:nvSpPr>
        <p:spPr>
          <a:xfrm rot="2700000">
            <a:off x="10202810" y="4823833"/>
            <a:ext cx="667658" cy="667658"/>
          </a:xfrm>
          <a:prstGeom prst="roundRect">
            <a:avLst/>
          </a:pr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文本框 27"/>
          <p:cNvSpPr txBox="1"/>
          <p:nvPr/>
        </p:nvSpPr>
        <p:spPr>
          <a:xfrm>
            <a:off x="2540658" y="3136612"/>
            <a:ext cx="3416132" cy="584775"/>
          </a:xfrm>
          <a:prstGeom prst="rect">
            <a:avLst/>
          </a:prstGeom>
          <a:noFill/>
        </p:spPr>
        <p:txBody>
          <a:bodyPr wrap="square" rtlCol="0">
            <a:spAutoFit/>
          </a:bodyPr>
          <a:lstStyle/>
          <a:p>
            <a:r>
              <a:rPr lang="vi-VN" sz="3200">
                <a:latin typeface="#9Slide03 Cabin Condensed" panose="00000506000000000000" pitchFamily="2" charset="-93"/>
                <a:cs typeface="Times New Roman" panose="02020603050405020304" pitchFamily="18" charset="0"/>
              </a:rPr>
              <a:t>Chu kì 1 nhóm IVA</a:t>
            </a:r>
            <a:endParaRPr lang="en-US" sz="3200" dirty="0">
              <a:solidFill>
                <a:schemeClr val="tx1">
                  <a:lumMod val="75000"/>
                  <a:lumOff val="25000"/>
                </a:schemeClr>
              </a:solidFill>
              <a:latin typeface="#9Slide03 Cabin Condensed" panose="00000506000000000000" pitchFamily="2" charset="-93"/>
              <a:cs typeface="Times New Roman" panose="02020603050405020304" pitchFamily="18" charset="0"/>
              <a:sym typeface="+mn-lt"/>
            </a:endParaRPr>
          </a:p>
        </p:txBody>
      </p:sp>
      <p:sp>
        <p:nvSpPr>
          <p:cNvPr id="41" name="文本框 40"/>
          <p:cNvSpPr txBox="1"/>
          <p:nvPr/>
        </p:nvSpPr>
        <p:spPr>
          <a:xfrm>
            <a:off x="2540658" y="4811244"/>
            <a:ext cx="3761668" cy="584775"/>
          </a:xfrm>
          <a:prstGeom prst="rect">
            <a:avLst/>
          </a:prstGeom>
          <a:noFill/>
        </p:spPr>
        <p:txBody>
          <a:bodyPr wrap="square" rtlCol="0">
            <a:spAutoFit/>
          </a:bodyPr>
          <a:lstStyle/>
          <a:p>
            <a:r>
              <a:rPr lang="vi-VN" sz="3200">
                <a:latin typeface="#9Slide03 Cabin Condensed" panose="00000506000000000000" pitchFamily="2" charset="-93"/>
                <a:cs typeface="Times New Roman" panose="02020603050405020304" pitchFamily="18" charset="0"/>
              </a:rPr>
              <a:t>Chu kì 1, nhóm IVB</a:t>
            </a:r>
            <a:endParaRPr lang="en-US" sz="3200" dirty="0">
              <a:solidFill>
                <a:schemeClr val="tx1">
                  <a:lumMod val="75000"/>
                  <a:lumOff val="25000"/>
                </a:schemeClr>
              </a:solidFill>
              <a:latin typeface="#9Slide03 Cabin Condensed" panose="00000506000000000000" pitchFamily="2" charset="-93"/>
              <a:cs typeface="Times New Roman" panose="02020603050405020304" pitchFamily="18" charset="0"/>
              <a:sym typeface="+mn-lt"/>
            </a:endParaRPr>
          </a:p>
        </p:txBody>
      </p:sp>
      <p:sp>
        <p:nvSpPr>
          <p:cNvPr id="42" name="文本框 41"/>
          <p:cNvSpPr txBox="1"/>
          <p:nvPr/>
        </p:nvSpPr>
        <p:spPr>
          <a:xfrm>
            <a:off x="6648402" y="3148536"/>
            <a:ext cx="3416132" cy="584775"/>
          </a:xfrm>
          <a:prstGeom prst="rect">
            <a:avLst/>
          </a:prstGeom>
          <a:noFill/>
        </p:spPr>
        <p:txBody>
          <a:bodyPr wrap="square" rtlCol="0">
            <a:spAutoFit/>
          </a:bodyPr>
          <a:lstStyle/>
          <a:p>
            <a:pPr algn="r"/>
            <a:r>
              <a:rPr lang="pt-BR" sz="3200">
                <a:latin typeface="#9Slide03 Cabin Condensed" panose="00000506000000000000" pitchFamily="2" charset="-93"/>
                <a:cs typeface="Times New Roman" panose="02020603050405020304" pitchFamily="18" charset="0"/>
              </a:rPr>
              <a:t>Chu kì 4, nhóm IA</a:t>
            </a:r>
            <a:endParaRPr lang="en-US" sz="3200" dirty="0">
              <a:solidFill>
                <a:schemeClr val="tx1">
                  <a:lumMod val="75000"/>
                  <a:lumOff val="25000"/>
                </a:schemeClr>
              </a:solidFill>
              <a:latin typeface="#9Slide03 Cabin Condensed" panose="00000506000000000000" pitchFamily="2" charset="-93"/>
              <a:cs typeface="Times New Roman" panose="02020603050405020304" pitchFamily="18" charset="0"/>
              <a:sym typeface="+mn-lt"/>
            </a:endParaRPr>
          </a:p>
        </p:txBody>
      </p:sp>
      <p:sp>
        <p:nvSpPr>
          <p:cNvPr id="43" name="文本框 42"/>
          <p:cNvSpPr txBox="1"/>
          <p:nvPr/>
        </p:nvSpPr>
        <p:spPr>
          <a:xfrm>
            <a:off x="6648402" y="4823168"/>
            <a:ext cx="3416132" cy="584775"/>
          </a:xfrm>
          <a:prstGeom prst="rect">
            <a:avLst/>
          </a:prstGeom>
          <a:noFill/>
        </p:spPr>
        <p:txBody>
          <a:bodyPr wrap="square" rtlCol="0">
            <a:spAutoFit/>
          </a:bodyPr>
          <a:lstStyle/>
          <a:p>
            <a:pPr algn="r"/>
            <a:r>
              <a:rPr lang="vi-VN" sz="3200">
                <a:latin typeface="#9Slide03 Cabin Condensed" panose="00000506000000000000" pitchFamily="2" charset="-93"/>
                <a:cs typeface="Times New Roman" panose="02020603050405020304" pitchFamily="18" charset="0"/>
              </a:rPr>
              <a:t>Chu kì 4, nhóm IB</a:t>
            </a:r>
            <a:endParaRPr lang="en-US" sz="3200" dirty="0">
              <a:solidFill>
                <a:schemeClr val="tx1">
                  <a:lumMod val="75000"/>
                  <a:lumOff val="25000"/>
                </a:schemeClr>
              </a:solidFill>
              <a:latin typeface="#9Slide03 Cabin Condensed" panose="00000506000000000000" pitchFamily="2" charset="-93"/>
              <a:cs typeface="Times New Roman" panose="02020603050405020304" pitchFamily="18" charset="0"/>
              <a:sym typeface="+mn-lt"/>
            </a:endParaRPr>
          </a:p>
        </p:txBody>
      </p:sp>
      <p:grpSp>
        <p:nvGrpSpPr>
          <p:cNvPr id="26" name="Group 25">
            <a:extLst>
              <a:ext uri="{FF2B5EF4-FFF2-40B4-BE49-F238E27FC236}">
                <a16:creationId xmlns:a16="http://schemas.microsoft.com/office/drawing/2014/main" id="{B25804C9-6BB0-9396-DA7F-F249FADA1D1D}"/>
              </a:ext>
            </a:extLst>
          </p:cNvPr>
          <p:cNvGrpSpPr/>
          <p:nvPr/>
        </p:nvGrpSpPr>
        <p:grpSpPr>
          <a:xfrm>
            <a:off x="1614591" y="727698"/>
            <a:ext cx="9545805" cy="1237447"/>
            <a:chOff x="3144520" y="447040"/>
            <a:chExt cx="6305627" cy="851197"/>
          </a:xfrm>
        </p:grpSpPr>
        <p:sp>
          <p:nvSpPr>
            <p:cNvPr id="27" name="Rectangle: Rounded Corners 26">
              <a:extLst>
                <a:ext uri="{FF2B5EF4-FFF2-40B4-BE49-F238E27FC236}">
                  <a16:creationId xmlns:a16="http://schemas.microsoft.com/office/drawing/2014/main" id="{2AAF4CE3-D802-E504-F719-3CE821FA13A3}"/>
                </a:ext>
              </a:extLst>
            </p:cNvPr>
            <p:cNvSpPr/>
            <p:nvPr/>
          </p:nvSpPr>
          <p:spPr>
            <a:xfrm>
              <a:off x="3144520" y="447040"/>
              <a:ext cx="6305627" cy="822960"/>
            </a:xfrm>
            <a:prstGeom prst="roundRect">
              <a:avLst>
                <a:gd name="adj" fmla="val 50000"/>
              </a:avLst>
            </a:prstGeom>
            <a:solidFill>
              <a:srgbClr val="00602B"/>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8784531-E327-E688-F4C5-30DBBB052B41}"/>
                </a:ext>
              </a:extLst>
            </p:cNvPr>
            <p:cNvSpPr txBox="1"/>
            <p:nvPr/>
          </p:nvSpPr>
          <p:spPr>
            <a:xfrm>
              <a:off x="3428525" y="557256"/>
              <a:ext cx="5827670" cy="740981"/>
            </a:xfrm>
            <a:prstGeom prst="rect">
              <a:avLst/>
            </a:prstGeom>
            <a:noFill/>
          </p:spPr>
          <p:txBody>
            <a:bodyPr wrap="square" rtlCol="0">
              <a:spAutoFit/>
            </a:bodyPr>
            <a:lstStyle/>
            <a:p>
              <a:pPr algn="ctr"/>
              <a:r>
                <a:rPr lang="vi-VN" sz="3200" b="1" i="0">
                  <a:solidFill>
                    <a:schemeClr val="bg1"/>
                  </a:solidFill>
                  <a:effectLst/>
                  <a:latin typeface="#9Slide03 Cabin Condensed" panose="00000506000000000000" pitchFamily="2" charset="-93"/>
                  <a:cs typeface="Times New Roman" panose="02020603050405020304" pitchFamily="18" charset="0"/>
                </a:rPr>
                <a:t>Câu 6:</a:t>
              </a:r>
              <a:r>
                <a:rPr lang="vi-VN" sz="3200" b="0" i="0">
                  <a:solidFill>
                    <a:schemeClr val="bg1"/>
                  </a:solidFill>
                  <a:effectLst/>
                  <a:latin typeface="#9Slide03 Cabin Condensed" panose="00000506000000000000" pitchFamily="2" charset="-93"/>
                  <a:cs typeface="Times New Roman" panose="02020603050405020304" pitchFamily="18" charset="0"/>
                </a:rPr>
                <a:t> Nguyên tố thuộc nhóm và chu kì nào trong bảng tuần hoàn thì có cấu hình electron hóa trị là 4s</a:t>
              </a:r>
              <a:r>
                <a:rPr lang="vi-VN" sz="3200" b="0" i="0" baseline="30000">
                  <a:solidFill>
                    <a:schemeClr val="bg1"/>
                  </a:solidFill>
                  <a:effectLst/>
                  <a:latin typeface="#9Slide03 Cabin Condensed" panose="00000506000000000000" pitchFamily="2" charset="-93"/>
                  <a:cs typeface="Times New Roman" panose="02020603050405020304" pitchFamily="18" charset="0"/>
                </a:rPr>
                <a:t>1</a:t>
              </a:r>
              <a:endParaRPr lang="en-US" sz="3200" b="1">
                <a:solidFill>
                  <a:schemeClr val="bg1"/>
                </a:solidFill>
                <a:latin typeface="#9Slide03 Cabin Condensed" panose="00000506000000000000" pitchFamily="2" charset="-93"/>
                <a:cs typeface="Times New Roman" panose="02020603050405020304" pitchFamily="18" charset="0"/>
              </a:endParaRPr>
            </a:p>
          </p:txBody>
        </p:sp>
      </p:grpSp>
      <p:sp>
        <p:nvSpPr>
          <p:cNvPr id="30" name="文本框 32">
            <a:extLst>
              <a:ext uri="{FF2B5EF4-FFF2-40B4-BE49-F238E27FC236}">
                <a16:creationId xmlns:a16="http://schemas.microsoft.com/office/drawing/2014/main" id="{279023AF-C855-1618-9C6B-7DAE04C27C0D}"/>
              </a:ext>
            </a:extLst>
          </p:cNvPr>
          <p:cNvSpPr txBox="1"/>
          <p:nvPr/>
        </p:nvSpPr>
        <p:spPr>
          <a:xfrm>
            <a:off x="1721845" y="3032355"/>
            <a:ext cx="729701" cy="769441"/>
          </a:xfrm>
          <a:prstGeom prst="rect">
            <a:avLst/>
          </a:prstGeom>
          <a:noFill/>
          <a:ln>
            <a:noFill/>
          </a:ln>
        </p:spPr>
        <p:txBody>
          <a:bodyPr wrap="square" rtlCol="0">
            <a:spAutoFit/>
          </a:bodyPr>
          <a:lstStyle/>
          <a:p>
            <a:pPr algn="ctr" eaLnBrk="0" hangingPunct="0">
              <a:defRPr/>
            </a:pPr>
            <a:r>
              <a:rPr lang="en-US" altLang="zh-CN" sz="4400" b="1">
                <a:solidFill>
                  <a:srgbClr val="002060"/>
                </a:solidFill>
                <a:latin typeface="#9Slide03 Cabin Condensed" panose="00000506000000000000" pitchFamily="2" charset="-93"/>
                <a:cs typeface="Times New Roman" panose="02020603050405020304" pitchFamily="18" charset="0"/>
                <a:sym typeface="+mn-lt"/>
              </a:rPr>
              <a:t>A</a:t>
            </a:r>
            <a:endParaRPr lang="en-US" altLang="zh-CN" sz="4400" b="1" dirty="0">
              <a:solidFill>
                <a:srgbClr val="002060"/>
              </a:solidFill>
              <a:latin typeface="#9Slide03 Cabin Condensed" panose="00000506000000000000" pitchFamily="2" charset="-93"/>
              <a:cs typeface="Times New Roman" panose="02020603050405020304" pitchFamily="18" charset="0"/>
              <a:sym typeface="+mn-lt"/>
            </a:endParaRPr>
          </a:p>
        </p:txBody>
      </p:sp>
      <p:sp>
        <p:nvSpPr>
          <p:cNvPr id="31" name="文本框 32">
            <a:extLst>
              <a:ext uri="{FF2B5EF4-FFF2-40B4-BE49-F238E27FC236}">
                <a16:creationId xmlns:a16="http://schemas.microsoft.com/office/drawing/2014/main" id="{54662FB6-6CE7-7EB2-1362-55E5DAB6DE4A}"/>
              </a:ext>
            </a:extLst>
          </p:cNvPr>
          <p:cNvSpPr txBox="1"/>
          <p:nvPr/>
        </p:nvSpPr>
        <p:spPr>
          <a:xfrm>
            <a:off x="10171788" y="3008889"/>
            <a:ext cx="729701" cy="769441"/>
          </a:xfrm>
          <a:prstGeom prst="rect">
            <a:avLst/>
          </a:prstGeom>
          <a:noFill/>
          <a:ln>
            <a:noFill/>
          </a:ln>
        </p:spPr>
        <p:txBody>
          <a:bodyPr wrap="square" rtlCol="0">
            <a:spAutoFit/>
          </a:bodyPr>
          <a:lstStyle/>
          <a:p>
            <a:pPr algn="ctr" eaLnBrk="0" hangingPunct="0">
              <a:defRPr/>
            </a:pPr>
            <a:r>
              <a:rPr lang="en-US" altLang="zh-CN" sz="4400" b="1">
                <a:solidFill>
                  <a:srgbClr val="002060"/>
                </a:solidFill>
                <a:latin typeface="#9Slide03 Cabin Condensed" panose="00000506000000000000" pitchFamily="2" charset="-93"/>
                <a:cs typeface="Times New Roman" panose="02020603050405020304" pitchFamily="18" charset="0"/>
                <a:sym typeface="+mn-lt"/>
              </a:rPr>
              <a:t>B</a:t>
            </a:r>
            <a:endParaRPr lang="en-US" altLang="zh-CN" sz="4400" b="1" dirty="0">
              <a:solidFill>
                <a:srgbClr val="002060"/>
              </a:solidFill>
              <a:latin typeface="#9Slide03 Cabin Condensed" panose="00000506000000000000" pitchFamily="2" charset="-93"/>
              <a:cs typeface="Times New Roman" panose="02020603050405020304" pitchFamily="18" charset="0"/>
              <a:sym typeface="+mn-lt"/>
            </a:endParaRPr>
          </a:p>
        </p:txBody>
      </p:sp>
      <p:sp>
        <p:nvSpPr>
          <p:cNvPr id="32" name="文本框 32">
            <a:extLst>
              <a:ext uri="{FF2B5EF4-FFF2-40B4-BE49-F238E27FC236}">
                <a16:creationId xmlns:a16="http://schemas.microsoft.com/office/drawing/2014/main" id="{D83AA609-F2F3-4533-4AE2-27039171AFD8}"/>
              </a:ext>
            </a:extLst>
          </p:cNvPr>
          <p:cNvSpPr txBox="1"/>
          <p:nvPr/>
        </p:nvSpPr>
        <p:spPr>
          <a:xfrm>
            <a:off x="1712774" y="4731415"/>
            <a:ext cx="729701" cy="769441"/>
          </a:xfrm>
          <a:prstGeom prst="rect">
            <a:avLst/>
          </a:prstGeom>
          <a:noFill/>
          <a:ln>
            <a:noFill/>
          </a:ln>
        </p:spPr>
        <p:txBody>
          <a:bodyPr wrap="square" rtlCol="0">
            <a:spAutoFit/>
          </a:bodyPr>
          <a:lstStyle/>
          <a:p>
            <a:pPr algn="ctr" eaLnBrk="0" hangingPunct="0">
              <a:defRPr/>
            </a:pPr>
            <a:r>
              <a:rPr lang="en-US" altLang="zh-CN" sz="4400" b="1">
                <a:solidFill>
                  <a:srgbClr val="002060"/>
                </a:solidFill>
                <a:latin typeface="#9Slide03 Cabin Condensed" panose="00000506000000000000" pitchFamily="2" charset="-93"/>
                <a:cs typeface="Times New Roman" panose="02020603050405020304" pitchFamily="18" charset="0"/>
                <a:sym typeface="+mn-lt"/>
              </a:rPr>
              <a:t>C</a:t>
            </a:r>
            <a:endParaRPr lang="en-US" altLang="zh-CN" sz="4400" b="1" dirty="0">
              <a:solidFill>
                <a:srgbClr val="002060"/>
              </a:solidFill>
              <a:latin typeface="#9Slide03 Cabin Condensed" panose="00000506000000000000" pitchFamily="2" charset="-93"/>
              <a:cs typeface="Times New Roman" panose="02020603050405020304" pitchFamily="18" charset="0"/>
              <a:sym typeface="+mn-lt"/>
            </a:endParaRPr>
          </a:p>
        </p:txBody>
      </p:sp>
      <p:sp>
        <p:nvSpPr>
          <p:cNvPr id="33" name="文本框 32">
            <a:extLst>
              <a:ext uri="{FF2B5EF4-FFF2-40B4-BE49-F238E27FC236}">
                <a16:creationId xmlns:a16="http://schemas.microsoft.com/office/drawing/2014/main" id="{6BE1789C-1A5B-9940-9A2A-697BCBC72C8B}"/>
              </a:ext>
            </a:extLst>
          </p:cNvPr>
          <p:cNvSpPr txBox="1"/>
          <p:nvPr/>
        </p:nvSpPr>
        <p:spPr>
          <a:xfrm>
            <a:off x="10166052" y="4758256"/>
            <a:ext cx="729701" cy="769441"/>
          </a:xfrm>
          <a:prstGeom prst="rect">
            <a:avLst/>
          </a:prstGeom>
          <a:noFill/>
          <a:ln>
            <a:noFill/>
          </a:ln>
        </p:spPr>
        <p:txBody>
          <a:bodyPr wrap="square" rtlCol="0">
            <a:spAutoFit/>
          </a:bodyPr>
          <a:lstStyle/>
          <a:p>
            <a:pPr algn="ctr" eaLnBrk="0" hangingPunct="0">
              <a:defRPr/>
            </a:pPr>
            <a:r>
              <a:rPr lang="en-US" altLang="zh-CN" sz="4400" b="1">
                <a:solidFill>
                  <a:srgbClr val="002060"/>
                </a:solidFill>
                <a:latin typeface="#9Slide03 Cabin Condensed" panose="00000506000000000000" pitchFamily="2" charset="-93"/>
                <a:cs typeface="Times New Roman" panose="02020603050405020304" pitchFamily="18" charset="0"/>
                <a:sym typeface="+mn-lt"/>
              </a:rPr>
              <a:t>D</a:t>
            </a:r>
            <a:endParaRPr lang="en-US" altLang="zh-CN" sz="4400" b="1" dirty="0">
              <a:solidFill>
                <a:srgbClr val="002060"/>
              </a:solidFill>
              <a:latin typeface="#9Slide03 Cabin Condensed" panose="00000506000000000000" pitchFamily="2" charset="-93"/>
              <a:cs typeface="Times New Roman" panose="02020603050405020304" pitchFamily="18" charset="0"/>
              <a:sym typeface="+mn-lt"/>
            </a:endParaRPr>
          </a:p>
        </p:txBody>
      </p:sp>
      <p:pic>
        <p:nvPicPr>
          <p:cNvPr id="34" name="Picture 33">
            <a:extLst>
              <a:ext uri="{FF2B5EF4-FFF2-40B4-BE49-F238E27FC236}">
                <a16:creationId xmlns:a16="http://schemas.microsoft.com/office/drawing/2014/main" id="{D9E1BD4D-6994-28A4-CF05-1FC470104F7F}"/>
              </a:ext>
            </a:extLst>
          </p:cNvPr>
          <p:cNvPicPr>
            <a:picLocks noChangeAspect="1"/>
          </p:cNvPicPr>
          <p:nvPr/>
        </p:nvPicPr>
        <p:blipFill rotWithShape="1">
          <a:blip r:embed="rId4"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0895753" y="3062499"/>
            <a:ext cx="731402" cy="709152"/>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2" name="Hộp Văn bản 1">
            <a:extLst>
              <a:ext uri="{FF2B5EF4-FFF2-40B4-BE49-F238E27FC236}">
                <a16:creationId xmlns:a16="http://schemas.microsoft.com/office/drawing/2014/main" id="{4EA1E391-BE4A-E0C3-4B3D-87A79D0D158B}"/>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071546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arn(inVertical)">
                                      <p:cBhvr>
                                        <p:cTn id="25" dur="500"/>
                                        <p:tgtEl>
                                          <p:spTgt spid="4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32"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p:cTn id="45" dur="250" fill="hold"/>
                                        <p:tgtEl>
                                          <p:spTgt spid="34"/>
                                        </p:tgtEl>
                                        <p:attrNameLst>
                                          <p:attrName>ppt_w</p:attrName>
                                        </p:attrNameLst>
                                      </p:cBhvr>
                                      <p:tavLst>
                                        <p:tav tm="0">
                                          <p:val>
                                            <p:strVal val="4*#ppt_w"/>
                                          </p:val>
                                        </p:tav>
                                        <p:tav tm="100000">
                                          <p:val>
                                            <p:strVal val="#ppt_w"/>
                                          </p:val>
                                        </p:tav>
                                      </p:tavLst>
                                    </p:anim>
                                    <p:anim calcmode="lin" valueType="num">
                                      <p:cBhvr>
                                        <p:cTn id="46"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8" grpId="0"/>
      <p:bldP spid="41" grpId="0"/>
      <p:bldP spid="42" grpId="0"/>
      <p:bldP spid="43" grpId="0"/>
      <p:bldP spid="30" grpId="0"/>
      <p:bldP spid="31" grpId="0"/>
      <p:bldP spid="32" grpId="0"/>
      <p:bldP spid="3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57"/>
          <p:cNvSpPr>
            <a:spLocks noChangeAspect="1"/>
          </p:cNvSpPr>
          <p:nvPr/>
        </p:nvSpPr>
        <p:spPr>
          <a:xfrm>
            <a:off x="2759394" y="4440440"/>
            <a:ext cx="776086" cy="776088"/>
          </a:xfrm>
          <a:prstGeom prst="ellipse">
            <a:avLst/>
          </a:pr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9Slide03 Cabin Condensed" panose="00000506000000000000" pitchFamily="2" charset="-93"/>
                <a:cs typeface="Times New Roman" panose="02020603050405020304" pitchFamily="18" charset="0"/>
                <a:sym typeface="+mn-lt"/>
              </a:rPr>
              <a:t>C</a:t>
            </a:r>
            <a:endParaRPr lang="en-US" sz="4400" b="1" dirty="0">
              <a:latin typeface="#9Slide03 Cabin Condensed" panose="00000506000000000000" pitchFamily="2" charset="-93"/>
              <a:cs typeface="Times New Roman" panose="02020603050405020304" pitchFamily="18" charset="0"/>
              <a:sym typeface="+mn-lt"/>
            </a:endParaRPr>
          </a:p>
        </p:txBody>
      </p:sp>
      <p:sp>
        <p:nvSpPr>
          <p:cNvPr id="17" name="Oval 54"/>
          <p:cNvSpPr>
            <a:spLocks noChangeAspect="1"/>
          </p:cNvSpPr>
          <p:nvPr/>
        </p:nvSpPr>
        <p:spPr>
          <a:xfrm>
            <a:off x="1657053" y="2939270"/>
            <a:ext cx="766156" cy="763222"/>
          </a:xfrm>
          <a:prstGeom prst="ellipse">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9Slide03 Cabin Condensed" panose="00000506000000000000" pitchFamily="2" charset="-93"/>
                <a:cs typeface="Times New Roman" panose="02020603050405020304" pitchFamily="18" charset="0"/>
                <a:sym typeface="+mn-lt"/>
              </a:rPr>
              <a:t>A</a:t>
            </a:r>
            <a:endParaRPr lang="en-US" sz="4400" b="1" dirty="0">
              <a:latin typeface="#9Slide03 Cabin Condensed" panose="00000506000000000000" pitchFamily="2" charset="-93"/>
              <a:cs typeface="Times New Roman" panose="02020603050405020304" pitchFamily="18" charset="0"/>
              <a:sym typeface="+mn-lt"/>
            </a:endParaRPr>
          </a:p>
        </p:txBody>
      </p:sp>
      <p:sp>
        <p:nvSpPr>
          <p:cNvPr id="16" name="Oval 53"/>
          <p:cNvSpPr>
            <a:spLocks noChangeAspect="1"/>
          </p:cNvSpPr>
          <p:nvPr/>
        </p:nvSpPr>
        <p:spPr>
          <a:xfrm>
            <a:off x="7119805" y="3701571"/>
            <a:ext cx="811834" cy="811834"/>
          </a:xfrm>
          <a:prstGeom prst="ellipse">
            <a:avLst/>
          </a:pr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9Slide03 Cabin Condensed" panose="00000506000000000000" pitchFamily="2" charset="-93"/>
                <a:cs typeface="Times New Roman" panose="02020603050405020304" pitchFamily="18" charset="0"/>
                <a:sym typeface="+mn-lt"/>
              </a:rPr>
              <a:t>B</a:t>
            </a:r>
            <a:endParaRPr lang="en-US" sz="4400" b="1" dirty="0">
              <a:latin typeface="#9Slide03 Cabin Condensed" panose="00000506000000000000" pitchFamily="2" charset="-93"/>
              <a:cs typeface="Times New Roman" panose="02020603050405020304" pitchFamily="18" charset="0"/>
              <a:sym typeface="+mn-lt"/>
            </a:endParaRPr>
          </a:p>
        </p:txBody>
      </p:sp>
      <p:sp>
        <p:nvSpPr>
          <p:cNvPr id="30" name="文本框 29"/>
          <p:cNvSpPr txBox="1"/>
          <p:nvPr/>
        </p:nvSpPr>
        <p:spPr>
          <a:xfrm>
            <a:off x="2803960" y="3105834"/>
            <a:ext cx="1266693" cy="646331"/>
          </a:xfrm>
          <a:prstGeom prst="rect">
            <a:avLst/>
          </a:prstGeom>
          <a:noFill/>
        </p:spPr>
        <p:txBody>
          <a:bodyPr wrap="none" rtlCol="0">
            <a:spAutoFit/>
          </a:bodyPr>
          <a:lstStyle/>
          <a:p>
            <a:pPr eaLnBrk="0" hangingPunct="0">
              <a:defRPr/>
            </a:pPr>
            <a:r>
              <a:rPr lang="vi-VN" sz="3600" i="0">
                <a:effectLst/>
                <a:latin typeface="#9Slide03 Cabin Condensed" panose="00000506000000000000" pitchFamily="2" charset="-93"/>
                <a:cs typeface="Times New Roman" panose="02020603050405020304" pitchFamily="18" charset="0"/>
              </a:rPr>
              <a:t>N và S</a:t>
            </a:r>
            <a:endParaRPr lang="en-US" altLang="zh-CN" sz="3600" dirty="0">
              <a:latin typeface="#9Slide03 Cabin Condensed" panose="00000506000000000000" pitchFamily="2" charset="-93"/>
              <a:cs typeface="Times New Roman" panose="02020603050405020304" pitchFamily="18" charset="0"/>
              <a:sym typeface="+mn-lt"/>
            </a:endParaRPr>
          </a:p>
        </p:txBody>
      </p:sp>
      <p:sp>
        <p:nvSpPr>
          <p:cNvPr id="33" name="文本框 32"/>
          <p:cNvSpPr txBox="1"/>
          <p:nvPr/>
        </p:nvSpPr>
        <p:spPr>
          <a:xfrm>
            <a:off x="3905728" y="4651980"/>
            <a:ext cx="1380506" cy="646331"/>
          </a:xfrm>
          <a:prstGeom prst="rect">
            <a:avLst/>
          </a:prstGeom>
          <a:noFill/>
        </p:spPr>
        <p:txBody>
          <a:bodyPr wrap="none" rtlCol="0">
            <a:spAutoFit/>
          </a:bodyPr>
          <a:lstStyle/>
          <a:p>
            <a:pPr eaLnBrk="0" hangingPunct="0">
              <a:defRPr/>
            </a:pPr>
            <a:r>
              <a:rPr lang="vi-VN" sz="3600" i="0">
                <a:effectLst/>
                <a:latin typeface="#9Slide03 Cabin Condensed" panose="00000506000000000000" pitchFamily="2" charset="-93"/>
                <a:cs typeface="Times New Roman" panose="02020603050405020304" pitchFamily="18" charset="0"/>
              </a:rPr>
              <a:t> O và P</a:t>
            </a:r>
            <a:endParaRPr lang="en-US" altLang="zh-CN" sz="3600" dirty="0">
              <a:latin typeface="#9Slide03 Cabin Condensed" panose="00000506000000000000" pitchFamily="2" charset="-93"/>
              <a:cs typeface="Times New Roman" panose="02020603050405020304" pitchFamily="18" charset="0"/>
              <a:sym typeface="+mn-lt"/>
            </a:endParaRPr>
          </a:p>
        </p:txBody>
      </p:sp>
      <p:sp>
        <p:nvSpPr>
          <p:cNvPr id="36" name="文本框 35"/>
          <p:cNvSpPr txBox="1"/>
          <p:nvPr/>
        </p:nvSpPr>
        <p:spPr>
          <a:xfrm>
            <a:off x="8269704" y="3843309"/>
            <a:ext cx="1287532" cy="646331"/>
          </a:xfrm>
          <a:prstGeom prst="rect">
            <a:avLst/>
          </a:prstGeom>
          <a:noFill/>
        </p:spPr>
        <p:txBody>
          <a:bodyPr wrap="none" rtlCol="0">
            <a:spAutoFit/>
          </a:bodyPr>
          <a:lstStyle/>
          <a:p>
            <a:pPr eaLnBrk="0" hangingPunct="0">
              <a:defRPr/>
            </a:pPr>
            <a:r>
              <a:rPr lang="vi-VN" sz="3600" i="0">
                <a:effectLst/>
                <a:latin typeface="#9Slide03 Cabin Condensed" panose="00000506000000000000" pitchFamily="2" charset="-93"/>
                <a:cs typeface="Times New Roman" panose="02020603050405020304" pitchFamily="18" charset="0"/>
              </a:rPr>
              <a:t>Si và F</a:t>
            </a:r>
            <a:endParaRPr lang="en-US" altLang="zh-CN" sz="3600" dirty="0">
              <a:latin typeface="#9Slide03 Cabin Condensed" panose="00000506000000000000" pitchFamily="2" charset="-93"/>
              <a:cs typeface="Times New Roman" panose="02020603050405020304" pitchFamily="18" charset="0"/>
              <a:sym typeface="+mn-lt"/>
            </a:endParaRPr>
          </a:p>
        </p:txBody>
      </p:sp>
      <p:sp>
        <p:nvSpPr>
          <p:cNvPr id="41" name="Oval 54">
            <a:extLst>
              <a:ext uri="{FF2B5EF4-FFF2-40B4-BE49-F238E27FC236}">
                <a16:creationId xmlns:a16="http://schemas.microsoft.com/office/drawing/2014/main" id="{7F262CFC-96C5-BBA5-819E-2F885C9D5CC0}"/>
              </a:ext>
            </a:extLst>
          </p:cNvPr>
          <p:cNvSpPr>
            <a:spLocks noChangeAspect="1"/>
          </p:cNvSpPr>
          <p:nvPr/>
        </p:nvSpPr>
        <p:spPr>
          <a:xfrm>
            <a:off x="6457579" y="5398131"/>
            <a:ext cx="766156" cy="763222"/>
          </a:xfrm>
          <a:prstGeom prst="ellipse">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9Slide03 Cabin Condensed" panose="00000506000000000000" pitchFamily="2" charset="-93"/>
                <a:cs typeface="Times New Roman" panose="02020603050405020304" pitchFamily="18" charset="0"/>
                <a:sym typeface="+mn-lt"/>
              </a:rPr>
              <a:t>D</a:t>
            </a:r>
            <a:endParaRPr lang="en-US" sz="4400" b="1" dirty="0">
              <a:latin typeface="#9Slide03 Cabin Condensed" panose="00000506000000000000" pitchFamily="2" charset="-93"/>
              <a:cs typeface="Times New Roman" panose="02020603050405020304" pitchFamily="18" charset="0"/>
              <a:sym typeface="+mn-lt"/>
            </a:endParaRPr>
          </a:p>
        </p:txBody>
      </p:sp>
      <p:sp>
        <p:nvSpPr>
          <p:cNvPr id="43" name="文本框 29">
            <a:extLst>
              <a:ext uri="{FF2B5EF4-FFF2-40B4-BE49-F238E27FC236}">
                <a16:creationId xmlns:a16="http://schemas.microsoft.com/office/drawing/2014/main" id="{FA7D087F-9176-04A7-30F9-E04830DEE730}"/>
              </a:ext>
            </a:extLst>
          </p:cNvPr>
          <p:cNvSpPr txBox="1"/>
          <p:nvPr/>
        </p:nvSpPr>
        <p:spPr>
          <a:xfrm>
            <a:off x="7604486" y="5609672"/>
            <a:ext cx="1747594" cy="646331"/>
          </a:xfrm>
          <a:prstGeom prst="rect">
            <a:avLst/>
          </a:prstGeom>
          <a:noFill/>
        </p:spPr>
        <p:txBody>
          <a:bodyPr wrap="none" rtlCol="0">
            <a:spAutoFit/>
          </a:bodyPr>
          <a:lstStyle/>
          <a:p>
            <a:pPr eaLnBrk="0" hangingPunct="0">
              <a:defRPr/>
            </a:pPr>
            <a:r>
              <a:rPr lang="vi-VN" sz="3600" i="0">
                <a:effectLst/>
                <a:latin typeface="#9Slide03 Cabin Condensed" panose="00000506000000000000" pitchFamily="2" charset="-93"/>
                <a:cs typeface="Times New Roman" panose="02020603050405020304" pitchFamily="18" charset="0"/>
              </a:rPr>
              <a:t>Na và Mg</a:t>
            </a:r>
            <a:endParaRPr lang="en-US" altLang="zh-CN" sz="3600" dirty="0">
              <a:latin typeface="#9Slide03 Cabin Condensed" panose="00000506000000000000" pitchFamily="2" charset="-93"/>
              <a:cs typeface="Times New Roman" panose="02020603050405020304" pitchFamily="18" charset="0"/>
              <a:sym typeface="+mn-lt"/>
            </a:endParaRPr>
          </a:p>
        </p:txBody>
      </p:sp>
      <p:grpSp>
        <p:nvGrpSpPr>
          <p:cNvPr id="52" name="Group 51">
            <a:extLst>
              <a:ext uri="{FF2B5EF4-FFF2-40B4-BE49-F238E27FC236}">
                <a16:creationId xmlns:a16="http://schemas.microsoft.com/office/drawing/2014/main" id="{D263C5FE-08BF-953D-865D-5F5005CE90AC}"/>
              </a:ext>
            </a:extLst>
          </p:cNvPr>
          <p:cNvGrpSpPr/>
          <p:nvPr/>
        </p:nvGrpSpPr>
        <p:grpSpPr>
          <a:xfrm>
            <a:off x="984739" y="711502"/>
            <a:ext cx="10653959" cy="1798145"/>
            <a:chOff x="3144520" y="447040"/>
            <a:chExt cx="6305627" cy="867381"/>
          </a:xfrm>
        </p:grpSpPr>
        <p:sp>
          <p:nvSpPr>
            <p:cNvPr id="53" name="Rectangle: Rounded Corners 52">
              <a:extLst>
                <a:ext uri="{FF2B5EF4-FFF2-40B4-BE49-F238E27FC236}">
                  <a16:creationId xmlns:a16="http://schemas.microsoft.com/office/drawing/2014/main" id="{9DFAAD9C-C624-D67E-C5F9-9B73072120EA}"/>
                </a:ext>
              </a:extLst>
            </p:cNvPr>
            <p:cNvSpPr/>
            <p:nvPr/>
          </p:nvSpPr>
          <p:spPr>
            <a:xfrm>
              <a:off x="3144520" y="447040"/>
              <a:ext cx="6305627" cy="822960"/>
            </a:xfrm>
            <a:prstGeom prst="roundRect">
              <a:avLst>
                <a:gd name="adj" fmla="val 50000"/>
              </a:avLst>
            </a:prstGeom>
            <a:solidFill>
              <a:srgbClr val="00602B"/>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719E2350-684D-5417-6009-5923B96BCA98}"/>
                </a:ext>
              </a:extLst>
            </p:cNvPr>
            <p:cNvSpPr txBox="1"/>
            <p:nvPr/>
          </p:nvSpPr>
          <p:spPr>
            <a:xfrm>
              <a:off x="3428525" y="557256"/>
              <a:ext cx="5827670" cy="757165"/>
            </a:xfrm>
            <a:prstGeom prst="rect">
              <a:avLst/>
            </a:prstGeom>
            <a:noFill/>
          </p:spPr>
          <p:txBody>
            <a:bodyPr wrap="square" rtlCol="0">
              <a:spAutoFit/>
            </a:bodyPr>
            <a:lstStyle/>
            <a:p>
              <a:pPr algn="ctr"/>
              <a:r>
                <a:rPr lang="vi-VN" sz="3200" b="1" i="0">
                  <a:solidFill>
                    <a:schemeClr val="bg1"/>
                  </a:solidFill>
                  <a:effectLst/>
                  <a:latin typeface="#9Slide03 Cabin Condensed" panose="00000506000000000000" pitchFamily="2" charset="-93"/>
                  <a:cs typeface="Times New Roman" panose="02020603050405020304" pitchFamily="18" charset="0"/>
                </a:rPr>
                <a:t>Câu 7:</a:t>
              </a:r>
              <a:r>
                <a:rPr lang="vi-VN" sz="3200" b="0" i="0">
                  <a:solidFill>
                    <a:schemeClr val="bg1"/>
                  </a:solidFill>
                  <a:effectLst/>
                  <a:latin typeface="#9Slide03 Cabin Condensed" panose="00000506000000000000" pitchFamily="2" charset="-93"/>
                  <a:cs typeface="Times New Roman" panose="02020603050405020304" pitchFamily="18" charset="0"/>
                </a:rPr>
                <a:t> Hai nguyên tố X và Y la hai nguyên tố ở hai nhóm A kế tiếp nhau có tổng điện tích dương bằng 23 và cùng thuộc một chu kì. X và Y là: </a:t>
              </a:r>
              <a:endParaRPr lang="en-US" sz="3200" b="1">
                <a:solidFill>
                  <a:schemeClr val="bg1"/>
                </a:solidFill>
                <a:latin typeface="#9Slide03 Cabin Condensed" panose="00000506000000000000" pitchFamily="2" charset="-93"/>
                <a:cs typeface="Times New Roman" panose="02020603050405020304" pitchFamily="18" charset="0"/>
              </a:endParaRPr>
            </a:p>
          </p:txBody>
        </p:sp>
      </p:grpSp>
      <p:pic>
        <p:nvPicPr>
          <p:cNvPr id="55" name="Picture 54">
            <a:extLst>
              <a:ext uri="{FF2B5EF4-FFF2-40B4-BE49-F238E27FC236}">
                <a16:creationId xmlns:a16="http://schemas.microsoft.com/office/drawing/2014/main" id="{A079B6CC-CC49-3CA9-3F99-229B73A5CA18}"/>
              </a:ext>
            </a:extLst>
          </p:cNvPr>
          <p:cNvPicPr>
            <a:picLocks noChangeAspect="1"/>
          </p:cNvPicPr>
          <p:nvPr/>
        </p:nvPicPr>
        <p:blipFill rotWithShape="1">
          <a:blip r:embed="rId4"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9901392" y="5611032"/>
            <a:ext cx="731402" cy="709152"/>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2" name="Hộp Văn bản 1">
            <a:extLst>
              <a:ext uri="{FF2B5EF4-FFF2-40B4-BE49-F238E27FC236}">
                <a16:creationId xmlns:a16="http://schemas.microsoft.com/office/drawing/2014/main" id="{D1B9A16E-C9A4-A7FD-74A3-20EB18CB10BD}"/>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8937064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32"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250" fill="hold"/>
                                        <p:tgtEl>
                                          <p:spTgt spid="55"/>
                                        </p:tgtEl>
                                        <p:attrNameLst>
                                          <p:attrName>ppt_w</p:attrName>
                                        </p:attrNameLst>
                                      </p:cBhvr>
                                      <p:tavLst>
                                        <p:tav tm="0">
                                          <p:val>
                                            <p:strVal val="4*#ppt_w"/>
                                          </p:val>
                                        </p:tav>
                                        <p:tav tm="100000">
                                          <p:val>
                                            <p:strVal val="#ppt_w"/>
                                          </p:val>
                                        </p:tav>
                                      </p:tavLst>
                                    </p:anim>
                                    <p:anim calcmode="lin" valueType="num">
                                      <p:cBhvr>
                                        <p:cTn id="50" dur="250" fill="hold"/>
                                        <p:tgtEl>
                                          <p:spTgt spid="5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16" grpId="0" animBg="1"/>
      <p:bldP spid="30" grpId="0"/>
      <p:bldP spid="33" grpId="0"/>
      <p:bldP spid="36" grpId="0"/>
      <p:bldP spid="41" grpId="0" animBg="1"/>
      <p:bldP spid="4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87258" y="3231977"/>
            <a:ext cx="2002272" cy="2002270"/>
            <a:chOff x="1388784" y="1768937"/>
            <a:chExt cx="2002272" cy="2002270"/>
          </a:xfrm>
        </p:grpSpPr>
        <p:sp>
          <p:nvSpPr>
            <p:cNvPr id="2" name="椭圆 1"/>
            <p:cNvSpPr/>
            <p:nvPr/>
          </p:nvSpPr>
          <p:spPr>
            <a:xfrm>
              <a:off x="1388784" y="1768937"/>
              <a:ext cx="2002272" cy="2002270"/>
            </a:xfrm>
            <a:prstGeom prst="ellipse">
              <a:avLst/>
            </a:prstGeom>
            <a:blipFill>
              <a:blip r:embed="rId4" cstate="screen">
                <a:extLst>
                  <a:ext uri="{28A0092B-C50C-407E-A947-70E740481C1C}">
                    <a14:useLocalDpi xmlns:a14="http://schemas.microsoft.com/office/drawing/2010/main"/>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bg1"/>
                  </a:solidFill>
                  <a:effectLst>
                    <a:outerShdw blurRad="38100" dist="38100" dir="2700000" algn="tl">
                      <a:srgbClr val="000000">
                        <a:alpha val="43137"/>
                      </a:srgbClr>
                    </a:outerShdw>
                  </a:effectLst>
                  <a:latin typeface="#9Slide03 Cabin Condensed" panose="00000506000000000000" pitchFamily="2" charset="-93"/>
                  <a:cs typeface="Times New Roman" panose="02020603050405020304" pitchFamily="18" charset="0"/>
                  <a:sym typeface="+mn-lt"/>
                </a:rPr>
                <a:t>A</a:t>
              </a:r>
              <a:endParaRPr lang="zh-CN" altLang="en-US" sz="6000" b="1">
                <a:solidFill>
                  <a:schemeClr val="bg1"/>
                </a:solidFill>
                <a:effectLst>
                  <a:outerShdw blurRad="38100" dist="38100" dir="2700000" algn="tl">
                    <a:srgbClr val="000000">
                      <a:alpha val="43137"/>
                    </a:srgbClr>
                  </a:outerShdw>
                </a:effectLst>
                <a:latin typeface="#9Slide03 Cabin Condensed" panose="00000506000000000000" pitchFamily="2" charset="-93"/>
                <a:cs typeface="Times New Roman" panose="02020603050405020304" pitchFamily="18" charset="0"/>
                <a:sym typeface="+mn-lt"/>
              </a:endParaRPr>
            </a:p>
          </p:txBody>
        </p:sp>
        <p:sp>
          <p:nvSpPr>
            <p:cNvPr id="4" name="Freeform 11"/>
            <p:cNvSpPr>
              <a:spLocks noEditPoints="1"/>
            </p:cNvSpPr>
            <p:nvPr/>
          </p:nvSpPr>
          <p:spPr bwMode="auto">
            <a:xfrm>
              <a:off x="1697923" y="2077345"/>
              <a:ext cx="1383994" cy="1383993"/>
            </a:xfrm>
            <a:custGeom>
              <a:avLst/>
              <a:gdLst>
                <a:gd name="T0" fmla="*/ 627 w 1254"/>
                <a:gd name="T1" fmla="*/ 1254 h 1254"/>
                <a:gd name="T2" fmla="*/ 0 w 1254"/>
                <a:gd name="T3" fmla="*/ 627 h 1254"/>
                <a:gd name="T4" fmla="*/ 627 w 1254"/>
                <a:gd name="T5" fmla="*/ 0 h 1254"/>
                <a:gd name="T6" fmla="*/ 1254 w 1254"/>
                <a:gd name="T7" fmla="*/ 627 h 1254"/>
                <a:gd name="T8" fmla="*/ 627 w 1254"/>
                <a:gd name="T9" fmla="*/ 1254 h 1254"/>
                <a:gd name="T10" fmla="*/ 1213 w 1254"/>
                <a:gd name="T11" fmla="*/ 627 h 1254"/>
                <a:gd name="T12" fmla="*/ 627 w 1254"/>
                <a:gd name="T13" fmla="*/ 41 h 1254"/>
                <a:gd name="T14" fmla="*/ 40 w 1254"/>
                <a:gd name="T15" fmla="*/ 627 h 1254"/>
                <a:gd name="T16" fmla="*/ 627 w 1254"/>
                <a:gd name="T17" fmla="*/ 1214 h 1254"/>
                <a:gd name="T18" fmla="*/ 1213 w 1254"/>
                <a:gd name="T19" fmla="*/ 627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4" h="1254">
                  <a:moveTo>
                    <a:pt x="627" y="1254"/>
                  </a:moveTo>
                  <a:cubicBezTo>
                    <a:pt x="280" y="1254"/>
                    <a:pt x="0" y="974"/>
                    <a:pt x="0" y="627"/>
                  </a:cubicBezTo>
                  <a:cubicBezTo>
                    <a:pt x="0" y="281"/>
                    <a:pt x="280" y="0"/>
                    <a:pt x="627" y="0"/>
                  </a:cubicBezTo>
                  <a:cubicBezTo>
                    <a:pt x="973" y="0"/>
                    <a:pt x="1254" y="281"/>
                    <a:pt x="1254" y="627"/>
                  </a:cubicBezTo>
                  <a:cubicBezTo>
                    <a:pt x="1254" y="974"/>
                    <a:pt x="973" y="1254"/>
                    <a:pt x="627" y="1254"/>
                  </a:cubicBezTo>
                  <a:close/>
                  <a:moveTo>
                    <a:pt x="1213" y="627"/>
                  </a:moveTo>
                  <a:cubicBezTo>
                    <a:pt x="1213" y="304"/>
                    <a:pt x="950" y="41"/>
                    <a:pt x="627" y="41"/>
                  </a:cubicBezTo>
                  <a:cubicBezTo>
                    <a:pt x="303" y="41"/>
                    <a:pt x="40" y="304"/>
                    <a:pt x="40" y="627"/>
                  </a:cubicBezTo>
                  <a:cubicBezTo>
                    <a:pt x="40" y="951"/>
                    <a:pt x="303" y="1214"/>
                    <a:pt x="627" y="1214"/>
                  </a:cubicBezTo>
                  <a:cubicBezTo>
                    <a:pt x="950" y="1214"/>
                    <a:pt x="1213" y="951"/>
                    <a:pt x="1213" y="627"/>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6000" b="1">
                <a:solidFill>
                  <a:schemeClr val="bg1"/>
                </a:solidFill>
                <a:effectLst>
                  <a:outerShdw blurRad="38100" dist="38100" dir="2700000" algn="tl">
                    <a:srgbClr val="000000">
                      <a:alpha val="43137"/>
                    </a:srgbClr>
                  </a:outerShdw>
                </a:effectLst>
                <a:latin typeface="#9Slide03 Cabin Condensed" panose="00000506000000000000" pitchFamily="2" charset="-93"/>
                <a:cs typeface="Times New Roman" panose="02020603050405020304" pitchFamily="18" charset="0"/>
                <a:sym typeface="+mn-lt"/>
              </a:endParaRPr>
            </a:p>
          </p:txBody>
        </p:sp>
      </p:grpSp>
      <p:grpSp>
        <p:nvGrpSpPr>
          <p:cNvPr id="5" name="组合 4"/>
          <p:cNvGrpSpPr/>
          <p:nvPr/>
        </p:nvGrpSpPr>
        <p:grpSpPr>
          <a:xfrm>
            <a:off x="3960496" y="3231977"/>
            <a:ext cx="2002272" cy="2002270"/>
            <a:chOff x="3862022" y="1768937"/>
            <a:chExt cx="2002272" cy="2002270"/>
          </a:xfrm>
        </p:grpSpPr>
        <p:sp>
          <p:nvSpPr>
            <p:cNvPr id="23" name="椭圆 22"/>
            <p:cNvSpPr/>
            <p:nvPr/>
          </p:nvSpPr>
          <p:spPr>
            <a:xfrm>
              <a:off x="3862022" y="1768937"/>
              <a:ext cx="2002272" cy="2002270"/>
            </a:xfrm>
            <a:prstGeom prst="ellipse">
              <a:avLst/>
            </a:prstGeom>
            <a:blipFill>
              <a:blip r:embed="rId5" cstate="screen">
                <a:extLst>
                  <a:ext uri="{28A0092B-C50C-407E-A947-70E740481C1C}">
                    <a14:useLocalDpi xmlns:a14="http://schemas.microsoft.com/office/drawing/2010/main"/>
                  </a:ext>
                </a:extLst>
              </a:blip>
              <a:stretch>
                <a:fillRect/>
              </a:stretch>
            </a:bli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bg1"/>
                  </a:solidFill>
                  <a:effectLst>
                    <a:outerShdw blurRad="38100" dist="38100" dir="2700000" algn="tl">
                      <a:srgbClr val="000000">
                        <a:alpha val="43137"/>
                      </a:srgbClr>
                    </a:outerShdw>
                  </a:effectLst>
                  <a:latin typeface="#9Slide03 Cabin Condensed" panose="00000506000000000000" pitchFamily="2" charset="-93"/>
                  <a:cs typeface="Times New Roman" panose="02020603050405020304" pitchFamily="18" charset="0"/>
                  <a:sym typeface="+mn-lt"/>
                </a:rPr>
                <a:t>B</a:t>
              </a:r>
              <a:endParaRPr lang="zh-CN" altLang="en-US" sz="6000" b="1">
                <a:solidFill>
                  <a:schemeClr val="bg1"/>
                </a:solidFill>
                <a:effectLst>
                  <a:outerShdw blurRad="38100" dist="38100" dir="2700000" algn="tl">
                    <a:srgbClr val="000000">
                      <a:alpha val="43137"/>
                    </a:srgbClr>
                  </a:outerShdw>
                </a:effectLst>
                <a:latin typeface="#9Slide03 Cabin Condensed" panose="00000506000000000000" pitchFamily="2" charset="-93"/>
                <a:cs typeface="Times New Roman" panose="02020603050405020304" pitchFamily="18" charset="0"/>
                <a:sym typeface="+mn-lt"/>
              </a:endParaRPr>
            </a:p>
          </p:txBody>
        </p:sp>
        <p:sp>
          <p:nvSpPr>
            <p:cNvPr id="7" name="Freeform 11"/>
            <p:cNvSpPr>
              <a:spLocks noEditPoints="1"/>
            </p:cNvSpPr>
            <p:nvPr/>
          </p:nvSpPr>
          <p:spPr bwMode="auto">
            <a:xfrm>
              <a:off x="4178427" y="2078139"/>
              <a:ext cx="1383994" cy="1383993"/>
            </a:xfrm>
            <a:custGeom>
              <a:avLst/>
              <a:gdLst>
                <a:gd name="T0" fmla="*/ 627 w 1254"/>
                <a:gd name="T1" fmla="*/ 1254 h 1254"/>
                <a:gd name="T2" fmla="*/ 0 w 1254"/>
                <a:gd name="T3" fmla="*/ 627 h 1254"/>
                <a:gd name="T4" fmla="*/ 627 w 1254"/>
                <a:gd name="T5" fmla="*/ 0 h 1254"/>
                <a:gd name="T6" fmla="*/ 1254 w 1254"/>
                <a:gd name="T7" fmla="*/ 627 h 1254"/>
                <a:gd name="T8" fmla="*/ 627 w 1254"/>
                <a:gd name="T9" fmla="*/ 1254 h 1254"/>
                <a:gd name="T10" fmla="*/ 1213 w 1254"/>
                <a:gd name="T11" fmla="*/ 627 h 1254"/>
                <a:gd name="T12" fmla="*/ 627 w 1254"/>
                <a:gd name="T13" fmla="*/ 41 h 1254"/>
                <a:gd name="T14" fmla="*/ 40 w 1254"/>
                <a:gd name="T15" fmla="*/ 627 h 1254"/>
                <a:gd name="T16" fmla="*/ 627 w 1254"/>
                <a:gd name="T17" fmla="*/ 1214 h 1254"/>
                <a:gd name="T18" fmla="*/ 1213 w 1254"/>
                <a:gd name="T19" fmla="*/ 627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4" h="1254">
                  <a:moveTo>
                    <a:pt x="627" y="1254"/>
                  </a:moveTo>
                  <a:cubicBezTo>
                    <a:pt x="280" y="1254"/>
                    <a:pt x="0" y="974"/>
                    <a:pt x="0" y="627"/>
                  </a:cubicBezTo>
                  <a:cubicBezTo>
                    <a:pt x="0" y="281"/>
                    <a:pt x="280" y="0"/>
                    <a:pt x="627" y="0"/>
                  </a:cubicBezTo>
                  <a:cubicBezTo>
                    <a:pt x="973" y="0"/>
                    <a:pt x="1254" y="281"/>
                    <a:pt x="1254" y="627"/>
                  </a:cubicBezTo>
                  <a:cubicBezTo>
                    <a:pt x="1254" y="974"/>
                    <a:pt x="973" y="1254"/>
                    <a:pt x="627" y="1254"/>
                  </a:cubicBezTo>
                  <a:close/>
                  <a:moveTo>
                    <a:pt x="1213" y="627"/>
                  </a:moveTo>
                  <a:cubicBezTo>
                    <a:pt x="1213" y="304"/>
                    <a:pt x="950" y="41"/>
                    <a:pt x="627" y="41"/>
                  </a:cubicBezTo>
                  <a:cubicBezTo>
                    <a:pt x="303" y="41"/>
                    <a:pt x="40" y="304"/>
                    <a:pt x="40" y="627"/>
                  </a:cubicBezTo>
                  <a:cubicBezTo>
                    <a:pt x="40" y="951"/>
                    <a:pt x="303" y="1214"/>
                    <a:pt x="627" y="1214"/>
                  </a:cubicBezTo>
                  <a:cubicBezTo>
                    <a:pt x="950" y="1214"/>
                    <a:pt x="1213" y="951"/>
                    <a:pt x="1213" y="62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6000" b="1">
                <a:solidFill>
                  <a:schemeClr val="bg1"/>
                </a:solidFill>
                <a:effectLst>
                  <a:outerShdw blurRad="38100" dist="38100" dir="2700000" algn="tl">
                    <a:srgbClr val="000000">
                      <a:alpha val="43137"/>
                    </a:srgbClr>
                  </a:outerShdw>
                </a:effectLst>
                <a:latin typeface="#9Slide03 Cabin Condensed" panose="00000506000000000000" pitchFamily="2" charset="-93"/>
                <a:cs typeface="Times New Roman" panose="02020603050405020304" pitchFamily="18" charset="0"/>
                <a:sym typeface="+mn-lt"/>
              </a:endParaRPr>
            </a:p>
          </p:txBody>
        </p:sp>
      </p:grpSp>
      <p:grpSp>
        <p:nvGrpSpPr>
          <p:cNvPr id="6" name="组合 5"/>
          <p:cNvGrpSpPr/>
          <p:nvPr/>
        </p:nvGrpSpPr>
        <p:grpSpPr>
          <a:xfrm>
            <a:off x="6445294" y="3231977"/>
            <a:ext cx="2002272" cy="2002270"/>
            <a:chOff x="6346820" y="1768937"/>
            <a:chExt cx="2002272" cy="2002270"/>
          </a:xfrm>
        </p:grpSpPr>
        <p:sp>
          <p:nvSpPr>
            <p:cNvPr id="24" name="椭圆 23"/>
            <p:cNvSpPr/>
            <p:nvPr/>
          </p:nvSpPr>
          <p:spPr>
            <a:xfrm>
              <a:off x="6346820" y="1768937"/>
              <a:ext cx="2002272" cy="2002270"/>
            </a:xfrm>
            <a:prstGeom prst="ellipse">
              <a:avLst/>
            </a:prstGeom>
            <a:blipFill>
              <a:blip r:embed="rId4" cstate="screen">
                <a:extLst>
                  <a:ext uri="{28A0092B-C50C-407E-A947-70E740481C1C}">
                    <a14:useLocalDpi xmlns:a14="http://schemas.microsoft.com/office/drawing/2010/main"/>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bg1"/>
                  </a:solidFill>
                  <a:effectLst>
                    <a:outerShdw blurRad="38100" dist="38100" dir="2700000" algn="tl">
                      <a:srgbClr val="000000">
                        <a:alpha val="43137"/>
                      </a:srgbClr>
                    </a:outerShdw>
                  </a:effectLst>
                  <a:latin typeface="#9Slide03 Cabin Condensed" panose="00000506000000000000" pitchFamily="2" charset="-93"/>
                  <a:cs typeface="Times New Roman" panose="02020603050405020304" pitchFamily="18" charset="0"/>
                  <a:sym typeface="+mn-lt"/>
                </a:rPr>
                <a:t>C</a:t>
              </a:r>
              <a:endParaRPr lang="zh-CN" altLang="en-US" sz="6000" b="1">
                <a:solidFill>
                  <a:schemeClr val="bg1"/>
                </a:solidFill>
                <a:effectLst>
                  <a:outerShdw blurRad="38100" dist="38100" dir="2700000" algn="tl">
                    <a:srgbClr val="000000">
                      <a:alpha val="43137"/>
                    </a:srgbClr>
                  </a:outerShdw>
                </a:effectLst>
                <a:latin typeface="#9Slide03 Cabin Condensed" panose="00000506000000000000" pitchFamily="2" charset="-93"/>
                <a:cs typeface="Times New Roman" panose="02020603050405020304" pitchFamily="18" charset="0"/>
                <a:sym typeface="+mn-lt"/>
              </a:endParaRPr>
            </a:p>
          </p:txBody>
        </p:sp>
        <p:sp>
          <p:nvSpPr>
            <p:cNvPr id="10" name="Freeform 11"/>
            <p:cNvSpPr>
              <a:spLocks noEditPoints="1"/>
            </p:cNvSpPr>
            <p:nvPr/>
          </p:nvSpPr>
          <p:spPr bwMode="auto">
            <a:xfrm>
              <a:off x="6653382" y="2078139"/>
              <a:ext cx="1383994" cy="1383993"/>
            </a:xfrm>
            <a:custGeom>
              <a:avLst/>
              <a:gdLst>
                <a:gd name="T0" fmla="*/ 627 w 1254"/>
                <a:gd name="T1" fmla="*/ 1254 h 1254"/>
                <a:gd name="T2" fmla="*/ 0 w 1254"/>
                <a:gd name="T3" fmla="*/ 627 h 1254"/>
                <a:gd name="T4" fmla="*/ 627 w 1254"/>
                <a:gd name="T5" fmla="*/ 0 h 1254"/>
                <a:gd name="T6" fmla="*/ 1254 w 1254"/>
                <a:gd name="T7" fmla="*/ 627 h 1254"/>
                <a:gd name="T8" fmla="*/ 627 w 1254"/>
                <a:gd name="T9" fmla="*/ 1254 h 1254"/>
                <a:gd name="T10" fmla="*/ 1213 w 1254"/>
                <a:gd name="T11" fmla="*/ 627 h 1254"/>
                <a:gd name="T12" fmla="*/ 627 w 1254"/>
                <a:gd name="T13" fmla="*/ 41 h 1254"/>
                <a:gd name="T14" fmla="*/ 40 w 1254"/>
                <a:gd name="T15" fmla="*/ 627 h 1254"/>
                <a:gd name="T16" fmla="*/ 627 w 1254"/>
                <a:gd name="T17" fmla="*/ 1214 h 1254"/>
                <a:gd name="T18" fmla="*/ 1213 w 1254"/>
                <a:gd name="T19" fmla="*/ 627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4" h="1254">
                  <a:moveTo>
                    <a:pt x="627" y="1254"/>
                  </a:moveTo>
                  <a:cubicBezTo>
                    <a:pt x="280" y="1254"/>
                    <a:pt x="0" y="974"/>
                    <a:pt x="0" y="627"/>
                  </a:cubicBezTo>
                  <a:cubicBezTo>
                    <a:pt x="0" y="281"/>
                    <a:pt x="280" y="0"/>
                    <a:pt x="627" y="0"/>
                  </a:cubicBezTo>
                  <a:cubicBezTo>
                    <a:pt x="973" y="0"/>
                    <a:pt x="1254" y="281"/>
                    <a:pt x="1254" y="627"/>
                  </a:cubicBezTo>
                  <a:cubicBezTo>
                    <a:pt x="1254" y="974"/>
                    <a:pt x="973" y="1254"/>
                    <a:pt x="627" y="1254"/>
                  </a:cubicBezTo>
                  <a:close/>
                  <a:moveTo>
                    <a:pt x="1213" y="627"/>
                  </a:moveTo>
                  <a:cubicBezTo>
                    <a:pt x="1213" y="304"/>
                    <a:pt x="950" y="41"/>
                    <a:pt x="627" y="41"/>
                  </a:cubicBezTo>
                  <a:cubicBezTo>
                    <a:pt x="303" y="41"/>
                    <a:pt x="40" y="304"/>
                    <a:pt x="40" y="627"/>
                  </a:cubicBezTo>
                  <a:cubicBezTo>
                    <a:pt x="40" y="951"/>
                    <a:pt x="303" y="1214"/>
                    <a:pt x="627" y="1214"/>
                  </a:cubicBezTo>
                  <a:cubicBezTo>
                    <a:pt x="950" y="1214"/>
                    <a:pt x="1213" y="951"/>
                    <a:pt x="1213" y="62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6000" b="1">
                <a:solidFill>
                  <a:schemeClr val="bg1"/>
                </a:solidFill>
                <a:effectLst>
                  <a:outerShdw blurRad="38100" dist="38100" dir="2700000" algn="tl">
                    <a:srgbClr val="000000">
                      <a:alpha val="43137"/>
                    </a:srgbClr>
                  </a:outerShdw>
                </a:effectLst>
                <a:latin typeface="#9Slide03 Cabin Condensed" panose="00000506000000000000" pitchFamily="2" charset="-93"/>
                <a:cs typeface="Times New Roman" panose="02020603050405020304" pitchFamily="18" charset="0"/>
                <a:sym typeface="+mn-lt"/>
              </a:endParaRPr>
            </a:p>
          </p:txBody>
        </p:sp>
      </p:grpSp>
      <p:grpSp>
        <p:nvGrpSpPr>
          <p:cNvPr id="8" name="组合 7"/>
          <p:cNvGrpSpPr/>
          <p:nvPr/>
        </p:nvGrpSpPr>
        <p:grpSpPr>
          <a:xfrm>
            <a:off x="8918532" y="3231977"/>
            <a:ext cx="2002272" cy="2002270"/>
            <a:chOff x="8820058" y="1768937"/>
            <a:chExt cx="2002272" cy="2002270"/>
          </a:xfrm>
        </p:grpSpPr>
        <p:sp>
          <p:nvSpPr>
            <p:cNvPr id="25" name="椭圆 24"/>
            <p:cNvSpPr/>
            <p:nvPr/>
          </p:nvSpPr>
          <p:spPr>
            <a:xfrm>
              <a:off x="8820058" y="1768937"/>
              <a:ext cx="2002272" cy="2002270"/>
            </a:xfrm>
            <a:prstGeom prst="ellipse">
              <a:avLst/>
            </a:prstGeom>
            <a:blipFill>
              <a:blip r:embed="rId5" cstate="screen">
                <a:extLst>
                  <a:ext uri="{28A0092B-C50C-407E-A947-70E740481C1C}">
                    <a14:useLocalDpi xmlns:a14="http://schemas.microsoft.com/office/drawing/2010/main"/>
                  </a:ext>
                </a:extLst>
              </a:blip>
              <a:stretch>
                <a:fillRect/>
              </a:stretch>
            </a:bli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bg1"/>
                  </a:solidFill>
                  <a:effectLst>
                    <a:outerShdw blurRad="38100" dist="38100" dir="2700000" algn="tl">
                      <a:srgbClr val="000000">
                        <a:alpha val="43137"/>
                      </a:srgbClr>
                    </a:outerShdw>
                  </a:effectLst>
                  <a:latin typeface="#9Slide03 Cabin Condensed" panose="00000506000000000000" pitchFamily="2" charset="-93"/>
                  <a:cs typeface="Times New Roman" panose="02020603050405020304" pitchFamily="18" charset="0"/>
                  <a:sym typeface="+mn-lt"/>
                </a:rPr>
                <a:t>D</a:t>
              </a:r>
              <a:endParaRPr lang="zh-CN" altLang="en-US" sz="6000" b="1">
                <a:solidFill>
                  <a:schemeClr val="bg1"/>
                </a:solidFill>
                <a:effectLst>
                  <a:outerShdw blurRad="38100" dist="38100" dir="2700000" algn="tl">
                    <a:srgbClr val="000000">
                      <a:alpha val="43137"/>
                    </a:srgbClr>
                  </a:outerShdw>
                </a:effectLst>
                <a:latin typeface="#9Slide03 Cabin Condensed" panose="00000506000000000000" pitchFamily="2" charset="-93"/>
                <a:cs typeface="Times New Roman" panose="02020603050405020304" pitchFamily="18" charset="0"/>
                <a:sym typeface="+mn-lt"/>
              </a:endParaRPr>
            </a:p>
          </p:txBody>
        </p:sp>
        <p:sp>
          <p:nvSpPr>
            <p:cNvPr id="13" name="Freeform 11"/>
            <p:cNvSpPr>
              <a:spLocks noEditPoints="1"/>
            </p:cNvSpPr>
            <p:nvPr/>
          </p:nvSpPr>
          <p:spPr bwMode="auto">
            <a:xfrm>
              <a:off x="9128337" y="2078932"/>
              <a:ext cx="1383994" cy="1383993"/>
            </a:xfrm>
            <a:custGeom>
              <a:avLst/>
              <a:gdLst>
                <a:gd name="T0" fmla="*/ 627 w 1254"/>
                <a:gd name="T1" fmla="*/ 1254 h 1254"/>
                <a:gd name="T2" fmla="*/ 0 w 1254"/>
                <a:gd name="T3" fmla="*/ 627 h 1254"/>
                <a:gd name="T4" fmla="*/ 627 w 1254"/>
                <a:gd name="T5" fmla="*/ 0 h 1254"/>
                <a:gd name="T6" fmla="*/ 1254 w 1254"/>
                <a:gd name="T7" fmla="*/ 627 h 1254"/>
                <a:gd name="T8" fmla="*/ 627 w 1254"/>
                <a:gd name="T9" fmla="*/ 1254 h 1254"/>
                <a:gd name="T10" fmla="*/ 1213 w 1254"/>
                <a:gd name="T11" fmla="*/ 627 h 1254"/>
                <a:gd name="T12" fmla="*/ 627 w 1254"/>
                <a:gd name="T13" fmla="*/ 41 h 1254"/>
                <a:gd name="T14" fmla="*/ 40 w 1254"/>
                <a:gd name="T15" fmla="*/ 627 h 1254"/>
                <a:gd name="T16" fmla="*/ 627 w 1254"/>
                <a:gd name="T17" fmla="*/ 1214 h 1254"/>
                <a:gd name="T18" fmla="*/ 1213 w 1254"/>
                <a:gd name="T19" fmla="*/ 627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4" h="1254">
                  <a:moveTo>
                    <a:pt x="627" y="1254"/>
                  </a:moveTo>
                  <a:cubicBezTo>
                    <a:pt x="280" y="1254"/>
                    <a:pt x="0" y="974"/>
                    <a:pt x="0" y="627"/>
                  </a:cubicBezTo>
                  <a:cubicBezTo>
                    <a:pt x="0" y="281"/>
                    <a:pt x="280" y="0"/>
                    <a:pt x="627" y="0"/>
                  </a:cubicBezTo>
                  <a:cubicBezTo>
                    <a:pt x="973" y="0"/>
                    <a:pt x="1254" y="281"/>
                    <a:pt x="1254" y="627"/>
                  </a:cubicBezTo>
                  <a:cubicBezTo>
                    <a:pt x="1254" y="974"/>
                    <a:pt x="973" y="1254"/>
                    <a:pt x="627" y="1254"/>
                  </a:cubicBezTo>
                  <a:close/>
                  <a:moveTo>
                    <a:pt x="1213" y="627"/>
                  </a:moveTo>
                  <a:cubicBezTo>
                    <a:pt x="1213" y="304"/>
                    <a:pt x="950" y="41"/>
                    <a:pt x="627" y="41"/>
                  </a:cubicBezTo>
                  <a:cubicBezTo>
                    <a:pt x="303" y="41"/>
                    <a:pt x="40" y="304"/>
                    <a:pt x="40" y="627"/>
                  </a:cubicBezTo>
                  <a:cubicBezTo>
                    <a:pt x="40" y="951"/>
                    <a:pt x="303" y="1214"/>
                    <a:pt x="627" y="1214"/>
                  </a:cubicBezTo>
                  <a:cubicBezTo>
                    <a:pt x="950" y="1214"/>
                    <a:pt x="1213" y="951"/>
                    <a:pt x="1213" y="62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6000" b="1">
                <a:solidFill>
                  <a:schemeClr val="bg1"/>
                </a:solidFill>
                <a:effectLst>
                  <a:outerShdw blurRad="38100" dist="38100" dir="2700000" algn="tl">
                    <a:srgbClr val="000000">
                      <a:alpha val="43137"/>
                    </a:srgbClr>
                  </a:outerShdw>
                </a:effectLst>
                <a:latin typeface="#9Slide03 Cabin Condensed" panose="00000506000000000000" pitchFamily="2" charset="-93"/>
                <a:cs typeface="Times New Roman" panose="02020603050405020304" pitchFamily="18" charset="0"/>
                <a:sym typeface="+mn-lt"/>
              </a:endParaRPr>
            </a:p>
          </p:txBody>
        </p:sp>
      </p:grpSp>
      <p:grpSp>
        <p:nvGrpSpPr>
          <p:cNvPr id="11" name="组合 10"/>
          <p:cNvGrpSpPr/>
          <p:nvPr/>
        </p:nvGrpSpPr>
        <p:grpSpPr>
          <a:xfrm>
            <a:off x="1628261" y="5366598"/>
            <a:ext cx="1673967" cy="584775"/>
            <a:chOff x="1599045" y="3903558"/>
            <a:chExt cx="1673967" cy="584775"/>
          </a:xfrm>
        </p:grpSpPr>
        <p:sp>
          <p:nvSpPr>
            <p:cNvPr id="9" name="圆角矩形 8"/>
            <p:cNvSpPr/>
            <p:nvPr/>
          </p:nvSpPr>
          <p:spPr>
            <a:xfrm>
              <a:off x="1599045" y="3916273"/>
              <a:ext cx="1673967" cy="572060"/>
            </a:xfrm>
            <a:prstGeom prst="roundRect">
              <a:avLst>
                <a:gd name="adj" fmla="val 50000"/>
              </a:avLst>
            </a:pr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9Slide03 Cabin Condensed" panose="00000506000000000000" pitchFamily="2" charset="-93"/>
                <a:cs typeface="Times New Roman" panose="02020603050405020304" pitchFamily="18" charset="0"/>
                <a:sym typeface="+mn-lt"/>
              </a:endParaRPr>
            </a:p>
          </p:txBody>
        </p:sp>
        <p:sp>
          <p:nvSpPr>
            <p:cNvPr id="59" name="矩形 58">
              <a:extLst>
                <a:ext uri="{FF2B5EF4-FFF2-40B4-BE49-F238E27FC236}">
                  <a16:creationId xmlns:a16="http://schemas.microsoft.com/office/drawing/2014/main" id="{CBCE2F27-1948-4AAF-B7D2-B7B4F23C2784}"/>
                </a:ext>
              </a:extLst>
            </p:cNvPr>
            <p:cNvSpPr/>
            <p:nvPr/>
          </p:nvSpPr>
          <p:spPr>
            <a:xfrm>
              <a:off x="1625126" y="3903558"/>
              <a:ext cx="1647886" cy="584775"/>
            </a:xfrm>
            <a:prstGeom prst="rect">
              <a:avLst/>
            </a:prstGeom>
          </p:spPr>
          <p:txBody>
            <a:bodyPr wrap="square">
              <a:spAutoFit/>
              <a:scene3d>
                <a:camera prst="orthographicFront"/>
                <a:lightRig rig="threePt" dir="t"/>
              </a:scene3d>
              <a:sp3d contourW="12700"/>
            </a:bodyPr>
            <a:lstStyle/>
            <a:p>
              <a:pPr algn="ctr" eaLnBrk="0" hangingPunct="0">
                <a:defRPr/>
              </a:pPr>
              <a:r>
                <a:rPr lang="vi-VN" sz="3200" b="0" i="0">
                  <a:solidFill>
                    <a:schemeClr val="bg1"/>
                  </a:solidFill>
                  <a:effectLst/>
                  <a:latin typeface="#9Slide03 Cabin Condensed" panose="00000506000000000000" pitchFamily="2" charset="-93"/>
                  <a:cs typeface="Times New Roman" panose="02020603050405020304" pitchFamily="18" charset="0"/>
                </a:rPr>
                <a:t>25, 33</a:t>
              </a:r>
              <a:endParaRPr lang="en-US" altLang="zh-CN" sz="3200" dirty="0">
                <a:solidFill>
                  <a:schemeClr val="bg1"/>
                </a:solidFill>
                <a:latin typeface="#9Slide03 Cabin Condensed" panose="00000506000000000000" pitchFamily="2" charset="-93"/>
                <a:cs typeface="Times New Roman" panose="02020603050405020304" pitchFamily="18" charset="0"/>
                <a:sym typeface="+mn-lt"/>
              </a:endParaRPr>
            </a:p>
          </p:txBody>
        </p:sp>
      </p:grpSp>
      <p:grpSp>
        <p:nvGrpSpPr>
          <p:cNvPr id="32" name="组合 31"/>
          <p:cNvGrpSpPr/>
          <p:nvPr/>
        </p:nvGrpSpPr>
        <p:grpSpPr>
          <a:xfrm>
            <a:off x="4124648" y="5379313"/>
            <a:ext cx="1673967" cy="585312"/>
            <a:chOff x="1599045" y="3916273"/>
            <a:chExt cx="1673967" cy="585312"/>
          </a:xfrm>
        </p:grpSpPr>
        <p:sp>
          <p:nvSpPr>
            <p:cNvPr id="33" name="圆角矩形 32"/>
            <p:cNvSpPr/>
            <p:nvPr/>
          </p:nvSpPr>
          <p:spPr>
            <a:xfrm>
              <a:off x="1599045" y="3916273"/>
              <a:ext cx="1673967" cy="572060"/>
            </a:xfrm>
            <a:prstGeom prst="roundRect">
              <a:avLst>
                <a:gd name="adj" fmla="val 50000"/>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9Slide03 Cabin Condensed" panose="00000506000000000000" pitchFamily="2" charset="-93"/>
                <a:cs typeface="Times New Roman" panose="02020603050405020304" pitchFamily="18" charset="0"/>
                <a:sym typeface="+mn-lt"/>
              </a:endParaRPr>
            </a:p>
          </p:txBody>
        </p:sp>
        <p:sp>
          <p:nvSpPr>
            <p:cNvPr id="34" name="矩形 33">
              <a:extLst>
                <a:ext uri="{FF2B5EF4-FFF2-40B4-BE49-F238E27FC236}">
                  <a16:creationId xmlns:a16="http://schemas.microsoft.com/office/drawing/2014/main" id="{CBCE2F27-1948-4AAF-B7D2-B7B4F23C2784}"/>
                </a:ext>
              </a:extLst>
            </p:cNvPr>
            <p:cNvSpPr/>
            <p:nvPr/>
          </p:nvSpPr>
          <p:spPr>
            <a:xfrm>
              <a:off x="1625126" y="3916810"/>
              <a:ext cx="1452264" cy="584775"/>
            </a:xfrm>
            <a:prstGeom prst="rect">
              <a:avLst/>
            </a:prstGeom>
          </p:spPr>
          <p:txBody>
            <a:bodyPr wrap="square">
              <a:spAutoFit/>
              <a:scene3d>
                <a:camera prst="orthographicFront"/>
                <a:lightRig rig="threePt" dir="t"/>
              </a:scene3d>
              <a:sp3d contourW="12700"/>
            </a:bodyPr>
            <a:lstStyle/>
            <a:p>
              <a:pPr algn="ctr" eaLnBrk="0" hangingPunct="0">
                <a:defRPr/>
              </a:pPr>
              <a:r>
                <a:rPr lang="vi-VN" sz="3200" b="0" i="0">
                  <a:solidFill>
                    <a:schemeClr val="bg1"/>
                  </a:solidFill>
                  <a:effectLst/>
                  <a:latin typeface="#9Slide03 Cabin Condensed" panose="00000506000000000000" pitchFamily="2" charset="-93"/>
                  <a:cs typeface="Times New Roman" panose="02020603050405020304" pitchFamily="18" charset="0"/>
                </a:rPr>
                <a:t>19, 39</a:t>
              </a:r>
              <a:endParaRPr lang="en-US" altLang="zh-CN" sz="3200" dirty="0">
                <a:solidFill>
                  <a:schemeClr val="bg1"/>
                </a:solidFill>
                <a:latin typeface="#9Slide03 Cabin Condensed" panose="00000506000000000000" pitchFamily="2" charset="-93"/>
                <a:cs typeface="Times New Roman" panose="02020603050405020304" pitchFamily="18" charset="0"/>
                <a:sym typeface="+mn-lt"/>
              </a:endParaRPr>
            </a:p>
          </p:txBody>
        </p:sp>
      </p:grpSp>
      <p:grpSp>
        <p:nvGrpSpPr>
          <p:cNvPr id="35" name="组合 34"/>
          <p:cNvGrpSpPr/>
          <p:nvPr/>
        </p:nvGrpSpPr>
        <p:grpSpPr>
          <a:xfrm>
            <a:off x="6589008" y="5379313"/>
            <a:ext cx="1673967" cy="585312"/>
            <a:chOff x="1599045" y="3916273"/>
            <a:chExt cx="1673967" cy="585312"/>
          </a:xfrm>
        </p:grpSpPr>
        <p:sp>
          <p:nvSpPr>
            <p:cNvPr id="36" name="圆角矩形 35"/>
            <p:cNvSpPr/>
            <p:nvPr/>
          </p:nvSpPr>
          <p:spPr>
            <a:xfrm>
              <a:off x="1599045" y="3916273"/>
              <a:ext cx="1673967" cy="584774"/>
            </a:xfrm>
            <a:prstGeom prst="roundRect">
              <a:avLst>
                <a:gd name="adj" fmla="val 50000"/>
              </a:avLst>
            </a:pr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9Slide03 Cabin Condensed" panose="00000506000000000000" pitchFamily="2" charset="-93"/>
                <a:cs typeface="Times New Roman" panose="02020603050405020304" pitchFamily="18" charset="0"/>
                <a:sym typeface="+mn-lt"/>
              </a:endParaRPr>
            </a:p>
          </p:txBody>
        </p:sp>
        <p:sp>
          <p:nvSpPr>
            <p:cNvPr id="37" name="矩形 36">
              <a:extLst>
                <a:ext uri="{FF2B5EF4-FFF2-40B4-BE49-F238E27FC236}">
                  <a16:creationId xmlns:a16="http://schemas.microsoft.com/office/drawing/2014/main" id="{CBCE2F27-1948-4AAF-B7D2-B7B4F23C2784}"/>
                </a:ext>
              </a:extLst>
            </p:cNvPr>
            <p:cNvSpPr/>
            <p:nvPr/>
          </p:nvSpPr>
          <p:spPr>
            <a:xfrm>
              <a:off x="1657152" y="3916810"/>
              <a:ext cx="1615859" cy="584775"/>
            </a:xfrm>
            <a:prstGeom prst="rect">
              <a:avLst/>
            </a:prstGeom>
          </p:spPr>
          <p:txBody>
            <a:bodyPr wrap="square">
              <a:spAutoFit/>
              <a:scene3d>
                <a:camera prst="orthographicFront"/>
                <a:lightRig rig="threePt" dir="t"/>
              </a:scene3d>
              <a:sp3d contourW="12700"/>
            </a:bodyPr>
            <a:lstStyle/>
            <a:p>
              <a:pPr algn="ctr" eaLnBrk="0" hangingPunct="0">
                <a:defRPr/>
              </a:pPr>
              <a:r>
                <a:rPr lang="vi-VN" sz="3200" b="1" i="0">
                  <a:solidFill>
                    <a:schemeClr val="bg1"/>
                  </a:solidFill>
                  <a:effectLst/>
                  <a:latin typeface="#9Slide03 Cabin Condensed" panose="00000506000000000000" pitchFamily="2" charset="-93"/>
                  <a:cs typeface="Times New Roman" panose="02020603050405020304" pitchFamily="18" charset="0"/>
                </a:rPr>
                <a:t>20, 38</a:t>
              </a:r>
              <a:endParaRPr lang="en-US" altLang="zh-CN" sz="3200" dirty="0">
                <a:solidFill>
                  <a:schemeClr val="bg1"/>
                </a:solidFill>
                <a:latin typeface="#9Slide03 Cabin Condensed" panose="00000506000000000000" pitchFamily="2" charset="-93"/>
                <a:cs typeface="Times New Roman" panose="02020603050405020304" pitchFamily="18" charset="0"/>
                <a:sym typeface="+mn-lt"/>
              </a:endParaRPr>
            </a:p>
          </p:txBody>
        </p:sp>
      </p:grpSp>
      <p:grpSp>
        <p:nvGrpSpPr>
          <p:cNvPr id="38" name="组合 37"/>
          <p:cNvGrpSpPr/>
          <p:nvPr/>
        </p:nvGrpSpPr>
        <p:grpSpPr>
          <a:xfrm>
            <a:off x="9088326" y="5379312"/>
            <a:ext cx="1647886" cy="585313"/>
            <a:chOff x="1625126" y="3916272"/>
            <a:chExt cx="1647886" cy="585313"/>
          </a:xfrm>
        </p:grpSpPr>
        <p:sp>
          <p:nvSpPr>
            <p:cNvPr id="39" name="圆角矩形 38"/>
            <p:cNvSpPr/>
            <p:nvPr/>
          </p:nvSpPr>
          <p:spPr>
            <a:xfrm>
              <a:off x="1657153" y="3916272"/>
              <a:ext cx="1615859" cy="572059"/>
            </a:xfrm>
            <a:prstGeom prst="roundRect">
              <a:avLst>
                <a:gd name="adj" fmla="val 50000"/>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9Slide03 Cabin Condensed" panose="00000506000000000000" pitchFamily="2" charset="-93"/>
                <a:cs typeface="Times New Roman" panose="02020603050405020304" pitchFamily="18" charset="0"/>
                <a:sym typeface="+mn-lt"/>
              </a:endParaRPr>
            </a:p>
          </p:txBody>
        </p:sp>
        <p:sp>
          <p:nvSpPr>
            <p:cNvPr id="40" name="矩形 39">
              <a:extLst>
                <a:ext uri="{FF2B5EF4-FFF2-40B4-BE49-F238E27FC236}">
                  <a16:creationId xmlns:a16="http://schemas.microsoft.com/office/drawing/2014/main" id="{CBCE2F27-1948-4AAF-B7D2-B7B4F23C2784}"/>
                </a:ext>
              </a:extLst>
            </p:cNvPr>
            <p:cNvSpPr/>
            <p:nvPr/>
          </p:nvSpPr>
          <p:spPr>
            <a:xfrm>
              <a:off x="1625126" y="3916810"/>
              <a:ext cx="1647886" cy="584775"/>
            </a:xfrm>
            <a:prstGeom prst="rect">
              <a:avLst/>
            </a:prstGeom>
          </p:spPr>
          <p:txBody>
            <a:bodyPr wrap="square">
              <a:spAutoFit/>
              <a:scene3d>
                <a:camera prst="orthographicFront"/>
                <a:lightRig rig="threePt" dir="t"/>
              </a:scene3d>
              <a:sp3d contourW="12700"/>
            </a:bodyPr>
            <a:lstStyle/>
            <a:p>
              <a:pPr algn="ctr" eaLnBrk="0" hangingPunct="0">
                <a:defRPr/>
              </a:pPr>
              <a:r>
                <a:rPr lang="vi-VN" sz="3200" b="0" i="0">
                  <a:solidFill>
                    <a:schemeClr val="bg1"/>
                  </a:solidFill>
                  <a:effectLst/>
                  <a:latin typeface="#9Slide03 Cabin Condensed" panose="00000506000000000000" pitchFamily="2" charset="-93"/>
                  <a:cs typeface="Times New Roman" panose="02020603050405020304" pitchFamily="18" charset="0"/>
                </a:rPr>
                <a:t>24, 34</a:t>
              </a:r>
              <a:endParaRPr lang="en-US" altLang="zh-CN" sz="3200" dirty="0">
                <a:solidFill>
                  <a:schemeClr val="bg1"/>
                </a:solidFill>
                <a:latin typeface="#9Slide03 Cabin Condensed" panose="00000506000000000000" pitchFamily="2" charset="-93"/>
                <a:cs typeface="Times New Roman" panose="02020603050405020304" pitchFamily="18" charset="0"/>
                <a:sym typeface="+mn-lt"/>
              </a:endParaRPr>
            </a:p>
          </p:txBody>
        </p:sp>
      </p:grpSp>
      <p:grpSp>
        <p:nvGrpSpPr>
          <p:cNvPr id="48" name="Group 47">
            <a:extLst>
              <a:ext uri="{FF2B5EF4-FFF2-40B4-BE49-F238E27FC236}">
                <a16:creationId xmlns:a16="http://schemas.microsoft.com/office/drawing/2014/main" id="{1EF3E3E2-4D1A-2305-4628-A1F9D6B5C362}"/>
              </a:ext>
            </a:extLst>
          </p:cNvPr>
          <p:cNvGrpSpPr/>
          <p:nvPr/>
        </p:nvGrpSpPr>
        <p:grpSpPr>
          <a:xfrm>
            <a:off x="998807" y="451028"/>
            <a:ext cx="10597688" cy="2222332"/>
            <a:chOff x="3144520" y="447040"/>
            <a:chExt cx="6305627" cy="1528665"/>
          </a:xfrm>
        </p:grpSpPr>
        <p:sp>
          <p:nvSpPr>
            <p:cNvPr id="49" name="Rectangle: Rounded Corners 48">
              <a:extLst>
                <a:ext uri="{FF2B5EF4-FFF2-40B4-BE49-F238E27FC236}">
                  <a16:creationId xmlns:a16="http://schemas.microsoft.com/office/drawing/2014/main" id="{A70FADD5-4970-DFDB-822D-A478F881F89D}"/>
                </a:ext>
              </a:extLst>
            </p:cNvPr>
            <p:cNvSpPr/>
            <p:nvPr/>
          </p:nvSpPr>
          <p:spPr>
            <a:xfrm>
              <a:off x="3144520" y="447040"/>
              <a:ext cx="6305627" cy="1509459"/>
            </a:xfrm>
            <a:prstGeom prst="roundRect">
              <a:avLst>
                <a:gd name="adj" fmla="val 50000"/>
              </a:avLst>
            </a:prstGeom>
            <a:solidFill>
              <a:srgbClr val="00602B"/>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F0D4C317-FBB6-FD4A-FFE4-6AF88E04E6D4}"/>
                </a:ext>
              </a:extLst>
            </p:cNvPr>
            <p:cNvSpPr txBox="1"/>
            <p:nvPr/>
          </p:nvSpPr>
          <p:spPr>
            <a:xfrm>
              <a:off x="3428525" y="557256"/>
              <a:ext cx="5827670" cy="1418449"/>
            </a:xfrm>
            <a:prstGeom prst="rect">
              <a:avLst/>
            </a:prstGeom>
            <a:noFill/>
          </p:spPr>
          <p:txBody>
            <a:bodyPr wrap="square" rtlCol="0">
              <a:spAutoFit/>
            </a:bodyPr>
            <a:lstStyle/>
            <a:p>
              <a:pPr algn="ctr"/>
              <a:r>
                <a:rPr lang="vi-VN" sz="3200" b="1" i="0">
                  <a:solidFill>
                    <a:schemeClr val="bg1"/>
                  </a:solidFill>
                  <a:effectLst/>
                  <a:latin typeface="#9Slide03 Cabin Condensed" panose="00000506000000000000" pitchFamily="2" charset="-93"/>
                  <a:cs typeface="Times New Roman" panose="02020603050405020304" pitchFamily="18" charset="0"/>
                </a:rPr>
                <a:t>Câu 8:</a:t>
              </a:r>
              <a:r>
                <a:rPr lang="vi-VN" sz="3200" b="0" i="0">
                  <a:solidFill>
                    <a:schemeClr val="bg1"/>
                  </a:solidFill>
                  <a:effectLst/>
                  <a:latin typeface="#9Slide03 Cabin Condensed" panose="00000506000000000000" pitchFamily="2" charset="-93"/>
                  <a:cs typeface="Times New Roman" panose="02020603050405020304" pitchFamily="18" charset="0"/>
                </a:rPr>
                <a:t> X và Y là hai nguyên tố cùng thuộc một phân nhóm chính thuộc hai chu kì kế tiếp nhau trong bảng tuần hoàn. Tổng số proton trong hạt nhân của hai nguyên tố bằng 58. Số hiệu nguyên tử của X và Y lần lượt là</a:t>
              </a:r>
              <a:endParaRPr lang="en-US" sz="3200" b="1">
                <a:solidFill>
                  <a:schemeClr val="bg1"/>
                </a:solidFill>
                <a:latin typeface="#9Slide03 Cabin Condensed" panose="00000506000000000000" pitchFamily="2" charset="-93"/>
                <a:cs typeface="Times New Roman" panose="02020603050405020304" pitchFamily="18" charset="0"/>
              </a:endParaRPr>
            </a:p>
          </p:txBody>
        </p:sp>
      </p:grpSp>
      <p:pic>
        <p:nvPicPr>
          <p:cNvPr id="51" name="Picture 50">
            <a:extLst>
              <a:ext uri="{FF2B5EF4-FFF2-40B4-BE49-F238E27FC236}">
                <a16:creationId xmlns:a16="http://schemas.microsoft.com/office/drawing/2014/main" id="{9D72FF77-E5EE-903A-D0E5-7D5F5D093443}"/>
              </a:ext>
            </a:extLst>
          </p:cNvPr>
          <p:cNvPicPr>
            <a:picLocks noChangeAspect="1"/>
          </p:cNvPicPr>
          <p:nvPr/>
        </p:nvPicPr>
        <p:blipFill rotWithShape="1">
          <a:blip r:embed="rId6"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7165872" y="5951371"/>
            <a:ext cx="731402" cy="709152"/>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12" name="Hộp Văn bản 11">
            <a:extLst>
              <a:ext uri="{FF2B5EF4-FFF2-40B4-BE49-F238E27FC236}">
                <a16:creationId xmlns:a16="http://schemas.microsoft.com/office/drawing/2014/main" id="{770BCC4B-DCAC-C3F4-44D0-10B81B3157B3}"/>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5454893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32" fill="hold" nodeType="click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p:cTn id="49" dur="250" fill="hold"/>
                                        <p:tgtEl>
                                          <p:spTgt spid="51"/>
                                        </p:tgtEl>
                                        <p:attrNameLst>
                                          <p:attrName>ppt_w</p:attrName>
                                        </p:attrNameLst>
                                      </p:cBhvr>
                                      <p:tavLst>
                                        <p:tav tm="0">
                                          <p:val>
                                            <p:strVal val="4*#ppt_w"/>
                                          </p:val>
                                        </p:tav>
                                        <p:tav tm="100000">
                                          <p:val>
                                            <p:strVal val="#ppt_w"/>
                                          </p:val>
                                        </p:tav>
                                      </p:tavLst>
                                    </p:anim>
                                    <p:anim calcmode="lin" valueType="num">
                                      <p:cBhvr>
                                        <p:cTn id="5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06078" y="3835184"/>
            <a:ext cx="3379304" cy="684537"/>
            <a:chOff x="6096000" y="2949147"/>
            <a:chExt cx="3379304" cy="684537"/>
          </a:xfrm>
        </p:grpSpPr>
        <p:sp>
          <p:nvSpPr>
            <p:cNvPr id="19" name="Oval 23"/>
            <p:cNvSpPr/>
            <p:nvPr/>
          </p:nvSpPr>
          <p:spPr>
            <a:xfrm>
              <a:off x="6096000" y="2949147"/>
              <a:ext cx="579183" cy="579183"/>
            </a:xfrm>
            <a:prstGeom prst="ellipse">
              <a:avLst/>
            </a:pr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Cabin Condensed" panose="00000506000000000000" pitchFamily="2" charset="-93"/>
                  <a:cs typeface="Times New Roman" panose="02020603050405020304" pitchFamily="18" charset="0"/>
                  <a:sym typeface="+mn-lt"/>
                </a:rPr>
                <a:t>B</a:t>
              </a:r>
              <a:endParaRPr sz="3200" b="1">
                <a:latin typeface="#9Slide03 Cabin Condensed" panose="00000506000000000000" pitchFamily="2" charset="-93"/>
                <a:cs typeface="Times New Roman" panose="02020603050405020304" pitchFamily="18" charset="0"/>
                <a:sym typeface="+mn-lt"/>
              </a:endParaRPr>
            </a:p>
          </p:txBody>
        </p:sp>
        <p:sp>
          <p:nvSpPr>
            <p:cNvPr id="25" name="矩形 24">
              <a:extLst>
                <a:ext uri="{FF2B5EF4-FFF2-40B4-BE49-F238E27FC236}">
                  <a16:creationId xmlns:a16="http://schemas.microsoft.com/office/drawing/2014/main" id="{CBCE2F27-1948-4AAF-B7D2-B7B4F23C2784}"/>
                </a:ext>
              </a:extLst>
            </p:cNvPr>
            <p:cNvSpPr/>
            <p:nvPr/>
          </p:nvSpPr>
          <p:spPr>
            <a:xfrm>
              <a:off x="6806242" y="2987353"/>
              <a:ext cx="2669062" cy="646331"/>
            </a:xfrm>
            <a:prstGeom prst="rect">
              <a:avLst/>
            </a:prstGeom>
          </p:spPr>
          <p:txBody>
            <a:bodyPr wrap="square">
              <a:spAutoFit/>
              <a:scene3d>
                <a:camera prst="orthographicFront"/>
                <a:lightRig rig="threePt" dir="t"/>
              </a:scene3d>
              <a:sp3d contourW="12700"/>
            </a:bodyPr>
            <a:lstStyle/>
            <a:p>
              <a:pPr eaLnBrk="0" hangingPunct="0">
                <a:defRPr/>
              </a:pPr>
              <a:r>
                <a:rPr lang="en-US" altLang="zh-CN" sz="3600">
                  <a:latin typeface="#9Slide03 Cabin Condensed" panose="00000506000000000000" pitchFamily="2" charset="-93"/>
                  <a:cs typeface="Times New Roman" panose="02020603050405020304" pitchFamily="18" charset="0"/>
                  <a:sym typeface="+mn-lt"/>
                </a:rPr>
                <a:t>O</a:t>
              </a:r>
              <a:endParaRPr lang="en-US" altLang="zh-CN" sz="3600" dirty="0">
                <a:latin typeface="#9Slide03 Cabin Condensed" panose="00000506000000000000" pitchFamily="2" charset="-93"/>
                <a:cs typeface="Times New Roman" panose="02020603050405020304" pitchFamily="18" charset="0"/>
                <a:sym typeface="+mn-lt"/>
              </a:endParaRPr>
            </a:p>
          </p:txBody>
        </p:sp>
      </p:grpSp>
      <p:grpSp>
        <p:nvGrpSpPr>
          <p:cNvPr id="4" name="组合 3"/>
          <p:cNvGrpSpPr/>
          <p:nvPr/>
        </p:nvGrpSpPr>
        <p:grpSpPr>
          <a:xfrm>
            <a:off x="6406966" y="3903184"/>
            <a:ext cx="3511826" cy="673892"/>
            <a:chOff x="6096000" y="4074563"/>
            <a:chExt cx="3511826" cy="673892"/>
          </a:xfrm>
        </p:grpSpPr>
        <p:sp>
          <p:nvSpPr>
            <p:cNvPr id="15" name="Oval 17"/>
            <p:cNvSpPr/>
            <p:nvPr/>
          </p:nvSpPr>
          <p:spPr>
            <a:xfrm>
              <a:off x="6096000" y="4074563"/>
              <a:ext cx="579183" cy="579183"/>
            </a:xfrm>
            <a:prstGeom prst="ellipse">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Cabin Condensed" panose="00000506000000000000" pitchFamily="2" charset="-93"/>
                  <a:cs typeface="Times New Roman" panose="02020603050405020304" pitchFamily="18" charset="0"/>
                  <a:sym typeface="+mn-lt"/>
                </a:rPr>
                <a:t>C</a:t>
              </a:r>
              <a:endParaRPr sz="3200" b="1">
                <a:latin typeface="#9Slide03 Cabin Condensed" panose="00000506000000000000" pitchFamily="2" charset="-93"/>
                <a:cs typeface="Times New Roman" panose="02020603050405020304" pitchFamily="18" charset="0"/>
                <a:sym typeface="+mn-lt"/>
              </a:endParaRPr>
            </a:p>
          </p:txBody>
        </p:sp>
        <p:sp>
          <p:nvSpPr>
            <p:cNvPr id="28" name="矩形 27">
              <a:extLst>
                <a:ext uri="{FF2B5EF4-FFF2-40B4-BE49-F238E27FC236}">
                  <a16:creationId xmlns:a16="http://schemas.microsoft.com/office/drawing/2014/main" id="{CBCE2F27-1948-4AAF-B7D2-B7B4F23C2784}"/>
                </a:ext>
              </a:extLst>
            </p:cNvPr>
            <p:cNvSpPr/>
            <p:nvPr/>
          </p:nvSpPr>
          <p:spPr>
            <a:xfrm>
              <a:off x="6806242" y="4102124"/>
              <a:ext cx="2801584" cy="646331"/>
            </a:xfrm>
            <a:prstGeom prst="rect">
              <a:avLst/>
            </a:prstGeom>
          </p:spPr>
          <p:txBody>
            <a:bodyPr wrap="square">
              <a:spAutoFit/>
              <a:scene3d>
                <a:camera prst="orthographicFront"/>
                <a:lightRig rig="threePt" dir="t"/>
              </a:scene3d>
              <a:sp3d contourW="12700"/>
            </a:bodyPr>
            <a:lstStyle/>
            <a:p>
              <a:pPr eaLnBrk="0" hangingPunct="0">
                <a:defRPr/>
              </a:pPr>
              <a:r>
                <a:rPr lang="en-US" altLang="zh-CN" sz="3600">
                  <a:latin typeface="#9Slide03 Cabin Condensed" panose="00000506000000000000" pitchFamily="2" charset="-93"/>
                  <a:cs typeface="Times New Roman" panose="02020603050405020304" pitchFamily="18" charset="0"/>
                  <a:sym typeface="+mn-lt"/>
                </a:rPr>
                <a:t>Mg</a:t>
              </a:r>
              <a:endParaRPr lang="en-US" altLang="zh-CN" sz="3600" dirty="0">
                <a:latin typeface="#9Slide03 Cabin Condensed" panose="00000506000000000000" pitchFamily="2" charset="-93"/>
                <a:cs typeface="Times New Roman" panose="02020603050405020304" pitchFamily="18" charset="0"/>
                <a:sym typeface="+mn-lt"/>
              </a:endParaRPr>
            </a:p>
          </p:txBody>
        </p:sp>
      </p:grpSp>
      <p:grpSp>
        <p:nvGrpSpPr>
          <p:cNvPr id="41" name="组合 3">
            <a:extLst>
              <a:ext uri="{FF2B5EF4-FFF2-40B4-BE49-F238E27FC236}">
                <a16:creationId xmlns:a16="http://schemas.microsoft.com/office/drawing/2014/main" id="{82C215A6-2709-4FEF-C73E-EE3BA711D9B3}"/>
              </a:ext>
            </a:extLst>
          </p:cNvPr>
          <p:cNvGrpSpPr/>
          <p:nvPr/>
        </p:nvGrpSpPr>
        <p:grpSpPr>
          <a:xfrm>
            <a:off x="2072668" y="3835184"/>
            <a:ext cx="3511826" cy="646331"/>
            <a:chOff x="6096000" y="4074563"/>
            <a:chExt cx="3511826" cy="646331"/>
          </a:xfrm>
        </p:grpSpPr>
        <p:sp>
          <p:nvSpPr>
            <p:cNvPr id="42" name="Oval 17">
              <a:extLst>
                <a:ext uri="{FF2B5EF4-FFF2-40B4-BE49-F238E27FC236}">
                  <a16:creationId xmlns:a16="http://schemas.microsoft.com/office/drawing/2014/main" id="{A8023B0C-053F-A515-526F-4CC7BDA92D6B}"/>
                </a:ext>
              </a:extLst>
            </p:cNvPr>
            <p:cNvSpPr/>
            <p:nvPr/>
          </p:nvSpPr>
          <p:spPr>
            <a:xfrm>
              <a:off x="6096000" y="4074563"/>
              <a:ext cx="579183" cy="579183"/>
            </a:xfrm>
            <a:prstGeom prst="ellipse">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9Slide03 Cabin Condensed" panose="00000506000000000000" pitchFamily="2" charset="-93"/>
                  <a:cs typeface="Times New Roman" panose="02020603050405020304" pitchFamily="18" charset="0"/>
                  <a:sym typeface="+mn-lt"/>
                </a:rPr>
                <a:t>A</a:t>
              </a:r>
              <a:endParaRPr sz="3600" b="1">
                <a:latin typeface="#9Slide03 Cabin Condensed" panose="00000506000000000000" pitchFamily="2" charset="-93"/>
                <a:cs typeface="Times New Roman" panose="02020603050405020304" pitchFamily="18" charset="0"/>
                <a:sym typeface="+mn-lt"/>
              </a:endParaRPr>
            </a:p>
          </p:txBody>
        </p:sp>
        <p:sp>
          <p:nvSpPr>
            <p:cNvPr id="45" name="矩形 27">
              <a:extLst>
                <a:ext uri="{FF2B5EF4-FFF2-40B4-BE49-F238E27FC236}">
                  <a16:creationId xmlns:a16="http://schemas.microsoft.com/office/drawing/2014/main" id="{05E76A89-85AD-589C-CF14-B067AB6EED58}"/>
                </a:ext>
              </a:extLst>
            </p:cNvPr>
            <p:cNvSpPr/>
            <p:nvPr/>
          </p:nvSpPr>
          <p:spPr>
            <a:xfrm>
              <a:off x="6806242" y="4074563"/>
              <a:ext cx="2801584" cy="646331"/>
            </a:xfrm>
            <a:prstGeom prst="rect">
              <a:avLst/>
            </a:prstGeom>
          </p:spPr>
          <p:txBody>
            <a:bodyPr wrap="square">
              <a:spAutoFit/>
              <a:scene3d>
                <a:camera prst="orthographicFront"/>
                <a:lightRig rig="threePt" dir="t"/>
              </a:scene3d>
              <a:sp3d contourW="12700"/>
            </a:bodyPr>
            <a:lstStyle/>
            <a:p>
              <a:pPr eaLnBrk="0" hangingPunct="0">
                <a:defRPr/>
              </a:pPr>
              <a:r>
                <a:rPr lang="en-US" altLang="zh-CN" sz="3600">
                  <a:latin typeface="#9Slide03 Cabin Condensed" panose="00000506000000000000" pitchFamily="2" charset="-93"/>
                  <a:cs typeface="Times New Roman" panose="02020603050405020304" pitchFamily="18" charset="0"/>
                  <a:sym typeface="+mn-lt"/>
                </a:rPr>
                <a:t>P</a:t>
              </a:r>
              <a:endParaRPr lang="en-US" altLang="zh-CN" sz="3600" dirty="0">
                <a:latin typeface="#9Slide03 Cabin Condensed" panose="00000506000000000000" pitchFamily="2" charset="-93"/>
                <a:cs typeface="Times New Roman" panose="02020603050405020304" pitchFamily="18" charset="0"/>
                <a:sym typeface="+mn-lt"/>
              </a:endParaRPr>
            </a:p>
          </p:txBody>
        </p:sp>
      </p:grpSp>
      <p:grpSp>
        <p:nvGrpSpPr>
          <p:cNvPr id="46" name="组合 2">
            <a:extLst>
              <a:ext uri="{FF2B5EF4-FFF2-40B4-BE49-F238E27FC236}">
                <a16:creationId xmlns:a16="http://schemas.microsoft.com/office/drawing/2014/main" id="{C5850E9E-E0B0-BB3D-6529-56973BC4DC29}"/>
              </a:ext>
            </a:extLst>
          </p:cNvPr>
          <p:cNvGrpSpPr/>
          <p:nvPr/>
        </p:nvGrpSpPr>
        <p:grpSpPr>
          <a:xfrm>
            <a:off x="8923634" y="3825827"/>
            <a:ext cx="3379304" cy="712926"/>
            <a:chOff x="6096000" y="2949147"/>
            <a:chExt cx="3379304" cy="712926"/>
          </a:xfrm>
        </p:grpSpPr>
        <p:sp>
          <p:nvSpPr>
            <p:cNvPr id="47" name="Oval 23">
              <a:extLst>
                <a:ext uri="{FF2B5EF4-FFF2-40B4-BE49-F238E27FC236}">
                  <a16:creationId xmlns:a16="http://schemas.microsoft.com/office/drawing/2014/main" id="{C55BC425-43C8-4035-A228-38ABA8A6DBE0}"/>
                </a:ext>
              </a:extLst>
            </p:cNvPr>
            <p:cNvSpPr/>
            <p:nvPr/>
          </p:nvSpPr>
          <p:spPr>
            <a:xfrm>
              <a:off x="6096000" y="2949147"/>
              <a:ext cx="579183" cy="579183"/>
            </a:xfrm>
            <a:prstGeom prst="ellipse">
              <a:avLst/>
            </a:pr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Cabin Condensed" panose="00000506000000000000" pitchFamily="2" charset="-93"/>
                  <a:cs typeface="Times New Roman" panose="02020603050405020304" pitchFamily="18" charset="0"/>
                  <a:sym typeface="+mn-lt"/>
                </a:rPr>
                <a:t>D</a:t>
              </a:r>
              <a:endParaRPr sz="3200" b="1">
                <a:latin typeface="#9Slide03 Cabin Condensed" panose="00000506000000000000" pitchFamily="2" charset="-93"/>
                <a:cs typeface="Times New Roman" panose="02020603050405020304" pitchFamily="18" charset="0"/>
                <a:sym typeface="+mn-lt"/>
              </a:endParaRPr>
            </a:p>
          </p:txBody>
        </p:sp>
        <p:sp>
          <p:nvSpPr>
            <p:cNvPr id="57" name="矩形 24">
              <a:extLst>
                <a:ext uri="{FF2B5EF4-FFF2-40B4-BE49-F238E27FC236}">
                  <a16:creationId xmlns:a16="http://schemas.microsoft.com/office/drawing/2014/main" id="{3F9FF77F-FE4A-628F-BA29-D62BCB51880F}"/>
                </a:ext>
              </a:extLst>
            </p:cNvPr>
            <p:cNvSpPr/>
            <p:nvPr/>
          </p:nvSpPr>
          <p:spPr>
            <a:xfrm>
              <a:off x="6806242" y="3015742"/>
              <a:ext cx="2669062" cy="646331"/>
            </a:xfrm>
            <a:prstGeom prst="rect">
              <a:avLst/>
            </a:prstGeom>
          </p:spPr>
          <p:txBody>
            <a:bodyPr wrap="square">
              <a:spAutoFit/>
              <a:scene3d>
                <a:camera prst="orthographicFront"/>
                <a:lightRig rig="threePt" dir="t"/>
              </a:scene3d>
              <a:sp3d contourW="12700"/>
            </a:bodyPr>
            <a:lstStyle/>
            <a:p>
              <a:pPr eaLnBrk="0" hangingPunct="0">
                <a:defRPr/>
              </a:pPr>
              <a:r>
                <a:rPr lang="en-US" altLang="zh-CN" sz="3600">
                  <a:latin typeface="#9Slide03 Cabin Condensed" panose="00000506000000000000" pitchFamily="2" charset="-93"/>
                  <a:cs typeface="Times New Roman" panose="02020603050405020304" pitchFamily="18" charset="0"/>
                  <a:sym typeface="+mn-lt"/>
                </a:rPr>
                <a:t>S</a:t>
              </a:r>
              <a:endParaRPr lang="en-US" altLang="zh-CN" sz="3600" dirty="0">
                <a:latin typeface="#9Slide03 Cabin Condensed" panose="00000506000000000000" pitchFamily="2" charset="-93"/>
                <a:cs typeface="Times New Roman" panose="02020603050405020304" pitchFamily="18" charset="0"/>
                <a:sym typeface="+mn-lt"/>
              </a:endParaRPr>
            </a:p>
          </p:txBody>
        </p:sp>
      </p:grpSp>
      <p:grpSp>
        <p:nvGrpSpPr>
          <p:cNvPr id="58" name="Group 57">
            <a:extLst>
              <a:ext uri="{FF2B5EF4-FFF2-40B4-BE49-F238E27FC236}">
                <a16:creationId xmlns:a16="http://schemas.microsoft.com/office/drawing/2014/main" id="{067B4591-5424-D0ED-D751-1467C6F8FECE}"/>
              </a:ext>
            </a:extLst>
          </p:cNvPr>
          <p:cNvGrpSpPr/>
          <p:nvPr/>
        </p:nvGrpSpPr>
        <p:grpSpPr>
          <a:xfrm>
            <a:off x="497058" y="672868"/>
            <a:ext cx="11197883" cy="2349948"/>
            <a:chOff x="3144520" y="447040"/>
            <a:chExt cx="6305627" cy="1616448"/>
          </a:xfrm>
        </p:grpSpPr>
        <p:sp>
          <p:nvSpPr>
            <p:cNvPr id="59" name="Rectangle: Rounded Corners 58">
              <a:extLst>
                <a:ext uri="{FF2B5EF4-FFF2-40B4-BE49-F238E27FC236}">
                  <a16:creationId xmlns:a16="http://schemas.microsoft.com/office/drawing/2014/main" id="{79D83FD5-6B5B-4124-10B1-417D2BD8D553}"/>
                </a:ext>
              </a:extLst>
            </p:cNvPr>
            <p:cNvSpPr/>
            <p:nvPr/>
          </p:nvSpPr>
          <p:spPr>
            <a:xfrm>
              <a:off x="3144520" y="447040"/>
              <a:ext cx="6305627" cy="1616448"/>
            </a:xfrm>
            <a:prstGeom prst="roundRect">
              <a:avLst>
                <a:gd name="adj" fmla="val 50000"/>
              </a:avLst>
            </a:prstGeom>
            <a:solidFill>
              <a:srgbClr val="00602B"/>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0BBA65AA-D585-98C0-2B16-97767C403586}"/>
                </a:ext>
              </a:extLst>
            </p:cNvPr>
            <p:cNvSpPr txBox="1"/>
            <p:nvPr/>
          </p:nvSpPr>
          <p:spPr>
            <a:xfrm>
              <a:off x="3308234" y="557256"/>
              <a:ext cx="5947961" cy="1418449"/>
            </a:xfrm>
            <a:prstGeom prst="rect">
              <a:avLst/>
            </a:prstGeom>
            <a:noFill/>
          </p:spPr>
          <p:txBody>
            <a:bodyPr wrap="square" rtlCol="0">
              <a:spAutoFit/>
            </a:bodyPr>
            <a:lstStyle/>
            <a:p>
              <a:pPr algn="ctr"/>
              <a:r>
                <a:rPr lang="vi-VN" sz="3200" b="1" i="0">
                  <a:solidFill>
                    <a:schemeClr val="bg1"/>
                  </a:solidFill>
                  <a:effectLst/>
                  <a:latin typeface="#9Slide03 Cabin Condensed" panose="00000506000000000000" pitchFamily="2" charset="-93"/>
                  <a:cs typeface="Times New Roman" panose="02020603050405020304" pitchFamily="18" charset="0"/>
                </a:rPr>
                <a:t>Câu 9:</a:t>
              </a:r>
              <a:r>
                <a:rPr lang="vi-VN" sz="3200" b="0" i="0">
                  <a:solidFill>
                    <a:schemeClr val="bg1"/>
                  </a:solidFill>
                  <a:effectLst/>
                  <a:latin typeface="#9Slide03 Cabin Condensed" panose="00000506000000000000" pitchFamily="2" charset="-93"/>
                  <a:cs typeface="Times New Roman" panose="02020603050405020304" pitchFamily="18" charset="0"/>
                </a:rPr>
                <a:t>  X và Y là hai nguyên tố thuộc hai nhóm A kế tiếp nhau trong bảng tuần hoàn, ở trạng thái đơn chất X và Y phản ứng được với nhau. Tổng số proton trong hạt nhân nguyên tử của X và Y là 23. Biết rằng X đứng sau Y trong bảng tuần hoàn. X là</a:t>
              </a:r>
              <a:endParaRPr lang="en-US" sz="3200" b="1">
                <a:solidFill>
                  <a:schemeClr val="bg1"/>
                </a:solidFill>
                <a:latin typeface="#9Slide03 Cabin Condensed" panose="00000506000000000000" pitchFamily="2" charset="-93"/>
                <a:cs typeface="Times New Roman" panose="02020603050405020304" pitchFamily="18" charset="0"/>
              </a:endParaRPr>
            </a:p>
          </p:txBody>
        </p:sp>
      </p:grpSp>
      <p:pic>
        <p:nvPicPr>
          <p:cNvPr id="61" name="Picture 60">
            <a:extLst>
              <a:ext uri="{FF2B5EF4-FFF2-40B4-BE49-F238E27FC236}">
                <a16:creationId xmlns:a16="http://schemas.microsoft.com/office/drawing/2014/main" id="{1FEE0807-8642-898E-3C59-444594A32377}"/>
              </a:ext>
            </a:extLst>
          </p:cNvPr>
          <p:cNvPicPr>
            <a:picLocks noChangeAspect="1"/>
          </p:cNvPicPr>
          <p:nvPr/>
        </p:nvPicPr>
        <p:blipFill rotWithShape="1">
          <a:blip r:embed="rId4"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2632174" y="4481515"/>
            <a:ext cx="731402" cy="709152"/>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2" name="Hộp Văn bản 1">
            <a:extLst>
              <a:ext uri="{FF2B5EF4-FFF2-40B4-BE49-F238E27FC236}">
                <a16:creationId xmlns:a16="http://schemas.microsoft.com/office/drawing/2014/main" id="{2F7BEFCB-EF99-F36B-8111-ADF2D62E9534}"/>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8094956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ppt_x</p:attrName>
                                        </p:attrNameLst>
                                      </p:cBhvr>
                                      <p:tavLst>
                                        <p:tav tm="0">
                                          <p:val>
                                            <p:strVal val="#ppt_x-#ppt_w*1.125000"/>
                                          </p:val>
                                        </p:tav>
                                        <p:tav tm="100000">
                                          <p:val>
                                            <p:strVal val="#ppt_x"/>
                                          </p:val>
                                        </p:tav>
                                      </p:tavLst>
                                    </p:anim>
                                    <p:animEffect transition="in" filter="wipe(right)">
                                      <p:cBhvr>
                                        <p:cTn id="18" dur="500"/>
                                        <p:tgtEl>
                                          <p:spTgt spid="41"/>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500"/>
                                        <p:tgtEl>
                                          <p:spTgt spid="46"/>
                                        </p:tgtEl>
                                        <p:attrNameLst>
                                          <p:attrName>ppt_x</p:attrName>
                                        </p:attrNameLst>
                                      </p:cBhvr>
                                      <p:tavLst>
                                        <p:tav tm="0">
                                          <p:val>
                                            <p:strVal val="#ppt_x-#ppt_w*1.125000"/>
                                          </p:val>
                                        </p:tav>
                                        <p:tav tm="100000">
                                          <p:val>
                                            <p:strVal val="#ppt_x"/>
                                          </p:val>
                                        </p:tav>
                                      </p:tavLst>
                                    </p:anim>
                                    <p:animEffect transition="in" filter="wipe(right)">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p:cTn id="28" dur="250" fill="hold"/>
                                        <p:tgtEl>
                                          <p:spTgt spid="61"/>
                                        </p:tgtEl>
                                        <p:attrNameLst>
                                          <p:attrName>ppt_w</p:attrName>
                                        </p:attrNameLst>
                                      </p:cBhvr>
                                      <p:tavLst>
                                        <p:tav tm="0">
                                          <p:val>
                                            <p:strVal val="4*#ppt_w"/>
                                          </p:val>
                                        </p:tav>
                                        <p:tav tm="100000">
                                          <p:val>
                                            <p:strVal val="#ppt_w"/>
                                          </p:val>
                                        </p:tav>
                                      </p:tavLst>
                                    </p:anim>
                                    <p:anim calcmode="lin" valueType="num">
                                      <p:cBhvr>
                                        <p:cTn id="29" dur="250" fill="hold"/>
                                        <p:tgtEl>
                                          <p:spTgt spid="6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MH_Other_1"/>
          <p:cNvSpPr>
            <a:spLocks noChangeArrowheads="1"/>
          </p:cNvSpPr>
          <p:nvPr/>
        </p:nvSpPr>
        <p:spPr bwMode="auto">
          <a:xfrm>
            <a:off x="2934815" y="3558793"/>
            <a:ext cx="2409693" cy="2411280"/>
          </a:xfrm>
          <a:prstGeom prst="ellipse">
            <a:avLst/>
          </a:prstGeom>
          <a:noFill/>
          <a:ln w="9525">
            <a:solidFill>
              <a:schemeClr val="tx1">
                <a:lumMod val="65000"/>
                <a:lumOff val="35000"/>
              </a:schemeClr>
            </a:solidFill>
            <a:round/>
            <a:headEnd/>
            <a:tailEnd/>
          </a:ln>
          <a:extLst>
            <a:ext uri="{909E8E84-426E-40DD-AFC4-6F175D3DCCD1}">
              <a14:hiddenFill xmlns:a14="http://schemas.microsoft.com/office/drawing/2010/main">
                <a:solidFill>
                  <a:srgbClr val="FFFFFF"/>
                </a:solidFill>
              </a14:hiddenFill>
            </a:ext>
          </a:extLst>
        </p:spPr>
        <p:txBody>
          <a:bodyPr lIns="90165" tIns="46988" rIns="90165" bIns="46988"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952" fontAlgn="base" latinLnBrk="1">
              <a:spcBef>
                <a:spcPct val="0"/>
              </a:spcBef>
              <a:spcAft>
                <a:spcPct val="0"/>
              </a:spcAft>
            </a:pPr>
            <a:endParaRPr lang="en-US" altLang="zh-CN" sz="1707">
              <a:solidFill>
                <a:srgbClr val="FFFFFF"/>
              </a:solidFill>
              <a:latin typeface="+mn-lt"/>
              <a:ea typeface="+mn-ea"/>
              <a:cs typeface="+mn-ea"/>
              <a:sym typeface="+mn-lt"/>
            </a:endParaRPr>
          </a:p>
        </p:txBody>
      </p:sp>
      <p:sp>
        <p:nvSpPr>
          <p:cNvPr id="32771" name="MH_Title_1"/>
          <p:cNvSpPr>
            <a:spLocks noChangeArrowheads="1"/>
          </p:cNvSpPr>
          <p:nvPr/>
        </p:nvSpPr>
        <p:spPr bwMode="auto">
          <a:xfrm>
            <a:off x="4782563" y="4304877"/>
            <a:ext cx="1033407" cy="1031819"/>
          </a:xfrm>
          <a:prstGeom prst="ellipse">
            <a:avLst/>
          </a:pr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2772" name="MH_SubTitle_3"/>
          <p:cNvSpPr>
            <a:spLocks noChangeArrowheads="1"/>
          </p:cNvSpPr>
          <p:nvPr/>
        </p:nvSpPr>
        <p:spPr bwMode="auto">
          <a:xfrm>
            <a:off x="2612571" y="4483461"/>
            <a:ext cx="674651" cy="674651"/>
          </a:xfrm>
          <a:prstGeom prst="ellipse">
            <a:avLst/>
          </a:pr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9Slide03 Cabin Condensed" panose="00000506000000000000" pitchFamily="2" charset="-93"/>
                <a:cs typeface="Times New Roman" panose="02020603050405020304" pitchFamily="18" charset="0"/>
                <a:sym typeface="+mn-lt"/>
              </a:rPr>
              <a:t>A</a:t>
            </a:r>
            <a:endParaRPr lang="zh-CN" altLang="en-US" sz="3600" b="1" dirty="0">
              <a:solidFill>
                <a:schemeClr val="lt1"/>
              </a:solidFill>
              <a:latin typeface="#9Slide03 Cabin Condensed" panose="00000506000000000000" pitchFamily="2" charset="-93"/>
              <a:cs typeface="Times New Roman" panose="02020603050405020304" pitchFamily="18" charset="0"/>
              <a:sym typeface="+mn-lt"/>
            </a:endParaRPr>
          </a:p>
        </p:txBody>
      </p:sp>
      <p:sp>
        <p:nvSpPr>
          <p:cNvPr id="32773" name="MH_SubTitle_1"/>
          <p:cNvSpPr>
            <a:spLocks noChangeArrowheads="1"/>
          </p:cNvSpPr>
          <p:nvPr/>
        </p:nvSpPr>
        <p:spPr bwMode="auto">
          <a:xfrm>
            <a:off x="3803130" y="3222261"/>
            <a:ext cx="673063" cy="674651"/>
          </a:xfrm>
          <a:prstGeom prst="ellipse">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2774" name="MH_SubTitle_5"/>
          <p:cNvSpPr>
            <a:spLocks noChangeArrowheads="1"/>
          </p:cNvSpPr>
          <p:nvPr/>
        </p:nvSpPr>
        <p:spPr bwMode="auto">
          <a:xfrm>
            <a:off x="3698360" y="5528772"/>
            <a:ext cx="674651" cy="674651"/>
          </a:xfrm>
          <a:prstGeom prst="ellipse">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9Slide03 Cabin Condensed" panose="00000506000000000000" pitchFamily="2" charset="-93"/>
                <a:cs typeface="Times New Roman" panose="02020603050405020304" pitchFamily="18" charset="0"/>
                <a:sym typeface="+mn-lt"/>
              </a:rPr>
              <a:t>B</a:t>
            </a:r>
            <a:endParaRPr lang="zh-CN" altLang="en-US" sz="3600" b="1" dirty="0">
              <a:latin typeface="#9Slide03 Cabin Condensed" panose="00000506000000000000" pitchFamily="2" charset="-93"/>
              <a:cs typeface="Times New Roman" panose="02020603050405020304" pitchFamily="18" charset="0"/>
              <a:sym typeface="+mn-lt"/>
            </a:endParaRPr>
          </a:p>
        </p:txBody>
      </p:sp>
      <p:sp>
        <p:nvSpPr>
          <p:cNvPr id="32775" name="MH_Other_2"/>
          <p:cNvSpPr>
            <a:spLocks noChangeArrowheads="1"/>
          </p:cNvSpPr>
          <p:nvPr/>
        </p:nvSpPr>
        <p:spPr bwMode="auto">
          <a:xfrm flipH="1">
            <a:off x="6963669" y="3558793"/>
            <a:ext cx="2411281" cy="2411280"/>
          </a:xfrm>
          <a:prstGeom prst="ellipse">
            <a:avLst/>
          </a:prstGeom>
          <a:noFill/>
          <a:ln w="9525">
            <a:solidFill>
              <a:schemeClr val="tx1">
                <a:lumMod val="65000"/>
                <a:lumOff val="35000"/>
              </a:schemeClr>
            </a:solidFill>
            <a:round/>
            <a:headEnd/>
            <a:tailEnd/>
          </a:ln>
          <a:extLst>
            <a:ext uri="{909E8E84-426E-40DD-AFC4-6F175D3DCCD1}">
              <a14:hiddenFill xmlns:a14="http://schemas.microsoft.com/office/drawing/2010/main">
                <a:solidFill>
                  <a:srgbClr val="FFFFFF"/>
                </a:solidFill>
              </a14:hiddenFill>
            </a:ext>
          </a:extLst>
        </p:spPr>
        <p:txBody>
          <a:bodyPr lIns="90165" tIns="46988" rIns="90165" bIns="46988"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952" fontAlgn="base" latinLnBrk="1">
              <a:spcBef>
                <a:spcPct val="0"/>
              </a:spcBef>
              <a:spcAft>
                <a:spcPct val="0"/>
              </a:spcAft>
            </a:pPr>
            <a:endParaRPr lang="en-US" altLang="zh-CN" sz="1707">
              <a:solidFill>
                <a:srgbClr val="FFFFFF"/>
              </a:solidFill>
              <a:latin typeface="+mn-lt"/>
              <a:ea typeface="+mn-ea"/>
              <a:cs typeface="+mn-ea"/>
              <a:sym typeface="+mn-lt"/>
            </a:endParaRPr>
          </a:p>
        </p:txBody>
      </p:sp>
      <p:sp>
        <p:nvSpPr>
          <p:cNvPr id="32776" name="MH_Title_2"/>
          <p:cNvSpPr>
            <a:spLocks noChangeArrowheads="1"/>
          </p:cNvSpPr>
          <p:nvPr/>
        </p:nvSpPr>
        <p:spPr bwMode="auto">
          <a:xfrm flipH="1">
            <a:off x="6493793" y="4304877"/>
            <a:ext cx="1031819" cy="1031819"/>
          </a:xfrm>
          <a:prstGeom prst="ellipse">
            <a:avLst/>
          </a:pr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2777" name="MH_SubTitle_4"/>
          <p:cNvSpPr>
            <a:spLocks noChangeArrowheads="1"/>
          </p:cNvSpPr>
          <p:nvPr/>
        </p:nvSpPr>
        <p:spPr bwMode="auto">
          <a:xfrm flipH="1">
            <a:off x="9022543" y="4483461"/>
            <a:ext cx="673063" cy="674651"/>
          </a:xfrm>
          <a:prstGeom prst="ellipse">
            <a:avLst/>
          </a:prstGeom>
          <a:gradFill flip="none" rotWithShape="1">
            <a:gsLst>
              <a:gs pos="57000">
                <a:srgbClr val="2DA3DD"/>
              </a:gs>
              <a:gs pos="0">
                <a:srgbClr val="2C6CA7"/>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9Slide03 Cabin Condensed" panose="00000506000000000000" pitchFamily="2" charset="-93"/>
                <a:cs typeface="Times New Roman" panose="02020603050405020304" pitchFamily="18" charset="0"/>
                <a:sym typeface="+mn-lt"/>
              </a:rPr>
              <a:t>D</a:t>
            </a:r>
            <a:endParaRPr lang="zh-CN" altLang="en-US" sz="3600" b="1" dirty="0">
              <a:latin typeface="#9Slide03 Cabin Condensed" panose="00000506000000000000" pitchFamily="2" charset="-93"/>
              <a:cs typeface="Times New Roman" panose="02020603050405020304" pitchFamily="18" charset="0"/>
              <a:sym typeface="+mn-lt"/>
            </a:endParaRPr>
          </a:p>
        </p:txBody>
      </p:sp>
      <p:sp>
        <p:nvSpPr>
          <p:cNvPr id="32778" name="MH_SubTitle_2"/>
          <p:cNvSpPr>
            <a:spLocks noChangeArrowheads="1"/>
          </p:cNvSpPr>
          <p:nvPr/>
        </p:nvSpPr>
        <p:spPr bwMode="auto">
          <a:xfrm flipH="1">
            <a:off x="7831984" y="3222261"/>
            <a:ext cx="674651" cy="674651"/>
          </a:xfrm>
          <a:prstGeom prst="ellipse">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2779" name="MH_SubTitle_6"/>
          <p:cNvSpPr>
            <a:spLocks noChangeArrowheads="1"/>
          </p:cNvSpPr>
          <p:nvPr/>
        </p:nvSpPr>
        <p:spPr bwMode="auto">
          <a:xfrm flipH="1">
            <a:off x="7936754" y="5528772"/>
            <a:ext cx="673063" cy="674651"/>
          </a:xfrm>
          <a:prstGeom prst="ellipse">
            <a:avLst/>
          </a:prstGeom>
          <a:gradFill>
            <a:gsLst>
              <a:gs pos="84000">
                <a:srgbClr val="F5C130"/>
              </a:gs>
              <a:gs pos="0">
                <a:srgbClr val="E5A01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9Slide03 Cabin Condensed" panose="00000506000000000000" pitchFamily="2" charset="-93"/>
                <a:cs typeface="Times New Roman" panose="02020603050405020304" pitchFamily="18" charset="0"/>
                <a:sym typeface="+mn-lt"/>
              </a:rPr>
              <a:t>C</a:t>
            </a:r>
            <a:endParaRPr lang="zh-CN" altLang="en-US" sz="3600" b="1" dirty="0">
              <a:latin typeface="#9Slide03 Cabin Condensed" panose="00000506000000000000" pitchFamily="2" charset="-93"/>
              <a:cs typeface="Times New Roman" panose="02020603050405020304" pitchFamily="18" charset="0"/>
              <a:sym typeface="+mn-lt"/>
            </a:endParaRPr>
          </a:p>
        </p:txBody>
      </p:sp>
      <p:sp>
        <p:nvSpPr>
          <p:cNvPr id="32782" name="MH_Other_3"/>
          <p:cNvSpPr>
            <a:spLocks/>
          </p:cNvSpPr>
          <p:nvPr/>
        </p:nvSpPr>
        <p:spPr bwMode="auto">
          <a:xfrm rot="-2644669">
            <a:off x="5054013" y="3919136"/>
            <a:ext cx="2217615" cy="2217616"/>
          </a:xfrm>
          <a:custGeom>
            <a:avLst/>
            <a:gdLst>
              <a:gd name="T0" fmla="*/ 1108868 w 2217737"/>
              <a:gd name="T1" fmla="*/ 0 h 2217738"/>
              <a:gd name="T2" fmla="*/ 2217737 w 2217737"/>
              <a:gd name="T3" fmla="*/ 1108869 h 2217738"/>
              <a:gd name="T4" fmla="*/ 1108869 w 2217737"/>
              <a:gd name="T5" fmla="*/ 1108869 h 2217738"/>
              <a:gd name="T6" fmla="*/ 1108868 w 2217737"/>
              <a:gd name="T7" fmla="*/ 0 h 2217738"/>
              <a:gd name="T8" fmla="*/ 1108868 w 2217737"/>
              <a:gd name="T9" fmla="*/ 0 h 2217738"/>
              <a:gd name="T10" fmla="*/ 2217737 w 2217737"/>
              <a:gd name="T11" fmla="*/ 1108869 h 22177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17737" h="2217738" stroke="0">
                <a:moveTo>
                  <a:pt x="1108868" y="0"/>
                </a:moveTo>
                <a:cubicBezTo>
                  <a:pt x="1721279" y="0"/>
                  <a:pt x="2217737" y="496458"/>
                  <a:pt x="2217737" y="1108869"/>
                </a:cubicBezTo>
                <a:lnTo>
                  <a:pt x="1108869" y="1108869"/>
                </a:lnTo>
                <a:cubicBezTo>
                  <a:pt x="1108869" y="739246"/>
                  <a:pt x="1108868" y="369623"/>
                  <a:pt x="1108868" y="0"/>
                </a:cubicBezTo>
                <a:close/>
              </a:path>
              <a:path w="2217737" h="2217738" fill="none">
                <a:moveTo>
                  <a:pt x="1108868" y="0"/>
                </a:moveTo>
                <a:cubicBezTo>
                  <a:pt x="1721279" y="0"/>
                  <a:pt x="2217737" y="496458"/>
                  <a:pt x="2217737" y="1108869"/>
                </a:cubicBezTo>
              </a:path>
            </a:pathLst>
          </a:custGeom>
          <a:noFill/>
          <a:ln w="9525" cap="flat" cmpd="sng">
            <a:solidFill>
              <a:schemeClr val="tx1">
                <a:lumMod val="65000"/>
                <a:lumOff val="35000"/>
              </a:schemeClr>
            </a:solidFill>
            <a:round/>
            <a:headEnd type="oval"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pPr defTabSz="866952" fontAlgn="base">
              <a:spcBef>
                <a:spcPct val="0"/>
              </a:spcBef>
              <a:spcAft>
                <a:spcPct val="0"/>
              </a:spcAft>
            </a:pPr>
            <a:endParaRPr lang="zh-CN" altLang="en-US" sz="1707">
              <a:solidFill>
                <a:prstClr val="black"/>
              </a:solidFill>
              <a:cs typeface="+mn-ea"/>
              <a:sym typeface="+mn-lt"/>
            </a:endParaRPr>
          </a:p>
        </p:txBody>
      </p:sp>
      <p:sp>
        <p:nvSpPr>
          <p:cNvPr id="32783" name="MH_Other_4"/>
          <p:cNvSpPr>
            <a:spLocks/>
          </p:cNvSpPr>
          <p:nvPr/>
        </p:nvSpPr>
        <p:spPr bwMode="auto">
          <a:xfrm rot="-2644669" flipH="1" flipV="1">
            <a:off x="5038137" y="3503233"/>
            <a:ext cx="2219203" cy="2217616"/>
          </a:xfrm>
          <a:custGeom>
            <a:avLst/>
            <a:gdLst>
              <a:gd name="T0" fmla="*/ 1109662 w 2219325"/>
              <a:gd name="T1" fmla="*/ 0 h 2217738"/>
              <a:gd name="T2" fmla="*/ 2219325 w 2219325"/>
              <a:gd name="T3" fmla="*/ 1108869 h 2217738"/>
              <a:gd name="T4" fmla="*/ 1109663 w 2219325"/>
              <a:gd name="T5" fmla="*/ 1108869 h 2217738"/>
              <a:gd name="T6" fmla="*/ 1109662 w 2219325"/>
              <a:gd name="T7" fmla="*/ 0 h 2217738"/>
              <a:gd name="T8" fmla="*/ 1109662 w 2219325"/>
              <a:gd name="T9" fmla="*/ 0 h 2217738"/>
              <a:gd name="T10" fmla="*/ 2219325 w 2219325"/>
              <a:gd name="T11" fmla="*/ 1108869 h 22177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19325" h="2217738" stroke="0">
                <a:moveTo>
                  <a:pt x="1109662" y="0"/>
                </a:moveTo>
                <a:cubicBezTo>
                  <a:pt x="1722512" y="0"/>
                  <a:pt x="2219325" y="496458"/>
                  <a:pt x="2219325" y="1108869"/>
                </a:cubicBezTo>
                <a:lnTo>
                  <a:pt x="1109663" y="1108869"/>
                </a:lnTo>
                <a:cubicBezTo>
                  <a:pt x="1109663" y="739246"/>
                  <a:pt x="1109662" y="369623"/>
                  <a:pt x="1109662" y="0"/>
                </a:cubicBezTo>
                <a:close/>
              </a:path>
              <a:path w="2219325" h="2217738" fill="none">
                <a:moveTo>
                  <a:pt x="1109662" y="0"/>
                </a:moveTo>
                <a:cubicBezTo>
                  <a:pt x="1722512" y="0"/>
                  <a:pt x="2219325" y="496458"/>
                  <a:pt x="2219325" y="1108869"/>
                </a:cubicBezTo>
              </a:path>
            </a:pathLst>
          </a:custGeom>
          <a:noFill/>
          <a:ln w="9525" cap="flat" cmpd="sng">
            <a:solidFill>
              <a:schemeClr val="tx1">
                <a:lumMod val="65000"/>
                <a:lumOff val="35000"/>
              </a:schemeClr>
            </a:solidFill>
            <a:round/>
            <a:headEnd type="oval"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pPr defTabSz="866952" fontAlgn="base">
              <a:spcBef>
                <a:spcPct val="0"/>
              </a:spcBef>
              <a:spcAft>
                <a:spcPct val="0"/>
              </a:spcAft>
            </a:pPr>
            <a:endParaRPr lang="zh-CN" altLang="en-US" sz="1707">
              <a:solidFill>
                <a:prstClr val="black"/>
              </a:solidFill>
              <a:cs typeface="+mn-ea"/>
              <a:sym typeface="+mn-lt"/>
            </a:endParaRPr>
          </a:p>
        </p:txBody>
      </p:sp>
      <p:sp>
        <p:nvSpPr>
          <p:cNvPr id="26" name="文本框 25"/>
          <p:cNvSpPr txBox="1"/>
          <p:nvPr/>
        </p:nvSpPr>
        <p:spPr>
          <a:xfrm>
            <a:off x="1619287" y="4533023"/>
            <a:ext cx="335348" cy="707886"/>
          </a:xfrm>
          <a:prstGeom prst="rect">
            <a:avLst/>
          </a:prstGeom>
          <a:noFill/>
        </p:spPr>
        <p:txBody>
          <a:bodyPr wrap="none" rtlCol="0">
            <a:spAutoFit/>
          </a:bodyPr>
          <a:lstStyle/>
          <a:p>
            <a:pPr eaLnBrk="0" hangingPunct="0">
              <a:defRPr/>
            </a:pPr>
            <a:r>
              <a:rPr lang="en-US" altLang="zh-CN" sz="4000">
                <a:latin typeface="#9Slide03 Cabin Condensed" panose="00000506000000000000" pitchFamily="2" charset="-93"/>
                <a:cs typeface="Times New Roman" panose="02020603050405020304" pitchFamily="18" charset="0"/>
                <a:sym typeface="+mn-lt"/>
              </a:rPr>
              <a:t>1</a:t>
            </a:r>
            <a:endParaRPr lang="en-US" altLang="zh-CN" sz="4000" dirty="0">
              <a:latin typeface="#9Slide03 Cabin Condensed" panose="00000506000000000000" pitchFamily="2" charset="-93"/>
              <a:cs typeface="Times New Roman" panose="02020603050405020304" pitchFamily="18" charset="0"/>
              <a:sym typeface="+mn-lt"/>
            </a:endParaRPr>
          </a:p>
        </p:txBody>
      </p:sp>
      <p:sp>
        <p:nvSpPr>
          <p:cNvPr id="29" name="文本框 28"/>
          <p:cNvSpPr txBox="1"/>
          <p:nvPr/>
        </p:nvSpPr>
        <p:spPr>
          <a:xfrm>
            <a:off x="10483080" y="4612041"/>
            <a:ext cx="417102" cy="707886"/>
          </a:xfrm>
          <a:prstGeom prst="rect">
            <a:avLst/>
          </a:prstGeom>
          <a:noFill/>
        </p:spPr>
        <p:txBody>
          <a:bodyPr wrap="none" rtlCol="0">
            <a:spAutoFit/>
          </a:bodyPr>
          <a:lstStyle/>
          <a:p>
            <a:pPr eaLnBrk="0" hangingPunct="0">
              <a:defRPr/>
            </a:pPr>
            <a:r>
              <a:rPr lang="en-US" altLang="zh-CN" sz="4000">
                <a:latin typeface="#9Slide03 Cabin Condensed" panose="00000506000000000000" pitchFamily="2" charset="-93"/>
                <a:cs typeface="Times New Roman" panose="02020603050405020304" pitchFamily="18" charset="0"/>
                <a:sym typeface="+mn-lt"/>
              </a:rPr>
              <a:t>4</a:t>
            </a:r>
            <a:endParaRPr lang="en-US" altLang="zh-CN" sz="4000" dirty="0">
              <a:latin typeface="#9Slide03 Cabin Condensed" panose="00000506000000000000" pitchFamily="2" charset="-93"/>
              <a:cs typeface="Times New Roman" panose="02020603050405020304" pitchFamily="18" charset="0"/>
              <a:sym typeface="+mn-lt"/>
            </a:endParaRPr>
          </a:p>
        </p:txBody>
      </p:sp>
      <p:sp>
        <p:nvSpPr>
          <p:cNvPr id="32" name="文本框 31"/>
          <p:cNvSpPr txBox="1"/>
          <p:nvPr/>
        </p:nvSpPr>
        <p:spPr>
          <a:xfrm>
            <a:off x="2889233" y="5943662"/>
            <a:ext cx="326197" cy="707886"/>
          </a:xfrm>
          <a:prstGeom prst="rect">
            <a:avLst/>
          </a:prstGeom>
          <a:noFill/>
        </p:spPr>
        <p:txBody>
          <a:bodyPr wrap="square" rtlCol="0">
            <a:spAutoFit/>
          </a:bodyPr>
          <a:lstStyle/>
          <a:p>
            <a:pPr eaLnBrk="0" hangingPunct="0">
              <a:defRPr/>
            </a:pPr>
            <a:r>
              <a:rPr lang="en-US" altLang="zh-CN" sz="4000">
                <a:latin typeface="#9Slide03 Cabin Condensed" panose="00000506000000000000" pitchFamily="2" charset="-93"/>
                <a:cs typeface="Times New Roman" panose="02020603050405020304" pitchFamily="18" charset="0"/>
                <a:sym typeface="+mn-lt"/>
              </a:rPr>
              <a:t>2</a:t>
            </a:r>
            <a:endParaRPr lang="en-US" altLang="zh-CN" sz="4000" dirty="0">
              <a:latin typeface="#9Slide03 Cabin Condensed" panose="00000506000000000000" pitchFamily="2" charset="-93"/>
              <a:cs typeface="Times New Roman" panose="02020603050405020304" pitchFamily="18" charset="0"/>
              <a:sym typeface="+mn-lt"/>
            </a:endParaRPr>
          </a:p>
        </p:txBody>
      </p:sp>
      <p:sp>
        <p:nvSpPr>
          <p:cNvPr id="35" name="文本框 34"/>
          <p:cNvSpPr txBox="1"/>
          <p:nvPr/>
        </p:nvSpPr>
        <p:spPr>
          <a:xfrm>
            <a:off x="9374950" y="6072612"/>
            <a:ext cx="279502" cy="707886"/>
          </a:xfrm>
          <a:prstGeom prst="rect">
            <a:avLst/>
          </a:prstGeom>
          <a:noFill/>
        </p:spPr>
        <p:txBody>
          <a:bodyPr wrap="square" rtlCol="0">
            <a:spAutoFit/>
          </a:bodyPr>
          <a:lstStyle/>
          <a:p>
            <a:pPr eaLnBrk="0" hangingPunct="0">
              <a:defRPr/>
            </a:pPr>
            <a:r>
              <a:rPr lang="en-US" altLang="zh-CN" sz="4000">
                <a:latin typeface="#9Slide03 Cabin Condensed" panose="00000506000000000000" pitchFamily="2" charset="-93"/>
                <a:cs typeface="Times New Roman" panose="02020603050405020304" pitchFamily="18" charset="0"/>
                <a:sym typeface="+mn-lt"/>
              </a:rPr>
              <a:t>3</a:t>
            </a:r>
            <a:endParaRPr lang="en-US" altLang="zh-CN" sz="4000" dirty="0">
              <a:latin typeface="#9Slide03 Cabin Condensed" panose="00000506000000000000" pitchFamily="2" charset="-93"/>
              <a:cs typeface="Times New Roman" panose="02020603050405020304" pitchFamily="18" charset="0"/>
              <a:sym typeface="+mn-lt"/>
            </a:endParaRPr>
          </a:p>
        </p:txBody>
      </p:sp>
      <p:grpSp>
        <p:nvGrpSpPr>
          <p:cNvPr id="37" name="Group 36">
            <a:extLst>
              <a:ext uri="{FF2B5EF4-FFF2-40B4-BE49-F238E27FC236}">
                <a16:creationId xmlns:a16="http://schemas.microsoft.com/office/drawing/2014/main" id="{E75DC7AB-3E96-D339-7C97-4AB11907158C}"/>
              </a:ext>
            </a:extLst>
          </p:cNvPr>
          <p:cNvGrpSpPr/>
          <p:nvPr/>
        </p:nvGrpSpPr>
        <p:grpSpPr>
          <a:xfrm>
            <a:off x="562709" y="262168"/>
            <a:ext cx="11296356" cy="2534721"/>
            <a:chOff x="3144520" y="447040"/>
            <a:chExt cx="6305627" cy="822960"/>
          </a:xfrm>
        </p:grpSpPr>
        <p:sp>
          <p:nvSpPr>
            <p:cNvPr id="38" name="Rectangle: Rounded Corners 37">
              <a:extLst>
                <a:ext uri="{FF2B5EF4-FFF2-40B4-BE49-F238E27FC236}">
                  <a16:creationId xmlns:a16="http://schemas.microsoft.com/office/drawing/2014/main" id="{78ADF2A3-CE15-3385-CE99-F188595B87A6}"/>
                </a:ext>
              </a:extLst>
            </p:cNvPr>
            <p:cNvSpPr/>
            <p:nvPr/>
          </p:nvSpPr>
          <p:spPr>
            <a:xfrm>
              <a:off x="3144520" y="447040"/>
              <a:ext cx="6305627" cy="822960"/>
            </a:xfrm>
            <a:prstGeom prst="roundRect">
              <a:avLst>
                <a:gd name="adj" fmla="val 50000"/>
              </a:avLst>
            </a:prstGeom>
            <a:solidFill>
              <a:srgbClr val="00602B"/>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6B6D1D9-9C5D-5833-5604-1C04F1A21BC6}"/>
                </a:ext>
              </a:extLst>
            </p:cNvPr>
            <p:cNvSpPr txBox="1"/>
            <p:nvPr/>
          </p:nvSpPr>
          <p:spPr>
            <a:xfrm>
              <a:off x="3153861" y="469645"/>
              <a:ext cx="6242805" cy="769440"/>
            </a:xfrm>
            <a:prstGeom prst="rect">
              <a:avLst/>
            </a:prstGeom>
            <a:noFill/>
          </p:spPr>
          <p:txBody>
            <a:bodyPr wrap="square" rtlCol="0">
              <a:spAutoFit/>
            </a:bodyPr>
            <a:lstStyle/>
            <a:p>
              <a:pPr algn="ctr"/>
              <a:r>
                <a:rPr lang="vi-VN" sz="2800" b="1" i="0">
                  <a:solidFill>
                    <a:schemeClr val="bg1"/>
                  </a:solidFill>
                  <a:effectLst/>
                  <a:latin typeface="#9Slide03 Cabin Condensed" panose="00000506000000000000" pitchFamily="2" charset="-93"/>
                  <a:cs typeface="Times New Roman" panose="02020603050405020304" pitchFamily="18" charset="0"/>
                </a:rPr>
                <a:t>Câu 10:</a:t>
              </a:r>
              <a:r>
                <a:rPr lang="vi-VN" sz="2800" b="0" i="0">
                  <a:solidFill>
                    <a:schemeClr val="bg1"/>
                  </a:solidFill>
                  <a:effectLst/>
                  <a:latin typeface="#9Slide03 Cabin Condensed" panose="00000506000000000000" pitchFamily="2" charset="-93"/>
                  <a:cs typeface="Times New Roman" panose="02020603050405020304" pitchFamily="18" charset="0"/>
                </a:rPr>
                <a:t> </a:t>
              </a:r>
              <a:r>
                <a:rPr lang="vi-VN" sz="2400" b="0" i="0">
                  <a:solidFill>
                    <a:schemeClr val="bg1"/>
                  </a:solidFill>
                  <a:effectLst/>
                  <a:latin typeface="#9Slide03 Cabin Condensed" panose="00000506000000000000" pitchFamily="2" charset="-93"/>
                  <a:cs typeface="Times New Roman" panose="02020603050405020304" pitchFamily="18" charset="0"/>
                </a:rPr>
                <a:t>Nguyên tắc sắp xếp các nguyên tố vào bảng tuần hoàn:</a:t>
              </a:r>
            </a:p>
            <a:p>
              <a:pPr algn="ctr"/>
              <a:r>
                <a:rPr lang="vi-VN" sz="2400" b="0" i="0">
                  <a:solidFill>
                    <a:schemeClr val="bg1"/>
                  </a:solidFill>
                  <a:effectLst/>
                  <a:latin typeface="#9Slide03 Cabin Condensed" panose="00000506000000000000" pitchFamily="2" charset="-93"/>
                  <a:cs typeface="Times New Roman" panose="02020603050405020304" pitchFamily="18" charset="0"/>
                </a:rPr>
                <a:t>(a) Các nguyên tố được sắp xếp theo chiều tăng dần của điện tích hạt nhân nguyên tử ;</a:t>
              </a:r>
            </a:p>
            <a:p>
              <a:pPr algn="ctr"/>
              <a:r>
                <a:rPr lang="vi-VN" sz="2400" b="0" i="0">
                  <a:solidFill>
                    <a:schemeClr val="bg1"/>
                  </a:solidFill>
                  <a:effectLst/>
                  <a:latin typeface="#9Slide03 Cabin Condensed" panose="00000506000000000000" pitchFamily="2" charset="-93"/>
                  <a:cs typeface="Times New Roman" panose="02020603050405020304" pitchFamily="18" charset="0"/>
                </a:rPr>
                <a:t>(b) Các nguyên tố có cùng số lớp electron trong nguyên tử được xếp vào cùng một hàng ;</a:t>
              </a:r>
            </a:p>
            <a:p>
              <a:pPr algn="ctr"/>
              <a:r>
                <a:rPr lang="vi-VN" sz="2400" b="0" i="0">
                  <a:solidFill>
                    <a:schemeClr val="bg1"/>
                  </a:solidFill>
                  <a:effectLst/>
                  <a:latin typeface="#9Slide03 Cabin Condensed" panose="00000506000000000000" pitchFamily="2" charset="-93"/>
                  <a:cs typeface="Times New Roman" panose="02020603050405020304" pitchFamily="18" charset="0"/>
                </a:rPr>
                <a:t>(c) Các nguyên tố có cùng số electron hóa trị được xếp vào một cột ;</a:t>
              </a:r>
            </a:p>
            <a:p>
              <a:pPr algn="ctr"/>
              <a:r>
                <a:rPr lang="vi-VN" sz="2400" b="0" i="0">
                  <a:solidFill>
                    <a:schemeClr val="bg1"/>
                  </a:solidFill>
                  <a:effectLst/>
                  <a:latin typeface="#9Slide03 Cabin Condensed" panose="00000506000000000000" pitchFamily="2" charset="-93"/>
                  <a:cs typeface="Times New Roman" panose="02020603050405020304" pitchFamily="18" charset="0"/>
                </a:rPr>
                <a:t>(d) Số thứ tự của ô nguyên tố bằng số hiệu của nguyên tố đó</a:t>
              </a:r>
            </a:p>
            <a:p>
              <a:pPr algn="ctr"/>
              <a:r>
                <a:rPr lang="vi-VN" sz="2400" b="0" i="0">
                  <a:solidFill>
                    <a:schemeClr val="bg1"/>
                  </a:solidFill>
                  <a:effectLst/>
                  <a:latin typeface="#9Slide03 Cabin Condensed" panose="00000506000000000000" pitchFamily="2" charset="-93"/>
                  <a:cs typeface="Times New Roman" panose="02020603050405020304" pitchFamily="18" charset="0"/>
                </a:rPr>
                <a:t>Số nguyên tắc đúng là:</a:t>
              </a:r>
              <a:endParaRPr lang="en-US" sz="2400" b="1">
                <a:solidFill>
                  <a:schemeClr val="bg1"/>
                </a:solidFill>
                <a:latin typeface="#9Slide03 Cabin Condensed" panose="00000506000000000000" pitchFamily="2" charset="-93"/>
                <a:cs typeface="Times New Roman" panose="02020603050405020304" pitchFamily="18" charset="0"/>
              </a:endParaRPr>
            </a:p>
          </p:txBody>
        </p:sp>
      </p:grpSp>
      <p:pic>
        <p:nvPicPr>
          <p:cNvPr id="40" name="Picture 39">
            <a:extLst>
              <a:ext uri="{FF2B5EF4-FFF2-40B4-BE49-F238E27FC236}">
                <a16:creationId xmlns:a16="http://schemas.microsoft.com/office/drawing/2014/main" id="{2FFAFA7E-11FC-872A-3FBA-63448BAEDE07}"/>
              </a:ext>
            </a:extLst>
          </p:cNvPr>
          <p:cNvPicPr>
            <a:picLocks noChangeAspect="1"/>
          </p:cNvPicPr>
          <p:nvPr/>
        </p:nvPicPr>
        <p:blipFill rotWithShape="1">
          <a:blip r:embed="rId4"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0053884" y="5970073"/>
            <a:ext cx="731402" cy="709152"/>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2" name="Hộp Văn bản 1">
            <a:extLst>
              <a:ext uri="{FF2B5EF4-FFF2-40B4-BE49-F238E27FC236}">
                <a16:creationId xmlns:a16="http://schemas.microsoft.com/office/drawing/2014/main" id="{DB126BE6-94B2-DD9C-2537-7B761549D88A}"/>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6584593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1000"/>
                                        <p:tgtEl>
                                          <p:spTgt spid="32770"/>
                                        </p:tgtEl>
                                      </p:cBhvr>
                                    </p:animEffect>
                                    <p:anim calcmode="lin" valueType="num">
                                      <p:cBhvr>
                                        <p:cTn id="8" dur="1000" fill="hold"/>
                                        <p:tgtEl>
                                          <p:spTgt spid="32770"/>
                                        </p:tgtEl>
                                        <p:attrNameLst>
                                          <p:attrName>ppt_x</p:attrName>
                                        </p:attrNameLst>
                                      </p:cBhvr>
                                      <p:tavLst>
                                        <p:tav tm="0">
                                          <p:val>
                                            <p:strVal val="#ppt_x"/>
                                          </p:val>
                                        </p:tav>
                                        <p:tav tm="100000">
                                          <p:val>
                                            <p:strVal val="#ppt_x"/>
                                          </p:val>
                                        </p:tav>
                                      </p:tavLst>
                                    </p:anim>
                                    <p:anim calcmode="lin" valueType="num">
                                      <p:cBhvr>
                                        <p:cTn id="9" dur="1000" fill="hold"/>
                                        <p:tgtEl>
                                          <p:spTgt spid="327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775"/>
                                        </p:tgtEl>
                                        <p:attrNameLst>
                                          <p:attrName>style.visibility</p:attrName>
                                        </p:attrNameLst>
                                      </p:cBhvr>
                                      <p:to>
                                        <p:strVal val="visible"/>
                                      </p:to>
                                    </p:set>
                                    <p:animEffect transition="in" filter="fade">
                                      <p:cBhvr>
                                        <p:cTn id="12" dur="1000"/>
                                        <p:tgtEl>
                                          <p:spTgt spid="32775"/>
                                        </p:tgtEl>
                                      </p:cBhvr>
                                    </p:animEffect>
                                    <p:anim calcmode="lin" valueType="num">
                                      <p:cBhvr>
                                        <p:cTn id="13" dur="1000" fill="hold"/>
                                        <p:tgtEl>
                                          <p:spTgt spid="32775"/>
                                        </p:tgtEl>
                                        <p:attrNameLst>
                                          <p:attrName>ppt_x</p:attrName>
                                        </p:attrNameLst>
                                      </p:cBhvr>
                                      <p:tavLst>
                                        <p:tav tm="0">
                                          <p:val>
                                            <p:strVal val="#ppt_x"/>
                                          </p:val>
                                        </p:tav>
                                        <p:tav tm="100000">
                                          <p:val>
                                            <p:strVal val="#ppt_x"/>
                                          </p:val>
                                        </p:tav>
                                      </p:tavLst>
                                    </p:anim>
                                    <p:anim calcmode="lin" valueType="num">
                                      <p:cBhvr>
                                        <p:cTn id="14" dur="1000" fill="hold"/>
                                        <p:tgtEl>
                                          <p:spTgt spid="3277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772"/>
                                        </p:tgtEl>
                                        <p:attrNameLst>
                                          <p:attrName>style.visibility</p:attrName>
                                        </p:attrNameLst>
                                      </p:cBhvr>
                                      <p:to>
                                        <p:strVal val="visible"/>
                                      </p:to>
                                    </p:set>
                                    <p:animEffect transition="in" filter="fade">
                                      <p:cBhvr>
                                        <p:cTn id="17" dur="1000"/>
                                        <p:tgtEl>
                                          <p:spTgt spid="32772"/>
                                        </p:tgtEl>
                                      </p:cBhvr>
                                    </p:animEffect>
                                    <p:anim calcmode="lin" valueType="num">
                                      <p:cBhvr>
                                        <p:cTn id="18" dur="1000" fill="hold"/>
                                        <p:tgtEl>
                                          <p:spTgt spid="32772"/>
                                        </p:tgtEl>
                                        <p:attrNameLst>
                                          <p:attrName>ppt_x</p:attrName>
                                        </p:attrNameLst>
                                      </p:cBhvr>
                                      <p:tavLst>
                                        <p:tav tm="0">
                                          <p:val>
                                            <p:strVal val="#ppt_x"/>
                                          </p:val>
                                        </p:tav>
                                        <p:tav tm="100000">
                                          <p:val>
                                            <p:strVal val="#ppt_x"/>
                                          </p:val>
                                        </p:tav>
                                      </p:tavLst>
                                    </p:anim>
                                    <p:anim calcmode="lin" valueType="num">
                                      <p:cBhvr>
                                        <p:cTn id="19" dur="1000" fill="hold"/>
                                        <p:tgtEl>
                                          <p:spTgt spid="3277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773"/>
                                        </p:tgtEl>
                                        <p:attrNameLst>
                                          <p:attrName>style.visibility</p:attrName>
                                        </p:attrNameLst>
                                      </p:cBhvr>
                                      <p:to>
                                        <p:strVal val="visible"/>
                                      </p:to>
                                    </p:set>
                                    <p:animEffect transition="in" filter="fade">
                                      <p:cBhvr>
                                        <p:cTn id="22" dur="1000"/>
                                        <p:tgtEl>
                                          <p:spTgt spid="32773"/>
                                        </p:tgtEl>
                                      </p:cBhvr>
                                    </p:animEffect>
                                    <p:anim calcmode="lin" valueType="num">
                                      <p:cBhvr>
                                        <p:cTn id="23" dur="1000" fill="hold"/>
                                        <p:tgtEl>
                                          <p:spTgt spid="32773"/>
                                        </p:tgtEl>
                                        <p:attrNameLst>
                                          <p:attrName>ppt_x</p:attrName>
                                        </p:attrNameLst>
                                      </p:cBhvr>
                                      <p:tavLst>
                                        <p:tav tm="0">
                                          <p:val>
                                            <p:strVal val="#ppt_x"/>
                                          </p:val>
                                        </p:tav>
                                        <p:tav tm="100000">
                                          <p:val>
                                            <p:strVal val="#ppt_x"/>
                                          </p:val>
                                        </p:tav>
                                      </p:tavLst>
                                    </p:anim>
                                    <p:anim calcmode="lin" valueType="num">
                                      <p:cBhvr>
                                        <p:cTn id="24" dur="1000" fill="hold"/>
                                        <p:tgtEl>
                                          <p:spTgt spid="3277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2774"/>
                                        </p:tgtEl>
                                        <p:attrNameLst>
                                          <p:attrName>style.visibility</p:attrName>
                                        </p:attrNameLst>
                                      </p:cBhvr>
                                      <p:to>
                                        <p:strVal val="visible"/>
                                      </p:to>
                                    </p:set>
                                    <p:animEffect transition="in" filter="fade">
                                      <p:cBhvr>
                                        <p:cTn id="27" dur="1000"/>
                                        <p:tgtEl>
                                          <p:spTgt spid="32774"/>
                                        </p:tgtEl>
                                      </p:cBhvr>
                                    </p:animEffect>
                                    <p:anim calcmode="lin" valueType="num">
                                      <p:cBhvr>
                                        <p:cTn id="28" dur="1000" fill="hold"/>
                                        <p:tgtEl>
                                          <p:spTgt spid="32774"/>
                                        </p:tgtEl>
                                        <p:attrNameLst>
                                          <p:attrName>ppt_x</p:attrName>
                                        </p:attrNameLst>
                                      </p:cBhvr>
                                      <p:tavLst>
                                        <p:tav tm="0">
                                          <p:val>
                                            <p:strVal val="#ppt_x"/>
                                          </p:val>
                                        </p:tav>
                                        <p:tav tm="100000">
                                          <p:val>
                                            <p:strVal val="#ppt_x"/>
                                          </p:val>
                                        </p:tav>
                                      </p:tavLst>
                                    </p:anim>
                                    <p:anim calcmode="lin" valueType="num">
                                      <p:cBhvr>
                                        <p:cTn id="29" dur="1000" fill="hold"/>
                                        <p:tgtEl>
                                          <p:spTgt spid="3277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2771"/>
                                        </p:tgtEl>
                                        <p:attrNameLst>
                                          <p:attrName>style.visibility</p:attrName>
                                        </p:attrNameLst>
                                      </p:cBhvr>
                                      <p:to>
                                        <p:strVal val="visible"/>
                                      </p:to>
                                    </p:set>
                                    <p:animEffect transition="in" filter="fade">
                                      <p:cBhvr>
                                        <p:cTn id="32" dur="1000"/>
                                        <p:tgtEl>
                                          <p:spTgt spid="32771"/>
                                        </p:tgtEl>
                                      </p:cBhvr>
                                    </p:animEffect>
                                    <p:anim calcmode="lin" valueType="num">
                                      <p:cBhvr>
                                        <p:cTn id="33" dur="1000" fill="hold"/>
                                        <p:tgtEl>
                                          <p:spTgt spid="32771"/>
                                        </p:tgtEl>
                                        <p:attrNameLst>
                                          <p:attrName>ppt_x</p:attrName>
                                        </p:attrNameLst>
                                      </p:cBhvr>
                                      <p:tavLst>
                                        <p:tav tm="0">
                                          <p:val>
                                            <p:strVal val="#ppt_x"/>
                                          </p:val>
                                        </p:tav>
                                        <p:tav tm="100000">
                                          <p:val>
                                            <p:strVal val="#ppt_x"/>
                                          </p:val>
                                        </p:tav>
                                      </p:tavLst>
                                    </p:anim>
                                    <p:anim calcmode="lin" valueType="num">
                                      <p:cBhvr>
                                        <p:cTn id="34" dur="1000" fill="hold"/>
                                        <p:tgtEl>
                                          <p:spTgt spid="3277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2776"/>
                                        </p:tgtEl>
                                        <p:attrNameLst>
                                          <p:attrName>style.visibility</p:attrName>
                                        </p:attrNameLst>
                                      </p:cBhvr>
                                      <p:to>
                                        <p:strVal val="visible"/>
                                      </p:to>
                                    </p:set>
                                    <p:animEffect transition="in" filter="fade">
                                      <p:cBhvr>
                                        <p:cTn id="37" dur="1000"/>
                                        <p:tgtEl>
                                          <p:spTgt spid="32776"/>
                                        </p:tgtEl>
                                      </p:cBhvr>
                                    </p:animEffect>
                                    <p:anim calcmode="lin" valueType="num">
                                      <p:cBhvr>
                                        <p:cTn id="38" dur="1000" fill="hold"/>
                                        <p:tgtEl>
                                          <p:spTgt spid="32776"/>
                                        </p:tgtEl>
                                        <p:attrNameLst>
                                          <p:attrName>ppt_x</p:attrName>
                                        </p:attrNameLst>
                                      </p:cBhvr>
                                      <p:tavLst>
                                        <p:tav tm="0">
                                          <p:val>
                                            <p:strVal val="#ppt_x"/>
                                          </p:val>
                                        </p:tav>
                                        <p:tav tm="100000">
                                          <p:val>
                                            <p:strVal val="#ppt_x"/>
                                          </p:val>
                                        </p:tav>
                                      </p:tavLst>
                                    </p:anim>
                                    <p:anim calcmode="lin" valueType="num">
                                      <p:cBhvr>
                                        <p:cTn id="39" dur="1000" fill="hold"/>
                                        <p:tgtEl>
                                          <p:spTgt spid="3277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2778"/>
                                        </p:tgtEl>
                                        <p:attrNameLst>
                                          <p:attrName>style.visibility</p:attrName>
                                        </p:attrNameLst>
                                      </p:cBhvr>
                                      <p:to>
                                        <p:strVal val="visible"/>
                                      </p:to>
                                    </p:set>
                                    <p:animEffect transition="in" filter="fade">
                                      <p:cBhvr>
                                        <p:cTn id="42" dur="1000"/>
                                        <p:tgtEl>
                                          <p:spTgt spid="32778"/>
                                        </p:tgtEl>
                                      </p:cBhvr>
                                    </p:animEffect>
                                    <p:anim calcmode="lin" valueType="num">
                                      <p:cBhvr>
                                        <p:cTn id="43" dur="1000" fill="hold"/>
                                        <p:tgtEl>
                                          <p:spTgt spid="32778"/>
                                        </p:tgtEl>
                                        <p:attrNameLst>
                                          <p:attrName>ppt_x</p:attrName>
                                        </p:attrNameLst>
                                      </p:cBhvr>
                                      <p:tavLst>
                                        <p:tav tm="0">
                                          <p:val>
                                            <p:strVal val="#ppt_x"/>
                                          </p:val>
                                        </p:tav>
                                        <p:tav tm="100000">
                                          <p:val>
                                            <p:strVal val="#ppt_x"/>
                                          </p:val>
                                        </p:tav>
                                      </p:tavLst>
                                    </p:anim>
                                    <p:anim calcmode="lin" valueType="num">
                                      <p:cBhvr>
                                        <p:cTn id="44" dur="1000" fill="hold"/>
                                        <p:tgtEl>
                                          <p:spTgt spid="3277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2777"/>
                                        </p:tgtEl>
                                        <p:attrNameLst>
                                          <p:attrName>style.visibility</p:attrName>
                                        </p:attrNameLst>
                                      </p:cBhvr>
                                      <p:to>
                                        <p:strVal val="visible"/>
                                      </p:to>
                                    </p:set>
                                    <p:animEffect transition="in" filter="fade">
                                      <p:cBhvr>
                                        <p:cTn id="47" dur="1000"/>
                                        <p:tgtEl>
                                          <p:spTgt spid="32777"/>
                                        </p:tgtEl>
                                      </p:cBhvr>
                                    </p:animEffect>
                                    <p:anim calcmode="lin" valueType="num">
                                      <p:cBhvr>
                                        <p:cTn id="48" dur="1000" fill="hold"/>
                                        <p:tgtEl>
                                          <p:spTgt spid="32777"/>
                                        </p:tgtEl>
                                        <p:attrNameLst>
                                          <p:attrName>ppt_x</p:attrName>
                                        </p:attrNameLst>
                                      </p:cBhvr>
                                      <p:tavLst>
                                        <p:tav tm="0">
                                          <p:val>
                                            <p:strVal val="#ppt_x"/>
                                          </p:val>
                                        </p:tav>
                                        <p:tav tm="100000">
                                          <p:val>
                                            <p:strVal val="#ppt_x"/>
                                          </p:val>
                                        </p:tav>
                                      </p:tavLst>
                                    </p:anim>
                                    <p:anim calcmode="lin" valueType="num">
                                      <p:cBhvr>
                                        <p:cTn id="49" dur="1000" fill="hold"/>
                                        <p:tgtEl>
                                          <p:spTgt spid="3277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2779"/>
                                        </p:tgtEl>
                                        <p:attrNameLst>
                                          <p:attrName>style.visibility</p:attrName>
                                        </p:attrNameLst>
                                      </p:cBhvr>
                                      <p:to>
                                        <p:strVal val="visible"/>
                                      </p:to>
                                    </p:set>
                                    <p:animEffect transition="in" filter="fade">
                                      <p:cBhvr>
                                        <p:cTn id="52" dur="1000"/>
                                        <p:tgtEl>
                                          <p:spTgt spid="32779"/>
                                        </p:tgtEl>
                                      </p:cBhvr>
                                    </p:animEffect>
                                    <p:anim calcmode="lin" valueType="num">
                                      <p:cBhvr>
                                        <p:cTn id="53" dur="1000" fill="hold"/>
                                        <p:tgtEl>
                                          <p:spTgt spid="32779"/>
                                        </p:tgtEl>
                                        <p:attrNameLst>
                                          <p:attrName>ppt_x</p:attrName>
                                        </p:attrNameLst>
                                      </p:cBhvr>
                                      <p:tavLst>
                                        <p:tav tm="0">
                                          <p:val>
                                            <p:strVal val="#ppt_x"/>
                                          </p:val>
                                        </p:tav>
                                        <p:tav tm="100000">
                                          <p:val>
                                            <p:strVal val="#ppt_x"/>
                                          </p:val>
                                        </p:tav>
                                      </p:tavLst>
                                    </p:anim>
                                    <p:anim calcmode="lin" valueType="num">
                                      <p:cBhvr>
                                        <p:cTn id="54" dur="1000" fill="hold"/>
                                        <p:tgtEl>
                                          <p:spTgt spid="3277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2782"/>
                                        </p:tgtEl>
                                        <p:attrNameLst>
                                          <p:attrName>style.visibility</p:attrName>
                                        </p:attrNameLst>
                                      </p:cBhvr>
                                      <p:to>
                                        <p:strVal val="visible"/>
                                      </p:to>
                                    </p:set>
                                    <p:animEffect transition="in" filter="fade">
                                      <p:cBhvr>
                                        <p:cTn id="57" dur="1000"/>
                                        <p:tgtEl>
                                          <p:spTgt spid="32782"/>
                                        </p:tgtEl>
                                      </p:cBhvr>
                                    </p:animEffect>
                                    <p:anim calcmode="lin" valueType="num">
                                      <p:cBhvr>
                                        <p:cTn id="58" dur="1000" fill="hold"/>
                                        <p:tgtEl>
                                          <p:spTgt spid="32782"/>
                                        </p:tgtEl>
                                        <p:attrNameLst>
                                          <p:attrName>ppt_x</p:attrName>
                                        </p:attrNameLst>
                                      </p:cBhvr>
                                      <p:tavLst>
                                        <p:tav tm="0">
                                          <p:val>
                                            <p:strVal val="#ppt_x"/>
                                          </p:val>
                                        </p:tav>
                                        <p:tav tm="100000">
                                          <p:val>
                                            <p:strVal val="#ppt_x"/>
                                          </p:val>
                                        </p:tav>
                                      </p:tavLst>
                                    </p:anim>
                                    <p:anim calcmode="lin" valueType="num">
                                      <p:cBhvr>
                                        <p:cTn id="59" dur="1000" fill="hold"/>
                                        <p:tgtEl>
                                          <p:spTgt spid="3278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2783"/>
                                        </p:tgtEl>
                                        <p:attrNameLst>
                                          <p:attrName>style.visibility</p:attrName>
                                        </p:attrNameLst>
                                      </p:cBhvr>
                                      <p:to>
                                        <p:strVal val="visible"/>
                                      </p:to>
                                    </p:set>
                                    <p:animEffect transition="in" filter="fade">
                                      <p:cBhvr>
                                        <p:cTn id="62" dur="1000"/>
                                        <p:tgtEl>
                                          <p:spTgt spid="32783"/>
                                        </p:tgtEl>
                                      </p:cBhvr>
                                    </p:animEffect>
                                    <p:anim calcmode="lin" valueType="num">
                                      <p:cBhvr>
                                        <p:cTn id="63" dur="1000" fill="hold"/>
                                        <p:tgtEl>
                                          <p:spTgt spid="32783"/>
                                        </p:tgtEl>
                                        <p:attrNameLst>
                                          <p:attrName>ppt_x</p:attrName>
                                        </p:attrNameLst>
                                      </p:cBhvr>
                                      <p:tavLst>
                                        <p:tav tm="0">
                                          <p:val>
                                            <p:strVal val="#ppt_x"/>
                                          </p:val>
                                        </p:tav>
                                        <p:tav tm="100000">
                                          <p:val>
                                            <p:strVal val="#ppt_x"/>
                                          </p:val>
                                        </p:tav>
                                      </p:tavLst>
                                    </p:anim>
                                    <p:anim calcmode="lin" valueType="num">
                                      <p:cBhvr>
                                        <p:cTn id="64" dur="1000" fill="hold"/>
                                        <p:tgtEl>
                                          <p:spTgt spid="3278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anim calcmode="lin" valueType="num">
                                      <p:cBhvr>
                                        <p:cTn id="73" dur="1000" fill="hold"/>
                                        <p:tgtEl>
                                          <p:spTgt spid="29"/>
                                        </p:tgtEl>
                                        <p:attrNameLst>
                                          <p:attrName>ppt_x</p:attrName>
                                        </p:attrNameLst>
                                      </p:cBhvr>
                                      <p:tavLst>
                                        <p:tav tm="0">
                                          <p:val>
                                            <p:strVal val="#ppt_x"/>
                                          </p:val>
                                        </p:tav>
                                        <p:tav tm="100000">
                                          <p:val>
                                            <p:strVal val="#ppt_x"/>
                                          </p:val>
                                        </p:tav>
                                      </p:tavLst>
                                    </p:anim>
                                    <p:anim calcmode="lin" valueType="num">
                                      <p:cBhvr>
                                        <p:cTn id="74" dur="1000" fill="hold"/>
                                        <p:tgtEl>
                                          <p:spTgt spid="29"/>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1000"/>
                                        <p:tgtEl>
                                          <p:spTgt spid="32"/>
                                        </p:tgtEl>
                                      </p:cBhvr>
                                    </p:animEffect>
                                    <p:anim calcmode="lin" valueType="num">
                                      <p:cBhvr>
                                        <p:cTn id="78" dur="1000" fill="hold"/>
                                        <p:tgtEl>
                                          <p:spTgt spid="32"/>
                                        </p:tgtEl>
                                        <p:attrNameLst>
                                          <p:attrName>ppt_x</p:attrName>
                                        </p:attrNameLst>
                                      </p:cBhvr>
                                      <p:tavLst>
                                        <p:tav tm="0">
                                          <p:val>
                                            <p:strVal val="#ppt_x"/>
                                          </p:val>
                                        </p:tav>
                                        <p:tav tm="100000">
                                          <p:val>
                                            <p:strVal val="#ppt_x"/>
                                          </p:val>
                                        </p:tav>
                                      </p:tavLst>
                                    </p:anim>
                                    <p:anim calcmode="lin" valueType="num">
                                      <p:cBhvr>
                                        <p:cTn id="79" dur="1000" fill="hold"/>
                                        <p:tgtEl>
                                          <p:spTgt spid="32"/>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1000"/>
                                        <p:tgtEl>
                                          <p:spTgt spid="35"/>
                                        </p:tgtEl>
                                      </p:cBhvr>
                                    </p:animEffect>
                                    <p:anim calcmode="lin" valueType="num">
                                      <p:cBhvr>
                                        <p:cTn id="83" dur="1000" fill="hold"/>
                                        <p:tgtEl>
                                          <p:spTgt spid="35"/>
                                        </p:tgtEl>
                                        <p:attrNameLst>
                                          <p:attrName>ppt_x</p:attrName>
                                        </p:attrNameLst>
                                      </p:cBhvr>
                                      <p:tavLst>
                                        <p:tav tm="0">
                                          <p:val>
                                            <p:strVal val="#ppt_x"/>
                                          </p:val>
                                        </p:tav>
                                        <p:tav tm="100000">
                                          <p:val>
                                            <p:strVal val="#ppt_x"/>
                                          </p:val>
                                        </p:tav>
                                      </p:tavLst>
                                    </p:anim>
                                    <p:anim calcmode="lin" valueType="num">
                                      <p:cBhvr>
                                        <p:cTn id="8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3" presetClass="entr" presetSubtype="32" fill="hold" nodeType="clickEffect">
                                  <p:stCondLst>
                                    <p:cond delay="0"/>
                                  </p:stCondLst>
                                  <p:childTnLst>
                                    <p:set>
                                      <p:cBhvr>
                                        <p:cTn id="88" dur="1" fill="hold">
                                          <p:stCondLst>
                                            <p:cond delay="0"/>
                                          </p:stCondLst>
                                        </p:cTn>
                                        <p:tgtEl>
                                          <p:spTgt spid="40"/>
                                        </p:tgtEl>
                                        <p:attrNameLst>
                                          <p:attrName>style.visibility</p:attrName>
                                        </p:attrNameLst>
                                      </p:cBhvr>
                                      <p:to>
                                        <p:strVal val="visible"/>
                                      </p:to>
                                    </p:set>
                                    <p:anim calcmode="lin" valueType="num">
                                      <p:cBhvr>
                                        <p:cTn id="89" dur="250" fill="hold"/>
                                        <p:tgtEl>
                                          <p:spTgt spid="40"/>
                                        </p:tgtEl>
                                        <p:attrNameLst>
                                          <p:attrName>ppt_w</p:attrName>
                                        </p:attrNameLst>
                                      </p:cBhvr>
                                      <p:tavLst>
                                        <p:tav tm="0">
                                          <p:val>
                                            <p:strVal val="4*#ppt_w"/>
                                          </p:val>
                                        </p:tav>
                                        <p:tav tm="100000">
                                          <p:val>
                                            <p:strVal val="#ppt_w"/>
                                          </p:val>
                                        </p:tav>
                                      </p:tavLst>
                                    </p:anim>
                                    <p:anim calcmode="lin" valueType="num">
                                      <p:cBhvr>
                                        <p:cTn id="90" dur="25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nimBg="1"/>
      <p:bldP spid="32771" grpId="0" animBg="1"/>
      <p:bldP spid="32772" grpId="0" animBg="1"/>
      <p:bldP spid="32773" grpId="0" animBg="1"/>
      <p:bldP spid="32774" grpId="0" animBg="1"/>
      <p:bldP spid="32775" grpId="0" animBg="1"/>
      <p:bldP spid="32776" grpId="0" animBg="1"/>
      <p:bldP spid="32777" grpId="0" animBg="1"/>
      <p:bldP spid="32778" grpId="0" animBg="1"/>
      <p:bldP spid="32779" grpId="0" animBg="1"/>
      <p:bldP spid="32782" grpId="0" animBg="1"/>
      <p:bldP spid="32783" grpId="0" animBg="1"/>
      <p:bldP spid="26" grpId="0"/>
      <p:bldP spid="29" grpId="0"/>
      <p:bldP spid="32" grpId="0"/>
      <p:bldP spid="3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keyboard&#10;&#10;Description automatically generated with medium confidence">
            <a:extLst>
              <a:ext uri="{FF2B5EF4-FFF2-40B4-BE49-F238E27FC236}">
                <a16:creationId xmlns:a16="http://schemas.microsoft.com/office/drawing/2014/main" id="{3C53A5FF-1591-475A-ADC2-AB00E4FEF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03EB7D6-7F3A-44AE-8869-BD8147C4CDF1}"/>
              </a:ext>
            </a:extLst>
          </p:cNvPr>
          <p:cNvSpPr/>
          <p:nvPr/>
        </p:nvSpPr>
        <p:spPr>
          <a:xfrm>
            <a:off x="0" y="0"/>
            <a:ext cx="12192000" cy="6858000"/>
          </a:xfrm>
          <a:prstGeom prst="rect">
            <a:avLst/>
          </a:prstGeom>
          <a:solidFill>
            <a:schemeClr val="tx1">
              <a:lumMod val="95000"/>
              <a:lumOff val="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Text, logo&#10;&#10;Description automatically generated">
            <a:extLst>
              <a:ext uri="{FF2B5EF4-FFF2-40B4-BE49-F238E27FC236}">
                <a16:creationId xmlns:a16="http://schemas.microsoft.com/office/drawing/2014/main" id="{80CF212F-021B-4B2F-AECB-39679505FF3A}"/>
              </a:ext>
            </a:extLst>
          </p:cNvPr>
          <p:cNvPicPr>
            <a:picLocks noChangeAspect="1"/>
          </p:cNvPicPr>
          <p:nvPr/>
        </p:nvPicPr>
        <p:blipFill rotWithShape="1">
          <a:blip r:embed="rId3">
            <a:extLst>
              <a:ext uri="{28A0092B-C50C-407E-A947-70E740481C1C}">
                <a14:useLocalDpi xmlns:a14="http://schemas.microsoft.com/office/drawing/2010/main" val="0"/>
              </a:ext>
            </a:extLst>
          </a:blip>
          <a:srcRect l="6619" t="27826" r="6859" b="26232"/>
          <a:stretch/>
        </p:blipFill>
        <p:spPr>
          <a:xfrm>
            <a:off x="1630017" y="824946"/>
            <a:ext cx="8778825" cy="4661453"/>
          </a:xfrm>
          <a:prstGeom prst="rect">
            <a:avLst/>
          </a:prstGeom>
        </p:spPr>
      </p:pic>
      <p:sp>
        <p:nvSpPr>
          <p:cNvPr id="2" name="Hộp Văn bản 1">
            <a:extLst>
              <a:ext uri="{FF2B5EF4-FFF2-40B4-BE49-F238E27FC236}">
                <a16:creationId xmlns:a16="http://schemas.microsoft.com/office/drawing/2014/main" id="{5F68FBA9-755F-4569-B0E7-288DDE3BC8F0}"/>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138288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3647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pdated Periodic Table: Russian Scientists Propose New Way of Ordering the  Elements">
            <a:extLst>
              <a:ext uri="{FF2B5EF4-FFF2-40B4-BE49-F238E27FC236}">
                <a16:creationId xmlns:a16="http://schemas.microsoft.com/office/drawing/2014/main" id="{74B5F576-FA43-4CD6-9522-CEE462F454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500" b="1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35220F0-0DEC-4613-A8F9-4EDEFD08B3C1}"/>
              </a:ext>
            </a:extLst>
          </p:cNvPr>
          <p:cNvGrpSpPr/>
          <p:nvPr/>
        </p:nvGrpSpPr>
        <p:grpSpPr>
          <a:xfrm>
            <a:off x="0" y="-609600"/>
            <a:ext cx="12192000" cy="4114800"/>
            <a:chOff x="5257800" y="0"/>
            <a:chExt cx="9296400" cy="6858000"/>
          </a:xfrm>
        </p:grpSpPr>
        <p:sp>
          <p:nvSpPr>
            <p:cNvPr id="5" name="Parallelogram 4">
              <a:extLst>
                <a:ext uri="{FF2B5EF4-FFF2-40B4-BE49-F238E27FC236}">
                  <a16:creationId xmlns:a16="http://schemas.microsoft.com/office/drawing/2014/main" id="{7F958F2C-1C23-482A-A767-0AAB3BF614AA}"/>
                </a:ext>
              </a:extLst>
            </p:cNvPr>
            <p:cNvSpPr>
              <a:spLocks noChangeAspect="1"/>
            </p:cNvSpPr>
            <p:nvPr>
              <p:custDataLst>
                <p:tags r:id="rId2"/>
              </p:custDataLst>
            </p:nvPr>
          </p:nvSpPr>
          <p:spPr>
            <a:xfrm>
              <a:off x="5257800" y="0"/>
              <a:ext cx="9296400" cy="6858000"/>
            </a:xfrm>
            <a:prstGeom prst="rect">
              <a:avLst/>
            </a:prstGeom>
            <a:solidFill>
              <a:schemeClr val="accent4">
                <a:lumMod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F1F2D996-D567-4793-A156-27555BCEF5BA}"/>
                </a:ext>
              </a:extLst>
            </p:cNvPr>
            <p:cNvSpPr>
              <a:spLocks noChangeAspect="1"/>
            </p:cNvSpPr>
            <p:nvPr>
              <p:custDataLst>
                <p:tags r:id="rId3"/>
              </p:custDataLst>
            </p:nvPr>
          </p:nvSpPr>
          <p:spPr>
            <a:xfrm>
              <a:off x="5257800" y="438462"/>
              <a:ext cx="9296400" cy="5981076"/>
            </a:xfrm>
            <a:prstGeom prst="rect">
              <a:avLst/>
            </a:prstGeom>
            <a:blipFill dpi="0" rotWithShape="0">
              <a:blip r:embed="rId6">
                <a:alphaModFix amt="44000"/>
                <a:extLst>
                  <a:ext uri="{28A0092B-C50C-407E-A947-70E740481C1C}">
                    <a14:useLocalDpi xmlns:a14="http://schemas.microsoft.com/office/drawing/2010/main" val="0"/>
                  </a:ext>
                </a:extLst>
              </a:blip>
              <a:srcRect/>
              <a:stretch>
                <a:fillRect t="-87594" b="-875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AF426FF3-3440-4DA8-8E76-8578AD371BB4}"/>
              </a:ext>
            </a:extLst>
          </p:cNvPr>
          <p:cNvGrpSpPr/>
          <p:nvPr/>
        </p:nvGrpSpPr>
        <p:grpSpPr>
          <a:xfrm>
            <a:off x="304801" y="-609600"/>
            <a:ext cx="11582400" cy="3566410"/>
            <a:chOff x="304801" y="-609600"/>
            <a:chExt cx="11582400" cy="3566410"/>
          </a:xfrm>
        </p:grpSpPr>
        <p:grpSp>
          <p:nvGrpSpPr>
            <p:cNvPr id="8" name="Group 7">
              <a:extLst>
                <a:ext uri="{FF2B5EF4-FFF2-40B4-BE49-F238E27FC236}">
                  <a16:creationId xmlns:a16="http://schemas.microsoft.com/office/drawing/2014/main" id="{F54CD588-83E9-4732-94E6-58BF5F39A9E3}"/>
                </a:ext>
              </a:extLst>
            </p:cNvPr>
            <p:cNvGrpSpPr/>
            <p:nvPr/>
          </p:nvGrpSpPr>
          <p:grpSpPr>
            <a:xfrm>
              <a:off x="304801" y="-609600"/>
              <a:ext cx="11582400" cy="3566410"/>
              <a:chOff x="4237264" y="219767"/>
              <a:chExt cx="11582400" cy="3566410"/>
            </a:xfrm>
          </p:grpSpPr>
          <p:sp>
            <p:nvSpPr>
              <p:cNvPr id="10" name="Parallelogram 9">
                <a:extLst>
                  <a:ext uri="{FF2B5EF4-FFF2-40B4-BE49-F238E27FC236}">
                    <a16:creationId xmlns:a16="http://schemas.microsoft.com/office/drawing/2014/main" id="{0E440DEE-29DB-49D0-A4F2-023FAFC94616}"/>
                  </a:ext>
                </a:extLst>
              </p:cNvPr>
              <p:cNvSpPr>
                <a:spLocks noChangeAspect="1"/>
              </p:cNvSpPr>
              <p:nvPr>
                <p:custDataLst>
                  <p:tags r:id="rId1"/>
                </p:custDataLst>
              </p:nvPr>
            </p:nvSpPr>
            <p:spPr>
              <a:xfrm>
                <a:off x="4237264" y="219767"/>
                <a:ext cx="11582400" cy="3566410"/>
              </a:xfrm>
              <a:prstGeom prst="rect">
                <a:avLst/>
              </a:prstGeom>
              <a:solidFill>
                <a:schemeClr val="accent4">
                  <a:lumMod val="20000"/>
                  <a:lumOff val="8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F12FE73-EDAF-49DD-B30E-9B46921D8649}"/>
                  </a:ext>
                </a:extLst>
              </p:cNvPr>
              <p:cNvSpPr txBox="1"/>
              <p:nvPr/>
            </p:nvSpPr>
            <p:spPr>
              <a:xfrm>
                <a:off x="8488779" y="1187238"/>
                <a:ext cx="2279470" cy="923330"/>
              </a:xfrm>
              <a:prstGeom prst="rect">
                <a:avLst/>
              </a:prstGeom>
              <a:noFill/>
            </p:spPr>
            <p:txBody>
              <a:bodyPr wrap="none" lIns="0" tIns="0" rIns="0" bIns="0" rtlCol="0">
                <a:spAutoFit/>
              </a:bodyPr>
              <a:lstStyle/>
              <a:p>
                <a:pPr algn="l"/>
                <a:r>
                  <a:rPr lang="en-US" sz="6000" b="1" dirty="0">
                    <a:solidFill>
                      <a:schemeClr val="accent5">
                        <a:lumMod val="50000"/>
                      </a:schemeClr>
                    </a:solidFill>
                    <a:latin typeface="#9Slide03 Cabin Condensed" panose="00000506000000000000" pitchFamily="2" charset="-93"/>
                    <a:cs typeface="Times New Roman" panose="02020603050405020304" pitchFamily="18" charset="0"/>
                  </a:rPr>
                  <a:t>PHẦN 1:</a:t>
                </a:r>
              </a:p>
            </p:txBody>
          </p:sp>
          <p:sp>
            <p:nvSpPr>
              <p:cNvPr id="12" name="TextBox 11">
                <a:extLst>
                  <a:ext uri="{FF2B5EF4-FFF2-40B4-BE49-F238E27FC236}">
                    <a16:creationId xmlns:a16="http://schemas.microsoft.com/office/drawing/2014/main" id="{E5F4D436-51D8-4E22-A63F-93CA22B3570B}"/>
                  </a:ext>
                </a:extLst>
              </p:cNvPr>
              <p:cNvSpPr txBox="1"/>
              <p:nvPr/>
            </p:nvSpPr>
            <p:spPr>
              <a:xfrm>
                <a:off x="4770664" y="2215499"/>
                <a:ext cx="10820400" cy="1107996"/>
              </a:xfrm>
              <a:prstGeom prst="rect">
                <a:avLst/>
              </a:prstGeom>
              <a:noFill/>
            </p:spPr>
            <p:txBody>
              <a:bodyPr wrap="square" lIns="0" tIns="0" rIns="0" bIns="0" rtlCol="0">
                <a:spAutoFit/>
              </a:bodyPr>
              <a:lstStyle/>
              <a:p>
                <a:pPr algn="ctr"/>
                <a:r>
                  <a:rPr lang="vi-VN" sz="3600" b="1" dirty="0">
                    <a:solidFill>
                      <a:srgbClr val="FFC000"/>
                    </a:solidFill>
                    <a:latin typeface="#9Slide03 Cabin Condensed" panose="00000506000000000000" pitchFamily="2" charset="-93"/>
                  </a:rPr>
                  <a:t>LỊCH SỬ PHÁT MINH </a:t>
                </a:r>
                <a:r>
                  <a:rPr lang="en-US" sz="3600" b="1" dirty="0">
                    <a:solidFill>
                      <a:srgbClr val="FFC000"/>
                    </a:solidFill>
                    <a:latin typeface="#9Slide03 Cabin Condensed" panose="00000506000000000000" pitchFamily="2" charset="-93"/>
                  </a:rPr>
                  <a:t>ĐỊNH LUẬT TUẦN HOÀN VÀ </a:t>
                </a:r>
                <a:r>
                  <a:rPr lang="vi-VN" sz="3600" b="1" dirty="0">
                    <a:solidFill>
                      <a:srgbClr val="FFC000"/>
                    </a:solidFill>
                    <a:latin typeface="#9Slide03 Cabin Condensed" panose="00000506000000000000" pitchFamily="2" charset="-93"/>
                  </a:rPr>
                  <a:t>BẢNG TUẦN HOÀN NGUYÊN TỐ HÓA HỌC</a:t>
                </a:r>
                <a:endParaRPr lang="zh-CN" altLang="en-US" sz="3600" b="1" dirty="0">
                  <a:solidFill>
                    <a:srgbClr val="FFC000"/>
                  </a:solidFill>
                  <a:cs typeface="+mn-ea"/>
                  <a:sym typeface="+mn-lt"/>
                </a:endParaRPr>
              </a:p>
            </p:txBody>
          </p:sp>
        </p:grpSp>
        <p:grpSp>
          <p:nvGrpSpPr>
            <p:cNvPr id="13" name="Group 12">
              <a:extLst>
                <a:ext uri="{FF2B5EF4-FFF2-40B4-BE49-F238E27FC236}">
                  <a16:creationId xmlns:a16="http://schemas.microsoft.com/office/drawing/2014/main" id="{7E606CFC-3509-43B8-8685-0C94B872F05C}"/>
                </a:ext>
              </a:extLst>
            </p:cNvPr>
            <p:cNvGrpSpPr/>
            <p:nvPr/>
          </p:nvGrpSpPr>
          <p:grpSpPr>
            <a:xfrm>
              <a:off x="533400" y="586009"/>
              <a:ext cx="3701346" cy="609600"/>
              <a:chOff x="533400" y="586009"/>
              <a:chExt cx="3701346" cy="609600"/>
            </a:xfrm>
          </p:grpSpPr>
          <p:sp>
            <p:nvSpPr>
              <p:cNvPr id="3" name="Rectangle 2">
                <a:extLst>
                  <a:ext uri="{FF2B5EF4-FFF2-40B4-BE49-F238E27FC236}">
                    <a16:creationId xmlns:a16="http://schemas.microsoft.com/office/drawing/2014/main" id="{DE9B0932-6414-4D43-81EF-67167E777549}"/>
                  </a:ext>
                </a:extLst>
              </p:cNvPr>
              <p:cNvSpPr/>
              <p:nvPr/>
            </p:nvSpPr>
            <p:spPr>
              <a:xfrm>
                <a:off x="533400" y="586009"/>
                <a:ext cx="609600" cy="609600"/>
              </a:xfrm>
              <a:prstGeom prst="rect">
                <a:avLst/>
              </a:prstGeom>
              <a:solidFill>
                <a:schemeClr val="accent4">
                  <a:lumMod val="7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9729DE-339A-4CF1-8698-CB42ED4CA721}"/>
                  </a:ext>
                </a:extLst>
              </p:cNvPr>
              <p:cNvSpPr/>
              <p:nvPr/>
            </p:nvSpPr>
            <p:spPr>
              <a:xfrm>
                <a:off x="1563982" y="586009"/>
                <a:ext cx="609600" cy="609600"/>
              </a:xfrm>
              <a:prstGeom prst="rect">
                <a:avLst/>
              </a:prstGeom>
              <a:solidFill>
                <a:srgbClr val="92D050"/>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B26A7E9-5DF3-4F03-A7C3-05BD5B7AA761}"/>
                  </a:ext>
                </a:extLst>
              </p:cNvPr>
              <p:cNvSpPr/>
              <p:nvPr/>
            </p:nvSpPr>
            <p:spPr>
              <a:xfrm>
                <a:off x="2594564" y="586009"/>
                <a:ext cx="609600" cy="609600"/>
              </a:xfrm>
              <a:prstGeom prst="rect">
                <a:avLst/>
              </a:prstGeom>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5732C7-9E97-4E51-86A2-D637F1114752}"/>
                  </a:ext>
                </a:extLst>
              </p:cNvPr>
              <p:cNvSpPr/>
              <p:nvPr/>
            </p:nvSpPr>
            <p:spPr>
              <a:xfrm>
                <a:off x="3625146" y="586009"/>
                <a:ext cx="609600" cy="609600"/>
              </a:xfrm>
              <a:prstGeom prst="rect">
                <a:avLst/>
              </a:prstGeom>
              <a:solidFill>
                <a:srgbClr val="FC7256"/>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6CAC3F24-003C-495B-AEB7-2D3A99AEF47C}"/>
                </a:ext>
              </a:extLst>
            </p:cNvPr>
            <p:cNvGrpSpPr/>
            <p:nvPr/>
          </p:nvGrpSpPr>
          <p:grpSpPr>
            <a:xfrm flipH="1">
              <a:off x="7957254" y="586009"/>
              <a:ext cx="3701346" cy="609600"/>
              <a:chOff x="533400" y="586009"/>
              <a:chExt cx="3701346" cy="609600"/>
            </a:xfrm>
          </p:grpSpPr>
          <p:sp>
            <p:nvSpPr>
              <p:cNvPr id="19" name="Rectangle 18">
                <a:extLst>
                  <a:ext uri="{FF2B5EF4-FFF2-40B4-BE49-F238E27FC236}">
                    <a16:creationId xmlns:a16="http://schemas.microsoft.com/office/drawing/2014/main" id="{EFB7746E-12C8-444C-AF1B-4613D381B58E}"/>
                  </a:ext>
                </a:extLst>
              </p:cNvPr>
              <p:cNvSpPr/>
              <p:nvPr/>
            </p:nvSpPr>
            <p:spPr>
              <a:xfrm>
                <a:off x="533400" y="586009"/>
                <a:ext cx="609600" cy="609600"/>
              </a:xfrm>
              <a:prstGeom prst="rect">
                <a:avLst/>
              </a:prstGeom>
              <a:solidFill>
                <a:schemeClr val="accent4">
                  <a:lumMod val="7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3DC2371-FB7F-468F-85F1-3B89C26B69E8}"/>
                  </a:ext>
                </a:extLst>
              </p:cNvPr>
              <p:cNvSpPr/>
              <p:nvPr/>
            </p:nvSpPr>
            <p:spPr>
              <a:xfrm>
                <a:off x="1563982" y="586009"/>
                <a:ext cx="609600" cy="609600"/>
              </a:xfrm>
              <a:prstGeom prst="rect">
                <a:avLst/>
              </a:prstGeom>
              <a:solidFill>
                <a:srgbClr val="92D050"/>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C376503-8C7B-47CF-B73F-28481A5E0089}"/>
                  </a:ext>
                </a:extLst>
              </p:cNvPr>
              <p:cNvSpPr/>
              <p:nvPr/>
            </p:nvSpPr>
            <p:spPr>
              <a:xfrm>
                <a:off x="2594564" y="586009"/>
                <a:ext cx="609600" cy="609600"/>
              </a:xfrm>
              <a:prstGeom prst="rect">
                <a:avLst/>
              </a:prstGeom>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0B214C-F108-46D0-8AE2-4CEE63693969}"/>
                  </a:ext>
                </a:extLst>
              </p:cNvPr>
              <p:cNvSpPr/>
              <p:nvPr/>
            </p:nvSpPr>
            <p:spPr>
              <a:xfrm>
                <a:off x="3625146" y="586009"/>
                <a:ext cx="609600" cy="609600"/>
              </a:xfrm>
              <a:prstGeom prst="rect">
                <a:avLst/>
              </a:prstGeom>
              <a:solidFill>
                <a:srgbClr val="FC7256"/>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Hộp Văn bản 1">
            <a:extLst>
              <a:ext uri="{FF2B5EF4-FFF2-40B4-BE49-F238E27FC236}">
                <a16:creationId xmlns:a16="http://schemas.microsoft.com/office/drawing/2014/main" id="{2557526C-DB7F-EDD0-20CC-B306610DAD36}"/>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2406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ppt_x"/>
                                          </p:val>
                                        </p:tav>
                                        <p:tav tm="100000">
                                          <p:val>
                                            <p:strVal val="#ppt_x"/>
                                          </p:val>
                                        </p:tav>
                                      </p:tavLst>
                                    </p:anim>
                                    <p:anim calcmode="lin" valueType="num">
                                      <p:cBhvr additive="base">
                                        <p:cTn id="12" dur="20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6AFDD0-8A55-450A-905C-A4CDCAF4920E}"/>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265D398A-B881-42B6-B604-79FBC3B05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F483D43-C724-4C85-90BF-3283014F405D}"/>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Parallelogram 9">
            <a:extLst>
              <a:ext uri="{FF2B5EF4-FFF2-40B4-BE49-F238E27FC236}">
                <a16:creationId xmlns:a16="http://schemas.microsoft.com/office/drawing/2014/main" id="{29807568-06F0-4D81-AA5F-C9478E8E5A4F}"/>
              </a:ext>
            </a:extLst>
          </p:cNvPr>
          <p:cNvSpPr>
            <a:spLocks noChangeAspect="1"/>
          </p:cNvSpPr>
          <p:nvPr>
            <p:custDataLst>
              <p:tags r:id="rId1"/>
            </p:custDataLst>
          </p:nvPr>
        </p:nvSpPr>
        <p:spPr>
          <a:xfrm>
            <a:off x="304800" y="457200"/>
            <a:ext cx="11582400" cy="5943600"/>
          </a:xfrm>
          <a:prstGeom prst="rect">
            <a:avLst/>
          </a:prstGeom>
          <a:solidFill>
            <a:schemeClr val="accent4">
              <a:lumMod val="20000"/>
              <a:lumOff val="80000"/>
            </a:schemeClr>
          </a:solidFill>
          <a:ln w="3810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5" name="Group 21">
            <a:extLst>
              <a:ext uri="{FF2B5EF4-FFF2-40B4-BE49-F238E27FC236}">
                <a16:creationId xmlns:a16="http://schemas.microsoft.com/office/drawing/2014/main" id="{C572822D-7A23-43ED-8D3D-B6B956CB214E}"/>
              </a:ext>
            </a:extLst>
          </p:cNvPr>
          <p:cNvGrpSpPr/>
          <p:nvPr/>
        </p:nvGrpSpPr>
        <p:grpSpPr>
          <a:xfrm>
            <a:off x="7606880" y="969872"/>
            <a:ext cx="3886081" cy="5036707"/>
            <a:chOff x="7859595" y="1491223"/>
            <a:chExt cx="3886081" cy="5036707"/>
          </a:xfrm>
        </p:grpSpPr>
        <p:pic>
          <p:nvPicPr>
            <p:cNvPr id="16" name="Picture 8" descr="A close-up of a document&#10;&#10;Description automatically generated with low confidence">
              <a:extLst>
                <a:ext uri="{FF2B5EF4-FFF2-40B4-BE49-F238E27FC236}">
                  <a16:creationId xmlns:a16="http://schemas.microsoft.com/office/drawing/2014/main" id="{CDFF0A36-B674-40A8-BA9F-49044F7C1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096" y="1491223"/>
              <a:ext cx="3765081" cy="4629873"/>
            </a:xfrm>
            <a:prstGeom prst="rect">
              <a:avLst/>
            </a:prstGeom>
          </p:spPr>
        </p:pic>
        <p:sp>
          <p:nvSpPr>
            <p:cNvPr id="19" name="TextBox 17">
              <a:extLst>
                <a:ext uri="{FF2B5EF4-FFF2-40B4-BE49-F238E27FC236}">
                  <a16:creationId xmlns:a16="http://schemas.microsoft.com/office/drawing/2014/main" id="{FD007E3B-F566-4CAB-9E4F-5FF62A3AB7BB}"/>
                </a:ext>
              </a:extLst>
            </p:cNvPr>
            <p:cNvSpPr txBox="1"/>
            <p:nvPr/>
          </p:nvSpPr>
          <p:spPr>
            <a:xfrm>
              <a:off x="7859595" y="6220153"/>
              <a:ext cx="3886081" cy="307777"/>
            </a:xfrm>
            <a:prstGeom prst="rect">
              <a:avLst/>
            </a:prstGeom>
            <a:noFill/>
          </p:spPr>
          <p:txBody>
            <a:bodyPr wrap="square" rtlCol="0">
              <a:spAutoFit/>
            </a:bodyPr>
            <a:lstStyle/>
            <a:p>
              <a:pPr algn="ctr"/>
              <a:r>
                <a:rPr lang="vi-VN" sz="1400">
                  <a:solidFill>
                    <a:srgbClr val="0070C0"/>
                  </a:solidFill>
                  <a:latin typeface="#9Slide03 Cabin Condensed" panose="00000506000000000000" pitchFamily="2" charset="-93"/>
                </a:rPr>
                <a:t>Bảng tuần hoàn của D.I. Mendeleev năm 1869</a:t>
              </a:r>
              <a:endParaRPr lang="en-US" sz="1400">
                <a:solidFill>
                  <a:srgbClr val="0070C0"/>
                </a:solidFill>
              </a:endParaRPr>
            </a:p>
          </p:txBody>
        </p:sp>
      </p:grpSp>
      <p:sp>
        <p:nvSpPr>
          <p:cNvPr id="21" name="TextBox 13">
            <a:extLst>
              <a:ext uri="{FF2B5EF4-FFF2-40B4-BE49-F238E27FC236}">
                <a16:creationId xmlns:a16="http://schemas.microsoft.com/office/drawing/2014/main" id="{03A070F6-5F3B-4124-8659-75919990231A}"/>
              </a:ext>
            </a:extLst>
          </p:cNvPr>
          <p:cNvSpPr txBox="1"/>
          <p:nvPr/>
        </p:nvSpPr>
        <p:spPr>
          <a:xfrm>
            <a:off x="609600" y="795791"/>
            <a:ext cx="6997279" cy="2169825"/>
          </a:xfrm>
          <a:prstGeom prst="rect">
            <a:avLst/>
          </a:prstGeom>
          <a:noFill/>
        </p:spPr>
        <p:txBody>
          <a:bodyPr wrap="square" rtlCol="0">
            <a:spAutoFit/>
          </a:bodyPr>
          <a:lstStyle/>
          <a:p>
            <a:pPr algn="just"/>
            <a:r>
              <a:rPr lang="vi-VN" sz="2700" dirty="0">
                <a:latin typeface="#9Slide03 Cabin Condensed" panose="00000506000000000000" pitchFamily="2" charset="-93"/>
              </a:rPr>
              <a:t>Năm 1869, </a:t>
            </a:r>
            <a:r>
              <a:rPr lang="vi-VN" sz="2700" dirty="0" err="1">
                <a:latin typeface="#9Slide03 Cabin Condensed" panose="00000506000000000000" pitchFamily="2" charset="-93"/>
              </a:rPr>
              <a:t>D.I.Mendeleev</a:t>
            </a:r>
            <a:r>
              <a:rPr lang="vi-VN" sz="2700" dirty="0">
                <a:latin typeface="#9Slide03 Cabin Condensed" panose="00000506000000000000" pitchFamily="2" charset="-93"/>
              </a:rPr>
              <a:t> (</a:t>
            </a:r>
            <a:r>
              <a:rPr lang="vi-VN" sz="2700" dirty="0" err="1">
                <a:latin typeface="#9Slide03 Cabin Condensed" panose="00000506000000000000" pitchFamily="2" charset="-93"/>
              </a:rPr>
              <a:t>người</a:t>
            </a:r>
            <a:r>
              <a:rPr lang="vi-VN" sz="2700" dirty="0">
                <a:latin typeface="#9Slide03 Cabin Condensed" panose="00000506000000000000" pitchFamily="2" charset="-93"/>
              </a:rPr>
              <a:t> Nga) </a:t>
            </a:r>
            <a:r>
              <a:rPr lang="vi-VN" sz="2700" dirty="0" err="1">
                <a:latin typeface="#9Slide03 Cabin Condensed" panose="00000506000000000000" pitchFamily="2" charset="-93"/>
              </a:rPr>
              <a:t>và</a:t>
            </a:r>
            <a:r>
              <a:rPr lang="vi-VN" sz="2700" dirty="0">
                <a:latin typeface="#9Slide03 Cabin Condensed" panose="00000506000000000000" pitchFamily="2" charset="-93"/>
              </a:rPr>
              <a:t> </a:t>
            </a:r>
            <a:r>
              <a:rPr lang="vi-VN" sz="2700" dirty="0" err="1">
                <a:latin typeface="#9Slide03 Cabin Condensed" panose="00000506000000000000" pitchFamily="2" charset="-93"/>
              </a:rPr>
              <a:t>J.L.Meyer</a:t>
            </a:r>
            <a:r>
              <a:rPr lang="vi-VN" sz="2700" dirty="0">
                <a:latin typeface="#9Slide03 Cabin Condensed" panose="00000506000000000000" pitchFamily="2" charset="-93"/>
              </a:rPr>
              <a:t> (</a:t>
            </a:r>
            <a:r>
              <a:rPr lang="vi-VN" sz="2700" dirty="0" err="1">
                <a:latin typeface="#9Slide03 Cabin Condensed" panose="00000506000000000000" pitchFamily="2" charset="-93"/>
              </a:rPr>
              <a:t>người</a:t>
            </a:r>
            <a:r>
              <a:rPr lang="vi-VN" sz="2700" dirty="0">
                <a:latin typeface="#9Slide03 Cabin Condensed" panose="00000506000000000000" pitchFamily="2" charset="-93"/>
              </a:rPr>
              <a:t> </a:t>
            </a:r>
            <a:r>
              <a:rPr lang="vi-VN" sz="2700" dirty="0" err="1">
                <a:latin typeface="#9Slide03 Cabin Condensed" panose="00000506000000000000" pitchFamily="2" charset="-93"/>
              </a:rPr>
              <a:t>Đức</a:t>
            </a:r>
            <a:r>
              <a:rPr lang="vi-VN" sz="2700" dirty="0">
                <a:latin typeface="#9Slide03 Cabin Condensed" panose="00000506000000000000" pitchFamily="2" charset="-93"/>
              </a:rPr>
              <a:t>) </a:t>
            </a:r>
            <a:r>
              <a:rPr lang="vi-VN" sz="2700" dirty="0" err="1">
                <a:latin typeface="#9Slide03 Cabin Condensed" panose="00000506000000000000" pitchFamily="2" charset="-93"/>
              </a:rPr>
              <a:t>đều</a:t>
            </a:r>
            <a:r>
              <a:rPr lang="vi-VN" sz="2700" dirty="0">
                <a:latin typeface="#9Slide03 Cabin Condensed" panose="00000506000000000000" pitchFamily="2" charset="-93"/>
              </a:rPr>
              <a:t> </a:t>
            </a:r>
            <a:r>
              <a:rPr lang="vi-VN" sz="2700" dirty="0" err="1">
                <a:latin typeface="#9Slide03 Cabin Condensed" panose="00000506000000000000" pitchFamily="2" charset="-93"/>
              </a:rPr>
              <a:t>sắp</a:t>
            </a:r>
            <a:r>
              <a:rPr lang="vi-VN" sz="2700" dirty="0">
                <a:latin typeface="#9Slide03 Cabin Condensed" panose="00000506000000000000" pitchFamily="2" charset="-93"/>
              </a:rPr>
              <a:t> </a:t>
            </a:r>
            <a:r>
              <a:rPr lang="vi-VN" sz="2700" dirty="0" err="1">
                <a:latin typeface="#9Slide03 Cabin Condensed" panose="00000506000000000000" pitchFamily="2" charset="-93"/>
              </a:rPr>
              <a:t>xếp</a:t>
            </a:r>
            <a:r>
              <a:rPr lang="vi-VN" sz="2700" dirty="0">
                <a:latin typeface="#9Slide03 Cabin Condensed" panose="00000506000000000000" pitchFamily="2" charset="-93"/>
              </a:rPr>
              <a:t> </a:t>
            </a:r>
            <a:r>
              <a:rPr lang="vi-VN" sz="2700" dirty="0" err="1">
                <a:latin typeface="#9Slide03 Cabin Condensed" panose="00000506000000000000" pitchFamily="2" charset="-93"/>
              </a:rPr>
              <a:t>các</a:t>
            </a:r>
            <a:r>
              <a:rPr lang="vi-VN" sz="2700" dirty="0">
                <a:latin typeface="#9Slide03 Cabin Condensed" panose="00000506000000000000" pitchFamily="2" charset="-93"/>
              </a:rPr>
              <a:t> nguyên </a:t>
            </a:r>
            <a:r>
              <a:rPr lang="vi-VN" sz="2700" dirty="0" err="1">
                <a:latin typeface="#9Slide03 Cabin Condensed" panose="00000506000000000000" pitchFamily="2" charset="-93"/>
              </a:rPr>
              <a:t>tố</a:t>
            </a:r>
            <a:r>
              <a:rPr lang="vi-VN" sz="2700" dirty="0">
                <a:latin typeface="#9Slide03 Cabin Condensed" panose="00000506000000000000" pitchFamily="2" charset="-93"/>
              </a:rPr>
              <a:t> theo </a:t>
            </a:r>
            <a:r>
              <a:rPr lang="vi-VN" sz="2700" dirty="0" err="1">
                <a:latin typeface="#9Slide03 Cabin Condensed" panose="00000506000000000000" pitchFamily="2" charset="-93"/>
              </a:rPr>
              <a:t>chiều</a:t>
            </a:r>
            <a:r>
              <a:rPr lang="vi-VN" sz="2700" dirty="0">
                <a:latin typeface="#9Slide03 Cabin Condensed" panose="00000506000000000000" pitchFamily="2" charset="-93"/>
              </a:rPr>
              <a:t> tăng </a:t>
            </a:r>
            <a:r>
              <a:rPr lang="vi-VN" sz="2700" dirty="0" err="1">
                <a:latin typeface="#9Slide03 Cabin Condensed" panose="00000506000000000000" pitchFamily="2" charset="-93"/>
              </a:rPr>
              <a:t>khối</a:t>
            </a:r>
            <a:r>
              <a:rPr lang="vi-VN" sz="2700" dirty="0">
                <a:latin typeface="#9Slide03 Cabin Condensed" panose="00000506000000000000" pitchFamily="2" charset="-93"/>
              </a:rPr>
              <a:t> </a:t>
            </a:r>
            <a:r>
              <a:rPr lang="vi-VN" sz="2700" dirty="0" err="1">
                <a:latin typeface="#9Slide03 Cabin Condensed" panose="00000506000000000000" pitchFamily="2" charset="-93"/>
              </a:rPr>
              <a:t>lượng</a:t>
            </a:r>
            <a:r>
              <a:rPr lang="vi-VN" sz="2700" dirty="0">
                <a:latin typeface="#9Slide03 Cabin Condensed" panose="00000506000000000000" pitchFamily="2" charset="-93"/>
              </a:rPr>
              <a:t> nguyên </a:t>
            </a:r>
            <a:r>
              <a:rPr lang="vi-VN" sz="2700" dirty="0" err="1">
                <a:latin typeface="#9Slide03 Cabin Condensed" panose="00000506000000000000" pitchFamily="2" charset="-93"/>
              </a:rPr>
              <a:t>tử</a:t>
            </a:r>
            <a:r>
              <a:rPr lang="vi-VN" sz="2700" dirty="0">
                <a:latin typeface="#9Slide03 Cabin Condensed" panose="00000506000000000000" pitchFamily="2" charset="-93"/>
              </a:rPr>
              <a:t> </a:t>
            </a:r>
            <a:r>
              <a:rPr lang="vi-VN" sz="2700" dirty="0" err="1">
                <a:latin typeface="#9Slide03 Cabin Condensed" panose="00000506000000000000" pitchFamily="2" charset="-93"/>
              </a:rPr>
              <a:t>vào</a:t>
            </a:r>
            <a:r>
              <a:rPr lang="vi-VN" sz="2700" dirty="0">
                <a:latin typeface="#9Slide03 Cabin Condensed" panose="00000506000000000000" pitchFamily="2" charset="-93"/>
              </a:rPr>
              <a:t> </a:t>
            </a:r>
            <a:r>
              <a:rPr lang="vi-VN" sz="2700" dirty="0" err="1">
                <a:latin typeface="#9Slide03 Cabin Condensed" panose="00000506000000000000" pitchFamily="2" charset="-93"/>
              </a:rPr>
              <a:t>các</a:t>
            </a:r>
            <a:r>
              <a:rPr lang="vi-VN" sz="2700" dirty="0">
                <a:latin typeface="#9Slide03 Cabin Condensed" panose="00000506000000000000" pitchFamily="2" charset="-93"/>
              </a:rPr>
              <a:t> </a:t>
            </a:r>
            <a:r>
              <a:rPr lang="vi-VN" sz="2700" dirty="0" err="1">
                <a:latin typeface="#9Slide03 Cabin Condensed" panose="00000506000000000000" pitchFamily="2" charset="-93"/>
              </a:rPr>
              <a:t>hàng</a:t>
            </a:r>
            <a:r>
              <a:rPr lang="vi-VN" sz="2700" dirty="0">
                <a:latin typeface="#9Slide03 Cabin Condensed" panose="00000506000000000000" pitchFamily="2" charset="-93"/>
              </a:rPr>
              <a:t> </a:t>
            </a:r>
            <a:r>
              <a:rPr lang="vi-VN" sz="2700" dirty="0" err="1">
                <a:latin typeface="#9Slide03 Cabin Condensed" panose="00000506000000000000" pitchFamily="2" charset="-93"/>
              </a:rPr>
              <a:t>và</a:t>
            </a:r>
            <a:r>
              <a:rPr lang="vi-VN" sz="2700" dirty="0">
                <a:latin typeface="#9Slide03 Cabin Condensed" panose="00000506000000000000" pitchFamily="2" charset="-93"/>
              </a:rPr>
              <a:t> </a:t>
            </a:r>
            <a:r>
              <a:rPr lang="vi-VN" sz="2700" dirty="0" err="1">
                <a:latin typeface="#9Slide03 Cabin Condensed" panose="00000506000000000000" pitchFamily="2" charset="-93"/>
              </a:rPr>
              <a:t>cột</a:t>
            </a:r>
            <a:r>
              <a:rPr lang="vi-VN" sz="2700" dirty="0">
                <a:latin typeface="#9Slide03 Cabin Condensed" panose="00000506000000000000" pitchFamily="2" charset="-93"/>
              </a:rPr>
              <a:t>. </a:t>
            </a:r>
            <a:r>
              <a:rPr lang="vi-VN" sz="2700" dirty="0" err="1">
                <a:latin typeface="#9Slide03 Cabin Condensed" panose="00000506000000000000" pitchFamily="2" charset="-93"/>
              </a:rPr>
              <a:t>Bắt</a:t>
            </a:r>
            <a:r>
              <a:rPr lang="vi-VN" sz="2700" dirty="0">
                <a:latin typeface="#9Slide03 Cabin Condensed" panose="00000506000000000000" pitchFamily="2" charset="-93"/>
              </a:rPr>
              <a:t> </a:t>
            </a:r>
            <a:r>
              <a:rPr lang="vi-VN" sz="2700" dirty="0" err="1">
                <a:latin typeface="#9Slide03 Cabin Condensed" panose="00000506000000000000" pitchFamily="2" charset="-93"/>
              </a:rPr>
              <a:t>đầu</a:t>
            </a:r>
            <a:r>
              <a:rPr lang="vi-VN" sz="2700" dirty="0">
                <a:latin typeface="#9Slide03 Cabin Condensed" panose="00000506000000000000" pitchFamily="2" charset="-93"/>
              </a:rPr>
              <a:t> </a:t>
            </a:r>
            <a:r>
              <a:rPr lang="vi-VN" sz="2700" dirty="0" err="1">
                <a:latin typeface="#9Slide03 Cabin Condensed" panose="00000506000000000000" pitchFamily="2" charset="-93"/>
              </a:rPr>
              <a:t>mỗi</a:t>
            </a:r>
            <a:r>
              <a:rPr lang="vi-VN" sz="2700" dirty="0">
                <a:latin typeface="#9Slide03 Cabin Condensed" panose="00000506000000000000" pitchFamily="2" charset="-93"/>
              </a:rPr>
              <a:t> </a:t>
            </a:r>
            <a:r>
              <a:rPr lang="vi-VN" sz="2700" dirty="0" err="1">
                <a:latin typeface="#9Slide03 Cabin Condensed" panose="00000506000000000000" pitchFamily="2" charset="-93"/>
              </a:rPr>
              <a:t>hàng</a:t>
            </a:r>
            <a:r>
              <a:rPr lang="vi-VN" sz="2700" dirty="0">
                <a:latin typeface="#9Slide03 Cabin Condensed" panose="00000506000000000000" pitchFamily="2" charset="-93"/>
              </a:rPr>
              <a:t> </a:t>
            </a:r>
            <a:r>
              <a:rPr lang="vi-VN" sz="2700" dirty="0" err="1">
                <a:latin typeface="#9Slide03 Cabin Condensed" panose="00000506000000000000" pitchFamily="2" charset="-93"/>
              </a:rPr>
              <a:t>hoặc</a:t>
            </a:r>
            <a:r>
              <a:rPr lang="vi-VN" sz="2700" dirty="0">
                <a:latin typeface="#9Slide03 Cabin Condensed" panose="00000506000000000000" pitchFamily="2" charset="-93"/>
              </a:rPr>
              <a:t> </a:t>
            </a:r>
            <a:r>
              <a:rPr lang="vi-VN" sz="2700" dirty="0" err="1">
                <a:latin typeface="#9Slide03 Cabin Condensed" panose="00000506000000000000" pitchFamily="2" charset="-93"/>
              </a:rPr>
              <a:t>cột</a:t>
            </a:r>
            <a:r>
              <a:rPr lang="vi-VN" sz="2700" dirty="0">
                <a:latin typeface="#9Slide03 Cabin Condensed" panose="00000506000000000000" pitchFamily="2" charset="-93"/>
              </a:rPr>
              <a:t> </a:t>
            </a:r>
            <a:r>
              <a:rPr lang="vi-VN" sz="2700" dirty="0" err="1">
                <a:latin typeface="#9Slide03 Cabin Condensed" panose="00000506000000000000" pitchFamily="2" charset="-93"/>
              </a:rPr>
              <a:t>mới</a:t>
            </a:r>
            <a:r>
              <a:rPr lang="vi-VN" sz="2700" dirty="0">
                <a:latin typeface="#9Slide03 Cabin Condensed" panose="00000506000000000000" pitchFamily="2" charset="-93"/>
              </a:rPr>
              <a:t> khi </a:t>
            </a:r>
            <a:r>
              <a:rPr lang="vi-VN" sz="2700" dirty="0" err="1">
                <a:latin typeface="#9Slide03 Cabin Condensed" panose="00000506000000000000" pitchFamily="2" charset="-93"/>
              </a:rPr>
              <a:t>các</a:t>
            </a:r>
            <a:r>
              <a:rPr lang="vi-VN" sz="2700" dirty="0">
                <a:latin typeface="#9Slide03 Cabin Condensed" panose="00000506000000000000" pitchFamily="2" charset="-93"/>
              </a:rPr>
              <a:t> </a:t>
            </a:r>
            <a:r>
              <a:rPr lang="vi-VN" sz="2700" dirty="0" err="1">
                <a:latin typeface="#9Slide03 Cabin Condensed" panose="00000506000000000000" pitchFamily="2" charset="-93"/>
              </a:rPr>
              <a:t>tính</a:t>
            </a:r>
            <a:r>
              <a:rPr lang="vi-VN" sz="2700" dirty="0">
                <a:latin typeface="#9Slide03 Cabin Condensed" panose="00000506000000000000" pitchFamily="2" charset="-93"/>
              </a:rPr>
              <a:t> </a:t>
            </a:r>
            <a:r>
              <a:rPr lang="vi-VN" sz="2700" dirty="0" err="1">
                <a:latin typeface="#9Slide03 Cabin Condensed" panose="00000506000000000000" pitchFamily="2" charset="-93"/>
              </a:rPr>
              <a:t>chất</a:t>
            </a:r>
            <a:r>
              <a:rPr lang="vi-VN" sz="2700" dirty="0">
                <a:latin typeface="#9Slide03 Cabin Condensed" panose="00000506000000000000" pitchFamily="2" charset="-93"/>
              </a:rPr>
              <a:t> </a:t>
            </a:r>
            <a:r>
              <a:rPr lang="vi-VN" sz="2700" dirty="0" err="1">
                <a:latin typeface="#9Slide03 Cabin Condensed" panose="00000506000000000000" pitchFamily="2" charset="-93"/>
              </a:rPr>
              <a:t>của</a:t>
            </a:r>
            <a:r>
              <a:rPr lang="vi-VN" sz="2700" dirty="0">
                <a:latin typeface="#9Slide03 Cabin Condensed" panose="00000506000000000000" pitchFamily="2" charset="-93"/>
              </a:rPr>
              <a:t> nguyên </a:t>
            </a:r>
            <a:r>
              <a:rPr lang="vi-VN" sz="2700" dirty="0" err="1">
                <a:latin typeface="#9Slide03 Cabin Condensed" panose="00000506000000000000" pitchFamily="2" charset="-93"/>
              </a:rPr>
              <a:t>tố</a:t>
            </a:r>
            <a:r>
              <a:rPr lang="vi-VN" sz="2700" dirty="0">
                <a:latin typeface="#9Slide03 Cabin Condensed" panose="00000506000000000000" pitchFamily="2" charset="-93"/>
              </a:rPr>
              <a:t> </a:t>
            </a:r>
            <a:r>
              <a:rPr lang="vi-VN" sz="2700" dirty="0" err="1">
                <a:latin typeface="#9Slide03 Cabin Condensed" panose="00000506000000000000" pitchFamily="2" charset="-93"/>
              </a:rPr>
              <a:t>bắt</a:t>
            </a:r>
            <a:r>
              <a:rPr lang="vi-VN" sz="2700" dirty="0">
                <a:latin typeface="#9Slide03 Cabin Condensed" panose="00000506000000000000" pitchFamily="2" charset="-93"/>
              </a:rPr>
              <a:t> </a:t>
            </a:r>
            <a:r>
              <a:rPr lang="vi-VN" sz="2700" dirty="0" err="1">
                <a:latin typeface="#9Slide03 Cabin Condensed" panose="00000506000000000000" pitchFamily="2" charset="-93"/>
              </a:rPr>
              <a:t>đầu</a:t>
            </a:r>
            <a:r>
              <a:rPr lang="vi-VN" sz="2700" dirty="0">
                <a:latin typeface="#9Slide03 Cabin Condensed" panose="00000506000000000000" pitchFamily="2" charset="-93"/>
              </a:rPr>
              <a:t> </a:t>
            </a:r>
            <a:r>
              <a:rPr lang="vi-VN" sz="2700" dirty="0" err="1">
                <a:latin typeface="#9Slide03 Cabin Condensed" panose="00000506000000000000" pitchFamily="2" charset="-93"/>
              </a:rPr>
              <a:t>lặp</a:t>
            </a:r>
            <a:r>
              <a:rPr lang="vi-VN" sz="2700" dirty="0">
                <a:latin typeface="#9Slide03 Cabin Condensed" panose="00000506000000000000" pitchFamily="2" charset="-93"/>
              </a:rPr>
              <a:t> </a:t>
            </a:r>
            <a:r>
              <a:rPr lang="vi-VN" sz="2700" dirty="0" err="1">
                <a:latin typeface="#9Slide03 Cabin Condensed" panose="00000506000000000000" pitchFamily="2" charset="-93"/>
              </a:rPr>
              <a:t>lại</a:t>
            </a:r>
            <a:endParaRPr lang="en-US" sz="2700" dirty="0"/>
          </a:p>
        </p:txBody>
      </p:sp>
      <p:grpSp>
        <p:nvGrpSpPr>
          <p:cNvPr id="22" name="Group 23">
            <a:extLst>
              <a:ext uri="{FF2B5EF4-FFF2-40B4-BE49-F238E27FC236}">
                <a16:creationId xmlns:a16="http://schemas.microsoft.com/office/drawing/2014/main" id="{53619BF7-2CBB-4D84-98A7-B856247EE070}"/>
              </a:ext>
            </a:extLst>
          </p:cNvPr>
          <p:cNvGrpSpPr/>
          <p:nvPr/>
        </p:nvGrpSpPr>
        <p:grpSpPr>
          <a:xfrm>
            <a:off x="1167285" y="2978086"/>
            <a:ext cx="1976073" cy="3222557"/>
            <a:chOff x="1420000" y="3499437"/>
            <a:chExt cx="1976073" cy="3222557"/>
          </a:xfrm>
        </p:grpSpPr>
        <p:sp>
          <p:nvSpPr>
            <p:cNvPr id="23" name="TextBox 18">
              <a:extLst>
                <a:ext uri="{FF2B5EF4-FFF2-40B4-BE49-F238E27FC236}">
                  <a16:creationId xmlns:a16="http://schemas.microsoft.com/office/drawing/2014/main" id="{07538E24-163A-45BF-98BB-845B6E9EFBD8}"/>
                </a:ext>
              </a:extLst>
            </p:cNvPr>
            <p:cNvSpPr txBox="1"/>
            <p:nvPr/>
          </p:nvSpPr>
          <p:spPr>
            <a:xfrm>
              <a:off x="1535747" y="6137219"/>
              <a:ext cx="1510496" cy="584775"/>
            </a:xfrm>
            <a:prstGeom prst="rect">
              <a:avLst/>
            </a:prstGeom>
            <a:noFill/>
          </p:spPr>
          <p:txBody>
            <a:bodyPr wrap="square">
              <a:spAutoFit/>
            </a:bodyPr>
            <a:lstStyle/>
            <a:p>
              <a:pPr algn="ctr"/>
              <a:r>
                <a:rPr lang="vi-VN" sz="1600" dirty="0" err="1">
                  <a:solidFill>
                    <a:srgbClr val="0070C0"/>
                  </a:solidFill>
                  <a:latin typeface="#9Slide03 Cabin Condensed" panose="00000506000000000000" pitchFamily="2" charset="-93"/>
                </a:rPr>
                <a:t>D.I.Mendeleev</a:t>
              </a:r>
              <a:endParaRPr lang="vi-VN" sz="1600" dirty="0">
                <a:solidFill>
                  <a:srgbClr val="0070C0"/>
                </a:solidFill>
                <a:latin typeface="#9Slide03 Cabin Condensed" panose="00000506000000000000" pitchFamily="2" charset="-93"/>
              </a:endParaRPr>
            </a:p>
            <a:p>
              <a:pPr algn="ctr"/>
              <a:r>
                <a:rPr lang="vi-VN" sz="1600" dirty="0">
                  <a:solidFill>
                    <a:srgbClr val="0070C0"/>
                  </a:solidFill>
                  <a:latin typeface="#9Slide03 Cabin Condensed" panose="00000506000000000000" pitchFamily="2" charset="-93"/>
                </a:rPr>
                <a:t>1834 – 1907  </a:t>
              </a:r>
              <a:endParaRPr lang="en-US" sz="1600" dirty="0">
                <a:solidFill>
                  <a:srgbClr val="0070C0"/>
                </a:solidFill>
              </a:endParaRPr>
            </a:p>
          </p:txBody>
        </p:sp>
        <p:pic>
          <p:nvPicPr>
            <p:cNvPr id="24" name="Picture 11" descr="A person with a beard&#10;&#10;Description automatically generated with medium confidence">
              <a:extLst>
                <a:ext uri="{FF2B5EF4-FFF2-40B4-BE49-F238E27FC236}">
                  <a16:creationId xmlns:a16="http://schemas.microsoft.com/office/drawing/2014/main" id="{38C5C307-ECF6-4D81-9B59-7F8C597270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0000" y="3499437"/>
              <a:ext cx="1976073" cy="2515002"/>
            </a:xfrm>
            <a:prstGeom prst="rect">
              <a:avLst/>
            </a:prstGeom>
          </p:spPr>
        </p:pic>
      </p:grpSp>
      <p:grpSp>
        <p:nvGrpSpPr>
          <p:cNvPr id="25" name="Group 22">
            <a:extLst>
              <a:ext uri="{FF2B5EF4-FFF2-40B4-BE49-F238E27FC236}">
                <a16:creationId xmlns:a16="http://schemas.microsoft.com/office/drawing/2014/main" id="{18B7D69C-5269-4B77-B104-09B255F41730}"/>
              </a:ext>
            </a:extLst>
          </p:cNvPr>
          <p:cNvGrpSpPr/>
          <p:nvPr/>
        </p:nvGrpSpPr>
        <p:grpSpPr>
          <a:xfrm>
            <a:off x="4480402" y="3073374"/>
            <a:ext cx="2220357" cy="3107674"/>
            <a:chOff x="4733117" y="3594725"/>
            <a:chExt cx="2220357" cy="3107674"/>
          </a:xfrm>
        </p:grpSpPr>
        <p:sp>
          <p:nvSpPr>
            <p:cNvPr id="26" name="TextBox 19">
              <a:extLst>
                <a:ext uri="{FF2B5EF4-FFF2-40B4-BE49-F238E27FC236}">
                  <a16:creationId xmlns:a16="http://schemas.microsoft.com/office/drawing/2014/main" id="{922D48A3-F117-4ED3-BE33-D74403B1AA96}"/>
                </a:ext>
              </a:extLst>
            </p:cNvPr>
            <p:cNvSpPr txBox="1"/>
            <p:nvPr/>
          </p:nvSpPr>
          <p:spPr>
            <a:xfrm>
              <a:off x="4775616" y="6117624"/>
              <a:ext cx="2135358" cy="584775"/>
            </a:xfrm>
            <a:prstGeom prst="rect">
              <a:avLst/>
            </a:prstGeom>
            <a:noFill/>
          </p:spPr>
          <p:txBody>
            <a:bodyPr wrap="square">
              <a:spAutoFit/>
            </a:bodyPr>
            <a:lstStyle/>
            <a:p>
              <a:pPr algn="ctr"/>
              <a:r>
                <a:rPr lang="vi-VN" sz="1600" dirty="0" err="1">
                  <a:solidFill>
                    <a:srgbClr val="0070C0"/>
                  </a:solidFill>
                  <a:latin typeface="#9Slide03 Cabin Condensed" panose="00000506000000000000" pitchFamily="2" charset="-93"/>
                </a:rPr>
                <a:t>J.L.Meyer</a:t>
              </a:r>
              <a:r>
                <a:rPr lang="vi-VN" sz="1600" dirty="0">
                  <a:solidFill>
                    <a:srgbClr val="0070C0"/>
                  </a:solidFill>
                  <a:latin typeface="#9Slide03 Cabin Condensed" panose="00000506000000000000" pitchFamily="2" charset="-93"/>
                </a:rPr>
                <a:t> </a:t>
              </a:r>
              <a:endParaRPr lang="en-US" sz="1600" dirty="0">
                <a:solidFill>
                  <a:srgbClr val="0070C0"/>
                </a:solidFill>
                <a:latin typeface="#9Slide03 Cabin Condensed" panose="00000506000000000000" pitchFamily="2" charset="-93"/>
              </a:endParaRPr>
            </a:p>
            <a:p>
              <a:pPr algn="ctr"/>
              <a:r>
                <a:rPr lang="vi-VN" sz="1600" dirty="0">
                  <a:solidFill>
                    <a:srgbClr val="0070C0"/>
                  </a:solidFill>
                  <a:latin typeface="#9Slide03 Cabin Condensed" panose="00000506000000000000" pitchFamily="2" charset="-93"/>
                </a:rPr>
                <a:t>1830 – 1895  </a:t>
              </a:r>
              <a:endParaRPr lang="en-US" sz="1600" dirty="0">
                <a:solidFill>
                  <a:srgbClr val="0070C0"/>
                </a:solidFill>
              </a:endParaRPr>
            </a:p>
          </p:txBody>
        </p:sp>
        <p:pic>
          <p:nvPicPr>
            <p:cNvPr id="27" name="Picture 14" descr="A person with a beard&#10;&#10;Description automatically generated with low confidence">
              <a:extLst>
                <a:ext uri="{FF2B5EF4-FFF2-40B4-BE49-F238E27FC236}">
                  <a16:creationId xmlns:a16="http://schemas.microsoft.com/office/drawing/2014/main" id="{3AAAC9A3-53EC-4897-AD16-A4EDC4E6C4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3117" y="3594725"/>
              <a:ext cx="2220357" cy="2515002"/>
            </a:xfrm>
            <a:prstGeom prst="rect">
              <a:avLst/>
            </a:prstGeom>
          </p:spPr>
        </p:pic>
      </p:grpSp>
      <p:sp>
        <p:nvSpPr>
          <p:cNvPr id="2" name="Hộp Văn bản 1">
            <a:extLst>
              <a:ext uri="{FF2B5EF4-FFF2-40B4-BE49-F238E27FC236}">
                <a16:creationId xmlns:a16="http://schemas.microsoft.com/office/drawing/2014/main" id="{4F3D711B-A92E-F44A-F5CB-F6DAB4400426}"/>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1633758"/>
      </p:ext>
    </p:extLst>
  </p:cSld>
  <p:clrMapOvr>
    <a:masterClrMapping/>
  </p:clrMapOvr>
  <mc:AlternateContent xmlns:mc="http://schemas.openxmlformats.org/markup-compatibility/2006" xmlns:p14="http://schemas.microsoft.com/office/powerpoint/2010/main">
    <mc:Choice Requires="p14">
      <p:transition spd="slow" p14:dur="83647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750"/>
                                        <p:tgtEl>
                                          <p:spTgt spid="22"/>
                                        </p:tgtEl>
                                      </p:cBhvr>
                                    </p:animEffect>
                                    <p:anim calcmode="lin" valueType="num">
                                      <p:cBhvr>
                                        <p:cTn id="13" dur="750" fill="hold"/>
                                        <p:tgtEl>
                                          <p:spTgt spid="22"/>
                                        </p:tgtEl>
                                        <p:attrNameLst>
                                          <p:attrName>ppt_x</p:attrName>
                                        </p:attrNameLst>
                                      </p:cBhvr>
                                      <p:tavLst>
                                        <p:tav tm="0">
                                          <p:val>
                                            <p:strVal val="#ppt_x"/>
                                          </p:val>
                                        </p:tav>
                                        <p:tav tm="100000">
                                          <p:val>
                                            <p:strVal val="#ppt_x"/>
                                          </p:val>
                                        </p:tav>
                                      </p:tavLst>
                                    </p:anim>
                                    <p:anim calcmode="lin" valueType="num">
                                      <p:cBhvr>
                                        <p:cTn id="14" dur="75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anim calcmode="lin" valueType="num">
                                      <p:cBhvr>
                                        <p:cTn id="18" dur="750" fill="hold"/>
                                        <p:tgtEl>
                                          <p:spTgt spid="25"/>
                                        </p:tgtEl>
                                        <p:attrNameLst>
                                          <p:attrName>ppt_x</p:attrName>
                                        </p:attrNameLst>
                                      </p:cBhvr>
                                      <p:tavLst>
                                        <p:tav tm="0">
                                          <p:val>
                                            <p:strVal val="#ppt_x"/>
                                          </p:val>
                                        </p:tav>
                                        <p:tav tm="100000">
                                          <p:val>
                                            <p:strVal val="#ppt_x"/>
                                          </p:val>
                                        </p:tav>
                                      </p:tavLst>
                                    </p:anim>
                                    <p:anim calcmode="lin" valueType="num">
                                      <p:cBhvr>
                                        <p:cTn id="19" dur="7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42"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outHorizont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6AFDD0-8A55-450A-905C-A4CDCAF4920E}"/>
              </a:ext>
            </a:extLst>
          </p:cNvPr>
          <p:cNvGrpSpPr/>
          <p:nvPr/>
        </p:nvGrpSpPr>
        <p:grpSpPr>
          <a:xfrm>
            <a:off x="0" y="0"/>
            <a:ext cx="12192000" cy="6858000"/>
            <a:chOff x="0" y="0"/>
            <a:chExt cx="12192000" cy="6858000"/>
          </a:xfrm>
        </p:grpSpPr>
        <p:pic>
          <p:nvPicPr>
            <p:cNvPr id="4" name="Picture 4" descr="floral ornament texture, roses retro texture, floral retro background, roses texture, retro texture">
              <a:extLst>
                <a:ext uri="{FF2B5EF4-FFF2-40B4-BE49-F238E27FC236}">
                  <a16:creationId xmlns:a16="http://schemas.microsoft.com/office/drawing/2014/main" id="{265D398A-B881-42B6-B604-79FBC3B05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F483D43-C724-4C85-90BF-3283014F405D}"/>
                </a:ext>
              </a:extLst>
            </p:cNvPr>
            <p:cNvSpPr/>
            <p:nvPr/>
          </p:nvSpPr>
          <p:spPr>
            <a:xfrm>
              <a:off x="0" y="0"/>
              <a:ext cx="12192000" cy="6858000"/>
            </a:xfrm>
            <a:prstGeom prst="rect">
              <a:avLst/>
            </a:prstGeom>
            <a:solidFill>
              <a:schemeClr val="bg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Parallelogram 9">
            <a:extLst>
              <a:ext uri="{FF2B5EF4-FFF2-40B4-BE49-F238E27FC236}">
                <a16:creationId xmlns:a16="http://schemas.microsoft.com/office/drawing/2014/main" id="{29807568-06F0-4D81-AA5F-C9478E8E5A4F}"/>
              </a:ext>
            </a:extLst>
          </p:cNvPr>
          <p:cNvSpPr>
            <a:spLocks noChangeAspect="1"/>
          </p:cNvSpPr>
          <p:nvPr>
            <p:custDataLst>
              <p:tags r:id="rId1"/>
            </p:custDataLst>
          </p:nvPr>
        </p:nvSpPr>
        <p:spPr>
          <a:xfrm>
            <a:off x="304800" y="457200"/>
            <a:ext cx="11582400" cy="5943600"/>
          </a:xfrm>
          <a:prstGeom prst="rect">
            <a:avLst/>
          </a:prstGeom>
          <a:solidFill>
            <a:schemeClr val="accent4">
              <a:lumMod val="20000"/>
              <a:lumOff val="80000"/>
            </a:schemeClr>
          </a:solidFill>
          <a:ln w="38100">
            <a:solidFill>
              <a:schemeClr val="bg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8">
            <a:extLst>
              <a:ext uri="{FF2B5EF4-FFF2-40B4-BE49-F238E27FC236}">
                <a16:creationId xmlns:a16="http://schemas.microsoft.com/office/drawing/2014/main" id="{FF7BDE08-AB83-40A7-81FB-68692B80C17B}"/>
              </a:ext>
            </a:extLst>
          </p:cNvPr>
          <p:cNvGrpSpPr/>
          <p:nvPr/>
        </p:nvGrpSpPr>
        <p:grpSpPr>
          <a:xfrm>
            <a:off x="609600" y="1302949"/>
            <a:ext cx="841265" cy="844115"/>
            <a:chOff x="656589" y="1710283"/>
            <a:chExt cx="841265" cy="844115"/>
          </a:xfrm>
        </p:grpSpPr>
        <p:sp>
          <p:nvSpPr>
            <p:cNvPr id="17" name="Oval 4">
              <a:extLst>
                <a:ext uri="{FF2B5EF4-FFF2-40B4-BE49-F238E27FC236}">
                  <a16:creationId xmlns:a16="http://schemas.microsoft.com/office/drawing/2014/main" id="{DCF4C6F6-E1EB-4EE6-BB89-FF4361A400EF}"/>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6">
              <a:extLst>
                <a:ext uri="{FF2B5EF4-FFF2-40B4-BE49-F238E27FC236}">
                  <a16:creationId xmlns:a16="http://schemas.microsoft.com/office/drawing/2014/main" id="{5F5B792F-774C-45D7-8D1B-3215B623A976}"/>
                </a:ext>
              </a:extLst>
            </p:cNvPr>
            <p:cNvSpPr txBox="1"/>
            <p:nvPr/>
          </p:nvSpPr>
          <p:spPr>
            <a:xfrm>
              <a:off x="674894" y="1723401"/>
              <a:ext cx="822960" cy="830997"/>
            </a:xfrm>
            <a:prstGeom prst="rect">
              <a:avLst/>
            </a:prstGeom>
            <a:noFill/>
          </p:spPr>
          <p:txBody>
            <a:bodyPr wrap="square" rtlCol="0">
              <a:spAutoFit/>
            </a:bodyPr>
            <a:lstStyle/>
            <a:p>
              <a:pPr algn="ctr"/>
              <a:r>
                <a:rPr lang="vi-VN" sz="4800" b="1" dirty="0">
                  <a:solidFill>
                    <a:srgbClr val="00602B"/>
                  </a:solidFill>
                  <a:latin typeface="#9Slide03 Cabin Condensed" panose="00000506000000000000" pitchFamily="2" charset="-93"/>
                </a:rPr>
                <a:t>?</a:t>
              </a:r>
              <a:r>
                <a:rPr lang="en-US" sz="4800" b="1" dirty="0">
                  <a:solidFill>
                    <a:srgbClr val="00602B"/>
                  </a:solidFill>
                  <a:latin typeface="#9Slide03 Cabin Condensed" panose="00000506000000000000" pitchFamily="2" charset="-93"/>
                </a:rPr>
                <a:t>1</a:t>
              </a:r>
              <a:endParaRPr lang="en-US" sz="4800" b="1" dirty="0">
                <a:solidFill>
                  <a:srgbClr val="00602B"/>
                </a:solidFill>
              </a:endParaRPr>
            </a:p>
          </p:txBody>
        </p:sp>
      </p:grpSp>
      <p:sp>
        <p:nvSpPr>
          <p:cNvPr id="22" name="TextBox 11">
            <a:extLst>
              <a:ext uri="{FF2B5EF4-FFF2-40B4-BE49-F238E27FC236}">
                <a16:creationId xmlns:a16="http://schemas.microsoft.com/office/drawing/2014/main" id="{BB72397B-D47B-4B6D-8E0C-EFDAE4932371}"/>
              </a:ext>
            </a:extLst>
          </p:cNvPr>
          <p:cNvSpPr txBox="1"/>
          <p:nvPr/>
        </p:nvSpPr>
        <p:spPr>
          <a:xfrm>
            <a:off x="1600200" y="1333163"/>
            <a:ext cx="9511046" cy="830997"/>
          </a:xfrm>
          <a:prstGeom prst="rect">
            <a:avLst/>
          </a:prstGeom>
          <a:noFill/>
        </p:spPr>
        <p:txBody>
          <a:bodyPr wrap="square" rtlCol="0">
            <a:spAutoFit/>
          </a:bodyPr>
          <a:lstStyle/>
          <a:p>
            <a:pPr algn="just"/>
            <a:r>
              <a:rPr lang="vi-VN" sz="2400" dirty="0" err="1">
                <a:solidFill>
                  <a:schemeClr val="accent4">
                    <a:lumMod val="50000"/>
                  </a:schemeClr>
                </a:solidFill>
                <a:latin typeface="#9Slide03 Cabin Condensed" panose="00000506000000000000" pitchFamily="2" charset="-93"/>
              </a:rPr>
              <a:t>Nhận</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xét</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về</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cách</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sắp</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xếp</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các</a:t>
            </a:r>
            <a:r>
              <a:rPr lang="vi-VN" sz="2400" dirty="0">
                <a:solidFill>
                  <a:schemeClr val="accent4">
                    <a:lumMod val="50000"/>
                  </a:schemeClr>
                </a:solidFill>
                <a:latin typeface="#9Slide03 Cabin Condensed" panose="00000506000000000000" pitchFamily="2" charset="-93"/>
              </a:rPr>
              <a:t> nguyên </a:t>
            </a:r>
            <a:r>
              <a:rPr lang="vi-VN" sz="2400" dirty="0" err="1">
                <a:solidFill>
                  <a:schemeClr val="accent4">
                    <a:lumMod val="50000"/>
                  </a:schemeClr>
                </a:solidFill>
                <a:latin typeface="#9Slide03 Cabin Condensed" panose="00000506000000000000" pitchFamily="2" charset="-93"/>
              </a:rPr>
              <a:t>tố</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hóa</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học</a:t>
            </a:r>
            <a:r>
              <a:rPr lang="vi-VN" sz="2400" dirty="0">
                <a:solidFill>
                  <a:schemeClr val="accent4">
                    <a:lumMod val="50000"/>
                  </a:schemeClr>
                </a:solidFill>
                <a:latin typeface="#9Slide03 Cabin Condensed" panose="00000506000000000000" pitchFamily="2" charset="-93"/>
              </a:rPr>
              <a:t> theo </a:t>
            </a:r>
            <a:r>
              <a:rPr lang="vi-VN" sz="2400" dirty="0" err="1">
                <a:solidFill>
                  <a:schemeClr val="accent4">
                    <a:lumMod val="50000"/>
                  </a:schemeClr>
                </a:solidFill>
                <a:latin typeface="#9Slide03 Cabin Condensed" panose="00000506000000000000" pitchFamily="2" charset="-93"/>
              </a:rPr>
              <a:t>chiều</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từ</a:t>
            </a:r>
            <a:r>
              <a:rPr lang="vi-VN" sz="2400" dirty="0">
                <a:solidFill>
                  <a:schemeClr val="accent4">
                    <a:lumMod val="50000"/>
                  </a:schemeClr>
                </a:solidFill>
                <a:latin typeface="#9Slide03 Cabin Condensed" panose="00000506000000000000" pitchFamily="2" charset="-93"/>
              </a:rPr>
              <a:t> trên </a:t>
            </a:r>
            <a:r>
              <a:rPr lang="vi-VN" sz="2400" dirty="0" err="1">
                <a:solidFill>
                  <a:schemeClr val="accent4">
                    <a:lumMod val="50000"/>
                  </a:schemeClr>
                </a:solidFill>
                <a:latin typeface="#9Slide03 Cabin Condensed" panose="00000506000000000000" pitchFamily="2" charset="-93"/>
              </a:rPr>
              <a:t>xuống</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dưới</a:t>
            </a:r>
            <a:r>
              <a:rPr lang="vi-VN" sz="2400" dirty="0">
                <a:solidFill>
                  <a:schemeClr val="accent4">
                    <a:lumMod val="50000"/>
                  </a:schemeClr>
                </a:solidFill>
                <a:latin typeface="#9Slide03 Cabin Condensed" panose="00000506000000000000" pitchFamily="2" charset="-93"/>
              </a:rPr>
              <a:t> trong </a:t>
            </a:r>
            <a:r>
              <a:rPr lang="vi-VN" sz="2400" dirty="0" err="1">
                <a:solidFill>
                  <a:schemeClr val="accent4">
                    <a:lumMod val="50000"/>
                  </a:schemeClr>
                </a:solidFill>
                <a:latin typeface="#9Slide03 Cabin Condensed" panose="00000506000000000000" pitchFamily="2" charset="-93"/>
              </a:rPr>
              <a:t>cùng</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một</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cột</a:t>
            </a:r>
            <a:endParaRPr lang="en-US" sz="2400" dirty="0">
              <a:solidFill>
                <a:schemeClr val="accent4">
                  <a:lumMod val="50000"/>
                </a:schemeClr>
              </a:solidFill>
            </a:endParaRPr>
          </a:p>
        </p:txBody>
      </p:sp>
      <p:sp>
        <p:nvSpPr>
          <p:cNvPr id="23" name="TextBox 11">
            <a:extLst>
              <a:ext uri="{FF2B5EF4-FFF2-40B4-BE49-F238E27FC236}">
                <a16:creationId xmlns:a16="http://schemas.microsoft.com/office/drawing/2014/main" id="{2773C20B-BA52-45A2-967B-38A19EAE0247}"/>
              </a:ext>
            </a:extLst>
          </p:cNvPr>
          <p:cNvSpPr txBox="1"/>
          <p:nvPr/>
        </p:nvSpPr>
        <p:spPr>
          <a:xfrm>
            <a:off x="1587031" y="2482850"/>
            <a:ext cx="3965661" cy="830997"/>
          </a:xfrm>
          <a:prstGeom prst="rect">
            <a:avLst/>
          </a:prstGeom>
          <a:noFill/>
        </p:spPr>
        <p:txBody>
          <a:bodyPr wrap="square" rtlCol="0">
            <a:spAutoFit/>
          </a:bodyPr>
          <a:lstStyle/>
          <a:p>
            <a:pPr algn="just"/>
            <a:r>
              <a:rPr lang="vi-VN" sz="2400" dirty="0">
                <a:solidFill>
                  <a:schemeClr val="accent4">
                    <a:lumMod val="50000"/>
                  </a:schemeClr>
                </a:solidFill>
                <a:latin typeface="#9Slide03 Cabin Condensed" panose="00000506000000000000" pitchFamily="2" charset="-93"/>
              </a:rPr>
              <a:t>Hai nguyên </a:t>
            </a:r>
            <a:r>
              <a:rPr lang="vi-VN" sz="2400" dirty="0" err="1">
                <a:solidFill>
                  <a:schemeClr val="accent4">
                    <a:lumMod val="50000"/>
                  </a:schemeClr>
                </a:solidFill>
                <a:latin typeface="#9Slide03 Cabin Condensed" panose="00000506000000000000" pitchFamily="2" charset="-93"/>
              </a:rPr>
              <a:t>tố</a:t>
            </a:r>
            <a:r>
              <a:rPr lang="vi-VN" sz="2400" dirty="0">
                <a:solidFill>
                  <a:schemeClr val="accent4">
                    <a:lumMod val="50000"/>
                  </a:schemeClr>
                </a:solidFill>
                <a:latin typeface="#9Slide03 Cabin Condensed" panose="00000506000000000000" pitchFamily="2" charset="-93"/>
              </a:rPr>
              <a:t> Te </a:t>
            </a:r>
            <a:r>
              <a:rPr lang="vi-VN" sz="2400" dirty="0" err="1">
                <a:solidFill>
                  <a:schemeClr val="accent4">
                    <a:lumMod val="50000"/>
                  </a:schemeClr>
                </a:solidFill>
                <a:latin typeface="#9Slide03 Cabin Condensed" panose="00000506000000000000" pitchFamily="2" charset="-93"/>
              </a:rPr>
              <a:t>và</a:t>
            </a:r>
            <a:r>
              <a:rPr lang="vi-VN" sz="2400" dirty="0">
                <a:solidFill>
                  <a:schemeClr val="accent4">
                    <a:lumMod val="50000"/>
                  </a:schemeClr>
                </a:solidFill>
                <a:latin typeface="#9Slide03 Cabin Condensed" panose="00000506000000000000" pitchFamily="2" charset="-93"/>
              </a:rPr>
              <a:t> I </a:t>
            </a:r>
            <a:r>
              <a:rPr lang="vi-VN" sz="2400" dirty="0" err="1">
                <a:solidFill>
                  <a:schemeClr val="accent4">
                    <a:lumMod val="50000"/>
                  </a:schemeClr>
                </a:solidFill>
                <a:latin typeface="#9Slide03 Cabin Condensed" panose="00000506000000000000" pitchFamily="2" charset="-93"/>
              </a:rPr>
              <a:t>có</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điều</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gì</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khác</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thường</a:t>
            </a:r>
            <a:r>
              <a:rPr lang="vi-VN" sz="2400" dirty="0">
                <a:solidFill>
                  <a:schemeClr val="accent4">
                    <a:lumMod val="50000"/>
                  </a:schemeClr>
                </a:solidFill>
                <a:latin typeface="#9Slide03 Cabin Condensed" panose="00000506000000000000" pitchFamily="2" charset="-93"/>
              </a:rPr>
              <a:t>?</a:t>
            </a:r>
          </a:p>
        </p:txBody>
      </p:sp>
      <p:grpSp>
        <p:nvGrpSpPr>
          <p:cNvPr id="24" name="Group 8">
            <a:extLst>
              <a:ext uri="{FF2B5EF4-FFF2-40B4-BE49-F238E27FC236}">
                <a16:creationId xmlns:a16="http://schemas.microsoft.com/office/drawing/2014/main" id="{91D8D5D3-B88F-44C2-A5D0-A07EEC8F8E7F}"/>
              </a:ext>
            </a:extLst>
          </p:cNvPr>
          <p:cNvGrpSpPr/>
          <p:nvPr/>
        </p:nvGrpSpPr>
        <p:grpSpPr>
          <a:xfrm>
            <a:off x="589334" y="2362438"/>
            <a:ext cx="841265" cy="844115"/>
            <a:chOff x="656589" y="1710283"/>
            <a:chExt cx="841265" cy="844115"/>
          </a:xfrm>
        </p:grpSpPr>
        <p:sp>
          <p:nvSpPr>
            <p:cNvPr id="25" name="Oval 4">
              <a:extLst>
                <a:ext uri="{FF2B5EF4-FFF2-40B4-BE49-F238E27FC236}">
                  <a16:creationId xmlns:a16="http://schemas.microsoft.com/office/drawing/2014/main" id="{C180E179-9376-4A96-99F8-A9CFC3807CE7}"/>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6">
              <a:extLst>
                <a:ext uri="{FF2B5EF4-FFF2-40B4-BE49-F238E27FC236}">
                  <a16:creationId xmlns:a16="http://schemas.microsoft.com/office/drawing/2014/main" id="{1BFA6117-02FE-405B-AB1A-961E062D83CB}"/>
                </a:ext>
              </a:extLst>
            </p:cNvPr>
            <p:cNvSpPr txBox="1"/>
            <p:nvPr/>
          </p:nvSpPr>
          <p:spPr>
            <a:xfrm>
              <a:off x="674894" y="1723401"/>
              <a:ext cx="822960" cy="830997"/>
            </a:xfrm>
            <a:prstGeom prst="rect">
              <a:avLst/>
            </a:prstGeom>
            <a:noFill/>
          </p:spPr>
          <p:txBody>
            <a:bodyPr wrap="square" rtlCol="0">
              <a:spAutoFit/>
            </a:bodyPr>
            <a:lstStyle/>
            <a:p>
              <a:pPr algn="ctr"/>
              <a:r>
                <a:rPr lang="vi-VN" sz="4800" b="1" dirty="0">
                  <a:solidFill>
                    <a:srgbClr val="00602B"/>
                  </a:solidFill>
                  <a:latin typeface="#9Slide03 Cabin Condensed" panose="00000506000000000000" pitchFamily="2" charset="-93"/>
                </a:rPr>
                <a:t>?</a:t>
              </a:r>
              <a:r>
                <a:rPr lang="en-US" sz="4800" b="1" dirty="0">
                  <a:solidFill>
                    <a:srgbClr val="00602B"/>
                  </a:solidFill>
                  <a:latin typeface="#9Slide03 Cabin Condensed" panose="00000506000000000000" pitchFamily="2" charset="-93"/>
                </a:rPr>
                <a:t>2</a:t>
              </a:r>
              <a:endParaRPr lang="en-US" sz="4800" b="1" dirty="0">
                <a:solidFill>
                  <a:srgbClr val="00602B"/>
                </a:solidFill>
              </a:endParaRPr>
            </a:p>
          </p:txBody>
        </p:sp>
      </p:grpSp>
      <p:grpSp>
        <p:nvGrpSpPr>
          <p:cNvPr id="27" name="Group 21">
            <a:extLst>
              <a:ext uri="{FF2B5EF4-FFF2-40B4-BE49-F238E27FC236}">
                <a16:creationId xmlns:a16="http://schemas.microsoft.com/office/drawing/2014/main" id="{F29838EC-E8CE-4298-83CB-6C27A65FE534}"/>
              </a:ext>
            </a:extLst>
          </p:cNvPr>
          <p:cNvGrpSpPr/>
          <p:nvPr/>
        </p:nvGrpSpPr>
        <p:grpSpPr>
          <a:xfrm>
            <a:off x="5824391" y="1790363"/>
            <a:ext cx="5986609" cy="4499732"/>
            <a:chOff x="7711696" y="2197009"/>
            <a:chExt cx="4520374" cy="3863989"/>
          </a:xfrm>
        </p:grpSpPr>
        <p:pic>
          <p:nvPicPr>
            <p:cNvPr id="28" name="Picture 8" descr="A close-up of a document&#10;&#10;Description automatically generated with low confidence">
              <a:extLst>
                <a:ext uri="{FF2B5EF4-FFF2-40B4-BE49-F238E27FC236}">
                  <a16:creationId xmlns:a16="http://schemas.microsoft.com/office/drawing/2014/main" id="{C72CD068-BD5E-4106-91F9-DA10539EE710}"/>
                </a:ext>
              </a:extLst>
            </p:cNvPr>
            <p:cNvPicPr>
              <a:picLocks noChangeAspect="1"/>
            </p:cNvPicPr>
            <p:nvPr/>
          </p:nvPicPr>
          <p:blipFill rotWithShape="1">
            <a:blip r:embed="rId4">
              <a:extLst>
                <a:ext uri="{28A0092B-C50C-407E-A947-70E740481C1C}">
                  <a14:useLocalDpi xmlns:a14="http://schemas.microsoft.com/office/drawing/2010/main" val="0"/>
                </a:ext>
              </a:extLst>
            </a:blip>
            <a:srcRect t="15244" b="11946"/>
            <a:stretch/>
          </p:blipFill>
          <p:spPr>
            <a:xfrm>
              <a:off x="7801708" y="2197009"/>
              <a:ext cx="4253513" cy="3520407"/>
            </a:xfrm>
            <a:prstGeom prst="rect">
              <a:avLst/>
            </a:prstGeom>
          </p:spPr>
        </p:pic>
        <p:sp>
          <p:nvSpPr>
            <p:cNvPr id="29" name="TextBox 17">
              <a:extLst>
                <a:ext uri="{FF2B5EF4-FFF2-40B4-BE49-F238E27FC236}">
                  <a16:creationId xmlns:a16="http://schemas.microsoft.com/office/drawing/2014/main" id="{2DB33B41-C04A-4168-A0D0-7E0AF99A7A80}"/>
                </a:ext>
              </a:extLst>
            </p:cNvPr>
            <p:cNvSpPr txBox="1"/>
            <p:nvPr/>
          </p:nvSpPr>
          <p:spPr>
            <a:xfrm>
              <a:off x="7711696" y="5717417"/>
              <a:ext cx="4520374" cy="343581"/>
            </a:xfrm>
            <a:prstGeom prst="rect">
              <a:avLst/>
            </a:prstGeom>
            <a:noFill/>
          </p:spPr>
          <p:txBody>
            <a:bodyPr wrap="square" rtlCol="0">
              <a:spAutoFit/>
            </a:bodyPr>
            <a:lstStyle/>
            <a:p>
              <a:pPr algn="ctr"/>
              <a:r>
                <a:rPr lang="en-US" sz="2000" dirty="0" err="1">
                  <a:solidFill>
                    <a:srgbClr val="0070C0"/>
                  </a:solidFill>
                  <a:latin typeface="#9Slide03 Cabin Condensed" panose="00000506000000000000" pitchFamily="2" charset="-93"/>
                </a:rPr>
                <a:t>Hình</a:t>
              </a:r>
              <a:r>
                <a:rPr lang="en-US" sz="2000" dirty="0">
                  <a:solidFill>
                    <a:srgbClr val="0070C0"/>
                  </a:solidFill>
                  <a:latin typeface="#9Slide03 Cabin Condensed" panose="00000506000000000000" pitchFamily="2" charset="-93"/>
                </a:rPr>
                <a:t> 5.1. </a:t>
              </a:r>
              <a:r>
                <a:rPr lang="vi-VN" sz="2000" dirty="0" err="1">
                  <a:solidFill>
                    <a:srgbClr val="0070C0"/>
                  </a:solidFill>
                  <a:latin typeface="#9Slide03 Cabin Condensed" panose="00000506000000000000" pitchFamily="2" charset="-93"/>
                </a:rPr>
                <a:t>Bảng</a:t>
              </a:r>
              <a:r>
                <a:rPr lang="vi-VN" sz="2000" dirty="0">
                  <a:solidFill>
                    <a:srgbClr val="0070C0"/>
                  </a:solidFill>
                  <a:latin typeface="#9Slide03 Cabin Condensed" panose="00000506000000000000" pitchFamily="2" charset="-93"/>
                </a:rPr>
                <a:t> </a:t>
              </a:r>
              <a:r>
                <a:rPr lang="vi-VN" sz="2000" dirty="0" err="1">
                  <a:solidFill>
                    <a:srgbClr val="0070C0"/>
                  </a:solidFill>
                  <a:latin typeface="#9Slide03 Cabin Condensed" panose="00000506000000000000" pitchFamily="2" charset="-93"/>
                </a:rPr>
                <a:t>tuần</a:t>
              </a:r>
              <a:r>
                <a:rPr lang="vi-VN" sz="2000" dirty="0">
                  <a:solidFill>
                    <a:srgbClr val="0070C0"/>
                  </a:solidFill>
                  <a:latin typeface="#9Slide03 Cabin Condensed" panose="00000506000000000000" pitchFamily="2" charset="-93"/>
                </a:rPr>
                <a:t> </a:t>
              </a:r>
              <a:r>
                <a:rPr lang="vi-VN" sz="2000" dirty="0" err="1">
                  <a:solidFill>
                    <a:srgbClr val="0070C0"/>
                  </a:solidFill>
                  <a:latin typeface="#9Slide03 Cabin Condensed" panose="00000506000000000000" pitchFamily="2" charset="-93"/>
                </a:rPr>
                <a:t>hoàn</a:t>
              </a:r>
              <a:r>
                <a:rPr lang="vi-VN" sz="2000" dirty="0">
                  <a:solidFill>
                    <a:srgbClr val="0070C0"/>
                  </a:solidFill>
                  <a:latin typeface="#9Slide03 Cabin Condensed" panose="00000506000000000000" pitchFamily="2" charset="-93"/>
                </a:rPr>
                <a:t> </a:t>
              </a:r>
              <a:r>
                <a:rPr lang="vi-VN" sz="2000" dirty="0" err="1">
                  <a:solidFill>
                    <a:srgbClr val="0070C0"/>
                  </a:solidFill>
                  <a:latin typeface="#9Slide03 Cabin Condensed" panose="00000506000000000000" pitchFamily="2" charset="-93"/>
                </a:rPr>
                <a:t>của</a:t>
              </a:r>
              <a:r>
                <a:rPr lang="vi-VN" sz="2000" dirty="0">
                  <a:solidFill>
                    <a:srgbClr val="0070C0"/>
                  </a:solidFill>
                  <a:latin typeface="#9Slide03 Cabin Condensed" panose="00000506000000000000" pitchFamily="2" charset="-93"/>
                </a:rPr>
                <a:t> D.I. </a:t>
              </a:r>
              <a:r>
                <a:rPr lang="vi-VN" sz="2000" dirty="0" err="1">
                  <a:solidFill>
                    <a:srgbClr val="0070C0"/>
                  </a:solidFill>
                  <a:latin typeface="#9Slide03 Cabin Condensed" panose="00000506000000000000" pitchFamily="2" charset="-93"/>
                </a:rPr>
                <a:t>Mendeleev</a:t>
              </a:r>
              <a:r>
                <a:rPr lang="vi-VN" sz="2000" dirty="0">
                  <a:solidFill>
                    <a:srgbClr val="0070C0"/>
                  </a:solidFill>
                  <a:latin typeface="#9Slide03 Cabin Condensed" panose="00000506000000000000" pitchFamily="2" charset="-93"/>
                </a:rPr>
                <a:t> năm 1869</a:t>
              </a:r>
              <a:endParaRPr lang="en-US" sz="2000" dirty="0">
                <a:solidFill>
                  <a:srgbClr val="0070C0"/>
                </a:solidFill>
              </a:endParaRPr>
            </a:p>
          </p:txBody>
        </p:sp>
      </p:grpSp>
      <p:sp>
        <p:nvSpPr>
          <p:cNvPr id="30" name="TextBox 11">
            <a:extLst>
              <a:ext uri="{FF2B5EF4-FFF2-40B4-BE49-F238E27FC236}">
                <a16:creationId xmlns:a16="http://schemas.microsoft.com/office/drawing/2014/main" id="{71B48F6A-3ECC-4FF8-AC32-42724C04C142}"/>
              </a:ext>
            </a:extLst>
          </p:cNvPr>
          <p:cNvSpPr txBox="1"/>
          <p:nvPr/>
        </p:nvSpPr>
        <p:spPr>
          <a:xfrm>
            <a:off x="1581428" y="3542551"/>
            <a:ext cx="3965661" cy="830997"/>
          </a:xfrm>
          <a:prstGeom prst="rect">
            <a:avLst/>
          </a:prstGeom>
          <a:noFill/>
        </p:spPr>
        <p:txBody>
          <a:bodyPr wrap="square" rtlCol="0">
            <a:spAutoFit/>
          </a:bodyPr>
          <a:lstStyle/>
          <a:p>
            <a:pPr algn="just"/>
            <a:r>
              <a:rPr lang="vi-VN" sz="2400" dirty="0" err="1">
                <a:solidFill>
                  <a:schemeClr val="accent4">
                    <a:lumMod val="50000"/>
                  </a:schemeClr>
                </a:solidFill>
                <a:latin typeface="#9Slide03 Cabin Condensed" panose="00000506000000000000" pitchFamily="2" charset="-93"/>
              </a:rPr>
              <a:t>Các</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dấu</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chấm</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hỏi</a:t>
            </a:r>
            <a:r>
              <a:rPr lang="vi-VN" sz="2400" dirty="0">
                <a:solidFill>
                  <a:schemeClr val="accent4">
                    <a:lumMod val="50000"/>
                  </a:schemeClr>
                </a:solidFill>
                <a:latin typeface="#9Slide03 Cabin Condensed" panose="00000506000000000000" pitchFamily="2" charset="-93"/>
              </a:rPr>
              <a:t> trong </a:t>
            </a:r>
            <a:r>
              <a:rPr lang="vi-VN" sz="2400" dirty="0" err="1">
                <a:solidFill>
                  <a:schemeClr val="accent4">
                    <a:lumMod val="50000"/>
                  </a:schemeClr>
                </a:solidFill>
                <a:latin typeface="#9Slide03 Cabin Condensed" panose="00000506000000000000" pitchFamily="2" charset="-93"/>
              </a:rPr>
              <a:t>bảng</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tuần</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hoàn</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có</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hàm</a:t>
            </a:r>
            <a:r>
              <a:rPr lang="vi-VN" sz="2400" dirty="0">
                <a:solidFill>
                  <a:schemeClr val="accent4">
                    <a:lumMod val="50000"/>
                  </a:schemeClr>
                </a:solidFill>
                <a:latin typeface="#9Slide03 Cabin Condensed" panose="00000506000000000000" pitchFamily="2" charset="-93"/>
              </a:rPr>
              <a:t> ý </a:t>
            </a:r>
            <a:r>
              <a:rPr lang="vi-VN" sz="2400" dirty="0" err="1">
                <a:solidFill>
                  <a:schemeClr val="accent4">
                    <a:lumMod val="50000"/>
                  </a:schemeClr>
                </a:solidFill>
                <a:latin typeface="#9Slide03 Cabin Condensed" panose="00000506000000000000" pitchFamily="2" charset="-93"/>
              </a:rPr>
              <a:t>gì</a:t>
            </a:r>
            <a:r>
              <a:rPr lang="vi-VN" sz="2400" dirty="0">
                <a:solidFill>
                  <a:schemeClr val="accent4">
                    <a:lumMod val="50000"/>
                  </a:schemeClr>
                </a:solidFill>
                <a:latin typeface="#9Slide03 Cabin Condensed" panose="00000506000000000000" pitchFamily="2" charset="-93"/>
              </a:rPr>
              <a:t>?</a:t>
            </a:r>
          </a:p>
        </p:txBody>
      </p:sp>
      <p:grpSp>
        <p:nvGrpSpPr>
          <p:cNvPr id="31" name="Group 8">
            <a:extLst>
              <a:ext uri="{FF2B5EF4-FFF2-40B4-BE49-F238E27FC236}">
                <a16:creationId xmlns:a16="http://schemas.microsoft.com/office/drawing/2014/main" id="{37307CBB-44BD-413E-A023-161445AB48D8}"/>
              </a:ext>
            </a:extLst>
          </p:cNvPr>
          <p:cNvGrpSpPr/>
          <p:nvPr/>
        </p:nvGrpSpPr>
        <p:grpSpPr>
          <a:xfrm>
            <a:off x="583731" y="3422139"/>
            <a:ext cx="841265" cy="844115"/>
            <a:chOff x="656589" y="1710283"/>
            <a:chExt cx="841265" cy="844115"/>
          </a:xfrm>
        </p:grpSpPr>
        <p:sp>
          <p:nvSpPr>
            <p:cNvPr id="32" name="Oval 4">
              <a:extLst>
                <a:ext uri="{FF2B5EF4-FFF2-40B4-BE49-F238E27FC236}">
                  <a16:creationId xmlns:a16="http://schemas.microsoft.com/office/drawing/2014/main" id="{BAC78568-72B3-4DDD-A77D-2173309AC1C2}"/>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6">
              <a:extLst>
                <a:ext uri="{FF2B5EF4-FFF2-40B4-BE49-F238E27FC236}">
                  <a16:creationId xmlns:a16="http://schemas.microsoft.com/office/drawing/2014/main" id="{38E4DF5E-F3A4-4081-A92A-411D9C11906A}"/>
                </a:ext>
              </a:extLst>
            </p:cNvPr>
            <p:cNvSpPr txBox="1"/>
            <p:nvPr/>
          </p:nvSpPr>
          <p:spPr>
            <a:xfrm>
              <a:off x="674894" y="1723401"/>
              <a:ext cx="822960" cy="830997"/>
            </a:xfrm>
            <a:prstGeom prst="rect">
              <a:avLst/>
            </a:prstGeom>
            <a:noFill/>
          </p:spPr>
          <p:txBody>
            <a:bodyPr wrap="square" rtlCol="0">
              <a:spAutoFit/>
            </a:bodyPr>
            <a:lstStyle/>
            <a:p>
              <a:pPr algn="ctr"/>
              <a:r>
                <a:rPr lang="vi-VN" sz="4800" b="1" dirty="0">
                  <a:solidFill>
                    <a:srgbClr val="00602B"/>
                  </a:solidFill>
                  <a:latin typeface="#9Slide03 Cabin Condensed" panose="00000506000000000000" pitchFamily="2" charset="-93"/>
                </a:rPr>
                <a:t>?</a:t>
              </a:r>
              <a:r>
                <a:rPr lang="en-US" sz="4800" b="1" dirty="0">
                  <a:solidFill>
                    <a:srgbClr val="00602B"/>
                  </a:solidFill>
                  <a:latin typeface="#9Slide03 Cabin Condensed" panose="00000506000000000000" pitchFamily="2" charset="-93"/>
                </a:rPr>
                <a:t>3</a:t>
              </a:r>
              <a:endParaRPr lang="en-US" sz="4800" b="1" dirty="0">
                <a:solidFill>
                  <a:srgbClr val="00602B"/>
                </a:solidFill>
              </a:endParaRPr>
            </a:p>
          </p:txBody>
        </p:sp>
      </p:grpSp>
      <p:sp>
        <p:nvSpPr>
          <p:cNvPr id="34" name="TextBox 11">
            <a:extLst>
              <a:ext uri="{FF2B5EF4-FFF2-40B4-BE49-F238E27FC236}">
                <a16:creationId xmlns:a16="http://schemas.microsoft.com/office/drawing/2014/main" id="{6F376421-251E-4A73-A6D2-F88AE0D122D3}"/>
              </a:ext>
            </a:extLst>
          </p:cNvPr>
          <p:cNvSpPr txBox="1"/>
          <p:nvPr/>
        </p:nvSpPr>
        <p:spPr>
          <a:xfrm>
            <a:off x="1553931" y="4750016"/>
            <a:ext cx="3965661" cy="830997"/>
          </a:xfrm>
          <a:prstGeom prst="rect">
            <a:avLst/>
          </a:prstGeom>
          <a:noFill/>
        </p:spPr>
        <p:txBody>
          <a:bodyPr wrap="square" rtlCol="0">
            <a:spAutoFit/>
          </a:bodyPr>
          <a:lstStyle/>
          <a:p>
            <a:pPr algn="just"/>
            <a:r>
              <a:rPr lang="vi-VN" sz="2400" dirty="0">
                <a:solidFill>
                  <a:schemeClr val="accent4">
                    <a:lumMod val="50000"/>
                  </a:schemeClr>
                </a:solidFill>
                <a:latin typeface="#9Slide03 Cabin Condensed" panose="00000506000000000000" pitchFamily="2" charset="-93"/>
              </a:rPr>
              <a:t> </a:t>
            </a:r>
            <a:r>
              <a:rPr lang="en-US" sz="2400" dirty="0">
                <a:solidFill>
                  <a:schemeClr val="accent4">
                    <a:lumMod val="50000"/>
                  </a:schemeClr>
                </a:solidFill>
                <a:latin typeface="#9Slide03 Cabin Condensed" panose="00000506000000000000" pitchFamily="2" charset="-93"/>
              </a:rPr>
              <a:t>Ba</a:t>
            </a:r>
            <a:r>
              <a:rPr lang="vi-VN" sz="2400" dirty="0">
                <a:solidFill>
                  <a:schemeClr val="accent4">
                    <a:lumMod val="50000"/>
                  </a:schemeClr>
                </a:solidFill>
                <a:latin typeface="#9Slide03 Cabin Condensed" panose="00000506000000000000" pitchFamily="2" charset="-93"/>
              </a:rPr>
              <a:t> nguyên </a:t>
            </a:r>
            <a:r>
              <a:rPr lang="vi-VN" sz="2400" dirty="0" err="1">
                <a:solidFill>
                  <a:schemeClr val="accent4">
                    <a:lumMod val="50000"/>
                  </a:schemeClr>
                </a:solidFill>
                <a:latin typeface="#9Slide03 Cabin Condensed" panose="00000506000000000000" pitchFamily="2" charset="-93"/>
              </a:rPr>
              <a:t>tố</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Sc</a:t>
            </a:r>
            <a:r>
              <a:rPr lang="vi-VN" sz="2400" dirty="0">
                <a:solidFill>
                  <a:schemeClr val="accent4">
                    <a:lumMod val="50000"/>
                  </a:schemeClr>
                </a:solidFill>
                <a:latin typeface="#9Slide03 Cabin Condensed" panose="00000506000000000000" pitchFamily="2" charset="-93"/>
              </a:rPr>
              <a:t>, Ga </a:t>
            </a:r>
            <a:r>
              <a:rPr lang="vi-VN" sz="2400" dirty="0" err="1">
                <a:solidFill>
                  <a:schemeClr val="accent4">
                    <a:lumMod val="50000"/>
                  </a:schemeClr>
                </a:solidFill>
                <a:latin typeface="#9Slide03 Cabin Condensed" panose="00000506000000000000" pitchFamily="2" charset="-93"/>
              </a:rPr>
              <a:t>và</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Ge</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nằm</a:t>
            </a:r>
            <a:r>
              <a:rPr lang="vi-VN" sz="2400" dirty="0">
                <a:solidFill>
                  <a:schemeClr val="accent4">
                    <a:lumMod val="50000"/>
                  </a:schemeClr>
                </a:solidFill>
                <a:latin typeface="#9Slide03 Cabin Condensed" panose="00000506000000000000" pitchFamily="2" charset="-93"/>
              </a:rPr>
              <a:t> ở </a:t>
            </a:r>
            <a:r>
              <a:rPr lang="vi-VN" sz="2400" dirty="0" err="1">
                <a:solidFill>
                  <a:schemeClr val="accent4">
                    <a:lumMod val="50000"/>
                  </a:schemeClr>
                </a:solidFill>
                <a:latin typeface="#9Slide03 Cabin Condensed" panose="00000506000000000000" pitchFamily="2" charset="-93"/>
              </a:rPr>
              <a:t>vị</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trí</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nào</a:t>
            </a:r>
            <a:r>
              <a:rPr lang="vi-VN" sz="2400" dirty="0">
                <a:solidFill>
                  <a:schemeClr val="accent4">
                    <a:lumMod val="50000"/>
                  </a:schemeClr>
                </a:solidFill>
                <a:latin typeface="#9Slide03 Cabin Condensed" panose="00000506000000000000" pitchFamily="2" charset="-93"/>
              </a:rPr>
              <a:t> trong </a:t>
            </a:r>
            <a:r>
              <a:rPr lang="vi-VN" sz="2400" dirty="0" err="1">
                <a:solidFill>
                  <a:schemeClr val="accent4">
                    <a:lumMod val="50000"/>
                  </a:schemeClr>
                </a:solidFill>
                <a:latin typeface="#9Slide03 Cabin Condensed" panose="00000506000000000000" pitchFamily="2" charset="-93"/>
              </a:rPr>
              <a:t>bảng</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tuần</a:t>
            </a:r>
            <a:r>
              <a:rPr lang="vi-VN" sz="2400" dirty="0">
                <a:solidFill>
                  <a:schemeClr val="accent4">
                    <a:lumMod val="50000"/>
                  </a:schemeClr>
                </a:solidFill>
                <a:latin typeface="#9Slide03 Cabin Condensed" panose="00000506000000000000" pitchFamily="2" charset="-93"/>
              </a:rPr>
              <a:t> </a:t>
            </a:r>
            <a:r>
              <a:rPr lang="vi-VN" sz="2400" dirty="0" err="1">
                <a:solidFill>
                  <a:schemeClr val="accent4">
                    <a:lumMod val="50000"/>
                  </a:schemeClr>
                </a:solidFill>
                <a:latin typeface="#9Slide03 Cabin Condensed" panose="00000506000000000000" pitchFamily="2" charset="-93"/>
              </a:rPr>
              <a:t>hoàn</a:t>
            </a:r>
            <a:r>
              <a:rPr lang="vi-VN" sz="2400" dirty="0">
                <a:solidFill>
                  <a:schemeClr val="accent4">
                    <a:lumMod val="50000"/>
                  </a:schemeClr>
                </a:solidFill>
                <a:latin typeface="#9Slide03 Cabin Condensed" panose="00000506000000000000" pitchFamily="2" charset="-93"/>
              </a:rPr>
              <a:t> </a:t>
            </a:r>
            <a:r>
              <a:rPr lang="en-US" sz="2400" dirty="0">
                <a:solidFill>
                  <a:schemeClr val="accent4">
                    <a:lumMod val="50000"/>
                  </a:schemeClr>
                </a:solidFill>
                <a:latin typeface="#9Slide03 Cabin Condensed" panose="00000506000000000000" pitchFamily="2" charset="-93"/>
              </a:rPr>
              <a:t>?</a:t>
            </a:r>
            <a:endParaRPr lang="vi-VN" sz="2400" dirty="0">
              <a:solidFill>
                <a:schemeClr val="accent4">
                  <a:lumMod val="50000"/>
                </a:schemeClr>
              </a:solidFill>
              <a:latin typeface="#9Slide03 Cabin Condensed" panose="00000506000000000000" pitchFamily="2" charset="-93"/>
            </a:endParaRPr>
          </a:p>
        </p:txBody>
      </p:sp>
      <p:grpSp>
        <p:nvGrpSpPr>
          <p:cNvPr id="35" name="Group 8">
            <a:extLst>
              <a:ext uri="{FF2B5EF4-FFF2-40B4-BE49-F238E27FC236}">
                <a16:creationId xmlns:a16="http://schemas.microsoft.com/office/drawing/2014/main" id="{DDE6CBE2-FAC3-4883-9A90-FD02C0291FD2}"/>
              </a:ext>
            </a:extLst>
          </p:cNvPr>
          <p:cNvGrpSpPr/>
          <p:nvPr/>
        </p:nvGrpSpPr>
        <p:grpSpPr>
          <a:xfrm>
            <a:off x="556234" y="4629604"/>
            <a:ext cx="841265" cy="844115"/>
            <a:chOff x="656589" y="1710283"/>
            <a:chExt cx="841265" cy="844115"/>
          </a:xfrm>
        </p:grpSpPr>
        <p:sp>
          <p:nvSpPr>
            <p:cNvPr id="36" name="Oval 4">
              <a:extLst>
                <a:ext uri="{FF2B5EF4-FFF2-40B4-BE49-F238E27FC236}">
                  <a16:creationId xmlns:a16="http://schemas.microsoft.com/office/drawing/2014/main" id="{9FA75A97-8AB5-47A4-9FE1-18A969F4A127}"/>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6">
              <a:extLst>
                <a:ext uri="{FF2B5EF4-FFF2-40B4-BE49-F238E27FC236}">
                  <a16:creationId xmlns:a16="http://schemas.microsoft.com/office/drawing/2014/main" id="{C7046FBC-D2B8-4A27-A675-3DF31712CFEF}"/>
                </a:ext>
              </a:extLst>
            </p:cNvPr>
            <p:cNvSpPr txBox="1"/>
            <p:nvPr/>
          </p:nvSpPr>
          <p:spPr>
            <a:xfrm>
              <a:off x="674894" y="1723401"/>
              <a:ext cx="822960" cy="830997"/>
            </a:xfrm>
            <a:prstGeom prst="rect">
              <a:avLst/>
            </a:prstGeom>
            <a:noFill/>
          </p:spPr>
          <p:txBody>
            <a:bodyPr wrap="square" rtlCol="0">
              <a:spAutoFit/>
            </a:bodyPr>
            <a:lstStyle/>
            <a:p>
              <a:pPr algn="ctr"/>
              <a:r>
                <a:rPr lang="vi-VN" sz="4800" b="1" dirty="0">
                  <a:solidFill>
                    <a:srgbClr val="00602B"/>
                  </a:solidFill>
                  <a:latin typeface="#9Slide03 Cabin Condensed" panose="00000506000000000000" pitchFamily="2" charset="-93"/>
                </a:rPr>
                <a:t>?</a:t>
              </a:r>
              <a:r>
                <a:rPr lang="en-US" sz="4800" b="1" dirty="0">
                  <a:solidFill>
                    <a:srgbClr val="00602B"/>
                  </a:solidFill>
                  <a:latin typeface="#9Slide03 Cabin Condensed" panose="00000506000000000000" pitchFamily="2" charset="-93"/>
                </a:rPr>
                <a:t>4</a:t>
              </a:r>
              <a:endParaRPr lang="en-US" sz="4800" b="1" dirty="0">
                <a:solidFill>
                  <a:srgbClr val="00602B"/>
                </a:solidFill>
              </a:endParaRPr>
            </a:p>
          </p:txBody>
        </p:sp>
      </p:grpSp>
      <p:sp>
        <p:nvSpPr>
          <p:cNvPr id="2" name="Hộp Văn bản 1">
            <a:extLst>
              <a:ext uri="{FF2B5EF4-FFF2-40B4-BE49-F238E27FC236}">
                <a16:creationId xmlns:a16="http://schemas.microsoft.com/office/drawing/2014/main" id="{EC7CE736-56CF-F033-1F01-50153F3797DB}"/>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20231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 calcmode="lin" valueType="num">
                                      <p:cBhvr>
                                        <p:cTn id="14" dur="500" fill="hold"/>
                                        <p:tgtEl>
                                          <p:spTgt spid="14"/>
                                        </p:tgtEl>
                                        <p:attrNameLst>
                                          <p:attrName>style.rotation</p:attrName>
                                        </p:attrNameLst>
                                      </p:cBhvr>
                                      <p:tavLst>
                                        <p:tav tm="0">
                                          <p:val>
                                            <p:fltVal val="360"/>
                                          </p:val>
                                        </p:tav>
                                        <p:tav tm="100000">
                                          <p:val>
                                            <p:fltVal val="0"/>
                                          </p:val>
                                        </p:tav>
                                      </p:tavLst>
                                    </p:anim>
                                    <p:animEffect transition="in" filter="fade">
                                      <p:cBhvr>
                                        <p:cTn id="15" dur="500"/>
                                        <p:tgtEl>
                                          <p:spTgt spid="1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 calcmode="lin" valueType="num">
                                      <p:cBhvr>
                                        <p:cTn id="26" dur="500" fill="hold"/>
                                        <p:tgtEl>
                                          <p:spTgt spid="24"/>
                                        </p:tgtEl>
                                        <p:attrNameLst>
                                          <p:attrName>style.rotation</p:attrName>
                                        </p:attrNameLst>
                                      </p:cBhvr>
                                      <p:tavLst>
                                        <p:tav tm="0">
                                          <p:val>
                                            <p:fltVal val="360"/>
                                          </p:val>
                                        </p:tav>
                                        <p:tav tm="100000">
                                          <p:val>
                                            <p:fltVal val="0"/>
                                          </p:val>
                                        </p:tav>
                                      </p:tavLst>
                                    </p:anim>
                                    <p:animEffect transition="in" filter="fade">
                                      <p:cBhvr>
                                        <p:cTn id="27" dur="500"/>
                                        <p:tgtEl>
                                          <p:spTgt spid="2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 calcmode="lin" valueType="num">
                                      <p:cBhvr>
                                        <p:cTn id="38" dur="500" fill="hold"/>
                                        <p:tgtEl>
                                          <p:spTgt spid="31"/>
                                        </p:tgtEl>
                                        <p:attrNameLst>
                                          <p:attrName>style.rotation</p:attrName>
                                        </p:attrNameLst>
                                      </p:cBhvr>
                                      <p:tavLst>
                                        <p:tav tm="0">
                                          <p:val>
                                            <p:fltVal val="360"/>
                                          </p:val>
                                        </p:tav>
                                        <p:tav tm="100000">
                                          <p:val>
                                            <p:fltVal val="0"/>
                                          </p:val>
                                        </p:tav>
                                      </p:tavLst>
                                    </p:anim>
                                    <p:animEffect transition="in" filter="fade">
                                      <p:cBhvr>
                                        <p:cTn id="39" dur="500"/>
                                        <p:tgtEl>
                                          <p:spTgt spid="3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49" presetClass="entr" presetSubtype="0" decel="100000"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p:cTn id="48" dur="500" fill="hold"/>
                                        <p:tgtEl>
                                          <p:spTgt spid="35"/>
                                        </p:tgtEl>
                                        <p:attrNameLst>
                                          <p:attrName>ppt_w</p:attrName>
                                        </p:attrNameLst>
                                      </p:cBhvr>
                                      <p:tavLst>
                                        <p:tav tm="0">
                                          <p:val>
                                            <p:fltVal val="0"/>
                                          </p:val>
                                        </p:tav>
                                        <p:tav tm="100000">
                                          <p:val>
                                            <p:strVal val="#ppt_w"/>
                                          </p:val>
                                        </p:tav>
                                      </p:tavLst>
                                    </p:anim>
                                    <p:anim calcmode="lin" valueType="num">
                                      <p:cBhvr>
                                        <p:cTn id="49" dur="500" fill="hold"/>
                                        <p:tgtEl>
                                          <p:spTgt spid="35"/>
                                        </p:tgtEl>
                                        <p:attrNameLst>
                                          <p:attrName>ppt_h</p:attrName>
                                        </p:attrNameLst>
                                      </p:cBhvr>
                                      <p:tavLst>
                                        <p:tav tm="0">
                                          <p:val>
                                            <p:fltVal val="0"/>
                                          </p:val>
                                        </p:tav>
                                        <p:tav tm="100000">
                                          <p:val>
                                            <p:strVal val="#ppt_h"/>
                                          </p:val>
                                        </p:tav>
                                      </p:tavLst>
                                    </p:anim>
                                    <p:anim calcmode="lin" valueType="num">
                                      <p:cBhvr>
                                        <p:cTn id="50" dur="500" fill="hold"/>
                                        <p:tgtEl>
                                          <p:spTgt spid="35"/>
                                        </p:tgtEl>
                                        <p:attrNameLst>
                                          <p:attrName>style.rotation</p:attrName>
                                        </p:attrNameLst>
                                      </p:cBhvr>
                                      <p:tavLst>
                                        <p:tav tm="0">
                                          <p:val>
                                            <p:fltVal val="360"/>
                                          </p:val>
                                        </p:tav>
                                        <p:tav tm="100000">
                                          <p:val>
                                            <p:fltVal val="0"/>
                                          </p:val>
                                        </p:tav>
                                      </p:tavLst>
                                    </p:anim>
                                    <p:animEffect transition="in" filter="fade">
                                      <p:cBhvr>
                                        <p:cTn id="51" dur="500"/>
                                        <p:tgtEl>
                                          <p:spTgt spid="35"/>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left)">
                                      <p:cBhvr>
                                        <p:cTn id="5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0"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Hình chữ nhật 18">
            <a:extLst>
              <a:ext uri="{FF2B5EF4-FFF2-40B4-BE49-F238E27FC236}">
                <a16:creationId xmlns:a16="http://schemas.microsoft.com/office/drawing/2014/main" id="{79BA0F4E-3C29-4DE5-BAB6-8303EC2CC9F8}"/>
              </a:ext>
            </a:extLst>
          </p:cNvPr>
          <p:cNvSpPr/>
          <p:nvPr/>
        </p:nvSpPr>
        <p:spPr>
          <a:xfrm>
            <a:off x="0" y="0"/>
            <a:ext cx="3124200" cy="104678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9">
            <a:extLst>
              <a:ext uri="{FF2B5EF4-FFF2-40B4-BE49-F238E27FC236}">
                <a16:creationId xmlns:a16="http://schemas.microsoft.com/office/drawing/2014/main" id="{DE945AD9-1BBD-48BF-B3FE-6F61A385C33E}"/>
              </a:ext>
            </a:extLst>
          </p:cNvPr>
          <p:cNvSpPr/>
          <p:nvPr/>
        </p:nvSpPr>
        <p:spPr>
          <a:xfrm>
            <a:off x="1621527" y="1295329"/>
            <a:ext cx="10058400" cy="8382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2400" dirty="0">
                <a:solidFill>
                  <a:schemeClr val="tx1"/>
                </a:solidFill>
                <a:latin typeface="#9Slide03 Cabin Condensed" panose="00000506000000000000" pitchFamily="2" charset="-93"/>
                <a:cs typeface="Times New Roman" panose="02020603050405020304" pitchFamily="18" charset="0"/>
              </a:rPr>
              <a:t>Trong </a:t>
            </a:r>
            <a:r>
              <a:rPr lang="vi-VN" sz="2400" dirty="0" err="1">
                <a:solidFill>
                  <a:schemeClr val="tx1"/>
                </a:solidFill>
                <a:latin typeface="#9Slide03 Cabin Condensed" panose="00000506000000000000" pitchFamily="2" charset="-93"/>
                <a:cs typeface="Times New Roman" panose="02020603050405020304" pitchFamily="18" charset="0"/>
              </a:rPr>
              <a:t>cùng</a:t>
            </a:r>
            <a:r>
              <a:rPr lang="vi-VN" sz="2400" dirty="0">
                <a:solidFill>
                  <a:schemeClr val="tx1"/>
                </a:solidFill>
                <a:latin typeface="#9Slide03 Cabin Condensed" panose="00000506000000000000" pitchFamily="2" charset="-93"/>
                <a:cs typeface="Times New Roman" panose="02020603050405020304" pitchFamily="18" charset="0"/>
              </a:rPr>
              <a:t> 1 </a:t>
            </a:r>
            <a:r>
              <a:rPr lang="vi-VN" sz="2400" dirty="0" err="1">
                <a:solidFill>
                  <a:schemeClr val="tx1"/>
                </a:solidFill>
                <a:latin typeface="#9Slide03 Cabin Condensed" panose="00000506000000000000" pitchFamily="2" charset="-93"/>
                <a:cs typeface="Times New Roman" panose="02020603050405020304" pitchFamily="18" charset="0"/>
              </a:rPr>
              <a:t>cột</a:t>
            </a:r>
            <a:r>
              <a:rPr lang="vi-VN" sz="2400" dirty="0">
                <a:solidFill>
                  <a:schemeClr val="tx1"/>
                </a:solidFill>
                <a:latin typeface="#9Slide03 Cabin Condensed" panose="00000506000000000000" pitchFamily="2" charset="-93"/>
                <a:cs typeface="Times New Roman" panose="02020603050405020304" pitchFamily="18" charset="0"/>
              </a:rPr>
              <a:t>, theo </a:t>
            </a:r>
            <a:r>
              <a:rPr lang="vi-VN" sz="2400" dirty="0" err="1">
                <a:solidFill>
                  <a:schemeClr val="tx1"/>
                </a:solidFill>
                <a:latin typeface="#9Slide03 Cabin Condensed" panose="00000506000000000000" pitchFamily="2" charset="-93"/>
                <a:cs typeface="Times New Roman" panose="02020603050405020304" pitchFamily="18" charset="0"/>
              </a:rPr>
              <a:t>chiều</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từ</a:t>
            </a:r>
            <a:r>
              <a:rPr lang="vi-VN" sz="2400" dirty="0">
                <a:solidFill>
                  <a:schemeClr val="tx1"/>
                </a:solidFill>
                <a:latin typeface="#9Slide03 Cabin Condensed" panose="00000506000000000000" pitchFamily="2" charset="-93"/>
                <a:cs typeface="Times New Roman" panose="02020603050405020304" pitchFamily="18" charset="0"/>
              </a:rPr>
              <a:t> trên </a:t>
            </a:r>
            <a:r>
              <a:rPr lang="vi-VN" sz="2400" dirty="0" err="1">
                <a:solidFill>
                  <a:schemeClr val="tx1"/>
                </a:solidFill>
                <a:latin typeface="#9Slide03 Cabin Condensed" panose="00000506000000000000" pitchFamily="2" charset="-93"/>
                <a:cs typeface="Times New Roman" panose="02020603050405020304" pitchFamily="18" charset="0"/>
              </a:rPr>
              <a:t>xuống</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dưới</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các</a:t>
            </a:r>
            <a:r>
              <a:rPr lang="vi-VN" sz="2400" dirty="0">
                <a:solidFill>
                  <a:schemeClr val="tx1"/>
                </a:solidFill>
                <a:latin typeface="#9Slide03 Cabin Condensed" panose="00000506000000000000" pitchFamily="2" charset="-93"/>
                <a:cs typeface="Times New Roman" panose="02020603050405020304" pitchFamily="18" charset="0"/>
              </a:rPr>
              <a:t> nguyên </a:t>
            </a:r>
            <a:r>
              <a:rPr lang="vi-VN" sz="2400" dirty="0" err="1">
                <a:solidFill>
                  <a:schemeClr val="tx1"/>
                </a:solidFill>
                <a:latin typeface="#9Slide03 Cabin Condensed" panose="00000506000000000000" pitchFamily="2" charset="-93"/>
                <a:cs typeface="Times New Roman" panose="02020603050405020304" pitchFamily="18" charset="0"/>
              </a:rPr>
              <a:t>tố</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được</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xếp</a:t>
            </a:r>
            <a:r>
              <a:rPr lang="vi-VN" sz="2400" dirty="0">
                <a:solidFill>
                  <a:schemeClr val="tx1"/>
                </a:solidFill>
                <a:latin typeface="#9Slide03 Cabin Condensed" panose="00000506000000000000" pitchFamily="2" charset="-93"/>
                <a:cs typeface="Times New Roman" panose="02020603050405020304" pitchFamily="18" charset="0"/>
              </a:rPr>
              <a:t> theo </a:t>
            </a:r>
            <a:r>
              <a:rPr lang="vi-VN" sz="2400" dirty="0" err="1">
                <a:solidFill>
                  <a:schemeClr val="tx1"/>
                </a:solidFill>
                <a:latin typeface="#9Slide03 Cabin Condensed" panose="00000506000000000000" pitchFamily="2" charset="-93"/>
                <a:cs typeface="Times New Roman" panose="02020603050405020304" pitchFamily="18" charset="0"/>
              </a:rPr>
              <a:t>chiều</a:t>
            </a:r>
            <a:r>
              <a:rPr lang="vi-VN" sz="2400" dirty="0">
                <a:solidFill>
                  <a:schemeClr val="tx1"/>
                </a:solidFill>
                <a:latin typeface="#9Slide03 Cabin Condensed" panose="00000506000000000000" pitchFamily="2" charset="-93"/>
                <a:cs typeface="Times New Roman" panose="02020603050405020304" pitchFamily="18" charset="0"/>
              </a:rPr>
              <a:t> tăng </a:t>
            </a:r>
            <a:r>
              <a:rPr lang="vi-VN" sz="2400" dirty="0" err="1">
                <a:solidFill>
                  <a:schemeClr val="tx1"/>
                </a:solidFill>
                <a:latin typeface="#9Slide03 Cabin Condensed" panose="00000506000000000000" pitchFamily="2" charset="-93"/>
                <a:cs typeface="Times New Roman" panose="02020603050405020304" pitchFamily="18" charset="0"/>
              </a:rPr>
              <a:t>dần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của</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khối</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lượng</a:t>
            </a:r>
            <a:r>
              <a:rPr lang="vi-VN" sz="2400" dirty="0">
                <a:solidFill>
                  <a:schemeClr val="tx1"/>
                </a:solidFill>
                <a:latin typeface="#9Slide03 Cabin Condensed" panose="00000506000000000000" pitchFamily="2" charset="-93"/>
                <a:cs typeface="Times New Roman" panose="02020603050405020304" pitchFamily="18" charset="0"/>
              </a:rPr>
              <a:t> nguyên </a:t>
            </a:r>
            <a:r>
              <a:rPr lang="vi-VN" sz="2400" dirty="0" err="1">
                <a:solidFill>
                  <a:schemeClr val="tx1"/>
                </a:solidFill>
                <a:latin typeface="#9Slide03 Cabin Condensed" panose="00000506000000000000" pitchFamily="2" charset="-93"/>
                <a:cs typeface="Times New Roman" panose="02020603050405020304" pitchFamily="18" charset="0"/>
              </a:rPr>
              <a:t>tử</a:t>
            </a:r>
            <a:endParaRPr lang="vi-VN" sz="2400" b="0" i="0" dirty="0">
              <a:solidFill>
                <a:schemeClr val="tx1"/>
              </a:solidFill>
              <a:effectLst/>
              <a:latin typeface="#9Slide03 Cabin Condensed" panose="00000506000000000000" pitchFamily="2" charset="-93"/>
              <a:cs typeface="Times New Roman" panose="02020603050405020304" pitchFamily="18" charset="0"/>
            </a:endParaRPr>
          </a:p>
        </p:txBody>
      </p:sp>
      <p:sp>
        <p:nvSpPr>
          <p:cNvPr id="3" name="TextBox 12">
            <a:extLst>
              <a:ext uri="{FF2B5EF4-FFF2-40B4-BE49-F238E27FC236}">
                <a16:creationId xmlns:a16="http://schemas.microsoft.com/office/drawing/2014/main" id="{A0E4001D-E7B6-45BC-8352-624AE3572AD6}"/>
              </a:ext>
            </a:extLst>
          </p:cNvPr>
          <p:cNvSpPr txBox="1"/>
          <p:nvPr/>
        </p:nvSpPr>
        <p:spPr>
          <a:xfrm>
            <a:off x="556234" y="242917"/>
            <a:ext cx="1577983" cy="523220"/>
          </a:xfrm>
          <a:prstGeom prst="rect">
            <a:avLst/>
          </a:prstGeom>
          <a:noFill/>
        </p:spPr>
        <p:txBody>
          <a:bodyPr wrap="square" rtlCol="0">
            <a:spAutoFit/>
          </a:bodyPr>
          <a:lstStyle/>
          <a:p>
            <a:pPr algn="just"/>
            <a:r>
              <a:rPr lang="en-US" sz="2800" b="1" dirty="0" err="1">
                <a:solidFill>
                  <a:srgbClr val="C00000"/>
                </a:solidFill>
                <a:latin typeface="#9Slide03 Cabin Condensed" panose="00000506000000000000" pitchFamily="2" charset="-93"/>
              </a:rPr>
              <a:t>Lời</a:t>
            </a:r>
            <a:r>
              <a:rPr lang="en-US" sz="2800" b="1" dirty="0">
                <a:solidFill>
                  <a:srgbClr val="C00000"/>
                </a:solidFill>
                <a:latin typeface="#9Slide03 Cabin Condensed" panose="00000506000000000000" pitchFamily="2" charset="-93"/>
              </a:rPr>
              <a:t> </a:t>
            </a:r>
            <a:r>
              <a:rPr lang="en-US" sz="2800" b="1" dirty="0" err="1">
                <a:solidFill>
                  <a:srgbClr val="C00000"/>
                </a:solidFill>
                <a:latin typeface="#9Slide03 Cabin Condensed" panose="00000506000000000000" pitchFamily="2" charset="-93"/>
              </a:rPr>
              <a:t>giải</a:t>
            </a:r>
            <a:r>
              <a:rPr lang="vi-VN" sz="2800" b="1" dirty="0">
                <a:solidFill>
                  <a:srgbClr val="C00000"/>
                </a:solidFill>
                <a:latin typeface="#9Slide03 Cabin Condensed" panose="00000506000000000000" pitchFamily="2" charset="-93"/>
              </a:rPr>
              <a:t>:</a:t>
            </a:r>
            <a:endParaRPr lang="en-US" sz="2800" b="1" dirty="0">
              <a:solidFill>
                <a:srgbClr val="C00000"/>
              </a:solidFill>
            </a:endParaRPr>
          </a:p>
        </p:txBody>
      </p:sp>
      <p:grpSp>
        <p:nvGrpSpPr>
          <p:cNvPr id="4" name="Group 8">
            <a:extLst>
              <a:ext uri="{FF2B5EF4-FFF2-40B4-BE49-F238E27FC236}">
                <a16:creationId xmlns:a16="http://schemas.microsoft.com/office/drawing/2014/main" id="{9FC8F6F6-B94D-4D42-8A86-E4A3B27CBF47}"/>
              </a:ext>
            </a:extLst>
          </p:cNvPr>
          <p:cNvGrpSpPr/>
          <p:nvPr/>
        </p:nvGrpSpPr>
        <p:grpSpPr>
          <a:xfrm>
            <a:off x="609600" y="1302949"/>
            <a:ext cx="841265" cy="844115"/>
            <a:chOff x="656589" y="1710283"/>
            <a:chExt cx="841265" cy="844115"/>
          </a:xfrm>
        </p:grpSpPr>
        <p:sp>
          <p:nvSpPr>
            <p:cNvPr id="5" name="Oval 4">
              <a:extLst>
                <a:ext uri="{FF2B5EF4-FFF2-40B4-BE49-F238E27FC236}">
                  <a16:creationId xmlns:a16="http://schemas.microsoft.com/office/drawing/2014/main" id="{0F40A237-796C-4B2E-B520-CD171AA4F196}"/>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a:extLst>
                <a:ext uri="{FF2B5EF4-FFF2-40B4-BE49-F238E27FC236}">
                  <a16:creationId xmlns:a16="http://schemas.microsoft.com/office/drawing/2014/main" id="{037FB77C-4EE4-40E2-9753-87BCE2EA5B8A}"/>
                </a:ext>
              </a:extLst>
            </p:cNvPr>
            <p:cNvSpPr txBox="1"/>
            <p:nvPr/>
          </p:nvSpPr>
          <p:spPr>
            <a:xfrm>
              <a:off x="674894" y="1723401"/>
              <a:ext cx="822960" cy="830997"/>
            </a:xfrm>
            <a:prstGeom prst="rect">
              <a:avLst/>
            </a:prstGeom>
            <a:noFill/>
          </p:spPr>
          <p:txBody>
            <a:bodyPr wrap="square" rtlCol="0">
              <a:spAutoFit/>
            </a:bodyPr>
            <a:lstStyle/>
            <a:p>
              <a:pPr algn="ctr"/>
              <a:r>
                <a:rPr lang="vi-VN" sz="4800" b="1" dirty="0">
                  <a:solidFill>
                    <a:srgbClr val="00602B"/>
                  </a:solidFill>
                  <a:latin typeface="#9Slide03 Cabin Condensed" panose="00000506000000000000" pitchFamily="2" charset="-93"/>
                </a:rPr>
                <a:t>?</a:t>
              </a:r>
              <a:r>
                <a:rPr lang="en-US" sz="4800" b="1" dirty="0">
                  <a:solidFill>
                    <a:srgbClr val="00602B"/>
                  </a:solidFill>
                  <a:latin typeface="#9Slide03 Cabin Condensed" panose="00000506000000000000" pitchFamily="2" charset="-93"/>
                </a:rPr>
                <a:t>1</a:t>
              </a:r>
              <a:endParaRPr lang="en-US" sz="4800" b="1" dirty="0">
                <a:solidFill>
                  <a:srgbClr val="00602B"/>
                </a:solidFill>
              </a:endParaRPr>
            </a:p>
          </p:txBody>
        </p:sp>
      </p:grpSp>
      <p:grpSp>
        <p:nvGrpSpPr>
          <p:cNvPr id="7" name="Group 8">
            <a:extLst>
              <a:ext uri="{FF2B5EF4-FFF2-40B4-BE49-F238E27FC236}">
                <a16:creationId xmlns:a16="http://schemas.microsoft.com/office/drawing/2014/main" id="{D068942D-195A-4CF4-9755-80F786ED1FEC}"/>
              </a:ext>
            </a:extLst>
          </p:cNvPr>
          <p:cNvGrpSpPr/>
          <p:nvPr/>
        </p:nvGrpSpPr>
        <p:grpSpPr>
          <a:xfrm>
            <a:off x="571029" y="2496061"/>
            <a:ext cx="841265" cy="844115"/>
            <a:chOff x="656589" y="1710283"/>
            <a:chExt cx="841265" cy="844115"/>
          </a:xfrm>
        </p:grpSpPr>
        <p:sp>
          <p:nvSpPr>
            <p:cNvPr id="8" name="Oval 4">
              <a:extLst>
                <a:ext uri="{FF2B5EF4-FFF2-40B4-BE49-F238E27FC236}">
                  <a16:creationId xmlns:a16="http://schemas.microsoft.com/office/drawing/2014/main" id="{A2FE5C19-454E-4E1B-9BFB-132E4E9F8D8B}"/>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6">
              <a:extLst>
                <a:ext uri="{FF2B5EF4-FFF2-40B4-BE49-F238E27FC236}">
                  <a16:creationId xmlns:a16="http://schemas.microsoft.com/office/drawing/2014/main" id="{75A1B2D4-4136-497F-B2C1-DE15E670B894}"/>
                </a:ext>
              </a:extLst>
            </p:cNvPr>
            <p:cNvSpPr txBox="1"/>
            <p:nvPr/>
          </p:nvSpPr>
          <p:spPr>
            <a:xfrm>
              <a:off x="674894" y="1723401"/>
              <a:ext cx="822960" cy="830997"/>
            </a:xfrm>
            <a:prstGeom prst="rect">
              <a:avLst/>
            </a:prstGeom>
            <a:noFill/>
          </p:spPr>
          <p:txBody>
            <a:bodyPr wrap="square" rtlCol="0">
              <a:spAutoFit/>
            </a:bodyPr>
            <a:lstStyle/>
            <a:p>
              <a:pPr algn="ctr"/>
              <a:r>
                <a:rPr lang="vi-VN" sz="4800" b="1" dirty="0">
                  <a:solidFill>
                    <a:srgbClr val="00602B"/>
                  </a:solidFill>
                  <a:latin typeface="#9Slide03 Cabin Condensed" panose="00000506000000000000" pitchFamily="2" charset="-93"/>
                </a:rPr>
                <a:t>?</a:t>
              </a:r>
              <a:r>
                <a:rPr lang="en-US" sz="4800" b="1" dirty="0">
                  <a:solidFill>
                    <a:srgbClr val="00602B"/>
                  </a:solidFill>
                  <a:latin typeface="#9Slide03 Cabin Condensed" panose="00000506000000000000" pitchFamily="2" charset="-93"/>
                </a:rPr>
                <a:t>2</a:t>
              </a:r>
              <a:endParaRPr lang="en-US" sz="4800" b="1" dirty="0">
                <a:solidFill>
                  <a:srgbClr val="00602B"/>
                </a:solidFill>
              </a:endParaRPr>
            </a:p>
          </p:txBody>
        </p:sp>
      </p:grpSp>
      <p:grpSp>
        <p:nvGrpSpPr>
          <p:cNvPr id="10" name="Group 8">
            <a:extLst>
              <a:ext uri="{FF2B5EF4-FFF2-40B4-BE49-F238E27FC236}">
                <a16:creationId xmlns:a16="http://schemas.microsoft.com/office/drawing/2014/main" id="{4E50EF56-F02B-4562-813E-D83E72A6C158}"/>
              </a:ext>
            </a:extLst>
          </p:cNvPr>
          <p:cNvGrpSpPr/>
          <p:nvPr/>
        </p:nvGrpSpPr>
        <p:grpSpPr>
          <a:xfrm>
            <a:off x="571029" y="3768792"/>
            <a:ext cx="841265" cy="844115"/>
            <a:chOff x="656589" y="1710283"/>
            <a:chExt cx="841265" cy="844115"/>
          </a:xfrm>
        </p:grpSpPr>
        <p:sp>
          <p:nvSpPr>
            <p:cNvPr id="11" name="Oval 4">
              <a:extLst>
                <a:ext uri="{FF2B5EF4-FFF2-40B4-BE49-F238E27FC236}">
                  <a16:creationId xmlns:a16="http://schemas.microsoft.com/office/drawing/2014/main" id="{95957231-2E69-4F0D-A5A2-966F8A9E62CE}"/>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6">
              <a:extLst>
                <a:ext uri="{FF2B5EF4-FFF2-40B4-BE49-F238E27FC236}">
                  <a16:creationId xmlns:a16="http://schemas.microsoft.com/office/drawing/2014/main" id="{2FC16CA2-FB30-4F21-A521-7F0C21D400B8}"/>
                </a:ext>
              </a:extLst>
            </p:cNvPr>
            <p:cNvSpPr txBox="1"/>
            <p:nvPr/>
          </p:nvSpPr>
          <p:spPr>
            <a:xfrm>
              <a:off x="674894" y="1723401"/>
              <a:ext cx="822960" cy="830997"/>
            </a:xfrm>
            <a:prstGeom prst="rect">
              <a:avLst/>
            </a:prstGeom>
            <a:noFill/>
          </p:spPr>
          <p:txBody>
            <a:bodyPr wrap="square" rtlCol="0">
              <a:spAutoFit/>
            </a:bodyPr>
            <a:lstStyle/>
            <a:p>
              <a:pPr algn="ctr"/>
              <a:r>
                <a:rPr lang="vi-VN" sz="4800" b="1" dirty="0">
                  <a:solidFill>
                    <a:srgbClr val="00602B"/>
                  </a:solidFill>
                  <a:latin typeface="#9Slide03 Cabin Condensed" panose="00000506000000000000" pitchFamily="2" charset="-93"/>
                </a:rPr>
                <a:t>?</a:t>
              </a:r>
              <a:r>
                <a:rPr lang="en-US" sz="4800" b="1" dirty="0">
                  <a:solidFill>
                    <a:srgbClr val="00602B"/>
                  </a:solidFill>
                  <a:latin typeface="#9Slide03 Cabin Condensed" panose="00000506000000000000" pitchFamily="2" charset="-93"/>
                </a:rPr>
                <a:t>3</a:t>
              </a:r>
              <a:endParaRPr lang="en-US" sz="4800" b="1" dirty="0">
                <a:solidFill>
                  <a:srgbClr val="00602B"/>
                </a:solidFill>
              </a:endParaRPr>
            </a:p>
          </p:txBody>
        </p:sp>
      </p:grpSp>
      <p:grpSp>
        <p:nvGrpSpPr>
          <p:cNvPr id="13" name="Group 8">
            <a:extLst>
              <a:ext uri="{FF2B5EF4-FFF2-40B4-BE49-F238E27FC236}">
                <a16:creationId xmlns:a16="http://schemas.microsoft.com/office/drawing/2014/main" id="{C0322456-0C61-4574-8FB1-700D9E57943A}"/>
              </a:ext>
            </a:extLst>
          </p:cNvPr>
          <p:cNvGrpSpPr/>
          <p:nvPr/>
        </p:nvGrpSpPr>
        <p:grpSpPr>
          <a:xfrm>
            <a:off x="526417" y="5187221"/>
            <a:ext cx="841265" cy="844115"/>
            <a:chOff x="656589" y="1710283"/>
            <a:chExt cx="841265" cy="844115"/>
          </a:xfrm>
        </p:grpSpPr>
        <p:sp>
          <p:nvSpPr>
            <p:cNvPr id="14" name="Oval 4">
              <a:extLst>
                <a:ext uri="{FF2B5EF4-FFF2-40B4-BE49-F238E27FC236}">
                  <a16:creationId xmlns:a16="http://schemas.microsoft.com/office/drawing/2014/main" id="{3B21A325-E2F7-4F80-A6BA-4D50178DD774}"/>
                </a:ext>
              </a:extLst>
            </p:cNvPr>
            <p:cNvSpPr/>
            <p:nvPr/>
          </p:nvSpPr>
          <p:spPr>
            <a:xfrm>
              <a:off x="656589" y="1710283"/>
              <a:ext cx="822960" cy="822960"/>
            </a:xfrm>
            <a:prstGeom prst="ellipse">
              <a:avLst/>
            </a:prstGeom>
            <a:noFill/>
            <a:ln w="28575">
              <a:solidFill>
                <a:srgbClr val="006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6">
              <a:extLst>
                <a:ext uri="{FF2B5EF4-FFF2-40B4-BE49-F238E27FC236}">
                  <a16:creationId xmlns:a16="http://schemas.microsoft.com/office/drawing/2014/main" id="{5DD168FD-8296-4CDA-9EF4-93151A3B912F}"/>
                </a:ext>
              </a:extLst>
            </p:cNvPr>
            <p:cNvSpPr txBox="1"/>
            <p:nvPr/>
          </p:nvSpPr>
          <p:spPr>
            <a:xfrm>
              <a:off x="674894" y="1723401"/>
              <a:ext cx="822960" cy="830997"/>
            </a:xfrm>
            <a:prstGeom prst="rect">
              <a:avLst/>
            </a:prstGeom>
            <a:noFill/>
          </p:spPr>
          <p:txBody>
            <a:bodyPr wrap="square" rtlCol="0">
              <a:spAutoFit/>
            </a:bodyPr>
            <a:lstStyle/>
            <a:p>
              <a:pPr algn="ctr"/>
              <a:r>
                <a:rPr lang="vi-VN" sz="4800" b="1" dirty="0">
                  <a:solidFill>
                    <a:srgbClr val="00602B"/>
                  </a:solidFill>
                  <a:latin typeface="#9Slide03 Cabin Condensed" panose="00000506000000000000" pitchFamily="2" charset="-93"/>
                </a:rPr>
                <a:t>?</a:t>
              </a:r>
              <a:r>
                <a:rPr lang="en-US" sz="4800" b="1" dirty="0">
                  <a:solidFill>
                    <a:srgbClr val="00602B"/>
                  </a:solidFill>
                  <a:latin typeface="#9Slide03 Cabin Condensed" panose="00000506000000000000" pitchFamily="2" charset="-93"/>
                </a:rPr>
                <a:t>4</a:t>
              </a:r>
              <a:endParaRPr lang="en-US" sz="4800" b="1" dirty="0">
                <a:solidFill>
                  <a:srgbClr val="00602B"/>
                </a:solidFill>
              </a:endParaRPr>
            </a:p>
          </p:txBody>
        </p:sp>
      </p:grpSp>
      <p:sp>
        <p:nvSpPr>
          <p:cNvPr id="16" name="Rectangle: Rounded Corners 9">
            <a:extLst>
              <a:ext uri="{FF2B5EF4-FFF2-40B4-BE49-F238E27FC236}">
                <a16:creationId xmlns:a16="http://schemas.microsoft.com/office/drawing/2014/main" id="{1C40F235-12E9-4F21-8D78-A29344B8392A}"/>
              </a:ext>
            </a:extLst>
          </p:cNvPr>
          <p:cNvSpPr/>
          <p:nvPr/>
        </p:nvSpPr>
        <p:spPr>
          <a:xfrm>
            <a:off x="1676400" y="2430480"/>
            <a:ext cx="10058400" cy="8382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2400">
                <a:solidFill>
                  <a:schemeClr val="tx1"/>
                </a:solidFill>
                <a:latin typeface="#9Slide03 Cabin Condensed" panose="00000506000000000000" pitchFamily="2" charset="-93"/>
                <a:cs typeface="Times New Roman" panose="02020603050405020304" pitchFamily="18" charset="0"/>
              </a:rPr>
              <a:t>Nguyên tố Te có nguyên tử khối = 128 nhưng lại đứng trước nguyên tố I có nguyên tử khối = 127</a:t>
            </a:r>
            <a:endParaRPr lang="vi-VN" sz="2400" b="0" i="0" dirty="0">
              <a:solidFill>
                <a:schemeClr val="tx1"/>
              </a:solidFill>
              <a:effectLst/>
              <a:latin typeface="#9Slide03 Cabin Condensed" panose="00000506000000000000" pitchFamily="2" charset="-93"/>
              <a:cs typeface="Times New Roman" panose="02020603050405020304" pitchFamily="18" charset="0"/>
            </a:endParaRPr>
          </a:p>
        </p:txBody>
      </p:sp>
      <p:sp>
        <p:nvSpPr>
          <p:cNvPr id="17" name="Rectangle: Rounded Corners 9">
            <a:extLst>
              <a:ext uri="{FF2B5EF4-FFF2-40B4-BE49-F238E27FC236}">
                <a16:creationId xmlns:a16="http://schemas.microsoft.com/office/drawing/2014/main" id="{0AA52AF4-8EC6-4E2F-9AF4-99476F9296F6}"/>
              </a:ext>
            </a:extLst>
          </p:cNvPr>
          <p:cNvSpPr/>
          <p:nvPr/>
        </p:nvSpPr>
        <p:spPr>
          <a:xfrm>
            <a:off x="1676400" y="3542440"/>
            <a:ext cx="10058400" cy="114558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2400">
                <a:solidFill>
                  <a:schemeClr val="tx1"/>
                </a:solidFill>
                <a:latin typeface="#9Slide03 Cabin Condensed" panose="00000506000000000000" pitchFamily="2" charset="-93"/>
                <a:cs typeface="Times New Roman" panose="02020603050405020304" pitchFamily="18" charset="0"/>
              </a:rPr>
              <a:t>Dấu chấm hỏi trong bảng tuần hoàn có hàm ý: vị trí của chúng trong bảng tuần hoàn không thuận lợi cho việc tiên đoán nên ông chỉ mới ước lượng được khối lượng nguyên tử của chúng</a:t>
            </a:r>
            <a:endParaRPr lang="vi-VN" sz="2400" b="0" i="0" dirty="0">
              <a:solidFill>
                <a:schemeClr val="tx1"/>
              </a:solidFill>
              <a:effectLst/>
              <a:latin typeface="#9Slide03 Cabin Condensed" panose="00000506000000000000" pitchFamily="2" charset="-93"/>
              <a:cs typeface="Times New Roman" panose="02020603050405020304" pitchFamily="18" charset="0"/>
            </a:endParaRPr>
          </a:p>
        </p:txBody>
      </p:sp>
      <p:sp>
        <p:nvSpPr>
          <p:cNvPr id="18" name="Rectangle: Rounded Corners 9">
            <a:extLst>
              <a:ext uri="{FF2B5EF4-FFF2-40B4-BE49-F238E27FC236}">
                <a16:creationId xmlns:a16="http://schemas.microsoft.com/office/drawing/2014/main" id="{4FAE68FE-982F-4515-A082-F2EDAAB9B69F}"/>
              </a:ext>
            </a:extLst>
          </p:cNvPr>
          <p:cNvSpPr/>
          <p:nvPr/>
        </p:nvSpPr>
        <p:spPr>
          <a:xfrm>
            <a:off x="1630017" y="4876800"/>
            <a:ext cx="10058400" cy="1820011"/>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400" dirty="0">
                <a:solidFill>
                  <a:schemeClr val="tx1"/>
                </a:solidFill>
                <a:latin typeface="#9Slide03 Cabin Condensed" panose="00000506000000000000" pitchFamily="2" charset="-93"/>
                <a:cs typeface="Times New Roman" panose="02020603050405020304" pitchFamily="18" charset="0"/>
              </a:rPr>
              <a:t>C</a:t>
            </a:r>
            <a:r>
              <a:rPr lang="vi-VN" sz="2400" dirty="0" err="1">
                <a:solidFill>
                  <a:schemeClr val="tx1"/>
                </a:solidFill>
                <a:latin typeface="#9Slide03 Cabin Condensed" panose="00000506000000000000" pitchFamily="2" charset="-93"/>
                <a:cs typeface="Times New Roman" panose="02020603050405020304" pitchFamily="18" charset="0"/>
              </a:rPr>
              <a:t>ác</a:t>
            </a:r>
            <a:r>
              <a:rPr lang="vi-VN" sz="2400" dirty="0">
                <a:solidFill>
                  <a:schemeClr val="tx1"/>
                </a:solidFill>
                <a:latin typeface="#9Slide03 Cabin Condensed" panose="00000506000000000000" pitchFamily="2" charset="-93"/>
                <a:cs typeface="Times New Roman" panose="02020603050405020304" pitchFamily="18" charset="0"/>
              </a:rPr>
              <a:t> nguyên </a:t>
            </a:r>
            <a:r>
              <a:rPr lang="vi-VN" sz="2400" dirty="0" err="1">
                <a:solidFill>
                  <a:schemeClr val="tx1"/>
                </a:solidFill>
                <a:latin typeface="#9Slide03 Cabin Condensed" panose="00000506000000000000" pitchFamily="2" charset="-93"/>
                <a:cs typeface="Times New Roman" panose="02020603050405020304" pitchFamily="18" charset="0"/>
              </a:rPr>
              <a:t>tố</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được</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sắp</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xếp</a:t>
            </a:r>
            <a:r>
              <a:rPr lang="vi-VN" sz="2400" dirty="0">
                <a:solidFill>
                  <a:schemeClr val="tx1"/>
                </a:solidFill>
                <a:latin typeface="#9Slide03 Cabin Condensed" panose="00000506000000000000" pitchFamily="2" charset="-93"/>
                <a:cs typeface="Times New Roman" panose="02020603050405020304" pitchFamily="18" charset="0"/>
              </a:rPr>
              <a:t> theo </a:t>
            </a:r>
            <a:r>
              <a:rPr lang="vi-VN" sz="2400" dirty="0" err="1">
                <a:solidFill>
                  <a:schemeClr val="tx1"/>
                </a:solidFill>
                <a:latin typeface="#9Slide03 Cabin Condensed" panose="00000506000000000000" pitchFamily="2" charset="-93"/>
                <a:cs typeface="Times New Roman" panose="02020603050405020304" pitchFamily="18" charset="0"/>
              </a:rPr>
              <a:t>chiều</a:t>
            </a:r>
            <a:r>
              <a:rPr lang="vi-VN" sz="2400" dirty="0">
                <a:solidFill>
                  <a:schemeClr val="tx1"/>
                </a:solidFill>
                <a:latin typeface="#9Slide03 Cabin Condensed" panose="00000506000000000000" pitchFamily="2" charset="-93"/>
                <a:cs typeface="Times New Roman" panose="02020603050405020304" pitchFamily="18" charset="0"/>
              </a:rPr>
              <a:t> tăng </a:t>
            </a:r>
            <a:r>
              <a:rPr lang="vi-VN" sz="2400" dirty="0" err="1">
                <a:solidFill>
                  <a:schemeClr val="tx1"/>
                </a:solidFill>
                <a:latin typeface="#9Slide03 Cabin Condensed" panose="00000506000000000000" pitchFamily="2" charset="-93"/>
                <a:cs typeface="Times New Roman" panose="02020603050405020304" pitchFamily="18" charset="0"/>
              </a:rPr>
              <a:t>dần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của</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khối</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lượng</a:t>
            </a:r>
            <a:r>
              <a:rPr lang="vi-VN" sz="2400" dirty="0">
                <a:solidFill>
                  <a:schemeClr val="tx1"/>
                </a:solidFill>
                <a:latin typeface="#9Slide03 Cabin Condensed" panose="00000506000000000000" pitchFamily="2" charset="-93"/>
                <a:cs typeface="Times New Roman" panose="02020603050405020304" pitchFamily="18" charset="0"/>
              </a:rPr>
              <a:t> nguyên </a:t>
            </a:r>
            <a:r>
              <a:rPr lang="vi-VN" sz="2400" dirty="0" err="1">
                <a:solidFill>
                  <a:schemeClr val="tx1"/>
                </a:solidFill>
                <a:latin typeface="#9Slide03 Cabin Condensed" panose="00000506000000000000" pitchFamily="2" charset="-93"/>
                <a:cs typeface="Times New Roman" panose="02020603050405020304" pitchFamily="18" charset="0"/>
              </a:rPr>
              <a:t>tử</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Mà</a:t>
            </a:r>
            <a:r>
              <a:rPr lang="vi-VN" sz="2400" dirty="0">
                <a:solidFill>
                  <a:schemeClr val="tx1"/>
                </a:solidFill>
                <a:latin typeface="#9Slide03 Cabin Condensed" panose="00000506000000000000" pitchFamily="2" charset="-93"/>
                <a:cs typeface="Times New Roman" panose="02020603050405020304" pitchFamily="18" charset="0"/>
              </a:rPr>
              <a:t> nguyên </a:t>
            </a:r>
            <a:r>
              <a:rPr lang="vi-VN" sz="2400" dirty="0" err="1">
                <a:solidFill>
                  <a:schemeClr val="tx1"/>
                </a:solidFill>
                <a:latin typeface="#9Slide03 Cabin Condensed" panose="00000506000000000000" pitchFamily="2" charset="-93"/>
                <a:cs typeface="Times New Roman" panose="02020603050405020304" pitchFamily="18" charset="0"/>
              </a:rPr>
              <a:t>tử</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khối</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của</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Sc</a:t>
            </a:r>
            <a:r>
              <a:rPr lang="vi-VN" sz="2400" dirty="0">
                <a:solidFill>
                  <a:schemeClr val="tx1"/>
                </a:solidFill>
                <a:latin typeface="#9Slide03 Cabin Condensed" panose="00000506000000000000" pitchFamily="2" charset="-93"/>
                <a:cs typeface="Times New Roman" panose="02020603050405020304" pitchFamily="18" charset="0"/>
              </a:rPr>
              <a:t> &lt; Ga &lt; </a:t>
            </a:r>
            <a:r>
              <a:rPr lang="vi-VN" sz="2400" dirty="0" err="1">
                <a:solidFill>
                  <a:schemeClr val="tx1"/>
                </a:solidFill>
                <a:latin typeface="#9Slide03 Cabin Condensed" panose="00000506000000000000" pitchFamily="2" charset="-93"/>
                <a:cs typeface="Times New Roman" panose="02020603050405020304" pitchFamily="18" charset="0"/>
              </a:rPr>
              <a:t>Ge</a:t>
            </a:r>
            <a:r>
              <a:rPr lang="vi-VN" sz="2400" dirty="0">
                <a:solidFill>
                  <a:schemeClr val="tx1"/>
                </a:solidFill>
                <a:latin typeface="#9Slide03 Cabin Condensed" panose="00000506000000000000" pitchFamily="2" charset="-93"/>
                <a:cs typeface="Times New Roman" panose="02020603050405020304" pitchFamily="18" charset="0"/>
              </a:rPr>
              <a:t> nên</a:t>
            </a:r>
          </a:p>
          <a:p>
            <a:pPr algn="just"/>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Sc</a:t>
            </a:r>
            <a:r>
              <a:rPr lang="vi-VN" sz="2400" dirty="0">
                <a:solidFill>
                  <a:schemeClr val="tx1"/>
                </a:solidFill>
                <a:latin typeface="#9Slide03 Cabin Condensed" panose="00000506000000000000" pitchFamily="2" charset="-93"/>
                <a:cs typeface="Times New Roman" panose="02020603050405020304" pitchFamily="18" charset="0"/>
              </a:rPr>
              <a:t> ở </a:t>
            </a:r>
            <a:r>
              <a:rPr lang="vi-VN" sz="2400" dirty="0" err="1">
                <a:solidFill>
                  <a:schemeClr val="tx1"/>
                </a:solidFill>
                <a:latin typeface="#9Slide03 Cabin Condensed" panose="00000506000000000000" pitchFamily="2" charset="-93"/>
                <a:cs typeface="Times New Roman" panose="02020603050405020304" pitchFamily="18" charset="0"/>
              </a:rPr>
              <a:t>vị</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trí</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có</a:t>
            </a:r>
            <a:r>
              <a:rPr lang="vi-VN" sz="2400" dirty="0">
                <a:solidFill>
                  <a:schemeClr val="tx1"/>
                </a:solidFill>
                <a:latin typeface="#9Slide03 Cabin Condensed" panose="00000506000000000000" pitchFamily="2" charset="-93"/>
                <a:cs typeface="Times New Roman" panose="02020603050405020304" pitchFamily="18" charset="0"/>
              </a:rPr>
              <a:t> nguyên </a:t>
            </a:r>
            <a:r>
              <a:rPr lang="vi-VN" sz="2400" dirty="0" err="1">
                <a:solidFill>
                  <a:schemeClr val="tx1"/>
                </a:solidFill>
                <a:latin typeface="#9Slide03 Cabin Condensed" panose="00000506000000000000" pitchFamily="2" charset="-93"/>
                <a:cs typeface="Times New Roman" panose="02020603050405020304" pitchFamily="18" charset="0"/>
              </a:rPr>
              <a:t>tử</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khối</a:t>
            </a:r>
            <a:r>
              <a:rPr lang="vi-VN" sz="2400" dirty="0">
                <a:solidFill>
                  <a:schemeClr val="tx1"/>
                </a:solidFill>
                <a:latin typeface="#9Slide03 Cabin Condensed" panose="00000506000000000000" pitchFamily="2" charset="-93"/>
                <a:cs typeface="Times New Roman" panose="02020603050405020304" pitchFamily="18" charset="0"/>
              </a:rPr>
              <a:t> = 45</a:t>
            </a:r>
          </a:p>
          <a:p>
            <a:pPr algn="just"/>
            <a:r>
              <a:rPr lang="vi-VN" sz="2400" dirty="0">
                <a:solidFill>
                  <a:schemeClr val="tx1"/>
                </a:solidFill>
                <a:latin typeface="#9Slide03 Cabin Condensed" panose="00000506000000000000" pitchFamily="2" charset="-93"/>
                <a:cs typeface="Times New Roman" panose="02020603050405020304" pitchFamily="18" charset="0"/>
              </a:rPr>
              <a:t>- Ga ở </a:t>
            </a:r>
            <a:r>
              <a:rPr lang="vi-VN" sz="2400" dirty="0" err="1">
                <a:solidFill>
                  <a:schemeClr val="tx1"/>
                </a:solidFill>
                <a:latin typeface="#9Slide03 Cabin Condensed" panose="00000506000000000000" pitchFamily="2" charset="-93"/>
                <a:cs typeface="Times New Roman" panose="02020603050405020304" pitchFamily="18" charset="0"/>
              </a:rPr>
              <a:t>vị</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trí</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có</a:t>
            </a:r>
            <a:r>
              <a:rPr lang="vi-VN" sz="2400" dirty="0">
                <a:solidFill>
                  <a:schemeClr val="tx1"/>
                </a:solidFill>
                <a:latin typeface="#9Slide03 Cabin Condensed" panose="00000506000000000000" pitchFamily="2" charset="-93"/>
                <a:cs typeface="Times New Roman" panose="02020603050405020304" pitchFamily="18" charset="0"/>
              </a:rPr>
              <a:t> nguyên </a:t>
            </a:r>
            <a:r>
              <a:rPr lang="vi-VN" sz="2400" dirty="0" err="1">
                <a:solidFill>
                  <a:schemeClr val="tx1"/>
                </a:solidFill>
                <a:latin typeface="#9Slide03 Cabin Condensed" panose="00000506000000000000" pitchFamily="2" charset="-93"/>
                <a:cs typeface="Times New Roman" panose="02020603050405020304" pitchFamily="18" charset="0"/>
              </a:rPr>
              <a:t>tử</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khối</a:t>
            </a:r>
            <a:r>
              <a:rPr lang="vi-VN" sz="2400" dirty="0">
                <a:solidFill>
                  <a:schemeClr val="tx1"/>
                </a:solidFill>
                <a:latin typeface="#9Slide03 Cabin Condensed" panose="00000506000000000000" pitchFamily="2" charset="-93"/>
                <a:cs typeface="Times New Roman" panose="02020603050405020304" pitchFamily="18" charset="0"/>
              </a:rPr>
              <a:t> = 68</a:t>
            </a:r>
          </a:p>
          <a:p>
            <a:pPr algn="just"/>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Ge</a:t>
            </a:r>
            <a:r>
              <a:rPr lang="vi-VN" sz="2400" dirty="0">
                <a:solidFill>
                  <a:schemeClr val="tx1"/>
                </a:solidFill>
                <a:latin typeface="#9Slide03 Cabin Condensed" panose="00000506000000000000" pitchFamily="2" charset="-93"/>
                <a:cs typeface="Times New Roman" panose="02020603050405020304" pitchFamily="18" charset="0"/>
              </a:rPr>
              <a:t> ở </a:t>
            </a:r>
            <a:r>
              <a:rPr lang="vi-VN" sz="2400" dirty="0" err="1">
                <a:solidFill>
                  <a:schemeClr val="tx1"/>
                </a:solidFill>
                <a:latin typeface="#9Slide03 Cabin Condensed" panose="00000506000000000000" pitchFamily="2" charset="-93"/>
                <a:cs typeface="Times New Roman" panose="02020603050405020304" pitchFamily="18" charset="0"/>
              </a:rPr>
              <a:t>vị</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trí</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có</a:t>
            </a:r>
            <a:r>
              <a:rPr lang="vi-VN" sz="2400" dirty="0">
                <a:solidFill>
                  <a:schemeClr val="tx1"/>
                </a:solidFill>
                <a:latin typeface="#9Slide03 Cabin Condensed" panose="00000506000000000000" pitchFamily="2" charset="-93"/>
                <a:cs typeface="Times New Roman" panose="02020603050405020304" pitchFamily="18" charset="0"/>
              </a:rPr>
              <a:t> nguyên </a:t>
            </a:r>
            <a:r>
              <a:rPr lang="vi-VN" sz="2400" dirty="0" err="1">
                <a:solidFill>
                  <a:schemeClr val="tx1"/>
                </a:solidFill>
                <a:latin typeface="#9Slide03 Cabin Condensed" panose="00000506000000000000" pitchFamily="2" charset="-93"/>
                <a:cs typeface="Times New Roman" panose="02020603050405020304" pitchFamily="18" charset="0"/>
              </a:rPr>
              <a:t>tử</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khối</a:t>
            </a:r>
            <a:r>
              <a:rPr lang="vi-VN" sz="2400" dirty="0">
                <a:solidFill>
                  <a:schemeClr val="tx1"/>
                </a:solidFill>
                <a:latin typeface="#9Slide03 Cabin Condensed" panose="00000506000000000000" pitchFamily="2" charset="-93"/>
                <a:cs typeface="Times New Roman" panose="02020603050405020304" pitchFamily="18" charset="0"/>
              </a:rPr>
              <a:t> = 70</a:t>
            </a:r>
            <a:endParaRPr lang="vi-VN" sz="2400" b="0" i="0" dirty="0">
              <a:solidFill>
                <a:schemeClr val="tx1"/>
              </a:solidFill>
              <a:effectLst/>
              <a:latin typeface="#9Slide03 Cabin Condensed" panose="00000506000000000000" pitchFamily="2" charset="-93"/>
              <a:cs typeface="Times New Roman" panose="02020603050405020304" pitchFamily="18" charset="0"/>
            </a:endParaRPr>
          </a:p>
        </p:txBody>
      </p:sp>
      <p:grpSp>
        <p:nvGrpSpPr>
          <p:cNvPr id="20" name="Group 30">
            <a:extLst>
              <a:ext uri="{FF2B5EF4-FFF2-40B4-BE49-F238E27FC236}">
                <a16:creationId xmlns:a16="http://schemas.microsoft.com/office/drawing/2014/main" id="{746AA97B-D3C0-47AF-AE10-D89E045AC3A1}"/>
              </a:ext>
            </a:extLst>
          </p:cNvPr>
          <p:cNvGrpSpPr/>
          <p:nvPr/>
        </p:nvGrpSpPr>
        <p:grpSpPr>
          <a:xfrm>
            <a:off x="2341389" y="314963"/>
            <a:ext cx="768088" cy="655687"/>
            <a:chOff x="3440113" y="1050925"/>
            <a:chExt cx="390525" cy="333376"/>
          </a:xfrm>
          <a:gradFill>
            <a:gsLst>
              <a:gs pos="0">
                <a:srgbClr val="276457"/>
              </a:gs>
              <a:gs pos="55000">
                <a:srgbClr val="3C764D"/>
              </a:gs>
              <a:gs pos="83000">
                <a:srgbClr val="589045"/>
              </a:gs>
              <a:gs pos="100000">
                <a:srgbClr val="659D3E"/>
              </a:gs>
            </a:gsLst>
            <a:lin ang="10800000" scaled="0"/>
          </a:gradFill>
        </p:grpSpPr>
        <p:sp>
          <p:nvSpPr>
            <p:cNvPr id="21" name="Freeform 8">
              <a:extLst>
                <a:ext uri="{FF2B5EF4-FFF2-40B4-BE49-F238E27FC236}">
                  <a16:creationId xmlns:a16="http://schemas.microsoft.com/office/drawing/2014/main" id="{F9C7CB76-7CD5-49D1-B634-D84359C4570A}"/>
                </a:ext>
              </a:extLst>
            </p:cNvPr>
            <p:cNvSpPr>
              <a:spLocks/>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w="3175">
              <a:no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cs typeface="+mn-ea"/>
                <a:sym typeface="+mn-lt"/>
              </a:endParaRPr>
            </a:p>
          </p:txBody>
        </p:sp>
        <p:sp>
          <p:nvSpPr>
            <p:cNvPr id="22" name="Rectangle 9">
              <a:extLst>
                <a:ext uri="{FF2B5EF4-FFF2-40B4-BE49-F238E27FC236}">
                  <a16:creationId xmlns:a16="http://schemas.microsoft.com/office/drawing/2014/main" id="{6474120F-587C-417E-B732-2C5734305122}"/>
                </a:ext>
              </a:extLst>
            </p:cNvPr>
            <p:cNvSpPr>
              <a:spLocks noChangeArrowheads="1"/>
            </p:cNvSpPr>
            <p:nvPr/>
          </p:nvSpPr>
          <p:spPr bwMode="auto">
            <a:xfrm>
              <a:off x="3633788" y="1284288"/>
              <a:ext cx="1588" cy="1588"/>
            </a:xfrm>
            <a:prstGeom prst="rect">
              <a:avLst/>
            </a:prstGeom>
            <a:grpFill/>
            <a:ln w="3175">
              <a:no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cs typeface="+mn-ea"/>
                <a:sym typeface="+mn-lt"/>
              </a:endParaRPr>
            </a:p>
          </p:txBody>
        </p:sp>
        <p:sp>
          <p:nvSpPr>
            <p:cNvPr id="23" name="Freeform 10">
              <a:extLst>
                <a:ext uri="{FF2B5EF4-FFF2-40B4-BE49-F238E27FC236}">
                  <a16:creationId xmlns:a16="http://schemas.microsoft.com/office/drawing/2014/main" id="{E87BEAAA-2F54-4CCB-8184-AA3C571869A7}"/>
                </a:ext>
              </a:extLst>
            </p:cNvPr>
            <p:cNvSpPr>
              <a:spLocks/>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w="3175">
              <a:no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cs typeface="+mn-ea"/>
                <a:sym typeface="+mn-lt"/>
              </a:endParaRPr>
            </a:p>
          </p:txBody>
        </p:sp>
        <p:sp>
          <p:nvSpPr>
            <p:cNvPr id="24" name="Freeform 11">
              <a:extLst>
                <a:ext uri="{FF2B5EF4-FFF2-40B4-BE49-F238E27FC236}">
                  <a16:creationId xmlns:a16="http://schemas.microsoft.com/office/drawing/2014/main" id="{4DC75C46-182A-49CC-98A8-3DCE8C15870D}"/>
                </a:ext>
              </a:extLst>
            </p:cNvPr>
            <p:cNvSpPr>
              <a:spLocks/>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w="3175">
              <a:no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cs typeface="+mn-ea"/>
                <a:sym typeface="+mn-lt"/>
              </a:endParaRPr>
            </a:p>
          </p:txBody>
        </p:sp>
        <p:sp>
          <p:nvSpPr>
            <p:cNvPr id="25" name="Freeform 12">
              <a:extLst>
                <a:ext uri="{FF2B5EF4-FFF2-40B4-BE49-F238E27FC236}">
                  <a16:creationId xmlns:a16="http://schemas.microsoft.com/office/drawing/2014/main" id="{38C1E707-568A-492A-9E46-DFCF4BA004A6}"/>
                </a:ext>
              </a:extLst>
            </p:cNvPr>
            <p:cNvSpPr>
              <a:spLocks/>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w="3175">
              <a:no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cs typeface="+mn-ea"/>
                <a:sym typeface="+mn-lt"/>
              </a:endParaRPr>
            </a:p>
          </p:txBody>
        </p:sp>
        <p:sp>
          <p:nvSpPr>
            <p:cNvPr id="26" name="Freeform 13">
              <a:extLst>
                <a:ext uri="{FF2B5EF4-FFF2-40B4-BE49-F238E27FC236}">
                  <a16:creationId xmlns:a16="http://schemas.microsoft.com/office/drawing/2014/main" id="{67A1AD12-63C8-4914-A4E5-82951FB3E675}"/>
                </a:ext>
              </a:extLst>
            </p:cNvPr>
            <p:cNvSpPr>
              <a:spLocks/>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w="3175">
              <a:noFill/>
            </a:ln>
            <a:effectLst>
              <a:outerShdw blurRad="558800" dist="38100" dir="8100000" algn="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cs typeface="+mn-ea"/>
                <a:sym typeface="+mn-lt"/>
              </a:endParaRPr>
            </a:p>
          </p:txBody>
        </p:sp>
      </p:grpSp>
      <p:sp>
        <p:nvSpPr>
          <p:cNvPr id="27" name="Hộp Văn bản 26">
            <a:extLst>
              <a:ext uri="{FF2B5EF4-FFF2-40B4-BE49-F238E27FC236}">
                <a16:creationId xmlns:a16="http://schemas.microsoft.com/office/drawing/2014/main" id="{651D56D8-2229-84A1-D3BF-F68AE22439D2}"/>
              </a:ext>
            </a:extLst>
          </p:cNvPr>
          <p:cNvSpPr txBox="1"/>
          <p:nvPr/>
        </p:nvSpPr>
        <p:spPr>
          <a:xfrm>
            <a:off x="6096000" y="152400"/>
            <a:ext cx="6172200" cy="584775"/>
          </a:xfrm>
          <a:prstGeom prst="rect">
            <a:avLst/>
          </a:prstGeom>
          <a:noFill/>
          <a:effectLst/>
        </p:spPr>
        <p:txBody>
          <a:bodyPr wrap="square" rtlCol="0">
            <a:spAutoFit/>
          </a:bodyPr>
          <a:lstStyle/>
          <a:p>
            <a:r>
              <a:rPr lang="en-US" sz="32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32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79193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49" presetClass="entr" presetSubtype="0" decel="10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style.rotation</p:attrName>
                                        </p:attrNameLst>
                                      </p:cBhvr>
                                      <p:tavLst>
                                        <p:tav tm="0">
                                          <p:val>
                                            <p:fltVal val="360"/>
                                          </p:val>
                                        </p:tav>
                                        <p:tav tm="100000">
                                          <p:val>
                                            <p:fltVal val="0"/>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 calcmode="lin" valueType="num">
                                      <p:cBhvr>
                                        <p:cTn id="25" dur="500" fill="hold"/>
                                        <p:tgtEl>
                                          <p:spTgt spid="7"/>
                                        </p:tgtEl>
                                        <p:attrNameLst>
                                          <p:attrName>style.rotation</p:attrName>
                                        </p:attrNameLst>
                                      </p:cBhvr>
                                      <p:tavLst>
                                        <p:tav tm="0">
                                          <p:val>
                                            <p:fltVal val="360"/>
                                          </p:val>
                                        </p:tav>
                                        <p:tav tm="100000">
                                          <p:val>
                                            <p:fltVal val="0"/>
                                          </p:val>
                                        </p:tav>
                                      </p:tavLst>
                                    </p:anim>
                                    <p:animEffect transition="in" filter="fade">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 calcmode="lin" valueType="num">
                                      <p:cBhvr>
                                        <p:cTn id="36" dur="500" fill="hold"/>
                                        <p:tgtEl>
                                          <p:spTgt spid="10"/>
                                        </p:tgtEl>
                                        <p:attrNameLst>
                                          <p:attrName>style.rotation</p:attrName>
                                        </p:attrNameLst>
                                      </p:cBhvr>
                                      <p:tavLst>
                                        <p:tav tm="0">
                                          <p:val>
                                            <p:fltVal val="360"/>
                                          </p:val>
                                        </p:tav>
                                        <p:tav tm="100000">
                                          <p:val>
                                            <p:fltVal val="0"/>
                                          </p:val>
                                        </p:tav>
                                      </p:tavLst>
                                    </p:anim>
                                    <p:animEffect transition="in" filter="fade">
                                      <p:cBhvr>
                                        <p:cTn id="37" dur="500"/>
                                        <p:tgtEl>
                                          <p:spTgt spid="1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360"/>
                                          </p:val>
                                        </p:tav>
                                        <p:tav tm="100000">
                                          <p:val>
                                            <p:fltVal val="0"/>
                                          </p:val>
                                        </p:tav>
                                      </p:tavLst>
                                    </p:anim>
                                    <p:animEffect transition="in" filter="fade">
                                      <p:cBhvr>
                                        <p:cTn id="48" dur="500"/>
                                        <p:tgtEl>
                                          <p:spTgt spid="1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par>
                          <p:cTn id="52" fill="hold">
                            <p:stCondLst>
                              <p:cond delay="500"/>
                            </p:stCondLst>
                            <p:childTnLst>
                              <p:par>
                                <p:cTn id="53" presetID="42"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FILL" val="a1"/>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18.xml><?xml version="1.0" encoding="utf-8"?>
<p:tagLst xmlns:a="http://schemas.openxmlformats.org/drawingml/2006/main" xmlns:r="http://schemas.openxmlformats.org/officeDocument/2006/relationships" xmlns:p="http://schemas.openxmlformats.org/presentationml/2006/main">
  <p:tag name="FILL" val="a1"/>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FILL" val="a1"/>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FILL" val="a1"/>
</p:tagLst>
</file>

<file path=ppt/tags/tag24.xml><?xml version="1.0" encoding="utf-8"?>
<p:tagLst xmlns:a="http://schemas.openxmlformats.org/drawingml/2006/main" xmlns:r="http://schemas.openxmlformats.org/officeDocument/2006/relationships" xmlns:p="http://schemas.openxmlformats.org/presentationml/2006/main">
  <p:tag name="FILL" val="a1"/>
</p:tagLst>
</file>

<file path=ppt/tags/tag25.xml><?xml version="1.0" encoding="utf-8"?>
<p:tagLst xmlns:a="http://schemas.openxmlformats.org/drawingml/2006/main" xmlns:r="http://schemas.openxmlformats.org/officeDocument/2006/relationships" xmlns:p="http://schemas.openxmlformats.org/presentationml/2006/main">
  <p:tag name="FILL" val="a1"/>
</p:tagLst>
</file>

<file path=ppt/tags/tag26.xml><?xml version="1.0" encoding="utf-8"?>
<p:tagLst xmlns:a="http://schemas.openxmlformats.org/drawingml/2006/main" xmlns:r="http://schemas.openxmlformats.org/officeDocument/2006/relationships" xmlns:p="http://schemas.openxmlformats.org/presentationml/2006/main">
  <p:tag name="FILL" val="a1"/>
</p:tagLst>
</file>

<file path=ppt/tags/tag27.xml><?xml version="1.0" encoding="utf-8"?>
<p:tagLst xmlns:a="http://schemas.openxmlformats.org/drawingml/2006/main" xmlns:r="http://schemas.openxmlformats.org/officeDocument/2006/relationships" xmlns:p="http://schemas.openxmlformats.org/presentationml/2006/main">
  <p:tag name="FILL" val="a1"/>
</p:tagLst>
</file>

<file path=ppt/tags/tag28.xml><?xml version="1.0" encoding="utf-8"?>
<p:tagLst xmlns:a="http://schemas.openxmlformats.org/drawingml/2006/main" xmlns:r="http://schemas.openxmlformats.org/officeDocument/2006/relationships" xmlns:p="http://schemas.openxmlformats.org/presentationml/2006/main">
  <p:tag name="FILL" val="a1"/>
</p:tagLst>
</file>

<file path=ppt/tags/tag29.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FILL" val="a1"/>
</p:tagLst>
</file>

<file path=ppt/tags/tag31.xml><?xml version="1.0" encoding="utf-8"?>
<p:tagLst xmlns:a="http://schemas.openxmlformats.org/drawingml/2006/main" xmlns:r="http://schemas.openxmlformats.org/officeDocument/2006/relationships" xmlns:p="http://schemas.openxmlformats.org/presentationml/2006/main">
  <p:tag name="FILL" val="a1"/>
</p:tagLst>
</file>

<file path=ppt/tags/tag32.xml><?xml version="1.0" encoding="utf-8"?>
<p:tagLst xmlns:a="http://schemas.openxmlformats.org/drawingml/2006/main" xmlns:r="http://schemas.openxmlformats.org/officeDocument/2006/relationships" xmlns:p="http://schemas.openxmlformats.org/presentationml/2006/main">
  <p:tag name="FILL" val="a1"/>
</p:tagLst>
</file>

<file path=ppt/tags/tag33.xml><?xml version="1.0" encoding="utf-8"?>
<p:tagLst xmlns:a="http://schemas.openxmlformats.org/drawingml/2006/main" xmlns:r="http://schemas.openxmlformats.org/officeDocument/2006/relationships" xmlns:p="http://schemas.openxmlformats.org/presentationml/2006/main">
  <p:tag name="FILL" val="a1"/>
</p:tagLst>
</file>

<file path=ppt/tags/tag34.xml><?xml version="1.0" encoding="utf-8"?>
<p:tagLst xmlns:a="http://schemas.openxmlformats.org/drawingml/2006/main" xmlns:r="http://schemas.openxmlformats.org/officeDocument/2006/relationships" xmlns:p="http://schemas.openxmlformats.org/presentationml/2006/main">
  <p:tag name="FILL" val="a1"/>
</p:tagLst>
</file>

<file path=ppt/tags/tag35.xml><?xml version="1.0" encoding="utf-8"?>
<p:tagLst xmlns:a="http://schemas.openxmlformats.org/drawingml/2006/main" xmlns:r="http://schemas.openxmlformats.org/officeDocument/2006/relationships" xmlns:p="http://schemas.openxmlformats.org/presentationml/2006/main">
  <p:tag name="FILL" val="a1"/>
</p:tagLst>
</file>

<file path=ppt/tags/tag36.xml><?xml version="1.0" encoding="utf-8"?>
<p:tagLst xmlns:a="http://schemas.openxmlformats.org/drawingml/2006/main" xmlns:r="http://schemas.openxmlformats.org/officeDocument/2006/relationships" xmlns:p="http://schemas.openxmlformats.org/presentationml/2006/main">
  <p:tag name="FILL" val="a1"/>
</p:tagLst>
</file>

<file path=ppt/tags/tag37.xml><?xml version="1.0" encoding="utf-8"?>
<p:tagLst xmlns:a="http://schemas.openxmlformats.org/drawingml/2006/main" xmlns:r="http://schemas.openxmlformats.org/officeDocument/2006/relationships" xmlns:p="http://schemas.openxmlformats.org/presentationml/2006/main">
  <p:tag name="FILL" val="a1"/>
</p:tagLst>
</file>

<file path=ppt/tags/tag38.xml><?xml version="1.0" encoding="utf-8"?>
<p:tagLst xmlns:a="http://schemas.openxmlformats.org/drawingml/2006/main" xmlns:r="http://schemas.openxmlformats.org/officeDocument/2006/relationships" xmlns:p="http://schemas.openxmlformats.org/presentationml/2006/main">
  <p:tag name="FILL" val="a1"/>
</p:tagLst>
</file>

<file path=ppt/tags/tag39.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40.xml><?xml version="1.0" encoding="utf-8"?>
<p:tagLst xmlns:a="http://schemas.openxmlformats.org/drawingml/2006/main" xmlns:r="http://schemas.openxmlformats.org/officeDocument/2006/relationships" xmlns:p="http://schemas.openxmlformats.org/presentationml/2006/main">
  <p:tag name="FILL" val="a1"/>
</p:tagLst>
</file>

<file path=ppt/tags/tag41.xml><?xml version="1.0" encoding="utf-8"?>
<p:tagLst xmlns:a="http://schemas.openxmlformats.org/drawingml/2006/main" xmlns:r="http://schemas.openxmlformats.org/officeDocument/2006/relationships" xmlns:p="http://schemas.openxmlformats.org/presentationml/2006/main">
  <p:tag name="FILL" val="a1"/>
</p:tagLst>
</file>

<file path=ppt/tags/tag42.xml><?xml version="1.0" encoding="utf-8"?>
<p:tagLst xmlns:a="http://schemas.openxmlformats.org/drawingml/2006/main" xmlns:r="http://schemas.openxmlformats.org/officeDocument/2006/relationships" xmlns:p="http://schemas.openxmlformats.org/presentationml/2006/main">
  <p:tag name="FILL" val="a1"/>
</p:tagLst>
</file>

<file path=ppt/tags/tag43.xml><?xml version="1.0" encoding="utf-8"?>
<p:tagLst xmlns:a="http://schemas.openxmlformats.org/drawingml/2006/main" xmlns:r="http://schemas.openxmlformats.org/officeDocument/2006/relationships" xmlns:p="http://schemas.openxmlformats.org/presentationml/2006/main">
  <p:tag name="FILL" val="a1"/>
</p:tagLst>
</file>

<file path=ppt/tags/tag44.xml><?xml version="1.0" encoding="utf-8"?>
<p:tagLst xmlns:a="http://schemas.openxmlformats.org/drawingml/2006/main" xmlns:r="http://schemas.openxmlformats.org/officeDocument/2006/relationships" xmlns:p="http://schemas.openxmlformats.org/presentationml/2006/main">
  <p:tag name="FILL" val="a1"/>
</p:tagLst>
</file>

<file path=ppt/tags/tag45.xml><?xml version="1.0" encoding="utf-8"?>
<p:tagLst xmlns:a="http://schemas.openxmlformats.org/drawingml/2006/main" xmlns:r="http://schemas.openxmlformats.org/officeDocument/2006/relationships" xmlns:p="http://schemas.openxmlformats.org/presentationml/2006/main">
  <p:tag name="FILL" val="a1"/>
</p:tagLst>
</file>

<file path=ppt/tags/tag46.xml><?xml version="1.0" encoding="utf-8"?>
<p:tagLst xmlns:a="http://schemas.openxmlformats.org/drawingml/2006/main" xmlns:r="http://schemas.openxmlformats.org/officeDocument/2006/relationships" xmlns:p="http://schemas.openxmlformats.org/presentationml/2006/main">
  <p:tag name="FILL" val="a1"/>
</p:tagLst>
</file>

<file path=ppt/tags/tag47.xml><?xml version="1.0" encoding="utf-8"?>
<p:tagLst xmlns:a="http://schemas.openxmlformats.org/drawingml/2006/main" xmlns:r="http://schemas.openxmlformats.org/officeDocument/2006/relationships" xmlns:p="http://schemas.openxmlformats.org/presentationml/2006/main">
  <p:tag name="FILL" val="a1"/>
</p:tagLst>
</file>

<file path=ppt/tags/tag48.xml><?xml version="1.0" encoding="utf-8"?>
<p:tagLst xmlns:a="http://schemas.openxmlformats.org/drawingml/2006/main" xmlns:r="http://schemas.openxmlformats.org/officeDocument/2006/relationships" xmlns:p="http://schemas.openxmlformats.org/presentationml/2006/main">
  <p:tag name="FILL" val="a1"/>
</p:tagLst>
</file>

<file path=ppt/tags/tag49.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50.xml><?xml version="1.0" encoding="utf-8"?>
<p:tagLst xmlns:a="http://schemas.openxmlformats.org/drawingml/2006/main" xmlns:r="http://schemas.openxmlformats.org/officeDocument/2006/relationships" xmlns:p="http://schemas.openxmlformats.org/presentationml/2006/main">
  <p:tag name="FILL" val="a1"/>
</p:tagLst>
</file>

<file path=ppt/tags/tag51.xml><?xml version="1.0" encoding="utf-8"?>
<p:tagLst xmlns:a="http://schemas.openxmlformats.org/drawingml/2006/main" xmlns:r="http://schemas.openxmlformats.org/officeDocument/2006/relationships" xmlns:p="http://schemas.openxmlformats.org/presentationml/2006/main">
  <p:tag name="FILL" val="a1"/>
</p:tagLst>
</file>

<file path=ppt/tags/tag52.xml><?xml version="1.0" encoding="utf-8"?>
<p:tagLst xmlns:a="http://schemas.openxmlformats.org/drawingml/2006/main" xmlns:r="http://schemas.openxmlformats.org/officeDocument/2006/relationships" xmlns:p="http://schemas.openxmlformats.org/presentationml/2006/main">
  <p:tag name="FILL" val="a1"/>
</p:tagLst>
</file>

<file path=ppt/tags/tag53.xml><?xml version="1.0" encoding="utf-8"?>
<p:tagLst xmlns:a="http://schemas.openxmlformats.org/drawingml/2006/main" xmlns:r="http://schemas.openxmlformats.org/officeDocument/2006/relationships" xmlns:p="http://schemas.openxmlformats.org/presentationml/2006/main">
  <p:tag name="FILL" val="a1"/>
</p:tagLst>
</file>

<file path=ppt/tags/tag54.xml><?xml version="1.0" encoding="utf-8"?>
<p:tagLst xmlns:a="http://schemas.openxmlformats.org/drawingml/2006/main" xmlns:r="http://schemas.openxmlformats.org/officeDocument/2006/relationships" xmlns:p="http://schemas.openxmlformats.org/presentationml/2006/main">
  <p:tag name="FILL" val="a1"/>
</p:tagLst>
</file>

<file path=ppt/tags/tag55.xml><?xml version="1.0" encoding="utf-8"?>
<p:tagLst xmlns:a="http://schemas.openxmlformats.org/drawingml/2006/main" xmlns:r="http://schemas.openxmlformats.org/officeDocument/2006/relationships" xmlns:p="http://schemas.openxmlformats.org/presentationml/2006/main">
  <p:tag name="FILL" val="a1"/>
</p:tagLst>
</file>

<file path=ppt/tags/tag56.xml><?xml version="1.0" encoding="utf-8"?>
<p:tagLst xmlns:a="http://schemas.openxmlformats.org/drawingml/2006/main" xmlns:r="http://schemas.openxmlformats.org/officeDocument/2006/relationships" xmlns:p="http://schemas.openxmlformats.org/presentationml/2006/main">
  <p:tag name="FILL" val="a1"/>
</p:tagLst>
</file>

<file path=ppt/tags/tag57.xml><?xml version="1.0" encoding="utf-8"?>
<p:tagLst xmlns:a="http://schemas.openxmlformats.org/drawingml/2006/main" xmlns:r="http://schemas.openxmlformats.org/officeDocument/2006/relationships" xmlns:p="http://schemas.openxmlformats.org/presentationml/2006/main">
  <p:tag name="FILL" val="a1"/>
</p:tagLst>
</file>

<file path=ppt/tags/tag58.xml><?xml version="1.0" encoding="utf-8"?>
<p:tagLst xmlns:a="http://schemas.openxmlformats.org/drawingml/2006/main" xmlns:r="http://schemas.openxmlformats.org/officeDocument/2006/relationships" xmlns:p="http://schemas.openxmlformats.org/presentationml/2006/main">
  <p:tag name="FILL" val="a1"/>
</p:tagLst>
</file>

<file path=ppt/tags/tag59.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60.xml><?xml version="1.0" encoding="utf-8"?>
<p:tagLst xmlns:a="http://schemas.openxmlformats.org/drawingml/2006/main" xmlns:r="http://schemas.openxmlformats.org/officeDocument/2006/relationships" xmlns:p="http://schemas.openxmlformats.org/presentationml/2006/main">
  <p:tag name="FILL" val="a1"/>
</p:tagLst>
</file>

<file path=ppt/tags/tag61.xml><?xml version="1.0" encoding="utf-8"?>
<p:tagLst xmlns:a="http://schemas.openxmlformats.org/drawingml/2006/main" xmlns:r="http://schemas.openxmlformats.org/officeDocument/2006/relationships" xmlns:p="http://schemas.openxmlformats.org/presentationml/2006/main">
  <p:tag name="FILL" val="a1"/>
</p:tagLst>
</file>

<file path=ppt/tags/tag62.xml><?xml version="1.0" encoding="utf-8"?>
<p:tagLst xmlns:a="http://schemas.openxmlformats.org/drawingml/2006/main" xmlns:r="http://schemas.openxmlformats.org/officeDocument/2006/relationships" xmlns:p="http://schemas.openxmlformats.org/presentationml/2006/main">
  <p:tag name="FILL" val="a1"/>
</p:tagLst>
</file>

<file path=ppt/tags/tag63.xml><?xml version="1.0" encoding="utf-8"?>
<p:tagLst xmlns:a="http://schemas.openxmlformats.org/drawingml/2006/main" xmlns:r="http://schemas.openxmlformats.org/officeDocument/2006/relationships" xmlns:p="http://schemas.openxmlformats.org/presentationml/2006/main">
  <p:tag name="FILL" val="a1"/>
</p:tagLst>
</file>

<file path=ppt/tags/tag64.xml><?xml version="1.0" encoding="utf-8"?>
<p:tagLst xmlns:a="http://schemas.openxmlformats.org/drawingml/2006/main" xmlns:r="http://schemas.openxmlformats.org/officeDocument/2006/relationships" xmlns:p="http://schemas.openxmlformats.org/presentationml/2006/main">
  <p:tag name="FILL" val="a1"/>
</p:tagLst>
</file>

<file path=ppt/tags/tag65.xml><?xml version="1.0" encoding="utf-8"?>
<p:tagLst xmlns:a="http://schemas.openxmlformats.org/drawingml/2006/main" xmlns:r="http://schemas.openxmlformats.org/officeDocument/2006/relationships" xmlns:p="http://schemas.openxmlformats.org/presentationml/2006/main">
  <p:tag name="FILL" val="a1"/>
</p:tagLst>
</file>

<file path=ppt/tags/tag66.xml><?xml version="1.0" encoding="utf-8"?>
<p:tagLst xmlns:a="http://schemas.openxmlformats.org/drawingml/2006/main" xmlns:r="http://schemas.openxmlformats.org/officeDocument/2006/relationships" xmlns:p="http://schemas.openxmlformats.org/presentationml/2006/main">
  <p:tag name="FILL" val="a1"/>
</p:tagLst>
</file>

<file path=ppt/tags/tag67.xml><?xml version="1.0" encoding="utf-8"?>
<p:tagLst xmlns:a="http://schemas.openxmlformats.org/drawingml/2006/main" xmlns:r="http://schemas.openxmlformats.org/officeDocument/2006/relationships" xmlns:p="http://schemas.openxmlformats.org/presentationml/2006/main">
  <p:tag name="FILL" val="a1"/>
</p:tagLst>
</file>

<file path=ppt/tags/tag68.xml><?xml version="1.0" encoding="utf-8"?>
<p:tagLst xmlns:a="http://schemas.openxmlformats.org/drawingml/2006/main" xmlns:r="http://schemas.openxmlformats.org/officeDocument/2006/relationships" xmlns:p="http://schemas.openxmlformats.org/presentationml/2006/main">
  <p:tag name="FILL" val="a1"/>
</p:tagLst>
</file>

<file path=ppt/tags/tag69.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70.xml><?xml version="1.0" encoding="utf-8"?>
<p:tagLst xmlns:a="http://schemas.openxmlformats.org/drawingml/2006/main" xmlns:r="http://schemas.openxmlformats.org/officeDocument/2006/relationships" xmlns:p="http://schemas.openxmlformats.org/presentationml/2006/main">
  <p:tag name="FILL" val="a1"/>
</p:tagLst>
</file>

<file path=ppt/tags/tag71.xml><?xml version="1.0" encoding="utf-8"?>
<p:tagLst xmlns:a="http://schemas.openxmlformats.org/drawingml/2006/main" xmlns:r="http://schemas.openxmlformats.org/officeDocument/2006/relationships" xmlns:p="http://schemas.openxmlformats.org/presentationml/2006/main">
  <p:tag name="FILL" val="a1"/>
</p:tagLst>
</file>

<file path=ppt/tags/tag72.xml><?xml version="1.0" encoding="utf-8"?>
<p:tagLst xmlns:a="http://schemas.openxmlformats.org/drawingml/2006/main" xmlns:r="http://schemas.openxmlformats.org/officeDocument/2006/relationships" xmlns:p="http://schemas.openxmlformats.org/presentationml/2006/main">
  <p:tag name="FILL" val="a1"/>
</p:tagLst>
</file>

<file path=ppt/tags/tag73.xml><?xml version="1.0" encoding="utf-8"?>
<p:tagLst xmlns:a="http://schemas.openxmlformats.org/drawingml/2006/main" xmlns:r="http://schemas.openxmlformats.org/officeDocument/2006/relationships" xmlns:p="http://schemas.openxmlformats.org/presentationml/2006/main">
  <p:tag name="FILL" val="a1"/>
</p:tagLst>
</file>

<file path=ppt/tags/tag74.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4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874</TotalTime>
  <Words>3815</Words>
  <Application>Microsoft Office PowerPoint</Application>
  <PresentationFormat>Màn hình rộng</PresentationFormat>
  <Paragraphs>378</Paragraphs>
  <Slides>57</Slides>
  <Notes>14</Notes>
  <HiddenSlides>0</HiddenSlides>
  <MMClips>2</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57</vt:i4>
      </vt:variant>
    </vt:vector>
  </HeadingPairs>
  <TitlesOfParts>
    <vt:vector size="66" baseType="lpstr">
      <vt:lpstr>#9Slide03 Bebas Neue ZSmall</vt:lpstr>
      <vt:lpstr>#9Slide03 Cabin Condensed</vt:lpstr>
      <vt:lpstr>Arial</vt:lpstr>
      <vt:lpstr>Calibri</vt:lpstr>
      <vt:lpstr>Cambria Math</vt:lpstr>
      <vt:lpstr>OpenSans</vt:lpstr>
      <vt:lpstr>OpenSansBold</vt:lpstr>
      <vt:lpstr>Wingdings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 VÕ NHƯ QUỲNH</cp:lastModifiedBy>
  <cp:revision>71</cp:revision>
  <dcterms:created xsi:type="dcterms:W3CDTF">2022-01-18T13:54:22Z</dcterms:created>
  <dcterms:modified xsi:type="dcterms:W3CDTF">2024-10-16T21:26:43Z</dcterms:modified>
  <cp:category>9Slide.vn</cp:category>
  <cp:contentStatus>9Slide</cp:contentStatus>
</cp:coreProperties>
</file>