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90"/>
  </p:notesMasterIdLst>
  <p:sldIdLst>
    <p:sldId id="263" r:id="rId3"/>
    <p:sldId id="349" r:id="rId4"/>
    <p:sldId id="350" r:id="rId5"/>
    <p:sldId id="351" r:id="rId6"/>
    <p:sldId id="352" r:id="rId7"/>
    <p:sldId id="353" r:id="rId8"/>
    <p:sldId id="354" r:id="rId9"/>
    <p:sldId id="355" r:id="rId10"/>
    <p:sldId id="356" r:id="rId11"/>
    <p:sldId id="357" r:id="rId12"/>
    <p:sldId id="358" r:id="rId13"/>
    <p:sldId id="264" r:id="rId14"/>
    <p:sldId id="265" r:id="rId15"/>
    <p:sldId id="257" r:id="rId16"/>
    <p:sldId id="373" r:id="rId17"/>
    <p:sldId id="262" r:id="rId18"/>
    <p:sldId id="286" r:id="rId19"/>
    <p:sldId id="374" r:id="rId20"/>
    <p:sldId id="378" r:id="rId21"/>
    <p:sldId id="280" r:id="rId22"/>
    <p:sldId id="375" r:id="rId23"/>
    <p:sldId id="376" r:id="rId24"/>
    <p:sldId id="377" r:id="rId25"/>
    <p:sldId id="379" r:id="rId26"/>
    <p:sldId id="380" r:id="rId27"/>
    <p:sldId id="266" r:id="rId28"/>
    <p:sldId id="381" r:id="rId29"/>
    <p:sldId id="283" r:id="rId30"/>
    <p:sldId id="382" r:id="rId31"/>
    <p:sldId id="383" r:id="rId32"/>
    <p:sldId id="384" r:id="rId33"/>
    <p:sldId id="326" r:id="rId34"/>
    <p:sldId id="328" r:id="rId35"/>
    <p:sldId id="287" r:id="rId36"/>
    <p:sldId id="313" r:id="rId37"/>
    <p:sldId id="267" r:id="rId38"/>
    <p:sldId id="385" r:id="rId39"/>
    <p:sldId id="386" r:id="rId40"/>
    <p:sldId id="387" r:id="rId41"/>
    <p:sldId id="329" r:id="rId42"/>
    <p:sldId id="268" r:id="rId43"/>
    <p:sldId id="388" r:id="rId44"/>
    <p:sldId id="389" r:id="rId45"/>
    <p:sldId id="390" r:id="rId46"/>
    <p:sldId id="294" r:id="rId47"/>
    <p:sldId id="332" r:id="rId48"/>
    <p:sldId id="269" r:id="rId49"/>
    <p:sldId id="298" r:id="rId50"/>
    <p:sldId id="391" r:id="rId51"/>
    <p:sldId id="392" r:id="rId52"/>
    <p:sldId id="394" r:id="rId53"/>
    <p:sldId id="393" r:id="rId54"/>
    <p:sldId id="395" r:id="rId55"/>
    <p:sldId id="396" r:id="rId56"/>
    <p:sldId id="397" r:id="rId57"/>
    <p:sldId id="272" r:id="rId58"/>
    <p:sldId id="398" r:id="rId59"/>
    <p:sldId id="261" r:id="rId60"/>
    <p:sldId id="273" r:id="rId61"/>
    <p:sldId id="403" r:id="rId62"/>
    <p:sldId id="399" r:id="rId63"/>
    <p:sldId id="400" r:id="rId64"/>
    <p:sldId id="401" r:id="rId65"/>
    <p:sldId id="402" r:id="rId66"/>
    <p:sldId id="311" r:id="rId67"/>
    <p:sldId id="274" r:id="rId68"/>
    <p:sldId id="404" r:id="rId69"/>
    <p:sldId id="405" r:id="rId70"/>
    <p:sldId id="406" r:id="rId71"/>
    <p:sldId id="407" r:id="rId72"/>
    <p:sldId id="408" r:id="rId73"/>
    <p:sldId id="409" r:id="rId74"/>
    <p:sldId id="410" r:id="rId75"/>
    <p:sldId id="411" r:id="rId76"/>
    <p:sldId id="412" r:id="rId77"/>
    <p:sldId id="372" r:id="rId78"/>
    <p:sldId id="278" r:id="rId79"/>
    <p:sldId id="362" r:id="rId80"/>
    <p:sldId id="363" r:id="rId81"/>
    <p:sldId id="364" r:id="rId82"/>
    <p:sldId id="365" r:id="rId83"/>
    <p:sldId id="366" r:id="rId84"/>
    <p:sldId id="367" r:id="rId85"/>
    <p:sldId id="368" r:id="rId86"/>
    <p:sldId id="369" r:id="rId87"/>
    <p:sldId id="370" r:id="rId88"/>
    <p:sldId id="371"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1157" y="-26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notesMaster" Target="notesMasters/notes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9C12AA-8794-4042-AF57-ED77165253BF}"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1A4B45-2ED2-4619-9337-1CBF1E4D5E4E}" type="slidenum">
              <a:rPr lang="en-US" smtClean="0"/>
              <a:t>‹#›</a:t>
            </a:fld>
            <a:endParaRPr lang="en-US"/>
          </a:p>
        </p:txBody>
      </p:sp>
    </p:spTree>
    <p:extLst>
      <p:ext uri="{BB962C8B-B14F-4D97-AF65-F5344CB8AC3E}">
        <p14:creationId xmlns:p14="http://schemas.microsoft.com/office/powerpoint/2010/main" val="2033905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1/18/2024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6012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1/18/2024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2881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1/18/2024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9562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1/18/2024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3037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1/18/2024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2350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1/18/2024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17050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1/18/2024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43631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D27D59-6977-44DD-8E4E-5EC5FBCC1A34}" type="datetime1">
              <a:rPr lang="en-US" smtClean="0"/>
              <a:t>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865349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1/18/2024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9923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1/18/2024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6481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1/18/2024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26137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9.xml"/><Relationship Id="rId7" Type="http://schemas.openxmlformats.org/officeDocument/2006/relationships/tags" Target="../tags/tag4.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A52A102-8B58-1FAF-3EED-BE7510D3D62D}"/>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1/18/2024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B76AA5C-79BF-7971-C409-E604894AAD86}"/>
              </a:ext>
            </a:extLst>
          </p:cNvPr>
          <p:cNvSpPr/>
          <p:nvPr userDrawn="1"/>
        </p:nvSpPr>
        <p:spPr>
          <a:xfrm>
            <a:off x="4648200" y="-1295400"/>
            <a:ext cx="2942771" cy="1135743"/>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8BE0CB4-1E40-850B-AC8D-E19CBB232348}"/>
              </a:ext>
            </a:extLst>
          </p:cNvPr>
          <p:cNvSpPr/>
          <p:nvPr userDrawn="1"/>
        </p:nvSpPr>
        <p:spPr>
          <a:xfrm>
            <a:off x="3619500" y="7452178"/>
            <a:ext cx="5913748" cy="2282372"/>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11182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5CD6BA6A-6BB0-B4CE-286A-2A0E54EF2B07}"/>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1/18/2024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B8D0B0A-A497-6A1C-EDA7-D455625C35E3}"/>
              </a:ext>
            </a:extLst>
          </p:cNvPr>
          <p:cNvSpPr/>
          <p:nvPr userDrawn="1"/>
        </p:nvSpPr>
        <p:spPr>
          <a:xfrm>
            <a:off x="4660900" y="-1130300"/>
            <a:ext cx="2857500" cy="9779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083D56E-0516-5FBA-6B77-E9DC74709E2B}"/>
              </a:ext>
            </a:extLst>
          </p:cNvPr>
          <p:cNvSpPr/>
          <p:nvPr userDrawn="1"/>
        </p:nvSpPr>
        <p:spPr>
          <a:xfrm>
            <a:off x="4241799" y="7963128"/>
            <a:ext cx="4510899" cy="154373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540817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audio" Target="../media/audio1.wav"/><Relationship Id="rId16"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2.xml"/><Relationship Id="rId16"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sv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29.png"/><Relationship Id="rId7"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9.png"/><Relationship Id="rId7" Type="http://schemas.openxmlformats.org/officeDocument/2006/relationships/image" Target="../media/image42.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5.GIF"/><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9.sv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55.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44.png"/><Relationship Id="rId5" Type="http://schemas.openxmlformats.org/officeDocument/2006/relationships/tags" Target="../tags/tag11.xml"/><Relationship Id="rId10" Type="http://schemas.openxmlformats.org/officeDocument/2006/relationships/image" Target="../media/image29.png"/><Relationship Id="rId4" Type="http://schemas.openxmlformats.org/officeDocument/2006/relationships/tags" Target="../tags/tag10.xml"/><Relationship Id="rId9" Type="http://schemas.openxmlformats.org/officeDocument/2006/relationships/image" Target="../media/image28.png"/></Relationships>
</file>

<file path=ppt/slides/_rels/slide35.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tags" Target="../tags/tag26.xml"/><Relationship Id="rId3" Type="http://schemas.openxmlformats.org/officeDocument/2006/relationships/tags" Target="../tags/tag16.xml"/><Relationship Id="rId7" Type="http://schemas.openxmlformats.org/officeDocument/2006/relationships/tags" Target="../tags/tag20.xml"/><Relationship Id="rId12" Type="http://schemas.openxmlformats.org/officeDocument/2006/relationships/tags" Target="../tags/tag25.xml"/><Relationship Id="rId17" Type="http://schemas.openxmlformats.org/officeDocument/2006/relationships/image" Target="../media/image29.png"/><Relationship Id="rId2" Type="http://schemas.openxmlformats.org/officeDocument/2006/relationships/tags" Target="../tags/tag15.xml"/><Relationship Id="rId16" Type="http://schemas.openxmlformats.org/officeDocument/2006/relationships/image" Target="../media/image28.png"/><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tags" Target="../tags/tag24.xml"/><Relationship Id="rId5" Type="http://schemas.openxmlformats.org/officeDocument/2006/relationships/tags" Target="../tags/tag18.xml"/><Relationship Id="rId15" Type="http://schemas.openxmlformats.org/officeDocument/2006/relationships/slideLayout" Target="../slideLayouts/slideLayout1.xml"/><Relationship Id="rId10" Type="http://schemas.openxmlformats.org/officeDocument/2006/relationships/tags" Target="../tags/tag23.xml"/><Relationship Id="rId4" Type="http://schemas.openxmlformats.org/officeDocument/2006/relationships/tags" Target="../tags/tag17.xml"/><Relationship Id="rId9" Type="http://schemas.openxmlformats.org/officeDocument/2006/relationships/tags" Target="../tags/tag22.xml"/><Relationship Id="rId14" Type="http://schemas.openxmlformats.org/officeDocument/2006/relationships/tags" Target="../tags/tag2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audio" Target="../media/audio1.wav"/><Relationship Id="rId16"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png"/></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44.png"/><Relationship Id="rId5" Type="http://schemas.openxmlformats.org/officeDocument/2006/relationships/image" Target="../media/image29.png"/><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30.png"/><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audio" Target="../media/audio1.wav"/><Relationship Id="rId16"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0.png"/><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29.png"/></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30.png"/><Relationship Id="rId4" Type="http://schemas.openxmlformats.org/officeDocument/2006/relationships/image" Target="../media/image31.png"/></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1.png"/></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1.png"/></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5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29.png"/><Relationship Id="rId7" Type="http://schemas.openxmlformats.org/officeDocument/2006/relationships/image" Target="../media/image67.jpe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66.jpeg"/><Relationship Id="rId11" Type="http://schemas.openxmlformats.org/officeDocument/2006/relationships/image" Target="../media/image71.jpeg"/><Relationship Id="rId5" Type="http://schemas.openxmlformats.org/officeDocument/2006/relationships/image" Target="../media/image65.pn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audio" Target="../media/audio1.wav"/><Relationship Id="rId16"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1.png"/></Relationships>
</file>

<file path=ppt/slides/_rels/slide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png"/></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36.png"/></Relationships>
</file>

<file path=ppt/slides/_rels/slide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6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6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1.png"/></Relationships>
</file>

<file path=ppt/slides/_rels/slide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6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5.jpeg"/><Relationship Id="rId2" Type="http://schemas.openxmlformats.org/officeDocument/2006/relationships/audio" Target="../media/audio1.wav"/><Relationship Id="rId16"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7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svg"/><Relationship Id="rId7" Type="http://schemas.openxmlformats.org/officeDocument/2006/relationships/image" Target="../media/image83.svg"/><Relationship Id="rId2"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svg"/><Relationship Id="rId10" Type="http://schemas.openxmlformats.org/officeDocument/2006/relationships/image" Target="../media/image58.png"/><Relationship Id="rId4" Type="http://schemas.openxmlformats.org/officeDocument/2006/relationships/image" Target="../media/image80.png"/><Relationship Id="rId9" Type="http://schemas.openxmlformats.org/officeDocument/2006/relationships/image" Target="../media/image85.svg"/></Relationships>
</file>

<file path=ppt/slides/_rels/slide7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svg"/><Relationship Id="rId7" Type="http://schemas.openxmlformats.org/officeDocument/2006/relationships/image" Target="../media/image83.svg"/><Relationship Id="rId2"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svg"/><Relationship Id="rId10" Type="http://schemas.openxmlformats.org/officeDocument/2006/relationships/image" Target="../media/image58.png"/><Relationship Id="rId4" Type="http://schemas.openxmlformats.org/officeDocument/2006/relationships/image" Target="../media/image80.png"/><Relationship Id="rId9" Type="http://schemas.openxmlformats.org/officeDocument/2006/relationships/image" Target="../media/image85.svg"/></Relationships>
</file>

<file path=ppt/slides/_rels/slide7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svg"/><Relationship Id="rId7" Type="http://schemas.openxmlformats.org/officeDocument/2006/relationships/image" Target="../media/image83.svg"/><Relationship Id="rId2"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svg"/><Relationship Id="rId10" Type="http://schemas.openxmlformats.org/officeDocument/2006/relationships/image" Target="../media/image58.png"/><Relationship Id="rId4" Type="http://schemas.openxmlformats.org/officeDocument/2006/relationships/image" Target="../media/image80.png"/><Relationship Id="rId9" Type="http://schemas.openxmlformats.org/officeDocument/2006/relationships/image" Target="../media/image85.svg"/></Relationships>
</file>

<file path=ppt/slides/_rels/slide7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svg"/><Relationship Id="rId7" Type="http://schemas.openxmlformats.org/officeDocument/2006/relationships/image" Target="../media/image83.svg"/><Relationship Id="rId2"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svg"/><Relationship Id="rId10" Type="http://schemas.openxmlformats.org/officeDocument/2006/relationships/image" Target="../media/image58.png"/><Relationship Id="rId4" Type="http://schemas.openxmlformats.org/officeDocument/2006/relationships/image" Target="../media/image80.png"/><Relationship Id="rId9" Type="http://schemas.openxmlformats.org/officeDocument/2006/relationships/image" Target="../media/image85.svg"/></Relationships>
</file>

<file path=ppt/slides/_rels/slide7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svg"/><Relationship Id="rId7" Type="http://schemas.openxmlformats.org/officeDocument/2006/relationships/image" Target="../media/image83.svg"/><Relationship Id="rId2"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82.png"/><Relationship Id="rId11" Type="http://schemas.openxmlformats.org/officeDocument/2006/relationships/image" Target="../media/image86.png"/><Relationship Id="rId5" Type="http://schemas.openxmlformats.org/officeDocument/2006/relationships/image" Target="../media/image81.svg"/><Relationship Id="rId10" Type="http://schemas.openxmlformats.org/officeDocument/2006/relationships/image" Target="../media/image58.png"/><Relationship Id="rId4" Type="http://schemas.openxmlformats.org/officeDocument/2006/relationships/image" Target="../media/image80.png"/><Relationship Id="rId9" Type="http://schemas.openxmlformats.org/officeDocument/2006/relationships/image" Target="../media/image85.svg"/></Relationships>
</file>

<file path=ppt/slides/_rels/slide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svg"/><Relationship Id="rId7" Type="http://schemas.openxmlformats.org/officeDocument/2006/relationships/image" Target="../media/image83.sv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svg"/><Relationship Id="rId10" Type="http://schemas.openxmlformats.org/officeDocument/2006/relationships/image" Target="../media/image58.png"/><Relationship Id="rId4" Type="http://schemas.openxmlformats.org/officeDocument/2006/relationships/image" Target="../media/image80.png"/><Relationship Id="rId9" Type="http://schemas.openxmlformats.org/officeDocument/2006/relationships/image" Target="../media/image85.svg"/></Relationships>
</file>

<file path=ppt/slides/_rels/slide7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svg"/><Relationship Id="rId7" Type="http://schemas.openxmlformats.org/officeDocument/2006/relationships/image" Target="../media/image83.sv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svg"/><Relationship Id="rId10" Type="http://schemas.openxmlformats.org/officeDocument/2006/relationships/image" Target="../media/image58.png"/><Relationship Id="rId4" Type="http://schemas.openxmlformats.org/officeDocument/2006/relationships/image" Target="../media/image80.png"/><Relationship Id="rId9" Type="http://schemas.openxmlformats.org/officeDocument/2006/relationships/image" Target="../media/image85.svg"/></Relationships>
</file>

<file path=ppt/slides/_rels/slide7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svg"/><Relationship Id="rId7" Type="http://schemas.openxmlformats.org/officeDocument/2006/relationships/image" Target="../media/image83.sv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svg"/><Relationship Id="rId10" Type="http://schemas.openxmlformats.org/officeDocument/2006/relationships/image" Target="../media/image58.png"/><Relationship Id="rId4" Type="http://schemas.openxmlformats.org/officeDocument/2006/relationships/image" Target="../media/image80.png"/><Relationship Id="rId9" Type="http://schemas.openxmlformats.org/officeDocument/2006/relationships/image" Target="../media/image85.sv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audio" Target="../media/audio1.wav"/><Relationship Id="rId16"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png"/></Relationships>
</file>

<file path=ppt/slides/_rels/slide8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svg"/><Relationship Id="rId7" Type="http://schemas.openxmlformats.org/officeDocument/2006/relationships/image" Target="../media/image83.sv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svg"/><Relationship Id="rId10" Type="http://schemas.openxmlformats.org/officeDocument/2006/relationships/image" Target="../media/image58.png"/><Relationship Id="rId4" Type="http://schemas.openxmlformats.org/officeDocument/2006/relationships/image" Target="../media/image80.png"/><Relationship Id="rId9" Type="http://schemas.openxmlformats.org/officeDocument/2006/relationships/image" Target="../media/image85.svg"/></Relationships>
</file>

<file path=ppt/slides/_rels/slide8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svg"/><Relationship Id="rId7" Type="http://schemas.openxmlformats.org/officeDocument/2006/relationships/image" Target="../media/image83.sv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svg"/><Relationship Id="rId10" Type="http://schemas.openxmlformats.org/officeDocument/2006/relationships/image" Target="../media/image58.png"/><Relationship Id="rId4" Type="http://schemas.openxmlformats.org/officeDocument/2006/relationships/image" Target="../media/image80.png"/><Relationship Id="rId9" Type="http://schemas.openxmlformats.org/officeDocument/2006/relationships/image" Target="../media/image85.svg"/></Relationships>
</file>

<file path=ppt/slides/_rels/slide8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svg"/><Relationship Id="rId7" Type="http://schemas.openxmlformats.org/officeDocument/2006/relationships/image" Target="../media/image83.sv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svg"/><Relationship Id="rId10" Type="http://schemas.openxmlformats.org/officeDocument/2006/relationships/image" Target="../media/image58.png"/><Relationship Id="rId4" Type="http://schemas.openxmlformats.org/officeDocument/2006/relationships/image" Target="../media/image80.png"/><Relationship Id="rId9" Type="http://schemas.openxmlformats.org/officeDocument/2006/relationships/image" Target="../media/image85.svg"/></Relationships>
</file>

<file path=ppt/slides/_rels/slide8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svg"/><Relationship Id="rId7" Type="http://schemas.openxmlformats.org/officeDocument/2006/relationships/image" Target="../media/image83.sv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svg"/><Relationship Id="rId10" Type="http://schemas.openxmlformats.org/officeDocument/2006/relationships/image" Target="../media/image58.png"/><Relationship Id="rId4" Type="http://schemas.openxmlformats.org/officeDocument/2006/relationships/image" Target="../media/image80.png"/><Relationship Id="rId9" Type="http://schemas.openxmlformats.org/officeDocument/2006/relationships/image" Target="../media/image85.svg"/></Relationships>
</file>

<file path=ppt/slides/_rels/slide8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svg"/><Relationship Id="rId7" Type="http://schemas.openxmlformats.org/officeDocument/2006/relationships/image" Target="../media/image83.sv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svg"/><Relationship Id="rId10" Type="http://schemas.openxmlformats.org/officeDocument/2006/relationships/image" Target="../media/image58.png"/><Relationship Id="rId4" Type="http://schemas.openxmlformats.org/officeDocument/2006/relationships/image" Target="../media/image80.png"/><Relationship Id="rId9" Type="http://schemas.openxmlformats.org/officeDocument/2006/relationships/image" Target="../media/image85.svg"/></Relationships>
</file>

<file path=ppt/slides/_rels/slide8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svg"/><Relationship Id="rId7" Type="http://schemas.openxmlformats.org/officeDocument/2006/relationships/image" Target="../media/image83.sv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svg"/><Relationship Id="rId10" Type="http://schemas.openxmlformats.org/officeDocument/2006/relationships/image" Target="../media/image58.png"/><Relationship Id="rId4" Type="http://schemas.openxmlformats.org/officeDocument/2006/relationships/image" Target="../media/image80.png"/><Relationship Id="rId9" Type="http://schemas.openxmlformats.org/officeDocument/2006/relationships/image" Target="../media/image85.svg"/></Relationships>
</file>

<file path=ppt/slides/_rels/slide8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svg"/><Relationship Id="rId7" Type="http://schemas.openxmlformats.org/officeDocument/2006/relationships/image" Target="../media/image83.sv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svg"/><Relationship Id="rId10" Type="http://schemas.openxmlformats.org/officeDocument/2006/relationships/image" Target="../media/image58.png"/><Relationship Id="rId4" Type="http://schemas.openxmlformats.org/officeDocument/2006/relationships/image" Target="../media/image80.png"/><Relationship Id="rId9" Type="http://schemas.openxmlformats.org/officeDocument/2006/relationships/image" Target="../media/image85.svg"/></Relationships>
</file>

<file path=ppt/slides/_rels/slide8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audio" Target="../media/audio1.wav"/><Relationship Id="rId16"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7818BC-E74E-04CD-8702-005B5AA35354}"/>
              </a:ext>
            </a:extLst>
          </p:cNvPr>
          <p:cNvPicPr>
            <a:picLocks noChangeAspect="1"/>
          </p:cNvPicPr>
          <p:nvPr/>
        </p:nvPicPr>
        <p:blipFill rotWithShape="1">
          <a:blip r:embed="rId2">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6E4313D7-A81D-38C3-8847-2FE017BB8FA9}"/>
              </a:ext>
            </a:extLst>
          </p:cNvPr>
          <p:cNvGrpSpPr/>
          <p:nvPr/>
        </p:nvGrpSpPr>
        <p:grpSpPr>
          <a:xfrm>
            <a:off x="1954040" y="1618840"/>
            <a:ext cx="8283920" cy="2140360"/>
            <a:chOff x="1919335" y="657386"/>
            <a:chExt cx="8283920" cy="2140360"/>
          </a:xfrm>
        </p:grpSpPr>
        <p:sp>
          <p:nvSpPr>
            <p:cNvPr id="8" name="Rectangle: Rounded Corners 7">
              <a:extLst>
                <a:ext uri="{FF2B5EF4-FFF2-40B4-BE49-F238E27FC236}">
                  <a16:creationId xmlns:a16="http://schemas.microsoft.com/office/drawing/2014/main" id="{D486AE8E-44C8-1CD7-D765-D19C15F47150}"/>
                </a:ext>
              </a:extLst>
            </p:cNvPr>
            <p:cNvSpPr/>
            <p:nvPr/>
          </p:nvSpPr>
          <p:spPr>
            <a:xfrm>
              <a:off x="1919335" y="657386"/>
              <a:ext cx="8283920" cy="2140360"/>
            </a:xfrm>
            <a:prstGeom prst="roundRect">
              <a:avLst/>
            </a:prstGeom>
            <a:solidFill>
              <a:srgbClr val="FFEBBB"/>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Channel URL">
              <a:extLst>
                <a:ext uri="{FF2B5EF4-FFF2-40B4-BE49-F238E27FC236}">
                  <a16:creationId xmlns:a16="http://schemas.microsoft.com/office/drawing/2014/main" id="{94A36AE8-B78D-2CF8-049C-DDC9F2CA72D5}"/>
                </a:ext>
              </a:extLst>
            </p:cNvPr>
            <p:cNvSpPr txBox="1"/>
            <p:nvPr/>
          </p:nvSpPr>
          <p:spPr>
            <a:xfrm>
              <a:off x="2129073" y="835751"/>
              <a:ext cx="7864444" cy="178363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KÍNH CHÀO THẦY CÔ</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CÙNG CÁC EM HỌC SINH</a:t>
              </a:r>
              <a:endParaRPr kumimoji="0" lang="vi-VN" sz="4800" b="1"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F758592C-E407-4004-D17A-06C4B63F8579}"/>
              </a:ext>
            </a:extLst>
          </p:cNvPr>
          <p:cNvGrpSpPr/>
          <p:nvPr/>
        </p:nvGrpSpPr>
        <p:grpSpPr>
          <a:xfrm>
            <a:off x="2948940" y="4020458"/>
            <a:ext cx="6294120" cy="1534522"/>
            <a:chOff x="2948940" y="4020458"/>
            <a:chExt cx="6294120" cy="1534522"/>
          </a:xfrm>
        </p:grpSpPr>
        <p:sp>
          <p:nvSpPr>
            <p:cNvPr id="11" name="Rectangle 10">
              <a:extLst>
                <a:ext uri="{FF2B5EF4-FFF2-40B4-BE49-F238E27FC236}">
                  <a16:creationId xmlns:a16="http://schemas.microsoft.com/office/drawing/2014/main" id="{C0294E0D-0561-7DE1-5F15-3FA639402272}"/>
                </a:ext>
              </a:extLst>
            </p:cNvPr>
            <p:cNvSpPr/>
            <p:nvPr/>
          </p:nvSpPr>
          <p:spPr>
            <a:xfrm>
              <a:off x="2948940" y="4020458"/>
              <a:ext cx="6294120" cy="153452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Channel URL">
              <a:extLst>
                <a:ext uri="{FF2B5EF4-FFF2-40B4-BE49-F238E27FC236}">
                  <a16:creationId xmlns:a16="http://schemas.microsoft.com/office/drawing/2014/main" id="{01C2F190-C8EB-EE3B-7E87-0098B29DA081}"/>
                </a:ext>
              </a:extLst>
            </p:cNvPr>
            <p:cNvSpPr txBox="1"/>
            <p:nvPr/>
          </p:nvSpPr>
          <p:spPr>
            <a:xfrm>
              <a:off x="3032760" y="4107308"/>
              <a:ext cx="6126480" cy="136082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D58"/>
                  </a:solidFill>
                  <a:effectLst/>
                  <a:uLnTx/>
                  <a:uFillTx/>
                  <a:latin typeface="Arial" panose="020B0604020202020204" pitchFamily="34" charset="0"/>
                  <a:ea typeface="Tahoma" panose="020B0604030504040204" pitchFamily="34" charset="0"/>
                  <a:cs typeface="Arial" panose="020B0604020202020204" pitchFamily="34" charset="0"/>
                </a:rPr>
                <a:t>HOÁ HỌC 11 – CTST</a:t>
              </a:r>
              <a:endParaRPr kumimoji="0" lang="vi-VN" sz="3600" b="1" i="0" u="none" strike="noStrike" kern="1200" cap="none" spc="0" normalizeH="0" baseline="0" noProof="0" dirty="0">
                <a:ln>
                  <a:noFill/>
                </a:ln>
                <a:solidFill>
                  <a:srgbClr val="FF0D58"/>
                </a:solidFill>
                <a:effectLst/>
                <a:uLnTx/>
                <a:uFillTx/>
                <a:latin typeface="Arial" panose="020B0604020202020204" pitchFamily="34" charset="0"/>
                <a:ea typeface="Tahoma" panose="020B0604030504040204" pitchFamily="34" charset="0"/>
                <a:cs typeface="Arial" panose="020B060402020202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D58"/>
                  </a:solidFill>
                  <a:effectLst/>
                  <a:uLnTx/>
                  <a:uFillTx/>
                  <a:latin typeface="Arial" panose="020B0604020202020204" pitchFamily="34" charset="0"/>
                  <a:ea typeface="Tahoma" panose="020B0604030504040204" pitchFamily="34" charset="0"/>
                  <a:cs typeface="Arial" panose="020B0604020202020204" pitchFamily="34" charset="0"/>
                </a:rPr>
                <a:t>Năm</a:t>
              </a:r>
              <a:r>
                <a:rPr kumimoji="0" lang="en-US" sz="3600" b="1" i="0" u="none" strike="noStrike" kern="1200" cap="none" spc="0" normalizeH="0" baseline="0" noProof="0" dirty="0">
                  <a:ln>
                    <a:noFill/>
                  </a:ln>
                  <a:solidFill>
                    <a:srgbClr val="FF0D58"/>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3600" b="1" i="0" u="none" strike="noStrike" kern="1200" cap="none" spc="0" normalizeH="0" baseline="0" noProof="0" dirty="0" err="1">
                  <a:ln>
                    <a:noFill/>
                  </a:ln>
                  <a:solidFill>
                    <a:srgbClr val="FF0D58"/>
                  </a:solidFill>
                  <a:effectLst/>
                  <a:uLnTx/>
                  <a:uFillTx/>
                  <a:latin typeface="Arial" panose="020B0604020202020204" pitchFamily="34" charset="0"/>
                  <a:ea typeface="Tahoma" panose="020B0604030504040204" pitchFamily="34" charset="0"/>
                  <a:cs typeface="Arial" panose="020B0604020202020204" pitchFamily="34" charset="0"/>
                </a:rPr>
                <a:t>học</a:t>
              </a:r>
              <a:r>
                <a:rPr kumimoji="0" lang="en-US" sz="3600" b="1" i="0" u="none" strike="noStrike" kern="1200" cap="none" spc="0" normalizeH="0" baseline="0" noProof="0" dirty="0">
                  <a:ln>
                    <a:noFill/>
                  </a:ln>
                  <a:solidFill>
                    <a:srgbClr val="FF0D58"/>
                  </a:solidFill>
                  <a:effectLst/>
                  <a:uLnTx/>
                  <a:uFillTx/>
                  <a:latin typeface="Arial" panose="020B0604020202020204" pitchFamily="34" charset="0"/>
                  <a:ea typeface="Tahoma" panose="020B0604030504040204" pitchFamily="34" charset="0"/>
                  <a:cs typeface="Arial" panose="020B0604020202020204" pitchFamily="34" charset="0"/>
                </a:rPr>
                <a:t>: 2023 – 2024 </a:t>
              </a:r>
              <a:endParaRPr kumimoji="0" lang="vi-VN" sz="3600" b="1" i="0" u="none" strike="noStrike" kern="1200" cap="none" spc="0" normalizeH="0" baseline="0" noProof="0" dirty="0">
                <a:ln>
                  <a:noFill/>
                </a:ln>
                <a:solidFill>
                  <a:srgbClr val="FF0D58"/>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4103874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56892" y="157507"/>
            <a:ext cx="2941907" cy="662300"/>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1b"/>
            <p:cNvSpPr txBox="1"/>
            <p:nvPr/>
          </p:nvSpPr>
          <p:spPr>
            <a:xfrm>
              <a:off x="621190" y="256058"/>
              <a:ext cx="24776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hỏi</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vi-V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7</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grpSp>
      <p:sp>
        <p:nvSpPr>
          <p:cNvPr id="7" name="!!MatThu1"/>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8" name="!!MatThu1a"/>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670" y="360328"/>
            <a:ext cx="394486" cy="256654"/>
          </a:xfrm>
          <a:prstGeom prst="rect">
            <a:avLst/>
          </a:prstGeom>
        </p:spPr>
      </p:pic>
      <p:sp>
        <p:nvSpPr>
          <p:cNvPr id="29" name="Rectangle: Rounded Corners 28"/>
          <p:cNvSpPr/>
          <p:nvPr/>
        </p:nvSpPr>
        <p:spPr>
          <a:xfrm>
            <a:off x="1208844" y="1258755"/>
            <a:ext cx="10345407" cy="2478715"/>
          </a:xfrm>
          <a:prstGeom prst="roundRect">
            <a:avLst>
              <a:gd name="adj" fmla="val 14010"/>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64" name="Group 63"/>
          <p:cNvGrpSpPr/>
          <p:nvPr/>
        </p:nvGrpSpPr>
        <p:grpSpPr>
          <a:xfrm>
            <a:off x="11460693" y="155393"/>
            <a:ext cx="662996" cy="662996"/>
            <a:chOff x="11409342" y="180900"/>
            <a:chExt cx="662996" cy="662996"/>
          </a:xfrm>
        </p:grpSpPr>
        <p:sp>
          <p:nvSpPr>
            <p:cNvPr id="61" name="!!MatThu1">
              <a:hlinkClick r:id="" action="ppaction://noaction"/>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63" name="Graphic 62">
              <a:hlinkClick r:id="" action="ppaction://noaction"/>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28358" y="343470"/>
              <a:ext cx="424964" cy="337856"/>
            </a:xfrm>
            <a:prstGeom prst="rect">
              <a:avLst/>
            </a:prstGeom>
          </p:spPr>
        </p:pic>
      </p:grpSp>
      <p:grpSp>
        <p:nvGrpSpPr>
          <p:cNvPr id="68" name="Group 67"/>
          <p:cNvGrpSpPr/>
          <p:nvPr/>
        </p:nvGrpSpPr>
        <p:grpSpPr>
          <a:xfrm>
            <a:off x="4426205" y="4228836"/>
            <a:ext cx="3288936" cy="880471"/>
            <a:chOff x="4037538" y="4547895"/>
            <a:chExt cx="3288936" cy="880471"/>
          </a:xfrm>
        </p:grpSpPr>
        <p:sp>
          <p:nvSpPr>
            <p:cNvPr id="69" name="!!Ques3"/>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0" name="!!Quesion1"/>
            <p:cNvSpPr txBox="1"/>
            <p:nvPr/>
          </p:nvSpPr>
          <p:spPr>
            <a:xfrm>
              <a:off x="5073934" y="4726520"/>
              <a:ext cx="18954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rgbClr val="EE4036"/>
                  </a:solidFill>
                  <a:effectLst/>
                  <a:uLnTx/>
                  <a:uFillTx/>
                  <a:latin typeface="Averta Std ExtraBold" panose="00000900000000000000" pitchFamily="50" charset="0"/>
                  <a:ea typeface="+mn-ea"/>
                  <a:cs typeface="+mn-cs"/>
                </a:rPr>
                <a:t>Đây là gì?</a:t>
              </a:r>
            </a:p>
          </p:txBody>
        </p:sp>
        <p:grpSp>
          <p:nvGrpSpPr>
            <p:cNvPr id="71" name="!!Ques2"/>
            <p:cNvGrpSpPr/>
            <p:nvPr/>
          </p:nvGrpSpPr>
          <p:grpSpPr>
            <a:xfrm>
              <a:off x="4037538" y="4547895"/>
              <a:ext cx="880471" cy="880471"/>
              <a:chOff x="3024040" y="4053992"/>
              <a:chExt cx="880471" cy="880471"/>
            </a:xfrm>
          </p:grpSpPr>
          <p:sp>
            <p:nvSpPr>
              <p:cNvPr id="72" name="!!A1"/>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73" name="Group 72"/>
              <p:cNvGrpSpPr/>
              <p:nvPr/>
            </p:nvGrpSpPr>
            <p:grpSpPr>
              <a:xfrm>
                <a:off x="3274432" y="4303974"/>
                <a:ext cx="379686" cy="380506"/>
                <a:chOff x="-2134638" y="3977659"/>
                <a:chExt cx="1406150" cy="1409187"/>
              </a:xfrm>
              <a:solidFill>
                <a:schemeClr val="bg1"/>
              </a:solidFill>
              <a:effectLst/>
            </p:grpSpPr>
            <p:sp>
              <p:nvSpPr>
                <p:cNvPr id="74" name="Freeform: Shape 73"/>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5" name="Freeform: Shape 74"/>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sp>
        <p:nvSpPr>
          <p:cNvPr id="78" name="TextBox 77"/>
          <p:cNvSpPr txBox="1"/>
          <p:nvPr/>
        </p:nvSpPr>
        <p:spPr>
          <a:xfrm>
            <a:off x="1679924" y="1390559"/>
            <a:ext cx="9322364" cy="2123658"/>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Hợp</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chất</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carbonyl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được</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ứng</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dụng</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để</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sản</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xuất</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phẩm</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nhuộm</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chất</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nổ</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dược</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phẩm</a:t>
            </a:r>
            <a:endPar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sp>
        <p:nvSpPr>
          <p:cNvPr id="37" name="!!o4b"/>
          <p:cNvSpPr/>
          <p:nvPr/>
        </p:nvSpPr>
        <p:spPr>
          <a:xfrm>
            <a:off x="5103913" y="5655166"/>
            <a:ext cx="907377" cy="88182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
              <a:ea typeface="+mn-ea"/>
              <a:cs typeface="+mn-cs"/>
            </a:endParaRPr>
          </a:p>
        </p:txBody>
      </p:sp>
      <p:sp>
        <p:nvSpPr>
          <p:cNvPr id="38" name="!!o4a"/>
          <p:cNvSpPr/>
          <p:nvPr/>
        </p:nvSpPr>
        <p:spPr>
          <a:xfrm>
            <a:off x="4112543" y="5664894"/>
            <a:ext cx="907377" cy="88182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
              <a:ea typeface="+mn-ea"/>
              <a:cs typeface="+mn-cs"/>
            </a:endParaRPr>
          </a:p>
        </p:txBody>
      </p:sp>
      <p:sp>
        <p:nvSpPr>
          <p:cNvPr id="41" name="!!o4d"/>
          <p:cNvSpPr/>
          <p:nvPr/>
        </p:nvSpPr>
        <p:spPr>
          <a:xfrm>
            <a:off x="6070673" y="5645437"/>
            <a:ext cx="907377" cy="88182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
              <a:ea typeface="+mn-ea"/>
              <a:cs typeface="+mn-cs"/>
            </a:endParaRPr>
          </a:p>
        </p:txBody>
      </p:sp>
      <p:sp>
        <p:nvSpPr>
          <p:cNvPr id="49" name="!!4a"/>
          <p:cNvSpPr txBox="1"/>
          <p:nvPr/>
        </p:nvSpPr>
        <p:spPr>
          <a:xfrm>
            <a:off x="4239247" y="5686237"/>
            <a:ext cx="61310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a</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50" name="!!4b"/>
          <p:cNvSpPr txBox="1"/>
          <p:nvPr/>
        </p:nvSpPr>
        <p:spPr>
          <a:xfrm>
            <a:off x="5228910" y="5705693"/>
            <a:ext cx="61310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l</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53" name="!!4d"/>
          <p:cNvSpPr txBox="1"/>
          <p:nvPr/>
        </p:nvSpPr>
        <p:spPr>
          <a:xfrm>
            <a:off x="6207600" y="5675625"/>
            <a:ext cx="61310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d</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pic>
        <p:nvPicPr>
          <p:cNvPr id="55" name="Picture 54"/>
          <p:cNvPicPr>
            <a:picLocks noChangeAspect="1"/>
          </p:cNvPicPr>
          <p:nvPr/>
        </p:nvPicPr>
        <p:blipFill>
          <a:blip r:embed="rId7"/>
          <a:stretch>
            <a:fillRect/>
          </a:stretch>
        </p:blipFill>
        <p:spPr>
          <a:xfrm>
            <a:off x="4297585" y="-631254"/>
            <a:ext cx="360000" cy="214615"/>
          </a:xfrm>
          <a:prstGeom prst="rect">
            <a:avLst/>
          </a:prstGeom>
        </p:spPr>
      </p:pic>
      <p:pic>
        <p:nvPicPr>
          <p:cNvPr id="56" name="Picture 55"/>
          <p:cNvPicPr>
            <a:picLocks noChangeAspect="1"/>
          </p:cNvPicPr>
          <p:nvPr/>
        </p:nvPicPr>
        <p:blipFill>
          <a:blip r:embed="rId8"/>
          <a:stretch>
            <a:fillRect/>
          </a:stretch>
        </p:blipFill>
        <p:spPr>
          <a:xfrm>
            <a:off x="2022889" y="-680390"/>
            <a:ext cx="360000" cy="214615"/>
          </a:xfrm>
          <a:prstGeom prst="rect">
            <a:avLst/>
          </a:prstGeom>
        </p:spPr>
      </p:pic>
      <p:pic>
        <p:nvPicPr>
          <p:cNvPr id="57" name="Picture 56"/>
          <p:cNvPicPr>
            <a:picLocks noChangeAspect="1"/>
          </p:cNvPicPr>
          <p:nvPr/>
        </p:nvPicPr>
        <p:blipFill>
          <a:blip r:embed="rId9"/>
          <a:stretch>
            <a:fillRect/>
          </a:stretch>
        </p:blipFill>
        <p:spPr>
          <a:xfrm>
            <a:off x="3562404" y="-1010893"/>
            <a:ext cx="360000" cy="218075"/>
          </a:xfrm>
          <a:prstGeom prst="rect">
            <a:avLst/>
          </a:prstGeom>
        </p:spPr>
      </p:pic>
      <p:pic>
        <p:nvPicPr>
          <p:cNvPr id="58" name="Picture 57"/>
          <p:cNvPicPr>
            <a:picLocks noChangeAspect="1"/>
          </p:cNvPicPr>
          <p:nvPr/>
        </p:nvPicPr>
        <p:blipFill>
          <a:blip r:embed="rId10"/>
          <a:stretch>
            <a:fillRect/>
          </a:stretch>
        </p:blipFill>
        <p:spPr>
          <a:xfrm>
            <a:off x="5329696" y="-719246"/>
            <a:ext cx="360000" cy="218075"/>
          </a:xfrm>
          <a:prstGeom prst="rect">
            <a:avLst/>
          </a:prstGeom>
        </p:spPr>
      </p:pic>
      <p:pic>
        <p:nvPicPr>
          <p:cNvPr id="59" name="Picture 58"/>
          <p:cNvPicPr>
            <a:picLocks noChangeAspect="1"/>
          </p:cNvPicPr>
          <p:nvPr/>
        </p:nvPicPr>
        <p:blipFill>
          <a:blip r:embed="rId11"/>
          <a:stretch>
            <a:fillRect/>
          </a:stretch>
        </p:blipFill>
        <p:spPr>
          <a:xfrm>
            <a:off x="10151615" y="-649523"/>
            <a:ext cx="360000" cy="214615"/>
          </a:xfrm>
          <a:prstGeom prst="rect">
            <a:avLst/>
          </a:prstGeom>
        </p:spPr>
      </p:pic>
      <p:pic>
        <p:nvPicPr>
          <p:cNvPr id="60" name="Picture 59"/>
          <p:cNvPicPr>
            <a:picLocks noChangeAspect="1"/>
          </p:cNvPicPr>
          <p:nvPr/>
        </p:nvPicPr>
        <p:blipFill>
          <a:blip r:embed="rId12"/>
          <a:stretch>
            <a:fillRect/>
          </a:stretch>
        </p:blipFill>
        <p:spPr>
          <a:xfrm>
            <a:off x="7478868" y="-1101340"/>
            <a:ext cx="360000" cy="218075"/>
          </a:xfrm>
          <a:prstGeom prst="rect">
            <a:avLst/>
          </a:prstGeom>
        </p:spPr>
      </p:pic>
      <p:pic>
        <p:nvPicPr>
          <p:cNvPr id="62" name="Picture 61"/>
          <p:cNvPicPr>
            <a:picLocks noChangeAspect="1"/>
          </p:cNvPicPr>
          <p:nvPr/>
        </p:nvPicPr>
        <p:blipFill>
          <a:blip r:embed="rId13"/>
          <a:stretch>
            <a:fillRect/>
          </a:stretch>
        </p:blipFill>
        <p:spPr>
          <a:xfrm>
            <a:off x="8383689" y="-593030"/>
            <a:ext cx="360000" cy="214615"/>
          </a:xfrm>
          <a:prstGeom prst="rect">
            <a:avLst/>
          </a:prstGeom>
        </p:spPr>
      </p:pic>
      <p:pic>
        <p:nvPicPr>
          <p:cNvPr id="65" name="Picture 64"/>
          <p:cNvPicPr>
            <a:picLocks noChangeAspect="1"/>
          </p:cNvPicPr>
          <p:nvPr/>
        </p:nvPicPr>
        <p:blipFill>
          <a:blip r:embed="rId14"/>
          <a:stretch>
            <a:fillRect/>
          </a:stretch>
        </p:blipFill>
        <p:spPr>
          <a:xfrm>
            <a:off x="9159089" y="-634714"/>
            <a:ext cx="360000" cy="218075"/>
          </a:xfrm>
          <a:prstGeom prst="rect">
            <a:avLst/>
          </a:prstGeom>
        </p:spPr>
      </p:pic>
      <p:pic>
        <p:nvPicPr>
          <p:cNvPr id="66" name="Picture 65"/>
          <p:cNvPicPr>
            <a:picLocks noChangeAspect="1"/>
          </p:cNvPicPr>
          <p:nvPr/>
        </p:nvPicPr>
        <p:blipFill>
          <a:blip r:embed="rId15"/>
          <a:stretch>
            <a:fillRect/>
          </a:stretch>
        </p:blipFill>
        <p:spPr>
          <a:xfrm>
            <a:off x="6914365" y="-556196"/>
            <a:ext cx="360000" cy="218075"/>
          </a:xfrm>
          <a:prstGeom prst="rect">
            <a:avLst/>
          </a:prstGeom>
        </p:spPr>
      </p:pic>
      <p:pic>
        <p:nvPicPr>
          <p:cNvPr id="67" name="Picture 66"/>
          <p:cNvPicPr>
            <a:picLocks noChangeAspect="1"/>
          </p:cNvPicPr>
          <p:nvPr/>
        </p:nvPicPr>
        <p:blipFill>
          <a:blip r:embed="rId16"/>
          <a:stretch>
            <a:fillRect/>
          </a:stretch>
        </p:blipFill>
        <p:spPr>
          <a:xfrm>
            <a:off x="2749874" y="-705644"/>
            <a:ext cx="360000" cy="218075"/>
          </a:xfrm>
          <a:prstGeom prst="rect">
            <a:avLst/>
          </a:prstGeom>
        </p:spPr>
      </p:pic>
      <p:pic>
        <p:nvPicPr>
          <p:cNvPr id="76" name="Picture 75"/>
          <p:cNvPicPr>
            <a:picLocks noChangeAspect="1"/>
          </p:cNvPicPr>
          <p:nvPr/>
        </p:nvPicPr>
        <p:blipFill>
          <a:blip r:embed="rId8"/>
          <a:stretch>
            <a:fillRect/>
          </a:stretch>
        </p:blipFill>
        <p:spPr>
          <a:xfrm>
            <a:off x="6872692" y="-853478"/>
            <a:ext cx="360000" cy="214615"/>
          </a:xfrm>
          <a:prstGeom prst="rect">
            <a:avLst/>
          </a:prstGeom>
        </p:spPr>
      </p:pic>
      <p:pic>
        <p:nvPicPr>
          <p:cNvPr id="77" name="Picture 76"/>
          <p:cNvPicPr>
            <a:picLocks noChangeAspect="1"/>
          </p:cNvPicPr>
          <p:nvPr/>
        </p:nvPicPr>
        <p:blipFill>
          <a:blip r:embed="rId9"/>
          <a:stretch>
            <a:fillRect/>
          </a:stretch>
        </p:blipFill>
        <p:spPr>
          <a:xfrm>
            <a:off x="8412207" y="-1183981"/>
            <a:ext cx="360000" cy="218075"/>
          </a:xfrm>
          <a:prstGeom prst="rect">
            <a:avLst/>
          </a:prstGeom>
        </p:spPr>
      </p:pic>
      <p:pic>
        <p:nvPicPr>
          <p:cNvPr id="79" name="Picture 78"/>
          <p:cNvPicPr>
            <a:picLocks noChangeAspect="1"/>
          </p:cNvPicPr>
          <p:nvPr/>
        </p:nvPicPr>
        <p:blipFill>
          <a:blip r:embed="rId16"/>
          <a:stretch>
            <a:fillRect/>
          </a:stretch>
        </p:blipFill>
        <p:spPr>
          <a:xfrm>
            <a:off x="7599677" y="-878732"/>
            <a:ext cx="360000" cy="218075"/>
          </a:xfrm>
          <a:prstGeom prst="rect">
            <a:avLst/>
          </a:prstGeom>
        </p:spPr>
      </p:pic>
      <p:pic>
        <p:nvPicPr>
          <p:cNvPr id="80" name="Picture 79"/>
          <p:cNvPicPr>
            <a:picLocks noChangeAspect="1"/>
          </p:cNvPicPr>
          <p:nvPr/>
        </p:nvPicPr>
        <p:blipFill>
          <a:blip r:embed="rId10"/>
          <a:stretch>
            <a:fillRect/>
          </a:stretch>
        </p:blipFill>
        <p:spPr>
          <a:xfrm>
            <a:off x="700335" y="-564778"/>
            <a:ext cx="360000" cy="218075"/>
          </a:xfrm>
          <a:prstGeom prst="rect">
            <a:avLst/>
          </a:prstGeom>
        </p:spPr>
      </p:pic>
      <p:pic>
        <p:nvPicPr>
          <p:cNvPr id="81" name="Picture 80"/>
          <p:cNvPicPr>
            <a:picLocks noChangeAspect="1"/>
          </p:cNvPicPr>
          <p:nvPr/>
        </p:nvPicPr>
        <p:blipFill>
          <a:blip r:embed="rId11"/>
          <a:stretch>
            <a:fillRect/>
          </a:stretch>
        </p:blipFill>
        <p:spPr>
          <a:xfrm>
            <a:off x="1631260" y="-980072"/>
            <a:ext cx="360000" cy="214615"/>
          </a:xfrm>
          <a:prstGeom prst="rect">
            <a:avLst/>
          </a:prstGeom>
        </p:spPr>
      </p:pic>
      <p:pic>
        <p:nvPicPr>
          <p:cNvPr id="82" name="Picture 81"/>
          <p:cNvPicPr>
            <a:picLocks noChangeAspect="1"/>
          </p:cNvPicPr>
          <p:nvPr/>
        </p:nvPicPr>
        <p:blipFill>
          <a:blip r:embed="rId12"/>
          <a:stretch>
            <a:fillRect/>
          </a:stretch>
        </p:blipFill>
        <p:spPr>
          <a:xfrm>
            <a:off x="2849507" y="-946872"/>
            <a:ext cx="360000" cy="218075"/>
          </a:xfrm>
          <a:prstGeom prst="rect">
            <a:avLst/>
          </a:prstGeom>
        </p:spPr>
      </p:pic>
      <p:pic>
        <p:nvPicPr>
          <p:cNvPr id="83" name="Picture 82"/>
          <p:cNvPicPr>
            <a:picLocks noChangeAspect="1"/>
          </p:cNvPicPr>
          <p:nvPr/>
        </p:nvPicPr>
        <p:blipFill>
          <a:blip r:embed="rId8"/>
          <a:stretch>
            <a:fillRect/>
          </a:stretch>
        </p:blipFill>
        <p:spPr>
          <a:xfrm>
            <a:off x="2243331" y="-699010"/>
            <a:ext cx="360000" cy="214615"/>
          </a:xfrm>
          <a:prstGeom prst="rect">
            <a:avLst/>
          </a:prstGeom>
        </p:spPr>
      </p:pic>
      <p:pic>
        <p:nvPicPr>
          <p:cNvPr id="84" name="Picture 83"/>
          <p:cNvPicPr>
            <a:picLocks noChangeAspect="1"/>
          </p:cNvPicPr>
          <p:nvPr/>
        </p:nvPicPr>
        <p:blipFill>
          <a:blip r:embed="rId9"/>
          <a:stretch>
            <a:fillRect/>
          </a:stretch>
        </p:blipFill>
        <p:spPr>
          <a:xfrm>
            <a:off x="3782846" y="-1029513"/>
            <a:ext cx="360000" cy="218075"/>
          </a:xfrm>
          <a:prstGeom prst="rect">
            <a:avLst/>
          </a:prstGeom>
        </p:spPr>
      </p:pic>
      <p:pic>
        <p:nvPicPr>
          <p:cNvPr id="85" name="Picture 84"/>
          <p:cNvPicPr>
            <a:picLocks noChangeAspect="1"/>
          </p:cNvPicPr>
          <p:nvPr/>
        </p:nvPicPr>
        <p:blipFill>
          <a:blip r:embed="rId16"/>
          <a:stretch>
            <a:fillRect/>
          </a:stretch>
        </p:blipFill>
        <p:spPr>
          <a:xfrm>
            <a:off x="2970316" y="-724264"/>
            <a:ext cx="360000" cy="218075"/>
          </a:xfrm>
          <a:prstGeom prst="rect">
            <a:avLst/>
          </a:prstGeom>
        </p:spPr>
      </p:pic>
      <p:pic>
        <p:nvPicPr>
          <p:cNvPr id="86" name="Picture 85"/>
          <p:cNvPicPr>
            <a:picLocks noChangeAspect="1"/>
          </p:cNvPicPr>
          <p:nvPr/>
        </p:nvPicPr>
        <p:blipFill>
          <a:blip r:embed="rId9"/>
          <a:stretch>
            <a:fillRect/>
          </a:stretch>
        </p:blipFill>
        <p:spPr>
          <a:xfrm>
            <a:off x="5981106" y="-1009277"/>
            <a:ext cx="360000" cy="218075"/>
          </a:xfrm>
          <a:prstGeom prst="rect">
            <a:avLst/>
          </a:prstGeom>
        </p:spPr>
      </p:pic>
      <p:pic>
        <p:nvPicPr>
          <p:cNvPr id="87" name="Picture 86"/>
          <p:cNvPicPr>
            <a:picLocks noChangeAspect="1"/>
          </p:cNvPicPr>
          <p:nvPr/>
        </p:nvPicPr>
        <p:blipFill>
          <a:blip r:embed="rId11"/>
          <a:stretch>
            <a:fillRect/>
          </a:stretch>
        </p:blipFill>
        <p:spPr>
          <a:xfrm>
            <a:off x="4049962" y="-978456"/>
            <a:ext cx="360000" cy="214615"/>
          </a:xfrm>
          <a:prstGeom prst="rect">
            <a:avLst/>
          </a:prstGeom>
        </p:spPr>
      </p:pic>
      <p:pic>
        <p:nvPicPr>
          <p:cNvPr id="88" name="Picture 87"/>
          <p:cNvPicPr>
            <a:picLocks noChangeAspect="1"/>
          </p:cNvPicPr>
          <p:nvPr/>
        </p:nvPicPr>
        <p:blipFill>
          <a:blip r:embed="rId12"/>
          <a:stretch>
            <a:fillRect/>
          </a:stretch>
        </p:blipFill>
        <p:spPr>
          <a:xfrm>
            <a:off x="5268209" y="-945256"/>
            <a:ext cx="360000" cy="218075"/>
          </a:xfrm>
          <a:prstGeom prst="rect">
            <a:avLst/>
          </a:prstGeom>
        </p:spPr>
      </p:pic>
      <p:pic>
        <p:nvPicPr>
          <p:cNvPr id="89" name="Picture 88"/>
          <p:cNvPicPr>
            <a:picLocks noChangeAspect="1"/>
          </p:cNvPicPr>
          <p:nvPr/>
        </p:nvPicPr>
        <p:blipFill>
          <a:blip r:embed="rId9"/>
          <a:stretch>
            <a:fillRect/>
          </a:stretch>
        </p:blipFill>
        <p:spPr>
          <a:xfrm>
            <a:off x="6201548" y="-1027897"/>
            <a:ext cx="360000" cy="218075"/>
          </a:xfrm>
          <a:prstGeom prst="rect">
            <a:avLst/>
          </a:prstGeom>
        </p:spPr>
      </p:pic>
      <p:pic>
        <p:nvPicPr>
          <p:cNvPr id="90" name="Picture 89"/>
          <p:cNvPicPr>
            <a:picLocks noChangeAspect="1"/>
          </p:cNvPicPr>
          <p:nvPr/>
        </p:nvPicPr>
        <p:blipFill>
          <a:blip r:embed="rId12"/>
          <a:stretch>
            <a:fillRect/>
          </a:stretch>
        </p:blipFill>
        <p:spPr>
          <a:xfrm>
            <a:off x="5160333" y="-577531"/>
            <a:ext cx="360000" cy="218075"/>
          </a:xfrm>
          <a:prstGeom prst="rect">
            <a:avLst/>
          </a:prstGeom>
        </p:spPr>
      </p:pic>
      <p:pic>
        <p:nvPicPr>
          <p:cNvPr id="91" name="Picture 90"/>
          <p:cNvPicPr>
            <a:picLocks noChangeAspect="1"/>
          </p:cNvPicPr>
          <p:nvPr/>
        </p:nvPicPr>
        <p:blipFill>
          <a:blip r:embed="rId8"/>
          <a:stretch>
            <a:fillRect/>
          </a:stretch>
        </p:blipFill>
        <p:spPr>
          <a:xfrm>
            <a:off x="4554157" y="-329669"/>
            <a:ext cx="360000" cy="214615"/>
          </a:xfrm>
          <a:prstGeom prst="rect">
            <a:avLst/>
          </a:prstGeom>
        </p:spPr>
      </p:pic>
      <p:pic>
        <p:nvPicPr>
          <p:cNvPr id="92" name="Picture 91"/>
          <p:cNvPicPr>
            <a:picLocks noChangeAspect="1"/>
          </p:cNvPicPr>
          <p:nvPr/>
        </p:nvPicPr>
        <p:blipFill>
          <a:blip r:embed="rId9"/>
          <a:stretch>
            <a:fillRect/>
          </a:stretch>
        </p:blipFill>
        <p:spPr>
          <a:xfrm>
            <a:off x="6093672" y="-660172"/>
            <a:ext cx="360000" cy="218075"/>
          </a:xfrm>
          <a:prstGeom prst="rect">
            <a:avLst/>
          </a:prstGeom>
        </p:spPr>
      </p:pic>
      <p:pic>
        <p:nvPicPr>
          <p:cNvPr id="93" name="Picture 92"/>
          <p:cNvPicPr>
            <a:picLocks noChangeAspect="1"/>
          </p:cNvPicPr>
          <p:nvPr/>
        </p:nvPicPr>
        <p:blipFill>
          <a:blip r:embed="rId16"/>
          <a:stretch>
            <a:fillRect/>
          </a:stretch>
        </p:blipFill>
        <p:spPr>
          <a:xfrm>
            <a:off x="5281142" y="-354923"/>
            <a:ext cx="360000" cy="218075"/>
          </a:xfrm>
          <a:prstGeom prst="rect">
            <a:avLst/>
          </a:prstGeom>
        </p:spPr>
      </p:pic>
      <p:pic>
        <p:nvPicPr>
          <p:cNvPr id="94" name="Picture 93"/>
          <p:cNvPicPr>
            <a:picLocks noChangeAspect="1"/>
          </p:cNvPicPr>
          <p:nvPr/>
        </p:nvPicPr>
        <p:blipFill>
          <a:blip r:embed="rId9"/>
          <a:stretch>
            <a:fillRect/>
          </a:stretch>
        </p:blipFill>
        <p:spPr>
          <a:xfrm>
            <a:off x="3662571" y="-485468"/>
            <a:ext cx="360000" cy="218075"/>
          </a:xfrm>
          <a:prstGeom prst="rect">
            <a:avLst/>
          </a:prstGeom>
        </p:spPr>
      </p:pic>
      <p:pic>
        <p:nvPicPr>
          <p:cNvPr id="95" name="Picture 94"/>
          <p:cNvPicPr>
            <a:picLocks noChangeAspect="1"/>
          </p:cNvPicPr>
          <p:nvPr/>
        </p:nvPicPr>
        <p:blipFill>
          <a:blip r:embed="rId9"/>
          <a:stretch>
            <a:fillRect/>
          </a:stretch>
        </p:blipFill>
        <p:spPr>
          <a:xfrm>
            <a:off x="3883013" y="-504088"/>
            <a:ext cx="360000" cy="218075"/>
          </a:xfrm>
          <a:prstGeom prst="rect">
            <a:avLst/>
          </a:prstGeom>
        </p:spPr>
      </p:pic>
      <p:sp>
        <p:nvSpPr>
          <p:cNvPr id="97" name="!!o4a"/>
          <p:cNvSpPr/>
          <p:nvPr/>
        </p:nvSpPr>
        <p:spPr>
          <a:xfrm>
            <a:off x="7047861" y="5635709"/>
            <a:ext cx="907377" cy="88182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
              <a:ea typeface="+mn-ea"/>
              <a:cs typeface="+mn-cs"/>
            </a:endParaRPr>
          </a:p>
        </p:txBody>
      </p:sp>
      <p:sp>
        <p:nvSpPr>
          <p:cNvPr id="99" name="!!4a"/>
          <p:cNvSpPr txBox="1"/>
          <p:nvPr/>
        </p:nvSpPr>
        <p:spPr>
          <a:xfrm>
            <a:off x="7203749" y="5637596"/>
            <a:ext cx="61310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e</a:t>
            </a:r>
          </a:p>
        </p:txBody>
      </p:sp>
      <p:sp>
        <p:nvSpPr>
          <p:cNvPr id="96" name="!!o4b"/>
          <p:cNvSpPr/>
          <p:nvPr/>
        </p:nvSpPr>
        <p:spPr>
          <a:xfrm>
            <a:off x="1159475" y="5674622"/>
            <a:ext cx="907377" cy="88182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
              <a:ea typeface="+mn-ea"/>
              <a:cs typeface="+mn-cs"/>
            </a:endParaRPr>
          </a:p>
        </p:txBody>
      </p:sp>
      <p:sp>
        <p:nvSpPr>
          <p:cNvPr id="98" name="!!o4a"/>
          <p:cNvSpPr/>
          <p:nvPr/>
        </p:nvSpPr>
        <p:spPr>
          <a:xfrm>
            <a:off x="148650" y="5694078"/>
            <a:ext cx="907377" cy="88182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
              <a:ea typeface="+mn-ea"/>
              <a:cs typeface="+mn-cs"/>
            </a:endParaRPr>
          </a:p>
        </p:txBody>
      </p:sp>
      <p:sp>
        <p:nvSpPr>
          <p:cNvPr id="100" name="!!o4d"/>
          <p:cNvSpPr/>
          <p:nvPr/>
        </p:nvSpPr>
        <p:spPr>
          <a:xfrm>
            <a:off x="2155417" y="5674622"/>
            <a:ext cx="907377" cy="88182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
              <a:ea typeface="+mn-ea"/>
              <a:cs typeface="+mn-cs"/>
            </a:endParaRPr>
          </a:p>
        </p:txBody>
      </p:sp>
      <p:sp>
        <p:nvSpPr>
          <p:cNvPr id="101" name="!!4a"/>
          <p:cNvSpPr txBox="1"/>
          <p:nvPr/>
        </p:nvSpPr>
        <p:spPr>
          <a:xfrm>
            <a:off x="275354" y="5705693"/>
            <a:ext cx="61310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f</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02" name="!!4b"/>
          <p:cNvSpPr txBox="1"/>
          <p:nvPr/>
        </p:nvSpPr>
        <p:spPr>
          <a:xfrm>
            <a:off x="1303928" y="5686237"/>
            <a:ext cx="61310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o</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03" name="!!4d"/>
          <p:cNvSpPr txBox="1"/>
          <p:nvPr/>
        </p:nvSpPr>
        <p:spPr>
          <a:xfrm>
            <a:off x="2292344" y="5665898"/>
            <a:ext cx="61310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r</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04" name="!!o4a"/>
          <p:cNvSpPr/>
          <p:nvPr/>
        </p:nvSpPr>
        <p:spPr>
          <a:xfrm>
            <a:off x="3142332" y="5674622"/>
            <a:ext cx="907377" cy="88182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
              <a:ea typeface="+mn-ea"/>
              <a:cs typeface="+mn-cs"/>
            </a:endParaRPr>
          </a:p>
        </p:txBody>
      </p:sp>
      <p:sp>
        <p:nvSpPr>
          <p:cNvPr id="105" name="!!4a"/>
          <p:cNvSpPr txBox="1"/>
          <p:nvPr/>
        </p:nvSpPr>
        <p:spPr>
          <a:xfrm>
            <a:off x="3259308" y="5647325"/>
            <a:ext cx="61310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m</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06" name="!!o4d"/>
          <p:cNvSpPr/>
          <p:nvPr/>
        </p:nvSpPr>
        <p:spPr>
          <a:xfrm>
            <a:off x="8031778" y="5645437"/>
            <a:ext cx="907377" cy="88182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
              <a:ea typeface="+mn-ea"/>
              <a:cs typeface="+mn-cs"/>
            </a:endParaRPr>
          </a:p>
        </p:txBody>
      </p:sp>
      <p:sp>
        <p:nvSpPr>
          <p:cNvPr id="107" name="!!4d"/>
          <p:cNvSpPr txBox="1"/>
          <p:nvPr/>
        </p:nvSpPr>
        <p:spPr>
          <a:xfrm>
            <a:off x="8178433" y="5675625"/>
            <a:ext cx="61310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08" name="!!o4a"/>
          <p:cNvSpPr/>
          <p:nvPr/>
        </p:nvSpPr>
        <p:spPr>
          <a:xfrm>
            <a:off x="9028427" y="5655165"/>
            <a:ext cx="907377" cy="88182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
              <a:ea typeface="+mn-ea"/>
              <a:cs typeface="+mn-cs"/>
            </a:endParaRPr>
          </a:p>
        </p:txBody>
      </p:sp>
      <p:sp>
        <p:nvSpPr>
          <p:cNvPr id="109" name="!!4a"/>
          <p:cNvSpPr txBox="1"/>
          <p:nvPr/>
        </p:nvSpPr>
        <p:spPr>
          <a:xfrm>
            <a:off x="9184315" y="5657052"/>
            <a:ext cx="61310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y</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10" name="!!o4d"/>
          <p:cNvSpPr/>
          <p:nvPr/>
        </p:nvSpPr>
        <p:spPr>
          <a:xfrm>
            <a:off x="10012344" y="5655165"/>
            <a:ext cx="907377" cy="88182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
              <a:ea typeface="+mn-ea"/>
              <a:cs typeface="+mn-cs"/>
            </a:endParaRPr>
          </a:p>
        </p:txBody>
      </p:sp>
      <p:sp>
        <p:nvSpPr>
          <p:cNvPr id="111" name="!!4d"/>
          <p:cNvSpPr txBox="1"/>
          <p:nvPr/>
        </p:nvSpPr>
        <p:spPr>
          <a:xfrm>
            <a:off x="10129815" y="5685353"/>
            <a:ext cx="61310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d</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12" name="!!o4a"/>
          <p:cNvSpPr/>
          <p:nvPr/>
        </p:nvSpPr>
        <p:spPr>
          <a:xfrm>
            <a:off x="10979806" y="5655165"/>
            <a:ext cx="907377" cy="88182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
              <a:ea typeface="+mn-ea"/>
              <a:cs typeface="+mn-cs"/>
            </a:endParaRPr>
          </a:p>
        </p:txBody>
      </p:sp>
      <p:sp>
        <p:nvSpPr>
          <p:cNvPr id="113" name="!!4a"/>
          <p:cNvSpPr txBox="1"/>
          <p:nvPr/>
        </p:nvSpPr>
        <p:spPr>
          <a:xfrm>
            <a:off x="11106510" y="5657052"/>
            <a:ext cx="61310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e</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6"/>
                                        </p:tgtEl>
                                        <p:attrNameLst>
                                          <p:attrName>ppt_x</p:attrName>
                                          <p:attrName>ppt_y</p:attrName>
                                        </p:attrNameLst>
                                      </p:cBhvr>
                                    </p:animMotion>
                                  </p:childTnLst>
                                </p:cTn>
                              </p:par>
                              <p:par>
                                <p:cTn id="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67"/>
                                        </p:tgtEl>
                                        <p:attrNameLst>
                                          <p:attrName>ppt_x</p:attrName>
                                          <p:attrName>ppt_y</p:attrName>
                                        </p:attrNameLst>
                                      </p:cBhvr>
                                    </p:animMotion>
                                  </p:childTnLst>
                                </p:cTn>
                              </p:par>
                              <p:par>
                                <p:cTn id="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7"/>
                                        </p:tgtEl>
                                        <p:attrNameLst>
                                          <p:attrName>ppt_x</p:attrName>
                                          <p:attrName>ppt_y</p:attrName>
                                        </p:attrNameLst>
                                      </p:cBhvr>
                                    </p:animMotion>
                                  </p:childTnLst>
                                </p:cTn>
                              </p:par>
                              <p:par>
                                <p:cTn id="11" presetID="0" presetClass="path" presetSubtype="0" repeatCount="10000" fill="hold" nodeType="withEffect">
                                  <p:stCondLst>
                                    <p:cond delay="1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55"/>
                                        </p:tgtEl>
                                        <p:attrNameLst>
                                          <p:attrName>ppt_x</p:attrName>
                                          <p:attrName>ppt_y</p:attrName>
                                        </p:attrNameLst>
                                      </p:cBhvr>
                                    </p:animMotion>
                                  </p:childTnLst>
                                </p:cTn>
                              </p:par>
                              <p:par>
                                <p:cTn id="13" presetID="0" presetClass="path" presetSubtype="0" repeatCount="10000" fill="hold" nodeType="withEffect">
                                  <p:stCondLst>
                                    <p:cond delay="1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8"/>
                                        </p:tgtEl>
                                        <p:attrNameLst>
                                          <p:attrName>ppt_x</p:attrName>
                                          <p:attrName>ppt_y</p:attrName>
                                        </p:attrNameLst>
                                      </p:cBhvr>
                                    </p:animMotion>
                                  </p:childTnLst>
                                </p:cTn>
                              </p:par>
                              <p:par>
                                <p:cTn id="15" presetID="0" presetClass="path" presetSubtype="0" repeatCount="10000" fill="hold" nodeType="withEffect">
                                  <p:stCondLst>
                                    <p:cond delay="1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9"/>
                                        </p:tgtEl>
                                        <p:attrNameLst>
                                          <p:attrName>ppt_x</p:attrName>
                                          <p:attrName>ppt_y</p:attrName>
                                        </p:attrNameLst>
                                      </p:cBhvr>
                                      <p:rCtr x="-4792" y="65810"/>
                                    </p:animMotion>
                                  </p:childTnLst>
                                </p:cTn>
                              </p:par>
                              <p:par>
                                <p:cTn id="17" presetID="0" presetClass="path" presetSubtype="0" repeatCount="10000" fill="hold" nodeType="withEffect">
                                  <p:stCondLst>
                                    <p:cond delay="1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66"/>
                                        </p:tgtEl>
                                        <p:attrNameLst>
                                          <p:attrName>ppt_x</p:attrName>
                                          <p:attrName>ppt_y</p:attrName>
                                        </p:attrNameLst>
                                      </p:cBhvr>
                                    </p:animMotion>
                                  </p:childTnLst>
                                </p:cTn>
                              </p:par>
                              <p:par>
                                <p:cTn id="19"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60"/>
                                        </p:tgtEl>
                                        <p:attrNameLst>
                                          <p:attrName>ppt_x</p:attrName>
                                          <p:attrName>ppt_y</p:attrName>
                                        </p:attrNameLst>
                                      </p:cBhvr>
                                    </p:animMotion>
                                  </p:childTnLst>
                                </p:cTn>
                              </p:par>
                              <p:par>
                                <p:cTn id="21" presetID="0" presetClass="path" presetSubtype="0" repeatCount="10000" fill="hold" nodeType="withEffect">
                                  <p:stCondLst>
                                    <p:cond delay="1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62"/>
                                        </p:tgtEl>
                                        <p:attrNameLst>
                                          <p:attrName>ppt_x</p:attrName>
                                          <p:attrName>ppt_y</p:attrName>
                                        </p:attrNameLst>
                                      </p:cBhvr>
                                    </p:animMotion>
                                  </p:childTnLst>
                                </p:cTn>
                              </p:par>
                              <p:par>
                                <p:cTn id="23" presetID="0" presetClass="path" presetSubtype="0" repeatCount="10000" fill="hold" nodeType="withEffect">
                                  <p:stCondLst>
                                    <p:cond delay="1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65"/>
                                        </p:tgtEl>
                                        <p:attrNameLst>
                                          <p:attrName>ppt_x</p:attrName>
                                          <p:attrName>ppt_y</p:attrName>
                                        </p:attrNameLst>
                                      </p:cBhvr>
                                    </p:animMotion>
                                  </p:childTnLst>
                                </p:cTn>
                              </p:par>
                              <p:par>
                                <p:cTn id="2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76"/>
                                        </p:tgtEl>
                                        <p:attrNameLst>
                                          <p:attrName>ppt_x</p:attrName>
                                          <p:attrName>ppt_y</p:attrName>
                                        </p:attrNameLst>
                                      </p:cBhvr>
                                    </p:animMotion>
                                  </p:childTnLst>
                                </p:cTn>
                              </p:par>
                              <p:par>
                                <p:cTn id="2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79"/>
                                        </p:tgtEl>
                                        <p:attrNameLst>
                                          <p:attrName>ppt_x</p:attrName>
                                          <p:attrName>ppt_y</p:attrName>
                                        </p:attrNameLst>
                                      </p:cBhvr>
                                    </p:animMotion>
                                  </p:childTnLst>
                                </p:cTn>
                              </p:par>
                              <p:par>
                                <p:cTn id="2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77"/>
                                        </p:tgtEl>
                                        <p:attrNameLst>
                                          <p:attrName>ppt_x</p:attrName>
                                          <p:attrName>ppt_y</p:attrName>
                                        </p:attrNameLst>
                                      </p:cBhvr>
                                    </p:animMotion>
                                  </p:childTnLst>
                                </p:cTn>
                              </p:par>
                              <p:par>
                                <p:cTn id="31" presetID="0" presetClass="path" presetSubtype="0" repeatCount="10000" fill="hold" nodeType="withEffect">
                                  <p:stCondLst>
                                    <p:cond delay="1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80"/>
                                        </p:tgtEl>
                                        <p:attrNameLst>
                                          <p:attrName>ppt_x</p:attrName>
                                          <p:attrName>ppt_y</p:attrName>
                                        </p:attrNameLst>
                                      </p:cBhvr>
                                      <p:rCtr x="18750" y="58287"/>
                                    </p:animMotion>
                                  </p:childTnLst>
                                </p:cTn>
                              </p:par>
                              <p:par>
                                <p:cTn id="33"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81"/>
                                        </p:tgtEl>
                                        <p:attrNameLst>
                                          <p:attrName>ppt_x</p:attrName>
                                          <p:attrName>ppt_y</p:attrName>
                                        </p:attrNameLst>
                                      </p:cBhvr>
                                    </p:animMotion>
                                  </p:childTnLst>
                                </p:cTn>
                              </p:par>
                              <p:par>
                                <p:cTn id="35"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82"/>
                                        </p:tgtEl>
                                        <p:attrNameLst>
                                          <p:attrName>ppt_x</p:attrName>
                                          <p:attrName>ppt_y</p:attrName>
                                        </p:attrNameLst>
                                      </p:cBhvr>
                                    </p:animMotion>
                                  </p:childTnLst>
                                </p:cTn>
                              </p:par>
                              <p:par>
                                <p:cTn id="37"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83"/>
                                        </p:tgtEl>
                                        <p:attrNameLst>
                                          <p:attrName>ppt_x</p:attrName>
                                          <p:attrName>ppt_y</p:attrName>
                                        </p:attrNameLst>
                                      </p:cBhvr>
                                    </p:animMotion>
                                  </p:childTnLst>
                                </p:cTn>
                              </p:par>
                              <p:par>
                                <p:cTn id="39"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5"/>
                                        </p:tgtEl>
                                        <p:attrNameLst>
                                          <p:attrName>ppt_x</p:attrName>
                                          <p:attrName>ppt_y</p:attrName>
                                        </p:attrNameLst>
                                      </p:cBhvr>
                                    </p:animMotion>
                                  </p:childTnLst>
                                </p:cTn>
                              </p:par>
                              <p:par>
                                <p:cTn id="4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84"/>
                                        </p:tgtEl>
                                        <p:attrNameLst>
                                          <p:attrName>ppt_x</p:attrName>
                                          <p:attrName>ppt_y</p:attrName>
                                        </p:attrNameLst>
                                      </p:cBhvr>
                                    </p:animMotion>
                                  </p:childTnLst>
                                </p:cTn>
                              </p:par>
                              <p:par>
                                <p:cTn id="43"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6"/>
                                        </p:tgtEl>
                                        <p:attrNameLst>
                                          <p:attrName>ppt_x</p:attrName>
                                          <p:attrName>ppt_y</p:attrName>
                                        </p:attrNameLst>
                                      </p:cBhvr>
                                    </p:animMotion>
                                  </p:childTnLst>
                                </p:cTn>
                              </p:par>
                              <p:par>
                                <p:cTn id="45"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7"/>
                                        </p:tgtEl>
                                        <p:attrNameLst>
                                          <p:attrName>ppt_x</p:attrName>
                                          <p:attrName>ppt_y</p:attrName>
                                        </p:attrNameLst>
                                      </p:cBhvr>
                                    </p:animMotion>
                                  </p:childTnLst>
                                </p:cTn>
                              </p:par>
                              <p:par>
                                <p:cTn id="47"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8"/>
                                        </p:tgtEl>
                                        <p:attrNameLst>
                                          <p:attrName>ppt_x</p:attrName>
                                          <p:attrName>ppt_y</p:attrName>
                                        </p:attrNameLst>
                                      </p:cBhvr>
                                    </p:animMotion>
                                  </p:childTnLst>
                                </p:cTn>
                              </p:par>
                              <p:par>
                                <p:cTn id="4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9"/>
                                        </p:tgtEl>
                                        <p:attrNameLst>
                                          <p:attrName>ppt_x</p:attrName>
                                          <p:attrName>ppt_y</p:attrName>
                                        </p:attrNameLst>
                                      </p:cBhvr>
                                    </p:animMotion>
                                  </p:childTnLst>
                                </p:cTn>
                              </p:par>
                              <p:par>
                                <p:cTn id="51"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90"/>
                                        </p:tgtEl>
                                        <p:attrNameLst>
                                          <p:attrName>ppt_x</p:attrName>
                                          <p:attrName>ppt_y</p:attrName>
                                        </p:attrNameLst>
                                      </p:cBhvr>
                                    </p:animMotion>
                                  </p:childTnLst>
                                </p:cTn>
                              </p:par>
                              <p:par>
                                <p:cTn id="53"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91"/>
                                        </p:tgtEl>
                                        <p:attrNameLst>
                                          <p:attrName>ppt_x</p:attrName>
                                          <p:attrName>ppt_y</p:attrName>
                                        </p:attrNameLst>
                                      </p:cBhvr>
                                    </p:animMotion>
                                  </p:childTnLst>
                                </p:cTn>
                              </p:par>
                              <p:par>
                                <p:cTn id="55"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93"/>
                                        </p:tgtEl>
                                        <p:attrNameLst>
                                          <p:attrName>ppt_x</p:attrName>
                                          <p:attrName>ppt_y</p:attrName>
                                        </p:attrNameLst>
                                      </p:cBhvr>
                                    </p:animMotion>
                                  </p:childTnLst>
                                </p:cTn>
                              </p:par>
                              <p:par>
                                <p:cTn id="57"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92"/>
                                        </p:tgtEl>
                                        <p:attrNameLst>
                                          <p:attrName>ppt_x</p:attrName>
                                          <p:attrName>ppt_y</p:attrName>
                                        </p:attrNameLst>
                                      </p:cBhvr>
                                    </p:animMotion>
                                  </p:childTnLst>
                                </p:cTn>
                              </p:par>
                              <p:par>
                                <p:cTn id="5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94"/>
                                        </p:tgtEl>
                                        <p:attrNameLst>
                                          <p:attrName>ppt_x</p:attrName>
                                          <p:attrName>ppt_y</p:attrName>
                                        </p:attrNameLst>
                                      </p:cBhvr>
                                    </p:animMotion>
                                  </p:childTnLst>
                                </p:cTn>
                              </p:par>
                              <p:par>
                                <p:cTn id="6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49"/>
                                        </p:tgtEl>
                                        <p:attrNameLst>
                                          <p:attrName>style.visibility</p:attrName>
                                        </p:attrNameLst>
                                      </p:cBhvr>
                                      <p:to>
                                        <p:strVal val="visible"/>
                                      </p:to>
                                    </p:set>
                                    <p:anim calcmode="lin" valueType="num">
                                      <p:cBhvr>
                                        <p:cTn id="68" dur="500" fill="hold"/>
                                        <p:tgtEl>
                                          <p:spTgt spid="49"/>
                                        </p:tgtEl>
                                        <p:attrNameLst>
                                          <p:attrName>ppt_w</p:attrName>
                                        </p:attrNameLst>
                                      </p:cBhvr>
                                      <p:tavLst>
                                        <p:tav tm="0">
                                          <p:val>
                                            <p:fltVal val="0"/>
                                          </p:val>
                                        </p:tav>
                                        <p:tav tm="100000">
                                          <p:val>
                                            <p:strVal val="#ppt_w"/>
                                          </p:val>
                                        </p:tav>
                                      </p:tavLst>
                                    </p:anim>
                                    <p:anim calcmode="lin" valueType="num">
                                      <p:cBhvr>
                                        <p:cTn id="69" dur="500" fill="hold"/>
                                        <p:tgtEl>
                                          <p:spTgt spid="49"/>
                                        </p:tgtEl>
                                        <p:attrNameLst>
                                          <p:attrName>ppt_h</p:attrName>
                                        </p:attrNameLst>
                                      </p:cBhvr>
                                      <p:tavLst>
                                        <p:tav tm="0">
                                          <p:val>
                                            <p:fltVal val="0"/>
                                          </p:val>
                                        </p:tav>
                                        <p:tav tm="100000">
                                          <p:val>
                                            <p:strVal val="#ppt_h"/>
                                          </p:val>
                                        </p:tav>
                                      </p:tavLst>
                                    </p:anim>
                                    <p:animEffect transition="in" filter="fade">
                                      <p:cBhvr>
                                        <p:cTn id="70" dur="500"/>
                                        <p:tgtEl>
                                          <p:spTgt spid="49"/>
                                        </p:tgtEl>
                                      </p:cBhvr>
                                    </p:animEffect>
                                  </p:childTnLst>
                                  <p:subTnLst>
                                    <p:audio>
                                      <p:cMediaNode>
                                        <p:cTn display="0" masterRel="sameClick">
                                          <p:stCondLst>
                                            <p:cond evt="begin" delay="0">
                                              <p:tn val="66"/>
                                            </p:cond>
                                          </p:stCondLst>
                                          <p:endCondLst>
                                            <p:cond evt="onStopAudio" delay="0">
                                              <p:tgtEl>
                                                <p:sldTgt/>
                                              </p:tgtEl>
                                            </p:cond>
                                          </p:endCondLst>
                                        </p:cTn>
                                        <p:tgtEl>
                                          <p:sndTgt r:embed="rId2"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49"/>
                                        </p:tgtEl>
                                      </p:cBhvr>
                                    </p:animEffect>
                                    <p:animScale>
                                      <p:cBhvr>
                                        <p:cTn id="73" dur="250" autoRev="1" fill="hold"/>
                                        <p:tgtEl>
                                          <p:spTgt spid="49"/>
                                        </p:tgtEl>
                                      </p:cBhvr>
                                      <p:by x="105000" y="105000"/>
                                    </p:animScale>
                                  </p:childTnLst>
                                </p:cTn>
                              </p:par>
                            </p:childTnLst>
                          </p:cTn>
                        </p:par>
                      </p:childTnLst>
                    </p:cTn>
                  </p:par>
                </p:childTnLst>
              </p:cTn>
              <p:nextCondLst>
                <p:cond evt="onClick" delay="0">
                  <p:tgtEl>
                    <p:spTgt spid="38"/>
                  </p:tgtEl>
                </p:cond>
              </p:nextCondLst>
            </p:seq>
            <p:seq concurrent="1" nextAc="seek">
              <p:cTn id="74" restart="whenNotActive" fill="hold" evtFilter="cancelBubble" nodeType="interactiveSeq">
                <p:stCondLst>
                  <p:cond evt="onClick" delay="0">
                    <p:tgtEl>
                      <p:spTgt spid="37"/>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 calcmode="lin" valueType="num">
                                      <p:cBhvr>
                                        <p:cTn id="79" dur="500" fill="hold"/>
                                        <p:tgtEl>
                                          <p:spTgt spid="50"/>
                                        </p:tgtEl>
                                        <p:attrNameLst>
                                          <p:attrName>ppt_w</p:attrName>
                                        </p:attrNameLst>
                                      </p:cBhvr>
                                      <p:tavLst>
                                        <p:tav tm="0">
                                          <p:val>
                                            <p:fltVal val="0"/>
                                          </p:val>
                                        </p:tav>
                                        <p:tav tm="100000">
                                          <p:val>
                                            <p:strVal val="#ppt_w"/>
                                          </p:val>
                                        </p:tav>
                                      </p:tavLst>
                                    </p:anim>
                                    <p:anim calcmode="lin" valueType="num">
                                      <p:cBhvr>
                                        <p:cTn id="80" dur="500" fill="hold"/>
                                        <p:tgtEl>
                                          <p:spTgt spid="50"/>
                                        </p:tgtEl>
                                        <p:attrNameLst>
                                          <p:attrName>ppt_h</p:attrName>
                                        </p:attrNameLst>
                                      </p:cBhvr>
                                      <p:tavLst>
                                        <p:tav tm="0">
                                          <p:val>
                                            <p:fltVal val="0"/>
                                          </p:val>
                                        </p:tav>
                                        <p:tav tm="100000">
                                          <p:val>
                                            <p:strVal val="#ppt_h"/>
                                          </p:val>
                                        </p:tav>
                                      </p:tavLst>
                                    </p:anim>
                                    <p:animEffect transition="in" filter="fade">
                                      <p:cBhvr>
                                        <p:cTn id="81" dur="500"/>
                                        <p:tgtEl>
                                          <p:spTgt spid="50"/>
                                        </p:tgtEl>
                                      </p:cBhvr>
                                    </p:animEffect>
                                  </p:childTnLst>
                                  <p:subTnLst>
                                    <p:audio>
                                      <p:cMediaNode>
                                        <p:cTn display="0" masterRel="sameClick">
                                          <p:stCondLst>
                                            <p:cond evt="begin" delay="0">
                                              <p:tn val="77"/>
                                            </p:cond>
                                          </p:stCondLst>
                                          <p:endCondLst>
                                            <p:cond evt="onStopAudio" delay="0">
                                              <p:tgtEl>
                                                <p:sldTgt/>
                                              </p:tgtEl>
                                            </p:cond>
                                          </p:endCondLst>
                                        </p:cTn>
                                        <p:tgtEl>
                                          <p:sndTgt r:embed="rId2"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50"/>
                                        </p:tgtEl>
                                      </p:cBhvr>
                                    </p:animEffect>
                                    <p:animScale>
                                      <p:cBhvr>
                                        <p:cTn id="84" dur="250" autoRev="1" fill="hold"/>
                                        <p:tgtEl>
                                          <p:spTgt spid="50"/>
                                        </p:tgtEl>
                                      </p:cBhvr>
                                      <p:by x="105000" y="105000"/>
                                    </p:animScale>
                                  </p:childTnLst>
                                </p:cTn>
                              </p:par>
                            </p:childTnLst>
                          </p:cTn>
                        </p:par>
                      </p:childTnLst>
                    </p:cTn>
                  </p:par>
                </p:childTnLst>
              </p:cTn>
              <p:nextCondLst>
                <p:cond evt="onClick" delay="0">
                  <p:tgtEl>
                    <p:spTgt spid="37"/>
                  </p:tgtEl>
                </p:cond>
              </p:nextCondLst>
            </p:seq>
            <p:seq concurrent="1" nextAc="seek">
              <p:cTn id="85" restart="whenNotActive" fill="hold" evtFilter="cancelBubble" nodeType="interactiveSeq">
                <p:stCondLst>
                  <p:cond evt="onClick" delay="0">
                    <p:tgtEl>
                      <p:spTgt spid="41"/>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53"/>
                                        </p:tgtEl>
                                        <p:attrNameLst>
                                          <p:attrName>style.visibility</p:attrName>
                                        </p:attrNameLst>
                                      </p:cBhvr>
                                      <p:to>
                                        <p:strVal val="visible"/>
                                      </p:to>
                                    </p:set>
                                    <p:anim calcmode="lin" valueType="num">
                                      <p:cBhvr>
                                        <p:cTn id="90" dur="500" fill="hold"/>
                                        <p:tgtEl>
                                          <p:spTgt spid="53"/>
                                        </p:tgtEl>
                                        <p:attrNameLst>
                                          <p:attrName>ppt_w</p:attrName>
                                        </p:attrNameLst>
                                      </p:cBhvr>
                                      <p:tavLst>
                                        <p:tav tm="0">
                                          <p:val>
                                            <p:fltVal val="0"/>
                                          </p:val>
                                        </p:tav>
                                        <p:tav tm="100000">
                                          <p:val>
                                            <p:strVal val="#ppt_w"/>
                                          </p:val>
                                        </p:tav>
                                      </p:tavLst>
                                    </p:anim>
                                    <p:anim calcmode="lin" valueType="num">
                                      <p:cBhvr>
                                        <p:cTn id="91" dur="500" fill="hold"/>
                                        <p:tgtEl>
                                          <p:spTgt spid="53"/>
                                        </p:tgtEl>
                                        <p:attrNameLst>
                                          <p:attrName>ppt_h</p:attrName>
                                        </p:attrNameLst>
                                      </p:cBhvr>
                                      <p:tavLst>
                                        <p:tav tm="0">
                                          <p:val>
                                            <p:fltVal val="0"/>
                                          </p:val>
                                        </p:tav>
                                        <p:tav tm="100000">
                                          <p:val>
                                            <p:strVal val="#ppt_h"/>
                                          </p:val>
                                        </p:tav>
                                      </p:tavLst>
                                    </p:anim>
                                    <p:animEffect transition="in" filter="fade">
                                      <p:cBhvr>
                                        <p:cTn id="92" dur="500"/>
                                        <p:tgtEl>
                                          <p:spTgt spid="53"/>
                                        </p:tgtEl>
                                      </p:cBhvr>
                                    </p:animEffect>
                                  </p:childTnLst>
                                  <p:subTnLst>
                                    <p:audio>
                                      <p:cMediaNode>
                                        <p:cTn display="0" masterRel="sameClick">
                                          <p:stCondLst>
                                            <p:cond evt="begin" delay="0">
                                              <p:tn val="88"/>
                                            </p:cond>
                                          </p:stCondLst>
                                          <p:endCondLst>
                                            <p:cond evt="onStopAudio" delay="0">
                                              <p:tgtEl>
                                                <p:sldTgt/>
                                              </p:tgtEl>
                                            </p:cond>
                                          </p:endCondLst>
                                        </p:cTn>
                                        <p:tgtEl>
                                          <p:sndTgt r:embed="rId2"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53"/>
                                        </p:tgtEl>
                                      </p:cBhvr>
                                    </p:animEffect>
                                    <p:animScale>
                                      <p:cBhvr>
                                        <p:cTn id="95" dur="250" autoRev="1" fill="hold"/>
                                        <p:tgtEl>
                                          <p:spTgt spid="53"/>
                                        </p:tgtEl>
                                      </p:cBhvr>
                                      <p:by x="105000" y="105000"/>
                                    </p:animScale>
                                  </p:childTnLst>
                                </p:cTn>
                              </p:par>
                            </p:childTnLst>
                          </p:cTn>
                        </p:par>
                      </p:childTnLst>
                    </p:cTn>
                  </p:par>
                </p:childTnLst>
              </p:cTn>
              <p:nextCondLst>
                <p:cond evt="onClick" delay="0">
                  <p:tgtEl>
                    <p:spTgt spid="41"/>
                  </p:tgtEl>
                </p:cond>
              </p:nextCondLst>
            </p:seq>
            <p:seq concurrent="1" nextAc="seek">
              <p:cTn id="96" restart="whenNotActive" fill="hold" evtFilter="cancelBubble" nodeType="interactiveSeq">
                <p:stCondLst>
                  <p:cond evt="onClick" delay="0">
                    <p:tgtEl>
                      <p:spTgt spid="97"/>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99"/>
                                        </p:tgtEl>
                                        <p:attrNameLst>
                                          <p:attrName>style.visibility</p:attrName>
                                        </p:attrNameLst>
                                      </p:cBhvr>
                                      <p:to>
                                        <p:strVal val="visible"/>
                                      </p:to>
                                    </p:set>
                                    <p:anim calcmode="lin" valueType="num">
                                      <p:cBhvr>
                                        <p:cTn id="101" dur="500" fill="hold"/>
                                        <p:tgtEl>
                                          <p:spTgt spid="99"/>
                                        </p:tgtEl>
                                        <p:attrNameLst>
                                          <p:attrName>ppt_w</p:attrName>
                                        </p:attrNameLst>
                                      </p:cBhvr>
                                      <p:tavLst>
                                        <p:tav tm="0">
                                          <p:val>
                                            <p:fltVal val="0"/>
                                          </p:val>
                                        </p:tav>
                                        <p:tav tm="100000">
                                          <p:val>
                                            <p:strVal val="#ppt_w"/>
                                          </p:val>
                                        </p:tav>
                                      </p:tavLst>
                                    </p:anim>
                                    <p:anim calcmode="lin" valueType="num">
                                      <p:cBhvr>
                                        <p:cTn id="102" dur="500" fill="hold"/>
                                        <p:tgtEl>
                                          <p:spTgt spid="99"/>
                                        </p:tgtEl>
                                        <p:attrNameLst>
                                          <p:attrName>ppt_h</p:attrName>
                                        </p:attrNameLst>
                                      </p:cBhvr>
                                      <p:tavLst>
                                        <p:tav tm="0">
                                          <p:val>
                                            <p:fltVal val="0"/>
                                          </p:val>
                                        </p:tav>
                                        <p:tav tm="100000">
                                          <p:val>
                                            <p:strVal val="#ppt_h"/>
                                          </p:val>
                                        </p:tav>
                                      </p:tavLst>
                                    </p:anim>
                                    <p:animEffect transition="in" filter="fade">
                                      <p:cBhvr>
                                        <p:cTn id="103" dur="500"/>
                                        <p:tgtEl>
                                          <p:spTgt spid="99"/>
                                        </p:tgtEl>
                                      </p:cBhvr>
                                    </p:animEffect>
                                  </p:childTnLst>
                                  <p:subTnLst>
                                    <p:audio>
                                      <p:cMediaNode>
                                        <p:cTn display="0" masterRel="sameClick">
                                          <p:stCondLst>
                                            <p:cond evt="begin" delay="0">
                                              <p:tn val="99"/>
                                            </p:cond>
                                          </p:stCondLst>
                                          <p:endCondLst>
                                            <p:cond evt="onStopAudio" delay="0">
                                              <p:tgtEl>
                                                <p:sldTgt/>
                                              </p:tgtEl>
                                            </p:cond>
                                          </p:endCondLst>
                                        </p:cTn>
                                        <p:tgtEl>
                                          <p:sndTgt r:embed="rId2"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99"/>
                                        </p:tgtEl>
                                      </p:cBhvr>
                                    </p:animEffect>
                                    <p:animScale>
                                      <p:cBhvr>
                                        <p:cTn id="106" dur="250" autoRev="1" fill="hold"/>
                                        <p:tgtEl>
                                          <p:spTgt spid="99"/>
                                        </p:tgtEl>
                                      </p:cBhvr>
                                      <p:by x="105000" y="105000"/>
                                    </p:animScale>
                                  </p:childTnLst>
                                </p:cTn>
                              </p:par>
                            </p:childTnLst>
                          </p:cTn>
                        </p:par>
                      </p:childTnLst>
                    </p:cTn>
                  </p:par>
                </p:childTnLst>
              </p:cTn>
              <p:nextCondLst>
                <p:cond evt="onClick" delay="0">
                  <p:tgtEl>
                    <p:spTgt spid="97"/>
                  </p:tgtEl>
                </p:cond>
              </p:nextCondLst>
            </p:seq>
            <p:seq concurrent="1" nextAc="seek">
              <p:cTn id="107" restart="whenNotActive" fill="hold" evtFilter="cancelBubble" nodeType="interactiveSeq">
                <p:stCondLst>
                  <p:cond evt="onClick" delay="0">
                    <p:tgtEl>
                      <p:spTgt spid="98"/>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101"/>
                                        </p:tgtEl>
                                        <p:attrNameLst>
                                          <p:attrName>style.visibility</p:attrName>
                                        </p:attrNameLst>
                                      </p:cBhvr>
                                      <p:to>
                                        <p:strVal val="visible"/>
                                      </p:to>
                                    </p:set>
                                    <p:anim calcmode="lin" valueType="num">
                                      <p:cBhvr>
                                        <p:cTn id="112" dur="500" fill="hold"/>
                                        <p:tgtEl>
                                          <p:spTgt spid="101"/>
                                        </p:tgtEl>
                                        <p:attrNameLst>
                                          <p:attrName>ppt_w</p:attrName>
                                        </p:attrNameLst>
                                      </p:cBhvr>
                                      <p:tavLst>
                                        <p:tav tm="0">
                                          <p:val>
                                            <p:fltVal val="0"/>
                                          </p:val>
                                        </p:tav>
                                        <p:tav tm="100000">
                                          <p:val>
                                            <p:strVal val="#ppt_w"/>
                                          </p:val>
                                        </p:tav>
                                      </p:tavLst>
                                    </p:anim>
                                    <p:anim calcmode="lin" valueType="num">
                                      <p:cBhvr>
                                        <p:cTn id="113" dur="500" fill="hold"/>
                                        <p:tgtEl>
                                          <p:spTgt spid="101"/>
                                        </p:tgtEl>
                                        <p:attrNameLst>
                                          <p:attrName>ppt_h</p:attrName>
                                        </p:attrNameLst>
                                      </p:cBhvr>
                                      <p:tavLst>
                                        <p:tav tm="0">
                                          <p:val>
                                            <p:fltVal val="0"/>
                                          </p:val>
                                        </p:tav>
                                        <p:tav tm="100000">
                                          <p:val>
                                            <p:strVal val="#ppt_h"/>
                                          </p:val>
                                        </p:tav>
                                      </p:tavLst>
                                    </p:anim>
                                    <p:animEffect transition="in" filter="fade">
                                      <p:cBhvr>
                                        <p:cTn id="114" dur="500"/>
                                        <p:tgtEl>
                                          <p:spTgt spid="101"/>
                                        </p:tgtEl>
                                      </p:cBhvr>
                                    </p:animEffect>
                                  </p:childTnLst>
                                  <p:subTnLst>
                                    <p:audio>
                                      <p:cMediaNode>
                                        <p:cTn display="0" masterRel="sameClick">
                                          <p:stCondLst>
                                            <p:cond evt="begin" delay="0">
                                              <p:tn val="110"/>
                                            </p:cond>
                                          </p:stCondLst>
                                          <p:endCondLst>
                                            <p:cond evt="onStopAudio" delay="0">
                                              <p:tgtEl>
                                                <p:sldTgt/>
                                              </p:tgtEl>
                                            </p:cond>
                                          </p:endCondLst>
                                        </p:cTn>
                                        <p:tgtEl>
                                          <p:sndTgt r:embed="rId2"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101"/>
                                        </p:tgtEl>
                                      </p:cBhvr>
                                    </p:animEffect>
                                    <p:animScale>
                                      <p:cBhvr>
                                        <p:cTn id="117" dur="250" autoRev="1" fill="hold"/>
                                        <p:tgtEl>
                                          <p:spTgt spid="101"/>
                                        </p:tgtEl>
                                      </p:cBhvr>
                                      <p:by x="105000" y="105000"/>
                                    </p:animScale>
                                  </p:childTnLst>
                                </p:cTn>
                              </p:par>
                            </p:childTnLst>
                          </p:cTn>
                        </p:par>
                      </p:childTnLst>
                    </p:cTn>
                  </p:par>
                </p:childTnLst>
              </p:cTn>
              <p:nextCondLst>
                <p:cond evt="onClick" delay="0">
                  <p:tgtEl>
                    <p:spTgt spid="98"/>
                  </p:tgtEl>
                </p:cond>
              </p:nextCondLst>
            </p:seq>
            <p:seq concurrent="1" nextAc="seek">
              <p:cTn id="118" restart="whenNotActive" fill="hold" evtFilter="cancelBubble" nodeType="interactiveSeq">
                <p:stCondLst>
                  <p:cond evt="onClick" delay="0">
                    <p:tgtEl>
                      <p:spTgt spid="96"/>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102"/>
                                        </p:tgtEl>
                                        <p:attrNameLst>
                                          <p:attrName>style.visibility</p:attrName>
                                        </p:attrNameLst>
                                      </p:cBhvr>
                                      <p:to>
                                        <p:strVal val="visible"/>
                                      </p:to>
                                    </p:set>
                                    <p:anim calcmode="lin" valueType="num">
                                      <p:cBhvr>
                                        <p:cTn id="123" dur="500" fill="hold"/>
                                        <p:tgtEl>
                                          <p:spTgt spid="102"/>
                                        </p:tgtEl>
                                        <p:attrNameLst>
                                          <p:attrName>ppt_w</p:attrName>
                                        </p:attrNameLst>
                                      </p:cBhvr>
                                      <p:tavLst>
                                        <p:tav tm="0">
                                          <p:val>
                                            <p:fltVal val="0"/>
                                          </p:val>
                                        </p:tav>
                                        <p:tav tm="100000">
                                          <p:val>
                                            <p:strVal val="#ppt_w"/>
                                          </p:val>
                                        </p:tav>
                                      </p:tavLst>
                                    </p:anim>
                                    <p:anim calcmode="lin" valueType="num">
                                      <p:cBhvr>
                                        <p:cTn id="124" dur="500" fill="hold"/>
                                        <p:tgtEl>
                                          <p:spTgt spid="102"/>
                                        </p:tgtEl>
                                        <p:attrNameLst>
                                          <p:attrName>ppt_h</p:attrName>
                                        </p:attrNameLst>
                                      </p:cBhvr>
                                      <p:tavLst>
                                        <p:tav tm="0">
                                          <p:val>
                                            <p:fltVal val="0"/>
                                          </p:val>
                                        </p:tav>
                                        <p:tav tm="100000">
                                          <p:val>
                                            <p:strVal val="#ppt_h"/>
                                          </p:val>
                                        </p:tav>
                                      </p:tavLst>
                                    </p:anim>
                                    <p:animEffect transition="in" filter="fade">
                                      <p:cBhvr>
                                        <p:cTn id="125" dur="500"/>
                                        <p:tgtEl>
                                          <p:spTgt spid="102"/>
                                        </p:tgtEl>
                                      </p:cBhvr>
                                    </p:animEffect>
                                  </p:childTnLst>
                                  <p:subTnLst>
                                    <p:audio>
                                      <p:cMediaNode>
                                        <p:cTn display="0" masterRel="sameClick">
                                          <p:stCondLst>
                                            <p:cond evt="begin" delay="0">
                                              <p:tn val="121"/>
                                            </p:cond>
                                          </p:stCondLst>
                                          <p:endCondLst>
                                            <p:cond evt="onStopAudio" delay="0">
                                              <p:tgtEl>
                                                <p:sldTgt/>
                                              </p:tgtEl>
                                            </p:cond>
                                          </p:endCondLst>
                                        </p:cTn>
                                        <p:tgtEl>
                                          <p:sndTgt r:embed="rId2"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102"/>
                                        </p:tgtEl>
                                      </p:cBhvr>
                                    </p:animEffect>
                                    <p:animScale>
                                      <p:cBhvr>
                                        <p:cTn id="128" dur="250" autoRev="1" fill="hold"/>
                                        <p:tgtEl>
                                          <p:spTgt spid="102"/>
                                        </p:tgtEl>
                                      </p:cBhvr>
                                      <p:by x="105000" y="105000"/>
                                    </p:animScale>
                                  </p:childTnLst>
                                </p:cTn>
                              </p:par>
                            </p:childTnLst>
                          </p:cTn>
                        </p:par>
                      </p:childTnLst>
                    </p:cTn>
                  </p:par>
                </p:childTnLst>
              </p:cTn>
              <p:nextCondLst>
                <p:cond evt="onClick" delay="0">
                  <p:tgtEl>
                    <p:spTgt spid="96"/>
                  </p:tgtEl>
                </p:cond>
              </p:nextCondLst>
            </p:seq>
            <p:seq concurrent="1" nextAc="seek">
              <p:cTn id="129" restart="whenNotActive" fill="hold" evtFilter="cancelBubble" nodeType="interactiveSeq">
                <p:stCondLst>
                  <p:cond evt="onClick" delay="0">
                    <p:tgtEl>
                      <p:spTgt spid="100"/>
                    </p:tgtEl>
                  </p:cond>
                </p:stCondLst>
                <p:endSync evt="end" delay="0">
                  <p:rtn val="all"/>
                </p:endSync>
                <p:childTnLst>
                  <p:par>
                    <p:cTn id="130" fill="hold">
                      <p:stCondLst>
                        <p:cond delay="0"/>
                      </p:stCondLst>
                      <p:childTnLst>
                        <p:par>
                          <p:cTn id="131" fill="hold">
                            <p:stCondLst>
                              <p:cond delay="0"/>
                            </p:stCondLst>
                            <p:childTnLst>
                              <p:par>
                                <p:cTn id="132" presetID="53" presetClass="entr" presetSubtype="16" fill="hold" grpId="0" nodeType="withEffect">
                                  <p:stCondLst>
                                    <p:cond delay="0"/>
                                  </p:stCondLst>
                                  <p:childTnLst>
                                    <p:set>
                                      <p:cBhvr>
                                        <p:cTn id="133" dur="1" fill="hold">
                                          <p:stCondLst>
                                            <p:cond delay="0"/>
                                          </p:stCondLst>
                                        </p:cTn>
                                        <p:tgtEl>
                                          <p:spTgt spid="103"/>
                                        </p:tgtEl>
                                        <p:attrNameLst>
                                          <p:attrName>style.visibility</p:attrName>
                                        </p:attrNameLst>
                                      </p:cBhvr>
                                      <p:to>
                                        <p:strVal val="visible"/>
                                      </p:to>
                                    </p:set>
                                    <p:anim calcmode="lin" valueType="num">
                                      <p:cBhvr>
                                        <p:cTn id="134" dur="500" fill="hold"/>
                                        <p:tgtEl>
                                          <p:spTgt spid="103"/>
                                        </p:tgtEl>
                                        <p:attrNameLst>
                                          <p:attrName>ppt_w</p:attrName>
                                        </p:attrNameLst>
                                      </p:cBhvr>
                                      <p:tavLst>
                                        <p:tav tm="0">
                                          <p:val>
                                            <p:fltVal val="0"/>
                                          </p:val>
                                        </p:tav>
                                        <p:tav tm="100000">
                                          <p:val>
                                            <p:strVal val="#ppt_w"/>
                                          </p:val>
                                        </p:tav>
                                      </p:tavLst>
                                    </p:anim>
                                    <p:anim calcmode="lin" valueType="num">
                                      <p:cBhvr>
                                        <p:cTn id="135" dur="500" fill="hold"/>
                                        <p:tgtEl>
                                          <p:spTgt spid="103"/>
                                        </p:tgtEl>
                                        <p:attrNameLst>
                                          <p:attrName>ppt_h</p:attrName>
                                        </p:attrNameLst>
                                      </p:cBhvr>
                                      <p:tavLst>
                                        <p:tav tm="0">
                                          <p:val>
                                            <p:fltVal val="0"/>
                                          </p:val>
                                        </p:tav>
                                        <p:tav tm="100000">
                                          <p:val>
                                            <p:strVal val="#ppt_h"/>
                                          </p:val>
                                        </p:tav>
                                      </p:tavLst>
                                    </p:anim>
                                    <p:animEffect transition="in" filter="fade">
                                      <p:cBhvr>
                                        <p:cTn id="136" dur="500"/>
                                        <p:tgtEl>
                                          <p:spTgt spid="103"/>
                                        </p:tgtEl>
                                      </p:cBhvr>
                                    </p:animEffect>
                                  </p:childTnLst>
                                  <p:subTnLst>
                                    <p:audio>
                                      <p:cMediaNode>
                                        <p:cTn display="0" masterRel="sameClick">
                                          <p:stCondLst>
                                            <p:cond evt="begin" delay="0">
                                              <p:tn val="132"/>
                                            </p:cond>
                                          </p:stCondLst>
                                          <p:endCondLst>
                                            <p:cond evt="onStopAudio" delay="0">
                                              <p:tgtEl>
                                                <p:sldTgt/>
                                              </p:tgtEl>
                                            </p:cond>
                                          </p:endCondLst>
                                        </p:cTn>
                                        <p:tgtEl>
                                          <p:sndTgt r:embed="rId2" name="Bling.wav"/>
                                        </p:tgtEl>
                                      </p:cMediaNode>
                                    </p:audio>
                                  </p:subTnLst>
                                </p:cTn>
                              </p:par>
                              <p:par>
                                <p:cTn id="137" presetID="26" presetClass="emph" presetSubtype="0" fill="hold" grpId="1" nodeType="withEffect">
                                  <p:stCondLst>
                                    <p:cond delay="500"/>
                                  </p:stCondLst>
                                  <p:childTnLst>
                                    <p:animEffect transition="out" filter="fade">
                                      <p:cBhvr>
                                        <p:cTn id="138" dur="500" tmFilter="0, 0; .2, .5; .8, .5; 1, 0"/>
                                        <p:tgtEl>
                                          <p:spTgt spid="103"/>
                                        </p:tgtEl>
                                      </p:cBhvr>
                                    </p:animEffect>
                                    <p:animScale>
                                      <p:cBhvr>
                                        <p:cTn id="139" dur="250" autoRev="1" fill="hold"/>
                                        <p:tgtEl>
                                          <p:spTgt spid="103"/>
                                        </p:tgtEl>
                                      </p:cBhvr>
                                      <p:by x="105000" y="105000"/>
                                    </p:animScale>
                                  </p:childTnLst>
                                </p:cTn>
                              </p:par>
                            </p:childTnLst>
                          </p:cTn>
                        </p:par>
                      </p:childTnLst>
                    </p:cTn>
                  </p:par>
                </p:childTnLst>
              </p:cTn>
              <p:nextCondLst>
                <p:cond evt="onClick" delay="0">
                  <p:tgtEl>
                    <p:spTgt spid="100"/>
                  </p:tgtEl>
                </p:cond>
              </p:nextCondLst>
            </p:seq>
            <p:seq concurrent="1" nextAc="seek">
              <p:cTn id="140" restart="whenNotActive" fill="hold" evtFilter="cancelBubble" nodeType="interactiveSeq">
                <p:stCondLst>
                  <p:cond evt="onClick" delay="0">
                    <p:tgtEl>
                      <p:spTgt spid="104"/>
                    </p:tgtEl>
                  </p:cond>
                </p:stCondLst>
                <p:endSync evt="end" delay="0">
                  <p:rtn val="all"/>
                </p:endSync>
                <p:childTnLst>
                  <p:par>
                    <p:cTn id="141" fill="hold">
                      <p:stCondLst>
                        <p:cond delay="0"/>
                      </p:stCondLst>
                      <p:childTnLst>
                        <p:par>
                          <p:cTn id="142" fill="hold">
                            <p:stCondLst>
                              <p:cond delay="0"/>
                            </p:stCondLst>
                            <p:childTnLst>
                              <p:par>
                                <p:cTn id="143" presetID="53" presetClass="entr" presetSubtype="16" fill="hold" grpId="0" nodeType="withEffect">
                                  <p:stCondLst>
                                    <p:cond delay="0"/>
                                  </p:stCondLst>
                                  <p:childTnLst>
                                    <p:set>
                                      <p:cBhvr>
                                        <p:cTn id="144" dur="1" fill="hold">
                                          <p:stCondLst>
                                            <p:cond delay="0"/>
                                          </p:stCondLst>
                                        </p:cTn>
                                        <p:tgtEl>
                                          <p:spTgt spid="105"/>
                                        </p:tgtEl>
                                        <p:attrNameLst>
                                          <p:attrName>style.visibility</p:attrName>
                                        </p:attrNameLst>
                                      </p:cBhvr>
                                      <p:to>
                                        <p:strVal val="visible"/>
                                      </p:to>
                                    </p:set>
                                    <p:anim calcmode="lin" valueType="num">
                                      <p:cBhvr>
                                        <p:cTn id="145" dur="500" fill="hold"/>
                                        <p:tgtEl>
                                          <p:spTgt spid="105"/>
                                        </p:tgtEl>
                                        <p:attrNameLst>
                                          <p:attrName>ppt_w</p:attrName>
                                        </p:attrNameLst>
                                      </p:cBhvr>
                                      <p:tavLst>
                                        <p:tav tm="0">
                                          <p:val>
                                            <p:fltVal val="0"/>
                                          </p:val>
                                        </p:tav>
                                        <p:tav tm="100000">
                                          <p:val>
                                            <p:strVal val="#ppt_w"/>
                                          </p:val>
                                        </p:tav>
                                      </p:tavLst>
                                    </p:anim>
                                    <p:anim calcmode="lin" valueType="num">
                                      <p:cBhvr>
                                        <p:cTn id="146" dur="500" fill="hold"/>
                                        <p:tgtEl>
                                          <p:spTgt spid="105"/>
                                        </p:tgtEl>
                                        <p:attrNameLst>
                                          <p:attrName>ppt_h</p:attrName>
                                        </p:attrNameLst>
                                      </p:cBhvr>
                                      <p:tavLst>
                                        <p:tav tm="0">
                                          <p:val>
                                            <p:fltVal val="0"/>
                                          </p:val>
                                        </p:tav>
                                        <p:tav tm="100000">
                                          <p:val>
                                            <p:strVal val="#ppt_h"/>
                                          </p:val>
                                        </p:tav>
                                      </p:tavLst>
                                    </p:anim>
                                    <p:animEffect transition="in" filter="fade">
                                      <p:cBhvr>
                                        <p:cTn id="147" dur="500"/>
                                        <p:tgtEl>
                                          <p:spTgt spid="105"/>
                                        </p:tgtEl>
                                      </p:cBhvr>
                                    </p:animEffect>
                                  </p:childTnLst>
                                  <p:subTnLst>
                                    <p:audio>
                                      <p:cMediaNode>
                                        <p:cTn display="0" masterRel="sameClick">
                                          <p:stCondLst>
                                            <p:cond evt="begin" delay="0">
                                              <p:tn val="143"/>
                                            </p:cond>
                                          </p:stCondLst>
                                          <p:endCondLst>
                                            <p:cond evt="onStopAudio" delay="0">
                                              <p:tgtEl>
                                                <p:sldTgt/>
                                              </p:tgtEl>
                                            </p:cond>
                                          </p:endCondLst>
                                        </p:cTn>
                                        <p:tgtEl>
                                          <p:sndTgt r:embed="rId2" name="Bling.wav"/>
                                        </p:tgtEl>
                                      </p:cMediaNode>
                                    </p:audio>
                                  </p:subTnLst>
                                </p:cTn>
                              </p:par>
                              <p:par>
                                <p:cTn id="148" presetID="26" presetClass="emph" presetSubtype="0" fill="hold" grpId="1" nodeType="withEffect">
                                  <p:stCondLst>
                                    <p:cond delay="500"/>
                                  </p:stCondLst>
                                  <p:childTnLst>
                                    <p:animEffect transition="out" filter="fade">
                                      <p:cBhvr>
                                        <p:cTn id="149" dur="500" tmFilter="0, 0; .2, .5; .8, .5; 1, 0"/>
                                        <p:tgtEl>
                                          <p:spTgt spid="105"/>
                                        </p:tgtEl>
                                      </p:cBhvr>
                                    </p:animEffect>
                                    <p:animScale>
                                      <p:cBhvr>
                                        <p:cTn id="150" dur="250" autoRev="1" fill="hold"/>
                                        <p:tgtEl>
                                          <p:spTgt spid="105"/>
                                        </p:tgtEl>
                                      </p:cBhvr>
                                      <p:by x="105000" y="105000"/>
                                    </p:animScale>
                                  </p:childTnLst>
                                </p:cTn>
                              </p:par>
                            </p:childTnLst>
                          </p:cTn>
                        </p:par>
                      </p:childTnLst>
                    </p:cTn>
                  </p:par>
                </p:childTnLst>
              </p:cTn>
              <p:nextCondLst>
                <p:cond evt="onClick" delay="0">
                  <p:tgtEl>
                    <p:spTgt spid="104"/>
                  </p:tgtEl>
                </p:cond>
              </p:nextCondLst>
            </p:seq>
            <p:seq concurrent="1" nextAc="seek">
              <p:cTn id="151" restart="whenNotActive" fill="hold" evtFilter="cancelBubble" nodeType="interactiveSeq">
                <p:stCondLst>
                  <p:cond evt="onClick" delay="0">
                    <p:tgtEl>
                      <p:spTgt spid="106"/>
                    </p:tgtEl>
                  </p:cond>
                </p:stCondLst>
                <p:endSync evt="end" delay="0">
                  <p:rtn val="all"/>
                </p:endSync>
                <p:childTnLst>
                  <p:par>
                    <p:cTn id="152" fill="hold">
                      <p:stCondLst>
                        <p:cond delay="0"/>
                      </p:stCondLst>
                      <p:childTnLst>
                        <p:par>
                          <p:cTn id="153" fill="hold">
                            <p:stCondLst>
                              <p:cond delay="0"/>
                            </p:stCondLst>
                            <p:childTnLst>
                              <p:par>
                                <p:cTn id="154" presetID="53" presetClass="entr" presetSubtype="16" fill="hold" grpId="0" nodeType="withEffect">
                                  <p:stCondLst>
                                    <p:cond delay="0"/>
                                  </p:stCondLst>
                                  <p:childTnLst>
                                    <p:set>
                                      <p:cBhvr>
                                        <p:cTn id="155" dur="1" fill="hold">
                                          <p:stCondLst>
                                            <p:cond delay="0"/>
                                          </p:stCondLst>
                                        </p:cTn>
                                        <p:tgtEl>
                                          <p:spTgt spid="107"/>
                                        </p:tgtEl>
                                        <p:attrNameLst>
                                          <p:attrName>style.visibility</p:attrName>
                                        </p:attrNameLst>
                                      </p:cBhvr>
                                      <p:to>
                                        <p:strVal val="visible"/>
                                      </p:to>
                                    </p:set>
                                    <p:anim calcmode="lin" valueType="num">
                                      <p:cBhvr>
                                        <p:cTn id="156" dur="500" fill="hold"/>
                                        <p:tgtEl>
                                          <p:spTgt spid="107"/>
                                        </p:tgtEl>
                                        <p:attrNameLst>
                                          <p:attrName>ppt_w</p:attrName>
                                        </p:attrNameLst>
                                      </p:cBhvr>
                                      <p:tavLst>
                                        <p:tav tm="0">
                                          <p:val>
                                            <p:fltVal val="0"/>
                                          </p:val>
                                        </p:tav>
                                        <p:tav tm="100000">
                                          <p:val>
                                            <p:strVal val="#ppt_w"/>
                                          </p:val>
                                        </p:tav>
                                      </p:tavLst>
                                    </p:anim>
                                    <p:anim calcmode="lin" valueType="num">
                                      <p:cBhvr>
                                        <p:cTn id="157" dur="500" fill="hold"/>
                                        <p:tgtEl>
                                          <p:spTgt spid="107"/>
                                        </p:tgtEl>
                                        <p:attrNameLst>
                                          <p:attrName>ppt_h</p:attrName>
                                        </p:attrNameLst>
                                      </p:cBhvr>
                                      <p:tavLst>
                                        <p:tav tm="0">
                                          <p:val>
                                            <p:fltVal val="0"/>
                                          </p:val>
                                        </p:tav>
                                        <p:tav tm="100000">
                                          <p:val>
                                            <p:strVal val="#ppt_h"/>
                                          </p:val>
                                        </p:tav>
                                      </p:tavLst>
                                    </p:anim>
                                    <p:animEffect transition="in" filter="fade">
                                      <p:cBhvr>
                                        <p:cTn id="158" dur="500"/>
                                        <p:tgtEl>
                                          <p:spTgt spid="107"/>
                                        </p:tgtEl>
                                      </p:cBhvr>
                                    </p:animEffect>
                                  </p:childTnLst>
                                  <p:subTnLst>
                                    <p:audio>
                                      <p:cMediaNode>
                                        <p:cTn display="0" masterRel="sameClick">
                                          <p:stCondLst>
                                            <p:cond evt="begin" delay="0">
                                              <p:tn val="154"/>
                                            </p:cond>
                                          </p:stCondLst>
                                          <p:endCondLst>
                                            <p:cond evt="onStopAudio" delay="0">
                                              <p:tgtEl>
                                                <p:sldTgt/>
                                              </p:tgtEl>
                                            </p:cond>
                                          </p:endCondLst>
                                        </p:cTn>
                                        <p:tgtEl>
                                          <p:sndTgt r:embed="rId2" name="Bling.wav"/>
                                        </p:tgtEl>
                                      </p:cMediaNode>
                                    </p:audio>
                                  </p:subTnLst>
                                </p:cTn>
                              </p:par>
                              <p:par>
                                <p:cTn id="159" presetID="26" presetClass="emph" presetSubtype="0" fill="hold" grpId="1" nodeType="withEffect">
                                  <p:stCondLst>
                                    <p:cond delay="500"/>
                                  </p:stCondLst>
                                  <p:childTnLst>
                                    <p:animEffect transition="out" filter="fade">
                                      <p:cBhvr>
                                        <p:cTn id="160" dur="500" tmFilter="0, 0; .2, .5; .8, .5; 1, 0"/>
                                        <p:tgtEl>
                                          <p:spTgt spid="107"/>
                                        </p:tgtEl>
                                      </p:cBhvr>
                                    </p:animEffect>
                                    <p:animScale>
                                      <p:cBhvr>
                                        <p:cTn id="161" dur="250" autoRev="1" fill="hold"/>
                                        <p:tgtEl>
                                          <p:spTgt spid="107"/>
                                        </p:tgtEl>
                                      </p:cBhvr>
                                      <p:by x="105000" y="105000"/>
                                    </p:animScale>
                                  </p:childTnLst>
                                </p:cTn>
                              </p:par>
                            </p:childTnLst>
                          </p:cTn>
                        </p:par>
                      </p:childTnLst>
                    </p:cTn>
                  </p:par>
                </p:childTnLst>
              </p:cTn>
              <p:nextCondLst>
                <p:cond evt="onClick" delay="0">
                  <p:tgtEl>
                    <p:spTgt spid="106"/>
                  </p:tgtEl>
                </p:cond>
              </p:nextCondLst>
            </p:seq>
            <p:seq concurrent="1" nextAc="seek">
              <p:cTn id="162" restart="whenNotActive" fill="hold" evtFilter="cancelBubble" nodeType="interactiveSeq">
                <p:stCondLst>
                  <p:cond evt="onClick" delay="0">
                    <p:tgtEl>
                      <p:spTgt spid="108"/>
                    </p:tgtEl>
                  </p:cond>
                </p:stCondLst>
                <p:endSync evt="end" delay="0">
                  <p:rtn val="all"/>
                </p:endSync>
                <p:childTnLst>
                  <p:par>
                    <p:cTn id="163" fill="hold">
                      <p:stCondLst>
                        <p:cond delay="0"/>
                      </p:stCondLst>
                      <p:childTnLst>
                        <p:par>
                          <p:cTn id="164" fill="hold">
                            <p:stCondLst>
                              <p:cond delay="0"/>
                            </p:stCondLst>
                            <p:childTnLst>
                              <p:par>
                                <p:cTn id="165" presetID="53" presetClass="entr" presetSubtype="16" fill="hold" grpId="0" nodeType="withEffect">
                                  <p:stCondLst>
                                    <p:cond delay="0"/>
                                  </p:stCondLst>
                                  <p:childTnLst>
                                    <p:set>
                                      <p:cBhvr>
                                        <p:cTn id="166" dur="1" fill="hold">
                                          <p:stCondLst>
                                            <p:cond delay="0"/>
                                          </p:stCondLst>
                                        </p:cTn>
                                        <p:tgtEl>
                                          <p:spTgt spid="109"/>
                                        </p:tgtEl>
                                        <p:attrNameLst>
                                          <p:attrName>style.visibility</p:attrName>
                                        </p:attrNameLst>
                                      </p:cBhvr>
                                      <p:to>
                                        <p:strVal val="visible"/>
                                      </p:to>
                                    </p:set>
                                    <p:anim calcmode="lin" valueType="num">
                                      <p:cBhvr>
                                        <p:cTn id="167" dur="500" fill="hold"/>
                                        <p:tgtEl>
                                          <p:spTgt spid="109"/>
                                        </p:tgtEl>
                                        <p:attrNameLst>
                                          <p:attrName>ppt_w</p:attrName>
                                        </p:attrNameLst>
                                      </p:cBhvr>
                                      <p:tavLst>
                                        <p:tav tm="0">
                                          <p:val>
                                            <p:fltVal val="0"/>
                                          </p:val>
                                        </p:tav>
                                        <p:tav tm="100000">
                                          <p:val>
                                            <p:strVal val="#ppt_w"/>
                                          </p:val>
                                        </p:tav>
                                      </p:tavLst>
                                    </p:anim>
                                    <p:anim calcmode="lin" valueType="num">
                                      <p:cBhvr>
                                        <p:cTn id="168" dur="500" fill="hold"/>
                                        <p:tgtEl>
                                          <p:spTgt spid="109"/>
                                        </p:tgtEl>
                                        <p:attrNameLst>
                                          <p:attrName>ppt_h</p:attrName>
                                        </p:attrNameLst>
                                      </p:cBhvr>
                                      <p:tavLst>
                                        <p:tav tm="0">
                                          <p:val>
                                            <p:fltVal val="0"/>
                                          </p:val>
                                        </p:tav>
                                        <p:tav tm="100000">
                                          <p:val>
                                            <p:strVal val="#ppt_h"/>
                                          </p:val>
                                        </p:tav>
                                      </p:tavLst>
                                    </p:anim>
                                    <p:animEffect transition="in" filter="fade">
                                      <p:cBhvr>
                                        <p:cTn id="169" dur="500"/>
                                        <p:tgtEl>
                                          <p:spTgt spid="109"/>
                                        </p:tgtEl>
                                      </p:cBhvr>
                                    </p:animEffect>
                                  </p:childTnLst>
                                  <p:subTnLst>
                                    <p:audio>
                                      <p:cMediaNode>
                                        <p:cTn display="0" masterRel="sameClick">
                                          <p:stCondLst>
                                            <p:cond evt="begin" delay="0">
                                              <p:tn val="165"/>
                                            </p:cond>
                                          </p:stCondLst>
                                          <p:endCondLst>
                                            <p:cond evt="onStopAudio" delay="0">
                                              <p:tgtEl>
                                                <p:sldTgt/>
                                              </p:tgtEl>
                                            </p:cond>
                                          </p:endCondLst>
                                        </p:cTn>
                                        <p:tgtEl>
                                          <p:sndTgt r:embed="rId2" name="Bling.wav"/>
                                        </p:tgtEl>
                                      </p:cMediaNode>
                                    </p:audio>
                                  </p:subTnLst>
                                </p:cTn>
                              </p:par>
                              <p:par>
                                <p:cTn id="170" presetID="26" presetClass="emph" presetSubtype="0" fill="hold" grpId="1" nodeType="withEffect">
                                  <p:stCondLst>
                                    <p:cond delay="500"/>
                                  </p:stCondLst>
                                  <p:childTnLst>
                                    <p:animEffect transition="out" filter="fade">
                                      <p:cBhvr>
                                        <p:cTn id="171" dur="500" tmFilter="0, 0; .2, .5; .8, .5; 1, 0"/>
                                        <p:tgtEl>
                                          <p:spTgt spid="109"/>
                                        </p:tgtEl>
                                      </p:cBhvr>
                                    </p:animEffect>
                                    <p:animScale>
                                      <p:cBhvr>
                                        <p:cTn id="172" dur="250" autoRev="1" fill="hold"/>
                                        <p:tgtEl>
                                          <p:spTgt spid="109"/>
                                        </p:tgtEl>
                                      </p:cBhvr>
                                      <p:by x="105000" y="105000"/>
                                    </p:animScale>
                                  </p:childTnLst>
                                </p:cTn>
                              </p:par>
                            </p:childTnLst>
                          </p:cTn>
                        </p:par>
                      </p:childTnLst>
                    </p:cTn>
                  </p:par>
                </p:childTnLst>
              </p:cTn>
              <p:nextCondLst>
                <p:cond evt="onClick" delay="0">
                  <p:tgtEl>
                    <p:spTgt spid="108"/>
                  </p:tgtEl>
                </p:cond>
              </p:nextCondLst>
            </p:seq>
            <p:seq concurrent="1" nextAc="seek">
              <p:cTn id="173" restart="whenNotActive" fill="hold" evtFilter="cancelBubble" nodeType="interactiveSeq">
                <p:stCondLst>
                  <p:cond evt="onClick" delay="0">
                    <p:tgtEl>
                      <p:spTgt spid="110"/>
                    </p:tgtEl>
                  </p:cond>
                </p:stCondLst>
                <p:endSync evt="end" delay="0">
                  <p:rtn val="all"/>
                </p:endSync>
                <p:childTnLst>
                  <p:par>
                    <p:cTn id="174" fill="hold">
                      <p:stCondLst>
                        <p:cond delay="0"/>
                      </p:stCondLst>
                      <p:childTnLst>
                        <p:par>
                          <p:cTn id="175" fill="hold">
                            <p:stCondLst>
                              <p:cond delay="0"/>
                            </p:stCondLst>
                            <p:childTnLst>
                              <p:par>
                                <p:cTn id="176" presetID="53" presetClass="entr" presetSubtype="16" fill="hold" grpId="0" nodeType="withEffect">
                                  <p:stCondLst>
                                    <p:cond delay="0"/>
                                  </p:stCondLst>
                                  <p:childTnLst>
                                    <p:set>
                                      <p:cBhvr>
                                        <p:cTn id="177" dur="1" fill="hold">
                                          <p:stCondLst>
                                            <p:cond delay="0"/>
                                          </p:stCondLst>
                                        </p:cTn>
                                        <p:tgtEl>
                                          <p:spTgt spid="111"/>
                                        </p:tgtEl>
                                        <p:attrNameLst>
                                          <p:attrName>style.visibility</p:attrName>
                                        </p:attrNameLst>
                                      </p:cBhvr>
                                      <p:to>
                                        <p:strVal val="visible"/>
                                      </p:to>
                                    </p:set>
                                    <p:anim calcmode="lin" valueType="num">
                                      <p:cBhvr>
                                        <p:cTn id="178" dur="500" fill="hold"/>
                                        <p:tgtEl>
                                          <p:spTgt spid="111"/>
                                        </p:tgtEl>
                                        <p:attrNameLst>
                                          <p:attrName>ppt_w</p:attrName>
                                        </p:attrNameLst>
                                      </p:cBhvr>
                                      <p:tavLst>
                                        <p:tav tm="0">
                                          <p:val>
                                            <p:fltVal val="0"/>
                                          </p:val>
                                        </p:tav>
                                        <p:tav tm="100000">
                                          <p:val>
                                            <p:strVal val="#ppt_w"/>
                                          </p:val>
                                        </p:tav>
                                      </p:tavLst>
                                    </p:anim>
                                    <p:anim calcmode="lin" valueType="num">
                                      <p:cBhvr>
                                        <p:cTn id="179" dur="500" fill="hold"/>
                                        <p:tgtEl>
                                          <p:spTgt spid="111"/>
                                        </p:tgtEl>
                                        <p:attrNameLst>
                                          <p:attrName>ppt_h</p:attrName>
                                        </p:attrNameLst>
                                      </p:cBhvr>
                                      <p:tavLst>
                                        <p:tav tm="0">
                                          <p:val>
                                            <p:fltVal val="0"/>
                                          </p:val>
                                        </p:tav>
                                        <p:tav tm="100000">
                                          <p:val>
                                            <p:strVal val="#ppt_h"/>
                                          </p:val>
                                        </p:tav>
                                      </p:tavLst>
                                    </p:anim>
                                    <p:animEffect transition="in" filter="fade">
                                      <p:cBhvr>
                                        <p:cTn id="180" dur="500"/>
                                        <p:tgtEl>
                                          <p:spTgt spid="111"/>
                                        </p:tgtEl>
                                      </p:cBhvr>
                                    </p:animEffect>
                                  </p:childTnLst>
                                  <p:subTnLst>
                                    <p:audio>
                                      <p:cMediaNode>
                                        <p:cTn display="0" masterRel="sameClick">
                                          <p:stCondLst>
                                            <p:cond evt="begin" delay="0">
                                              <p:tn val="176"/>
                                            </p:cond>
                                          </p:stCondLst>
                                          <p:endCondLst>
                                            <p:cond evt="onStopAudio" delay="0">
                                              <p:tgtEl>
                                                <p:sldTgt/>
                                              </p:tgtEl>
                                            </p:cond>
                                          </p:endCondLst>
                                        </p:cTn>
                                        <p:tgtEl>
                                          <p:sndTgt r:embed="rId2" name="Bling.wav"/>
                                        </p:tgtEl>
                                      </p:cMediaNode>
                                    </p:audio>
                                  </p:subTnLst>
                                </p:cTn>
                              </p:par>
                              <p:par>
                                <p:cTn id="181" presetID="26" presetClass="emph" presetSubtype="0" fill="hold" grpId="1" nodeType="withEffect">
                                  <p:stCondLst>
                                    <p:cond delay="500"/>
                                  </p:stCondLst>
                                  <p:childTnLst>
                                    <p:animEffect transition="out" filter="fade">
                                      <p:cBhvr>
                                        <p:cTn id="182" dur="500" tmFilter="0, 0; .2, .5; .8, .5; 1, 0"/>
                                        <p:tgtEl>
                                          <p:spTgt spid="111"/>
                                        </p:tgtEl>
                                      </p:cBhvr>
                                    </p:animEffect>
                                    <p:animScale>
                                      <p:cBhvr>
                                        <p:cTn id="183" dur="250" autoRev="1" fill="hold"/>
                                        <p:tgtEl>
                                          <p:spTgt spid="111"/>
                                        </p:tgtEl>
                                      </p:cBhvr>
                                      <p:by x="105000" y="105000"/>
                                    </p:animScale>
                                  </p:childTnLst>
                                </p:cTn>
                              </p:par>
                            </p:childTnLst>
                          </p:cTn>
                        </p:par>
                      </p:childTnLst>
                    </p:cTn>
                  </p:par>
                </p:childTnLst>
              </p:cTn>
              <p:nextCondLst>
                <p:cond evt="onClick" delay="0">
                  <p:tgtEl>
                    <p:spTgt spid="110"/>
                  </p:tgtEl>
                </p:cond>
              </p:nextCondLst>
            </p:seq>
            <p:seq concurrent="1" nextAc="seek">
              <p:cTn id="184" restart="whenNotActive" fill="hold" evtFilter="cancelBubble" nodeType="interactiveSeq">
                <p:stCondLst>
                  <p:cond evt="onClick" delay="0">
                    <p:tgtEl>
                      <p:spTgt spid="112"/>
                    </p:tgtEl>
                  </p:cond>
                </p:stCondLst>
                <p:endSync evt="end" delay="0">
                  <p:rtn val="all"/>
                </p:endSync>
                <p:childTnLst>
                  <p:par>
                    <p:cTn id="185" fill="hold">
                      <p:stCondLst>
                        <p:cond delay="0"/>
                      </p:stCondLst>
                      <p:childTnLst>
                        <p:par>
                          <p:cTn id="186" fill="hold">
                            <p:stCondLst>
                              <p:cond delay="0"/>
                            </p:stCondLst>
                            <p:childTnLst>
                              <p:par>
                                <p:cTn id="187" presetID="53" presetClass="entr" presetSubtype="16" fill="hold" grpId="0" nodeType="withEffect">
                                  <p:stCondLst>
                                    <p:cond delay="0"/>
                                  </p:stCondLst>
                                  <p:childTnLst>
                                    <p:set>
                                      <p:cBhvr>
                                        <p:cTn id="188" dur="1" fill="hold">
                                          <p:stCondLst>
                                            <p:cond delay="0"/>
                                          </p:stCondLst>
                                        </p:cTn>
                                        <p:tgtEl>
                                          <p:spTgt spid="113"/>
                                        </p:tgtEl>
                                        <p:attrNameLst>
                                          <p:attrName>style.visibility</p:attrName>
                                        </p:attrNameLst>
                                      </p:cBhvr>
                                      <p:to>
                                        <p:strVal val="visible"/>
                                      </p:to>
                                    </p:set>
                                    <p:anim calcmode="lin" valueType="num">
                                      <p:cBhvr>
                                        <p:cTn id="189" dur="500" fill="hold"/>
                                        <p:tgtEl>
                                          <p:spTgt spid="113"/>
                                        </p:tgtEl>
                                        <p:attrNameLst>
                                          <p:attrName>ppt_w</p:attrName>
                                        </p:attrNameLst>
                                      </p:cBhvr>
                                      <p:tavLst>
                                        <p:tav tm="0">
                                          <p:val>
                                            <p:fltVal val="0"/>
                                          </p:val>
                                        </p:tav>
                                        <p:tav tm="100000">
                                          <p:val>
                                            <p:strVal val="#ppt_w"/>
                                          </p:val>
                                        </p:tav>
                                      </p:tavLst>
                                    </p:anim>
                                    <p:anim calcmode="lin" valueType="num">
                                      <p:cBhvr>
                                        <p:cTn id="190" dur="500" fill="hold"/>
                                        <p:tgtEl>
                                          <p:spTgt spid="113"/>
                                        </p:tgtEl>
                                        <p:attrNameLst>
                                          <p:attrName>ppt_h</p:attrName>
                                        </p:attrNameLst>
                                      </p:cBhvr>
                                      <p:tavLst>
                                        <p:tav tm="0">
                                          <p:val>
                                            <p:fltVal val="0"/>
                                          </p:val>
                                        </p:tav>
                                        <p:tav tm="100000">
                                          <p:val>
                                            <p:strVal val="#ppt_h"/>
                                          </p:val>
                                        </p:tav>
                                      </p:tavLst>
                                    </p:anim>
                                    <p:animEffect transition="in" filter="fade">
                                      <p:cBhvr>
                                        <p:cTn id="191" dur="500"/>
                                        <p:tgtEl>
                                          <p:spTgt spid="113"/>
                                        </p:tgtEl>
                                      </p:cBhvr>
                                    </p:animEffect>
                                  </p:childTnLst>
                                  <p:subTnLst>
                                    <p:audio>
                                      <p:cMediaNode>
                                        <p:cTn display="0" masterRel="sameClick">
                                          <p:stCondLst>
                                            <p:cond evt="begin" delay="0">
                                              <p:tn val="187"/>
                                            </p:cond>
                                          </p:stCondLst>
                                          <p:endCondLst>
                                            <p:cond evt="onStopAudio" delay="0">
                                              <p:tgtEl>
                                                <p:sldTgt/>
                                              </p:tgtEl>
                                            </p:cond>
                                          </p:endCondLst>
                                        </p:cTn>
                                        <p:tgtEl>
                                          <p:sndTgt r:embed="rId2" name="Bling.wav"/>
                                        </p:tgtEl>
                                      </p:cMediaNode>
                                    </p:audio>
                                  </p:subTnLst>
                                </p:cTn>
                              </p:par>
                              <p:par>
                                <p:cTn id="192" presetID="26" presetClass="emph" presetSubtype="0" fill="hold" grpId="1" nodeType="withEffect">
                                  <p:stCondLst>
                                    <p:cond delay="500"/>
                                  </p:stCondLst>
                                  <p:childTnLst>
                                    <p:animEffect transition="out" filter="fade">
                                      <p:cBhvr>
                                        <p:cTn id="193" dur="500" tmFilter="0, 0; .2, .5; .8, .5; 1, 0"/>
                                        <p:tgtEl>
                                          <p:spTgt spid="113"/>
                                        </p:tgtEl>
                                      </p:cBhvr>
                                    </p:animEffect>
                                    <p:animScale>
                                      <p:cBhvr>
                                        <p:cTn id="194" dur="250" autoRev="1" fill="hold"/>
                                        <p:tgtEl>
                                          <p:spTgt spid="113"/>
                                        </p:tgtEl>
                                      </p:cBhvr>
                                      <p:by x="105000" y="105000"/>
                                    </p:animScale>
                                  </p:childTnLst>
                                </p:cTn>
                              </p:par>
                            </p:childTnLst>
                          </p:cTn>
                        </p:par>
                      </p:childTnLst>
                    </p:cTn>
                  </p:par>
                </p:childTnLst>
              </p:cTn>
              <p:nextCondLst>
                <p:cond evt="onClick" delay="0">
                  <p:tgtEl>
                    <p:spTgt spid="112"/>
                  </p:tgtEl>
                </p:cond>
              </p:nextCondLst>
            </p:seq>
          </p:childTnLst>
        </p:cTn>
      </p:par>
    </p:tnLst>
    <p:bldLst>
      <p:bldP spid="49" grpId="0"/>
      <p:bldP spid="49" grpId="1"/>
      <p:bldP spid="50" grpId="0"/>
      <p:bldP spid="50" grpId="1"/>
      <p:bldP spid="53" grpId="0"/>
      <p:bldP spid="53" grpId="1"/>
      <p:bldP spid="99" grpId="0"/>
      <p:bldP spid="99" grpId="1"/>
      <p:bldP spid="101" grpId="0"/>
      <p:bldP spid="101" grpId="1"/>
      <p:bldP spid="102" grpId="0"/>
      <p:bldP spid="102" grpId="1"/>
      <p:bldP spid="103" grpId="0"/>
      <p:bldP spid="103" grpId="1"/>
      <p:bldP spid="105" grpId="0"/>
      <p:bldP spid="105" grpId="1"/>
      <p:bldP spid="107" grpId="0"/>
      <p:bldP spid="107" grpId="1"/>
      <p:bldP spid="109" grpId="0"/>
      <p:bldP spid="109" grpId="1"/>
      <p:bldP spid="111" grpId="0"/>
      <p:bldP spid="111" grpId="1"/>
      <p:bldP spid="113" grpId="0"/>
      <p:bldP spid="11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56892" y="157507"/>
            <a:ext cx="2941907" cy="662300"/>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1b"/>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hỏi</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8 </a:t>
              </a:r>
            </a:p>
          </p:txBody>
        </p:sp>
      </p:grpSp>
      <p:sp>
        <p:nvSpPr>
          <p:cNvPr id="7" name="!!MatThu1"/>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8" name="!!MatThu1a"/>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6972" y="358564"/>
            <a:ext cx="394486" cy="256654"/>
          </a:xfrm>
          <a:prstGeom prst="rect">
            <a:avLst/>
          </a:prstGeom>
        </p:spPr>
      </p:pic>
      <p:sp>
        <p:nvSpPr>
          <p:cNvPr id="29" name="Rectangle: Rounded Corners 28"/>
          <p:cNvSpPr/>
          <p:nvPr/>
        </p:nvSpPr>
        <p:spPr>
          <a:xfrm>
            <a:off x="681458" y="1121817"/>
            <a:ext cx="11079618" cy="2601480"/>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64" name="Group 63"/>
          <p:cNvGrpSpPr/>
          <p:nvPr/>
        </p:nvGrpSpPr>
        <p:grpSpPr>
          <a:xfrm>
            <a:off x="11460693" y="155393"/>
            <a:ext cx="662996" cy="662996"/>
            <a:chOff x="11409342" y="180900"/>
            <a:chExt cx="662996" cy="662996"/>
          </a:xfrm>
        </p:grpSpPr>
        <p:sp>
          <p:nvSpPr>
            <p:cNvPr id="61" name="!!MatThu1">
              <a:hlinkClick r:id="" action="ppaction://noaction"/>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63" name="Graphic 62">
              <a:hlinkClick r:id="" action="ppaction://noaction"/>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p:cNvGrpSpPr/>
          <p:nvPr/>
        </p:nvGrpSpPr>
        <p:grpSpPr>
          <a:xfrm>
            <a:off x="4369932" y="4302764"/>
            <a:ext cx="3288936" cy="880471"/>
            <a:chOff x="4037538" y="4547895"/>
            <a:chExt cx="3288936" cy="880471"/>
          </a:xfrm>
        </p:grpSpPr>
        <p:sp>
          <p:nvSpPr>
            <p:cNvPr id="69" name="!!Ques3"/>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0" name="!!Quesion1"/>
            <p:cNvSpPr txBox="1"/>
            <p:nvPr/>
          </p:nvSpPr>
          <p:spPr>
            <a:xfrm>
              <a:off x="5073934" y="4726520"/>
              <a:ext cx="18954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rgbClr val="EE4036"/>
                  </a:solidFill>
                  <a:effectLst/>
                  <a:uLnTx/>
                  <a:uFillTx/>
                  <a:latin typeface="Averta Std ExtraBold" panose="00000900000000000000" pitchFamily="50" charset="0"/>
                  <a:ea typeface="+mn-ea"/>
                  <a:cs typeface="+mn-cs"/>
                </a:rPr>
                <a:t>Đây là gì?</a:t>
              </a:r>
            </a:p>
          </p:txBody>
        </p:sp>
        <p:grpSp>
          <p:nvGrpSpPr>
            <p:cNvPr id="71" name="!!Ques2"/>
            <p:cNvGrpSpPr/>
            <p:nvPr/>
          </p:nvGrpSpPr>
          <p:grpSpPr>
            <a:xfrm>
              <a:off x="4037538" y="4547895"/>
              <a:ext cx="880471" cy="880471"/>
              <a:chOff x="3024040" y="4053992"/>
              <a:chExt cx="880471" cy="880471"/>
            </a:xfrm>
          </p:grpSpPr>
          <p:sp>
            <p:nvSpPr>
              <p:cNvPr id="72" name="!!A1"/>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73" name="Group 72"/>
              <p:cNvGrpSpPr/>
              <p:nvPr/>
            </p:nvGrpSpPr>
            <p:grpSpPr>
              <a:xfrm>
                <a:off x="3274432" y="4303974"/>
                <a:ext cx="379686" cy="380506"/>
                <a:chOff x="-2134638" y="3977659"/>
                <a:chExt cx="1406150" cy="1409187"/>
              </a:xfrm>
              <a:solidFill>
                <a:schemeClr val="bg1"/>
              </a:solidFill>
              <a:effectLst/>
            </p:grpSpPr>
            <p:sp>
              <p:nvSpPr>
                <p:cNvPr id="74" name="Freeform: Shape 73"/>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5" name="Freeform: Shape 74"/>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sp>
        <p:nvSpPr>
          <p:cNvPr id="78" name="TextBox 77"/>
          <p:cNvSpPr txBox="1"/>
          <p:nvPr/>
        </p:nvSpPr>
        <p:spPr>
          <a:xfrm>
            <a:off x="690965" y="1323090"/>
            <a:ext cx="11227981" cy="70788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Acetone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thu</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được</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qua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quá</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trình</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oxi</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hóa</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p>
        </p:txBody>
      </p:sp>
      <p:sp>
        <p:nvSpPr>
          <p:cNvPr id="33" name="!!o5c"/>
          <p:cNvSpPr/>
          <p:nvPr/>
        </p:nvSpPr>
        <p:spPr>
          <a:xfrm>
            <a:off x="2759597" y="5538112"/>
            <a:ext cx="1007364" cy="100736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
              <a:ea typeface="+mn-ea"/>
              <a:cs typeface="+mn-cs"/>
            </a:endParaRPr>
          </a:p>
        </p:txBody>
      </p:sp>
      <p:sp>
        <p:nvSpPr>
          <p:cNvPr id="34" name="!!o5d"/>
          <p:cNvSpPr/>
          <p:nvPr/>
        </p:nvSpPr>
        <p:spPr>
          <a:xfrm>
            <a:off x="3861327" y="5538112"/>
            <a:ext cx="1007364" cy="100736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
              <a:ea typeface="+mn-ea"/>
              <a:cs typeface="+mn-cs"/>
            </a:endParaRPr>
          </a:p>
        </p:txBody>
      </p:sp>
      <p:sp>
        <p:nvSpPr>
          <p:cNvPr id="44" name="!!5c"/>
          <p:cNvSpPr txBox="1"/>
          <p:nvPr/>
        </p:nvSpPr>
        <p:spPr>
          <a:xfrm>
            <a:off x="2910792" y="5622145"/>
            <a:ext cx="68066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45" name="!!5d"/>
          <p:cNvSpPr txBox="1"/>
          <p:nvPr/>
        </p:nvSpPr>
        <p:spPr>
          <a:xfrm>
            <a:off x="4024677" y="5648474"/>
            <a:ext cx="68066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u</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pic>
        <p:nvPicPr>
          <p:cNvPr id="46" name="Picture 45"/>
          <p:cNvPicPr>
            <a:picLocks noChangeAspect="1"/>
          </p:cNvPicPr>
          <p:nvPr/>
        </p:nvPicPr>
        <p:blipFill>
          <a:blip r:embed="rId8"/>
          <a:stretch>
            <a:fillRect/>
          </a:stretch>
        </p:blipFill>
        <p:spPr>
          <a:xfrm>
            <a:off x="4297585" y="-631254"/>
            <a:ext cx="360000" cy="214615"/>
          </a:xfrm>
          <a:prstGeom prst="rect">
            <a:avLst/>
          </a:prstGeom>
        </p:spPr>
      </p:pic>
      <p:pic>
        <p:nvPicPr>
          <p:cNvPr id="47" name="Picture 46"/>
          <p:cNvPicPr>
            <a:picLocks noChangeAspect="1"/>
          </p:cNvPicPr>
          <p:nvPr/>
        </p:nvPicPr>
        <p:blipFill>
          <a:blip r:embed="rId9"/>
          <a:stretch>
            <a:fillRect/>
          </a:stretch>
        </p:blipFill>
        <p:spPr>
          <a:xfrm>
            <a:off x="2022889" y="-680390"/>
            <a:ext cx="360000" cy="214615"/>
          </a:xfrm>
          <a:prstGeom prst="rect">
            <a:avLst/>
          </a:prstGeom>
        </p:spPr>
      </p:pic>
      <p:pic>
        <p:nvPicPr>
          <p:cNvPr id="48" name="Picture 47"/>
          <p:cNvPicPr>
            <a:picLocks noChangeAspect="1"/>
          </p:cNvPicPr>
          <p:nvPr/>
        </p:nvPicPr>
        <p:blipFill>
          <a:blip r:embed="rId10"/>
          <a:stretch>
            <a:fillRect/>
          </a:stretch>
        </p:blipFill>
        <p:spPr>
          <a:xfrm>
            <a:off x="3562404" y="-1010893"/>
            <a:ext cx="360000" cy="218075"/>
          </a:xfrm>
          <a:prstGeom prst="rect">
            <a:avLst/>
          </a:prstGeom>
        </p:spPr>
      </p:pic>
      <p:pic>
        <p:nvPicPr>
          <p:cNvPr id="55" name="Picture 54"/>
          <p:cNvPicPr>
            <a:picLocks noChangeAspect="1"/>
          </p:cNvPicPr>
          <p:nvPr/>
        </p:nvPicPr>
        <p:blipFill>
          <a:blip r:embed="rId11"/>
          <a:stretch>
            <a:fillRect/>
          </a:stretch>
        </p:blipFill>
        <p:spPr>
          <a:xfrm>
            <a:off x="5329696" y="-719246"/>
            <a:ext cx="360000" cy="218075"/>
          </a:xfrm>
          <a:prstGeom prst="rect">
            <a:avLst/>
          </a:prstGeom>
        </p:spPr>
      </p:pic>
      <p:pic>
        <p:nvPicPr>
          <p:cNvPr id="56" name="Picture 55"/>
          <p:cNvPicPr>
            <a:picLocks noChangeAspect="1"/>
          </p:cNvPicPr>
          <p:nvPr/>
        </p:nvPicPr>
        <p:blipFill>
          <a:blip r:embed="rId12"/>
          <a:stretch>
            <a:fillRect/>
          </a:stretch>
        </p:blipFill>
        <p:spPr>
          <a:xfrm>
            <a:off x="10151615" y="-649523"/>
            <a:ext cx="360000" cy="214615"/>
          </a:xfrm>
          <a:prstGeom prst="rect">
            <a:avLst/>
          </a:prstGeom>
        </p:spPr>
      </p:pic>
      <p:pic>
        <p:nvPicPr>
          <p:cNvPr id="57" name="Picture 56"/>
          <p:cNvPicPr>
            <a:picLocks noChangeAspect="1"/>
          </p:cNvPicPr>
          <p:nvPr/>
        </p:nvPicPr>
        <p:blipFill>
          <a:blip r:embed="rId13"/>
          <a:stretch>
            <a:fillRect/>
          </a:stretch>
        </p:blipFill>
        <p:spPr>
          <a:xfrm>
            <a:off x="7478868" y="-1101340"/>
            <a:ext cx="360000" cy="218075"/>
          </a:xfrm>
          <a:prstGeom prst="rect">
            <a:avLst/>
          </a:prstGeom>
        </p:spPr>
      </p:pic>
      <p:pic>
        <p:nvPicPr>
          <p:cNvPr id="58" name="Picture 57"/>
          <p:cNvPicPr>
            <a:picLocks noChangeAspect="1"/>
          </p:cNvPicPr>
          <p:nvPr/>
        </p:nvPicPr>
        <p:blipFill>
          <a:blip r:embed="rId14"/>
          <a:stretch>
            <a:fillRect/>
          </a:stretch>
        </p:blipFill>
        <p:spPr>
          <a:xfrm>
            <a:off x="8383689" y="-593030"/>
            <a:ext cx="360000" cy="214615"/>
          </a:xfrm>
          <a:prstGeom prst="rect">
            <a:avLst/>
          </a:prstGeom>
        </p:spPr>
      </p:pic>
      <p:pic>
        <p:nvPicPr>
          <p:cNvPr id="59" name="Picture 58"/>
          <p:cNvPicPr>
            <a:picLocks noChangeAspect="1"/>
          </p:cNvPicPr>
          <p:nvPr/>
        </p:nvPicPr>
        <p:blipFill>
          <a:blip r:embed="rId15"/>
          <a:stretch>
            <a:fillRect/>
          </a:stretch>
        </p:blipFill>
        <p:spPr>
          <a:xfrm>
            <a:off x="9159089" y="-634714"/>
            <a:ext cx="360000" cy="218075"/>
          </a:xfrm>
          <a:prstGeom prst="rect">
            <a:avLst/>
          </a:prstGeom>
        </p:spPr>
      </p:pic>
      <p:pic>
        <p:nvPicPr>
          <p:cNvPr id="60" name="Picture 59"/>
          <p:cNvPicPr>
            <a:picLocks noChangeAspect="1"/>
          </p:cNvPicPr>
          <p:nvPr/>
        </p:nvPicPr>
        <p:blipFill>
          <a:blip r:embed="rId16"/>
          <a:stretch>
            <a:fillRect/>
          </a:stretch>
        </p:blipFill>
        <p:spPr>
          <a:xfrm>
            <a:off x="6914365" y="-556196"/>
            <a:ext cx="360000" cy="218075"/>
          </a:xfrm>
          <a:prstGeom prst="rect">
            <a:avLst/>
          </a:prstGeom>
        </p:spPr>
      </p:pic>
      <p:pic>
        <p:nvPicPr>
          <p:cNvPr id="62" name="Picture 61"/>
          <p:cNvPicPr>
            <a:picLocks noChangeAspect="1"/>
          </p:cNvPicPr>
          <p:nvPr/>
        </p:nvPicPr>
        <p:blipFill>
          <a:blip r:embed="rId17"/>
          <a:stretch>
            <a:fillRect/>
          </a:stretch>
        </p:blipFill>
        <p:spPr>
          <a:xfrm>
            <a:off x="2749874" y="-705644"/>
            <a:ext cx="360000" cy="218075"/>
          </a:xfrm>
          <a:prstGeom prst="rect">
            <a:avLst/>
          </a:prstGeom>
        </p:spPr>
      </p:pic>
      <p:pic>
        <p:nvPicPr>
          <p:cNvPr id="65" name="Picture 64"/>
          <p:cNvPicPr>
            <a:picLocks noChangeAspect="1"/>
          </p:cNvPicPr>
          <p:nvPr/>
        </p:nvPicPr>
        <p:blipFill>
          <a:blip r:embed="rId9"/>
          <a:stretch>
            <a:fillRect/>
          </a:stretch>
        </p:blipFill>
        <p:spPr>
          <a:xfrm>
            <a:off x="6872692" y="-853478"/>
            <a:ext cx="360000" cy="214615"/>
          </a:xfrm>
          <a:prstGeom prst="rect">
            <a:avLst/>
          </a:prstGeom>
        </p:spPr>
      </p:pic>
      <p:pic>
        <p:nvPicPr>
          <p:cNvPr id="66" name="Picture 65"/>
          <p:cNvPicPr>
            <a:picLocks noChangeAspect="1"/>
          </p:cNvPicPr>
          <p:nvPr/>
        </p:nvPicPr>
        <p:blipFill>
          <a:blip r:embed="rId10"/>
          <a:stretch>
            <a:fillRect/>
          </a:stretch>
        </p:blipFill>
        <p:spPr>
          <a:xfrm>
            <a:off x="8412207" y="-1183981"/>
            <a:ext cx="360000" cy="218075"/>
          </a:xfrm>
          <a:prstGeom prst="rect">
            <a:avLst/>
          </a:prstGeom>
        </p:spPr>
      </p:pic>
      <p:pic>
        <p:nvPicPr>
          <p:cNvPr id="67" name="Picture 66"/>
          <p:cNvPicPr>
            <a:picLocks noChangeAspect="1"/>
          </p:cNvPicPr>
          <p:nvPr/>
        </p:nvPicPr>
        <p:blipFill>
          <a:blip r:embed="rId17"/>
          <a:stretch>
            <a:fillRect/>
          </a:stretch>
        </p:blipFill>
        <p:spPr>
          <a:xfrm>
            <a:off x="7599677" y="-878732"/>
            <a:ext cx="360000" cy="218075"/>
          </a:xfrm>
          <a:prstGeom prst="rect">
            <a:avLst/>
          </a:prstGeom>
        </p:spPr>
      </p:pic>
      <p:pic>
        <p:nvPicPr>
          <p:cNvPr id="76" name="Picture 75"/>
          <p:cNvPicPr>
            <a:picLocks noChangeAspect="1"/>
          </p:cNvPicPr>
          <p:nvPr/>
        </p:nvPicPr>
        <p:blipFill>
          <a:blip r:embed="rId11"/>
          <a:stretch>
            <a:fillRect/>
          </a:stretch>
        </p:blipFill>
        <p:spPr>
          <a:xfrm>
            <a:off x="700335" y="-564778"/>
            <a:ext cx="360000" cy="218075"/>
          </a:xfrm>
          <a:prstGeom prst="rect">
            <a:avLst/>
          </a:prstGeom>
        </p:spPr>
      </p:pic>
      <p:pic>
        <p:nvPicPr>
          <p:cNvPr id="77" name="Picture 76"/>
          <p:cNvPicPr>
            <a:picLocks noChangeAspect="1"/>
          </p:cNvPicPr>
          <p:nvPr/>
        </p:nvPicPr>
        <p:blipFill>
          <a:blip r:embed="rId12"/>
          <a:stretch>
            <a:fillRect/>
          </a:stretch>
        </p:blipFill>
        <p:spPr>
          <a:xfrm>
            <a:off x="1631260" y="-980072"/>
            <a:ext cx="360000" cy="214615"/>
          </a:xfrm>
          <a:prstGeom prst="rect">
            <a:avLst/>
          </a:prstGeom>
        </p:spPr>
      </p:pic>
      <p:pic>
        <p:nvPicPr>
          <p:cNvPr id="79" name="Picture 78"/>
          <p:cNvPicPr>
            <a:picLocks noChangeAspect="1"/>
          </p:cNvPicPr>
          <p:nvPr/>
        </p:nvPicPr>
        <p:blipFill>
          <a:blip r:embed="rId13"/>
          <a:stretch>
            <a:fillRect/>
          </a:stretch>
        </p:blipFill>
        <p:spPr>
          <a:xfrm>
            <a:off x="2849507" y="-946872"/>
            <a:ext cx="360000" cy="218075"/>
          </a:xfrm>
          <a:prstGeom prst="rect">
            <a:avLst/>
          </a:prstGeom>
        </p:spPr>
      </p:pic>
      <p:pic>
        <p:nvPicPr>
          <p:cNvPr id="80" name="Picture 79"/>
          <p:cNvPicPr>
            <a:picLocks noChangeAspect="1"/>
          </p:cNvPicPr>
          <p:nvPr/>
        </p:nvPicPr>
        <p:blipFill>
          <a:blip r:embed="rId9"/>
          <a:stretch>
            <a:fillRect/>
          </a:stretch>
        </p:blipFill>
        <p:spPr>
          <a:xfrm>
            <a:off x="2243331" y="-699010"/>
            <a:ext cx="360000" cy="214615"/>
          </a:xfrm>
          <a:prstGeom prst="rect">
            <a:avLst/>
          </a:prstGeom>
        </p:spPr>
      </p:pic>
      <p:pic>
        <p:nvPicPr>
          <p:cNvPr id="81" name="Picture 80"/>
          <p:cNvPicPr>
            <a:picLocks noChangeAspect="1"/>
          </p:cNvPicPr>
          <p:nvPr/>
        </p:nvPicPr>
        <p:blipFill>
          <a:blip r:embed="rId10"/>
          <a:stretch>
            <a:fillRect/>
          </a:stretch>
        </p:blipFill>
        <p:spPr>
          <a:xfrm>
            <a:off x="3782846" y="-1029513"/>
            <a:ext cx="360000" cy="218075"/>
          </a:xfrm>
          <a:prstGeom prst="rect">
            <a:avLst/>
          </a:prstGeom>
        </p:spPr>
      </p:pic>
      <p:pic>
        <p:nvPicPr>
          <p:cNvPr id="82" name="Picture 81"/>
          <p:cNvPicPr>
            <a:picLocks noChangeAspect="1"/>
          </p:cNvPicPr>
          <p:nvPr/>
        </p:nvPicPr>
        <p:blipFill>
          <a:blip r:embed="rId17"/>
          <a:stretch>
            <a:fillRect/>
          </a:stretch>
        </p:blipFill>
        <p:spPr>
          <a:xfrm>
            <a:off x="2970316" y="-724264"/>
            <a:ext cx="360000" cy="218075"/>
          </a:xfrm>
          <a:prstGeom prst="rect">
            <a:avLst/>
          </a:prstGeom>
        </p:spPr>
      </p:pic>
      <p:pic>
        <p:nvPicPr>
          <p:cNvPr id="83" name="Picture 82"/>
          <p:cNvPicPr>
            <a:picLocks noChangeAspect="1"/>
          </p:cNvPicPr>
          <p:nvPr/>
        </p:nvPicPr>
        <p:blipFill>
          <a:blip r:embed="rId10"/>
          <a:stretch>
            <a:fillRect/>
          </a:stretch>
        </p:blipFill>
        <p:spPr>
          <a:xfrm>
            <a:off x="5981106" y="-1009277"/>
            <a:ext cx="360000" cy="218075"/>
          </a:xfrm>
          <a:prstGeom prst="rect">
            <a:avLst/>
          </a:prstGeom>
        </p:spPr>
      </p:pic>
      <p:pic>
        <p:nvPicPr>
          <p:cNvPr id="84" name="Picture 83"/>
          <p:cNvPicPr>
            <a:picLocks noChangeAspect="1"/>
          </p:cNvPicPr>
          <p:nvPr/>
        </p:nvPicPr>
        <p:blipFill>
          <a:blip r:embed="rId12"/>
          <a:stretch>
            <a:fillRect/>
          </a:stretch>
        </p:blipFill>
        <p:spPr>
          <a:xfrm>
            <a:off x="4049962" y="-978456"/>
            <a:ext cx="360000" cy="214615"/>
          </a:xfrm>
          <a:prstGeom prst="rect">
            <a:avLst/>
          </a:prstGeom>
        </p:spPr>
      </p:pic>
      <p:pic>
        <p:nvPicPr>
          <p:cNvPr id="85" name="Picture 84"/>
          <p:cNvPicPr>
            <a:picLocks noChangeAspect="1"/>
          </p:cNvPicPr>
          <p:nvPr/>
        </p:nvPicPr>
        <p:blipFill>
          <a:blip r:embed="rId13"/>
          <a:stretch>
            <a:fillRect/>
          </a:stretch>
        </p:blipFill>
        <p:spPr>
          <a:xfrm>
            <a:off x="5268209" y="-945256"/>
            <a:ext cx="360000" cy="218075"/>
          </a:xfrm>
          <a:prstGeom prst="rect">
            <a:avLst/>
          </a:prstGeom>
        </p:spPr>
      </p:pic>
      <p:pic>
        <p:nvPicPr>
          <p:cNvPr id="86" name="Picture 85"/>
          <p:cNvPicPr>
            <a:picLocks noChangeAspect="1"/>
          </p:cNvPicPr>
          <p:nvPr/>
        </p:nvPicPr>
        <p:blipFill>
          <a:blip r:embed="rId10"/>
          <a:stretch>
            <a:fillRect/>
          </a:stretch>
        </p:blipFill>
        <p:spPr>
          <a:xfrm>
            <a:off x="6201548" y="-1027897"/>
            <a:ext cx="360000" cy="218075"/>
          </a:xfrm>
          <a:prstGeom prst="rect">
            <a:avLst/>
          </a:prstGeom>
        </p:spPr>
      </p:pic>
      <p:pic>
        <p:nvPicPr>
          <p:cNvPr id="87" name="Picture 86"/>
          <p:cNvPicPr>
            <a:picLocks noChangeAspect="1"/>
          </p:cNvPicPr>
          <p:nvPr/>
        </p:nvPicPr>
        <p:blipFill>
          <a:blip r:embed="rId13"/>
          <a:stretch>
            <a:fillRect/>
          </a:stretch>
        </p:blipFill>
        <p:spPr>
          <a:xfrm>
            <a:off x="5160333" y="-577531"/>
            <a:ext cx="360000" cy="218075"/>
          </a:xfrm>
          <a:prstGeom prst="rect">
            <a:avLst/>
          </a:prstGeom>
        </p:spPr>
      </p:pic>
      <p:pic>
        <p:nvPicPr>
          <p:cNvPr id="88" name="Picture 87"/>
          <p:cNvPicPr>
            <a:picLocks noChangeAspect="1"/>
          </p:cNvPicPr>
          <p:nvPr/>
        </p:nvPicPr>
        <p:blipFill>
          <a:blip r:embed="rId9"/>
          <a:stretch>
            <a:fillRect/>
          </a:stretch>
        </p:blipFill>
        <p:spPr>
          <a:xfrm>
            <a:off x="4554157" y="-329669"/>
            <a:ext cx="360000" cy="214615"/>
          </a:xfrm>
          <a:prstGeom prst="rect">
            <a:avLst/>
          </a:prstGeom>
        </p:spPr>
      </p:pic>
      <p:pic>
        <p:nvPicPr>
          <p:cNvPr id="89" name="Picture 88"/>
          <p:cNvPicPr>
            <a:picLocks noChangeAspect="1"/>
          </p:cNvPicPr>
          <p:nvPr/>
        </p:nvPicPr>
        <p:blipFill>
          <a:blip r:embed="rId10"/>
          <a:stretch>
            <a:fillRect/>
          </a:stretch>
        </p:blipFill>
        <p:spPr>
          <a:xfrm>
            <a:off x="6093672" y="-660172"/>
            <a:ext cx="360000" cy="218075"/>
          </a:xfrm>
          <a:prstGeom prst="rect">
            <a:avLst/>
          </a:prstGeom>
        </p:spPr>
      </p:pic>
      <p:pic>
        <p:nvPicPr>
          <p:cNvPr id="90" name="Picture 89"/>
          <p:cNvPicPr>
            <a:picLocks noChangeAspect="1"/>
          </p:cNvPicPr>
          <p:nvPr/>
        </p:nvPicPr>
        <p:blipFill>
          <a:blip r:embed="rId17"/>
          <a:stretch>
            <a:fillRect/>
          </a:stretch>
        </p:blipFill>
        <p:spPr>
          <a:xfrm>
            <a:off x="5281142" y="-354923"/>
            <a:ext cx="360000" cy="218075"/>
          </a:xfrm>
          <a:prstGeom prst="rect">
            <a:avLst/>
          </a:prstGeom>
        </p:spPr>
      </p:pic>
      <p:pic>
        <p:nvPicPr>
          <p:cNvPr id="91" name="Picture 90"/>
          <p:cNvPicPr>
            <a:picLocks noChangeAspect="1"/>
          </p:cNvPicPr>
          <p:nvPr/>
        </p:nvPicPr>
        <p:blipFill>
          <a:blip r:embed="rId10"/>
          <a:stretch>
            <a:fillRect/>
          </a:stretch>
        </p:blipFill>
        <p:spPr>
          <a:xfrm>
            <a:off x="3662571" y="-485468"/>
            <a:ext cx="360000" cy="218075"/>
          </a:xfrm>
          <a:prstGeom prst="rect">
            <a:avLst/>
          </a:prstGeom>
        </p:spPr>
      </p:pic>
      <p:pic>
        <p:nvPicPr>
          <p:cNvPr id="92" name="Picture 91"/>
          <p:cNvPicPr>
            <a:picLocks noChangeAspect="1"/>
          </p:cNvPicPr>
          <p:nvPr/>
        </p:nvPicPr>
        <p:blipFill>
          <a:blip r:embed="rId10"/>
          <a:stretch>
            <a:fillRect/>
          </a:stretch>
        </p:blipFill>
        <p:spPr>
          <a:xfrm>
            <a:off x="3883013" y="-504088"/>
            <a:ext cx="360000" cy="218075"/>
          </a:xfrm>
          <a:prstGeom prst="rect">
            <a:avLst/>
          </a:prstGeom>
        </p:spPr>
      </p:pic>
      <p:sp>
        <p:nvSpPr>
          <p:cNvPr id="93" name="!!o5a"/>
          <p:cNvSpPr/>
          <p:nvPr/>
        </p:nvSpPr>
        <p:spPr>
          <a:xfrm>
            <a:off x="4997154" y="5535270"/>
            <a:ext cx="1007364" cy="101666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
              <a:ea typeface="+mn-ea"/>
              <a:cs typeface="+mn-cs"/>
            </a:endParaRPr>
          </a:p>
        </p:txBody>
      </p:sp>
      <p:sp>
        <p:nvSpPr>
          <p:cNvPr id="94" name="!!o5c"/>
          <p:cNvSpPr/>
          <p:nvPr/>
        </p:nvSpPr>
        <p:spPr>
          <a:xfrm>
            <a:off x="7213346" y="5560340"/>
            <a:ext cx="1007364" cy="100736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
              <a:ea typeface="+mn-ea"/>
              <a:cs typeface="+mn-cs"/>
            </a:endParaRPr>
          </a:p>
        </p:txBody>
      </p:sp>
      <p:sp>
        <p:nvSpPr>
          <p:cNvPr id="95" name="!!o5d"/>
          <p:cNvSpPr/>
          <p:nvPr/>
        </p:nvSpPr>
        <p:spPr>
          <a:xfrm>
            <a:off x="8315076" y="5560340"/>
            <a:ext cx="1007364" cy="100736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
              <a:ea typeface="+mn-ea"/>
              <a:cs typeface="+mn-cs"/>
            </a:endParaRPr>
          </a:p>
        </p:txBody>
      </p:sp>
      <p:sp>
        <p:nvSpPr>
          <p:cNvPr id="96" name="!!o5b"/>
          <p:cNvSpPr/>
          <p:nvPr/>
        </p:nvSpPr>
        <p:spPr>
          <a:xfrm>
            <a:off x="6111580" y="5544574"/>
            <a:ext cx="1007364" cy="100736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
              <a:ea typeface="+mn-ea"/>
              <a:cs typeface="+mn-cs"/>
            </a:endParaRPr>
          </a:p>
        </p:txBody>
      </p:sp>
      <p:sp>
        <p:nvSpPr>
          <p:cNvPr id="97" name="!!5a"/>
          <p:cNvSpPr txBox="1"/>
          <p:nvPr/>
        </p:nvSpPr>
        <p:spPr>
          <a:xfrm>
            <a:off x="5130009" y="5644373"/>
            <a:ext cx="68066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m</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98" name="!!5b"/>
          <p:cNvSpPr txBox="1"/>
          <p:nvPr/>
        </p:nvSpPr>
        <p:spPr>
          <a:xfrm>
            <a:off x="6249066" y="5660139"/>
            <a:ext cx="68066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e</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99" name="!!5c"/>
          <p:cNvSpPr txBox="1"/>
          <p:nvPr/>
        </p:nvSpPr>
        <p:spPr>
          <a:xfrm>
            <a:off x="7364541" y="5644373"/>
            <a:ext cx="68066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00" name="!!5d"/>
          <p:cNvSpPr txBox="1"/>
          <p:nvPr/>
        </p:nvSpPr>
        <p:spPr>
          <a:xfrm>
            <a:off x="8478426" y="5654936"/>
            <a:ext cx="68066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e</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pic>
        <p:nvPicPr>
          <p:cNvPr id="2050" name="Picture 2" descr="Axeton (Acetone) là gì? - Những điều về axeton bạn chưa biết?"/>
          <p:cNvPicPr>
            <a:picLocks noChangeAspect="1" noChangeArrowheads="1"/>
          </p:cNvPicPr>
          <p:nvPr/>
        </p:nvPicPr>
        <p:blipFill>
          <a:blip r:embed="rId18" cstate="hqprint">
            <a:extLst>
              <a:ext uri="{28A0092B-C50C-407E-A947-70E740481C1C}">
                <a14:useLocalDpi xmlns:a14="http://schemas.microsoft.com/office/drawing/2010/main" val="0"/>
              </a:ext>
            </a:extLst>
          </a:blip>
          <a:srcRect/>
          <a:stretch>
            <a:fillRect/>
          </a:stretch>
        </p:blipFill>
        <p:spPr bwMode="auto">
          <a:xfrm>
            <a:off x="4916591" y="1980412"/>
            <a:ext cx="2717976" cy="16144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47"/>
                                        </p:tgtEl>
                                        <p:attrNameLst>
                                          <p:attrName>ppt_x</p:attrName>
                                          <p:attrName>ppt_y</p:attrName>
                                        </p:attrNameLst>
                                      </p:cBhvr>
                                    </p:animMotion>
                                  </p:childTnLst>
                                </p:cTn>
                              </p:par>
                              <p:par>
                                <p:cTn id="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62"/>
                                        </p:tgtEl>
                                        <p:attrNameLst>
                                          <p:attrName>ppt_x</p:attrName>
                                          <p:attrName>ppt_y</p:attrName>
                                        </p:attrNameLst>
                                      </p:cBhvr>
                                    </p:animMotion>
                                  </p:childTnLst>
                                </p:cTn>
                              </p:par>
                              <p:par>
                                <p:cTn id="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48"/>
                                        </p:tgtEl>
                                        <p:attrNameLst>
                                          <p:attrName>ppt_x</p:attrName>
                                          <p:attrName>ppt_y</p:attrName>
                                        </p:attrNameLst>
                                      </p:cBhvr>
                                    </p:animMotion>
                                  </p:childTnLst>
                                </p:cTn>
                              </p:par>
                              <p:par>
                                <p:cTn id="11" presetID="0" presetClass="path" presetSubtype="0" repeatCount="1000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46"/>
                                        </p:tgtEl>
                                        <p:attrNameLst>
                                          <p:attrName>ppt_x</p:attrName>
                                          <p:attrName>ppt_y</p:attrName>
                                        </p:attrNameLst>
                                      </p:cBhvr>
                                    </p:animMotion>
                                  </p:childTnLst>
                                </p:cTn>
                              </p:par>
                              <p:par>
                                <p:cTn id="13" presetID="0" presetClass="path" presetSubtype="0" repeatCount="1000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5"/>
                                        </p:tgtEl>
                                        <p:attrNameLst>
                                          <p:attrName>ppt_x</p:attrName>
                                          <p:attrName>ppt_y</p:attrName>
                                        </p:attrNameLst>
                                      </p:cBhvr>
                                    </p:animMotion>
                                  </p:childTnLst>
                                </p:cTn>
                              </p:par>
                              <p:par>
                                <p:cTn id="15" presetID="0" presetClass="path" presetSubtype="0" repeatCount="1000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6"/>
                                        </p:tgtEl>
                                        <p:attrNameLst>
                                          <p:attrName>ppt_x</p:attrName>
                                          <p:attrName>ppt_y</p:attrName>
                                        </p:attrNameLst>
                                      </p:cBhvr>
                                      <p:rCtr x="-4792" y="65810"/>
                                    </p:animMotion>
                                  </p:childTnLst>
                                </p:cTn>
                              </p:par>
                              <p:par>
                                <p:cTn id="17" presetID="0" presetClass="path" presetSubtype="0" repeatCount="1000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60"/>
                                        </p:tgtEl>
                                        <p:attrNameLst>
                                          <p:attrName>ppt_x</p:attrName>
                                          <p:attrName>ppt_y</p:attrName>
                                        </p:attrNameLst>
                                      </p:cBhvr>
                                    </p:animMotion>
                                  </p:childTnLst>
                                </p:cTn>
                              </p:par>
                              <p:par>
                                <p:cTn id="19"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57"/>
                                        </p:tgtEl>
                                        <p:attrNameLst>
                                          <p:attrName>ppt_x</p:attrName>
                                          <p:attrName>ppt_y</p:attrName>
                                        </p:attrNameLst>
                                      </p:cBhvr>
                                    </p:animMotion>
                                  </p:childTnLst>
                                </p:cTn>
                              </p:par>
                              <p:par>
                                <p:cTn id="21" presetID="0" presetClass="path" presetSubtype="0" repeatCount="1000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58"/>
                                        </p:tgtEl>
                                        <p:attrNameLst>
                                          <p:attrName>ppt_x</p:attrName>
                                          <p:attrName>ppt_y</p:attrName>
                                        </p:attrNameLst>
                                      </p:cBhvr>
                                    </p:animMotion>
                                  </p:childTnLst>
                                </p:cTn>
                              </p:par>
                              <p:par>
                                <p:cTn id="23" presetID="0" presetClass="path" presetSubtype="0" repeatCount="1000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59"/>
                                        </p:tgtEl>
                                        <p:attrNameLst>
                                          <p:attrName>ppt_x</p:attrName>
                                          <p:attrName>ppt_y</p:attrName>
                                        </p:attrNameLst>
                                      </p:cBhvr>
                                    </p:animMotion>
                                  </p:childTnLst>
                                </p:cTn>
                              </p:par>
                              <p:par>
                                <p:cTn id="2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65"/>
                                        </p:tgtEl>
                                        <p:attrNameLst>
                                          <p:attrName>ppt_x</p:attrName>
                                          <p:attrName>ppt_y</p:attrName>
                                        </p:attrNameLst>
                                      </p:cBhvr>
                                    </p:animMotion>
                                  </p:childTnLst>
                                </p:cTn>
                              </p:par>
                              <p:par>
                                <p:cTn id="2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67"/>
                                        </p:tgtEl>
                                        <p:attrNameLst>
                                          <p:attrName>ppt_x</p:attrName>
                                          <p:attrName>ppt_y</p:attrName>
                                        </p:attrNameLst>
                                      </p:cBhvr>
                                    </p:animMotion>
                                  </p:childTnLst>
                                </p:cTn>
                              </p:par>
                              <p:par>
                                <p:cTn id="2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66"/>
                                        </p:tgtEl>
                                        <p:attrNameLst>
                                          <p:attrName>ppt_x</p:attrName>
                                          <p:attrName>ppt_y</p:attrName>
                                        </p:attrNameLst>
                                      </p:cBhvr>
                                    </p:animMotion>
                                  </p:childTnLst>
                                </p:cTn>
                              </p:par>
                              <p:par>
                                <p:cTn id="31" presetID="0" presetClass="path" presetSubtype="0" repeatCount="1000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76"/>
                                        </p:tgtEl>
                                        <p:attrNameLst>
                                          <p:attrName>ppt_x</p:attrName>
                                          <p:attrName>ppt_y</p:attrName>
                                        </p:attrNameLst>
                                      </p:cBhvr>
                                      <p:rCtr x="18750" y="58287"/>
                                    </p:animMotion>
                                  </p:childTnLst>
                                </p:cTn>
                              </p:par>
                              <p:par>
                                <p:cTn id="33"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77"/>
                                        </p:tgtEl>
                                        <p:attrNameLst>
                                          <p:attrName>ppt_x</p:attrName>
                                          <p:attrName>ppt_y</p:attrName>
                                        </p:attrNameLst>
                                      </p:cBhvr>
                                    </p:animMotion>
                                  </p:childTnLst>
                                </p:cTn>
                              </p:par>
                              <p:par>
                                <p:cTn id="35"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79"/>
                                        </p:tgtEl>
                                        <p:attrNameLst>
                                          <p:attrName>ppt_x</p:attrName>
                                          <p:attrName>ppt_y</p:attrName>
                                        </p:attrNameLst>
                                      </p:cBhvr>
                                    </p:animMotion>
                                  </p:childTnLst>
                                </p:cTn>
                              </p:par>
                              <p:par>
                                <p:cTn id="37"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80"/>
                                        </p:tgtEl>
                                        <p:attrNameLst>
                                          <p:attrName>ppt_x</p:attrName>
                                          <p:attrName>ppt_y</p:attrName>
                                        </p:attrNameLst>
                                      </p:cBhvr>
                                    </p:animMotion>
                                  </p:childTnLst>
                                </p:cTn>
                              </p:par>
                              <p:par>
                                <p:cTn id="39"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2"/>
                                        </p:tgtEl>
                                        <p:attrNameLst>
                                          <p:attrName>ppt_x</p:attrName>
                                          <p:attrName>ppt_y</p:attrName>
                                        </p:attrNameLst>
                                      </p:cBhvr>
                                    </p:animMotion>
                                  </p:childTnLst>
                                </p:cTn>
                              </p:par>
                              <p:par>
                                <p:cTn id="4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81"/>
                                        </p:tgtEl>
                                        <p:attrNameLst>
                                          <p:attrName>ppt_x</p:attrName>
                                          <p:attrName>ppt_y</p:attrName>
                                        </p:attrNameLst>
                                      </p:cBhvr>
                                    </p:animMotion>
                                  </p:childTnLst>
                                </p:cTn>
                              </p:par>
                              <p:par>
                                <p:cTn id="43"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3"/>
                                        </p:tgtEl>
                                        <p:attrNameLst>
                                          <p:attrName>ppt_x</p:attrName>
                                          <p:attrName>ppt_y</p:attrName>
                                        </p:attrNameLst>
                                      </p:cBhvr>
                                    </p:animMotion>
                                  </p:childTnLst>
                                </p:cTn>
                              </p:par>
                              <p:par>
                                <p:cTn id="45"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4"/>
                                        </p:tgtEl>
                                        <p:attrNameLst>
                                          <p:attrName>ppt_x</p:attrName>
                                          <p:attrName>ppt_y</p:attrName>
                                        </p:attrNameLst>
                                      </p:cBhvr>
                                    </p:animMotion>
                                  </p:childTnLst>
                                </p:cTn>
                              </p:par>
                              <p:par>
                                <p:cTn id="47"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5"/>
                                        </p:tgtEl>
                                        <p:attrNameLst>
                                          <p:attrName>ppt_x</p:attrName>
                                          <p:attrName>ppt_y</p:attrName>
                                        </p:attrNameLst>
                                      </p:cBhvr>
                                    </p:animMotion>
                                  </p:childTnLst>
                                </p:cTn>
                              </p:par>
                              <p:par>
                                <p:cTn id="4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6"/>
                                        </p:tgtEl>
                                        <p:attrNameLst>
                                          <p:attrName>ppt_x</p:attrName>
                                          <p:attrName>ppt_y</p:attrName>
                                        </p:attrNameLst>
                                      </p:cBhvr>
                                    </p:animMotion>
                                  </p:childTnLst>
                                </p:cTn>
                              </p:par>
                              <p:par>
                                <p:cTn id="51"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87"/>
                                        </p:tgtEl>
                                        <p:attrNameLst>
                                          <p:attrName>ppt_x</p:attrName>
                                          <p:attrName>ppt_y</p:attrName>
                                        </p:attrNameLst>
                                      </p:cBhvr>
                                    </p:animMotion>
                                  </p:childTnLst>
                                </p:cTn>
                              </p:par>
                              <p:par>
                                <p:cTn id="53"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88"/>
                                        </p:tgtEl>
                                        <p:attrNameLst>
                                          <p:attrName>ppt_x</p:attrName>
                                          <p:attrName>ppt_y</p:attrName>
                                        </p:attrNameLst>
                                      </p:cBhvr>
                                    </p:animMotion>
                                  </p:childTnLst>
                                </p:cTn>
                              </p:par>
                              <p:par>
                                <p:cTn id="55"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90"/>
                                        </p:tgtEl>
                                        <p:attrNameLst>
                                          <p:attrName>ppt_x</p:attrName>
                                          <p:attrName>ppt_y</p:attrName>
                                        </p:attrNameLst>
                                      </p:cBhvr>
                                    </p:animMotion>
                                  </p:childTnLst>
                                </p:cTn>
                              </p:par>
                              <p:par>
                                <p:cTn id="57"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89"/>
                                        </p:tgtEl>
                                        <p:attrNameLst>
                                          <p:attrName>ppt_x</p:attrName>
                                          <p:attrName>ppt_y</p:attrName>
                                        </p:attrNameLst>
                                      </p:cBhvr>
                                    </p:animMotion>
                                  </p:childTnLst>
                                </p:cTn>
                              </p:par>
                              <p:par>
                                <p:cTn id="5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91"/>
                                        </p:tgtEl>
                                        <p:attrNameLst>
                                          <p:attrName>ppt_x</p:attrName>
                                          <p:attrName>ppt_y</p:attrName>
                                        </p:attrNameLst>
                                      </p:cBhvr>
                                    </p:animMotion>
                                  </p:childTnLst>
                                </p:cTn>
                              </p:par>
                              <p:par>
                                <p:cTn id="6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44"/>
                                        </p:tgtEl>
                                        <p:attrNameLst>
                                          <p:attrName>style.visibility</p:attrName>
                                        </p:attrNameLst>
                                      </p:cBhvr>
                                      <p:to>
                                        <p:strVal val="visible"/>
                                      </p:to>
                                    </p:set>
                                    <p:anim calcmode="lin" valueType="num">
                                      <p:cBhvr>
                                        <p:cTn id="68" dur="500" fill="hold"/>
                                        <p:tgtEl>
                                          <p:spTgt spid="44"/>
                                        </p:tgtEl>
                                        <p:attrNameLst>
                                          <p:attrName>ppt_w</p:attrName>
                                        </p:attrNameLst>
                                      </p:cBhvr>
                                      <p:tavLst>
                                        <p:tav tm="0">
                                          <p:val>
                                            <p:fltVal val="0"/>
                                          </p:val>
                                        </p:tav>
                                        <p:tav tm="100000">
                                          <p:val>
                                            <p:strVal val="#ppt_w"/>
                                          </p:val>
                                        </p:tav>
                                      </p:tavLst>
                                    </p:anim>
                                    <p:anim calcmode="lin" valueType="num">
                                      <p:cBhvr>
                                        <p:cTn id="69" dur="500" fill="hold"/>
                                        <p:tgtEl>
                                          <p:spTgt spid="44"/>
                                        </p:tgtEl>
                                        <p:attrNameLst>
                                          <p:attrName>ppt_h</p:attrName>
                                        </p:attrNameLst>
                                      </p:cBhvr>
                                      <p:tavLst>
                                        <p:tav tm="0">
                                          <p:val>
                                            <p:fltVal val="0"/>
                                          </p:val>
                                        </p:tav>
                                        <p:tav tm="100000">
                                          <p:val>
                                            <p:strVal val="#ppt_h"/>
                                          </p:val>
                                        </p:tav>
                                      </p:tavLst>
                                    </p:anim>
                                    <p:animEffect transition="in" filter="fade">
                                      <p:cBhvr>
                                        <p:cTn id="70" dur="500"/>
                                        <p:tgtEl>
                                          <p:spTgt spid="44"/>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44"/>
                                        </p:tgtEl>
                                      </p:cBhvr>
                                    </p:animEffect>
                                    <p:animScale>
                                      <p:cBhvr>
                                        <p:cTn id="73" dur="250" autoRev="1" fill="hold"/>
                                        <p:tgtEl>
                                          <p:spTgt spid="44"/>
                                        </p:tgtEl>
                                      </p:cBhvr>
                                      <p:by x="105000" y="105000"/>
                                    </p:animScale>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34"/>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45"/>
                                        </p:tgtEl>
                                        <p:attrNameLst>
                                          <p:attrName>style.visibility</p:attrName>
                                        </p:attrNameLst>
                                      </p:cBhvr>
                                      <p:to>
                                        <p:strVal val="visible"/>
                                      </p:to>
                                    </p:set>
                                    <p:anim calcmode="lin" valueType="num">
                                      <p:cBhvr>
                                        <p:cTn id="79" dur="500" fill="hold"/>
                                        <p:tgtEl>
                                          <p:spTgt spid="45"/>
                                        </p:tgtEl>
                                        <p:attrNameLst>
                                          <p:attrName>ppt_w</p:attrName>
                                        </p:attrNameLst>
                                      </p:cBhvr>
                                      <p:tavLst>
                                        <p:tav tm="0">
                                          <p:val>
                                            <p:fltVal val="0"/>
                                          </p:val>
                                        </p:tav>
                                        <p:tav tm="100000">
                                          <p:val>
                                            <p:strVal val="#ppt_w"/>
                                          </p:val>
                                        </p:tav>
                                      </p:tavLst>
                                    </p:anim>
                                    <p:anim calcmode="lin" valueType="num">
                                      <p:cBhvr>
                                        <p:cTn id="80" dur="500" fill="hold"/>
                                        <p:tgtEl>
                                          <p:spTgt spid="45"/>
                                        </p:tgtEl>
                                        <p:attrNameLst>
                                          <p:attrName>ppt_h</p:attrName>
                                        </p:attrNameLst>
                                      </p:cBhvr>
                                      <p:tavLst>
                                        <p:tav tm="0">
                                          <p:val>
                                            <p:fltVal val="0"/>
                                          </p:val>
                                        </p:tav>
                                        <p:tav tm="100000">
                                          <p:val>
                                            <p:strVal val="#ppt_h"/>
                                          </p:val>
                                        </p:tav>
                                      </p:tavLst>
                                    </p:anim>
                                    <p:animEffect transition="in" filter="fade">
                                      <p:cBhvr>
                                        <p:cTn id="81" dur="500"/>
                                        <p:tgtEl>
                                          <p:spTgt spid="45"/>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45"/>
                                        </p:tgtEl>
                                      </p:cBhvr>
                                    </p:animEffect>
                                    <p:animScale>
                                      <p:cBhvr>
                                        <p:cTn id="84" dur="250" autoRev="1" fill="hold"/>
                                        <p:tgtEl>
                                          <p:spTgt spid="45"/>
                                        </p:tgtEl>
                                      </p:cBhvr>
                                      <p:by x="105000" y="105000"/>
                                    </p:animScale>
                                  </p:childTnLst>
                                </p:cTn>
                              </p:par>
                            </p:childTnLst>
                          </p:cTn>
                        </p:par>
                      </p:childTnLst>
                    </p:cTn>
                  </p:par>
                </p:childTnLst>
              </p:cTn>
              <p:nextCondLst>
                <p:cond evt="onClick" delay="0">
                  <p:tgtEl>
                    <p:spTgt spid="34"/>
                  </p:tgtEl>
                </p:cond>
              </p:nextCondLst>
            </p:seq>
            <p:seq concurrent="1" nextAc="seek">
              <p:cTn id="85" restart="whenNotActive" fill="hold" evtFilter="cancelBubble" nodeType="interactiveSeq">
                <p:stCondLst>
                  <p:cond evt="onClick" delay="0">
                    <p:tgtEl>
                      <p:spTgt spid="93"/>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97"/>
                                        </p:tgtEl>
                                        <p:attrNameLst>
                                          <p:attrName>style.visibility</p:attrName>
                                        </p:attrNameLst>
                                      </p:cBhvr>
                                      <p:to>
                                        <p:strVal val="visible"/>
                                      </p:to>
                                    </p:set>
                                    <p:anim calcmode="lin" valueType="num">
                                      <p:cBhvr>
                                        <p:cTn id="90" dur="500" fill="hold"/>
                                        <p:tgtEl>
                                          <p:spTgt spid="97"/>
                                        </p:tgtEl>
                                        <p:attrNameLst>
                                          <p:attrName>ppt_w</p:attrName>
                                        </p:attrNameLst>
                                      </p:cBhvr>
                                      <p:tavLst>
                                        <p:tav tm="0">
                                          <p:val>
                                            <p:fltVal val="0"/>
                                          </p:val>
                                        </p:tav>
                                        <p:tav tm="100000">
                                          <p:val>
                                            <p:strVal val="#ppt_w"/>
                                          </p:val>
                                        </p:tav>
                                      </p:tavLst>
                                    </p:anim>
                                    <p:anim calcmode="lin" valueType="num">
                                      <p:cBhvr>
                                        <p:cTn id="91" dur="500" fill="hold"/>
                                        <p:tgtEl>
                                          <p:spTgt spid="97"/>
                                        </p:tgtEl>
                                        <p:attrNameLst>
                                          <p:attrName>ppt_h</p:attrName>
                                        </p:attrNameLst>
                                      </p:cBhvr>
                                      <p:tavLst>
                                        <p:tav tm="0">
                                          <p:val>
                                            <p:fltVal val="0"/>
                                          </p:val>
                                        </p:tav>
                                        <p:tav tm="100000">
                                          <p:val>
                                            <p:strVal val="#ppt_h"/>
                                          </p:val>
                                        </p:tav>
                                      </p:tavLst>
                                    </p:anim>
                                    <p:animEffect transition="in" filter="fade">
                                      <p:cBhvr>
                                        <p:cTn id="92" dur="500"/>
                                        <p:tgtEl>
                                          <p:spTgt spid="97"/>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97"/>
                                        </p:tgtEl>
                                      </p:cBhvr>
                                    </p:animEffect>
                                    <p:animScale>
                                      <p:cBhvr>
                                        <p:cTn id="95" dur="250" autoRev="1" fill="hold"/>
                                        <p:tgtEl>
                                          <p:spTgt spid="97"/>
                                        </p:tgtEl>
                                      </p:cBhvr>
                                      <p:by x="105000" y="105000"/>
                                    </p:animScale>
                                  </p:childTnLst>
                                </p:cTn>
                              </p:par>
                            </p:childTnLst>
                          </p:cTn>
                        </p:par>
                      </p:childTnLst>
                    </p:cTn>
                  </p:par>
                </p:childTnLst>
              </p:cTn>
              <p:nextCondLst>
                <p:cond evt="onClick" delay="0">
                  <p:tgtEl>
                    <p:spTgt spid="93"/>
                  </p:tgtEl>
                </p:cond>
              </p:nextCondLst>
            </p:seq>
            <p:seq concurrent="1" nextAc="seek">
              <p:cTn id="96" restart="whenNotActive" fill="hold" evtFilter="cancelBubble" nodeType="interactiveSeq">
                <p:stCondLst>
                  <p:cond evt="onClick" delay="0">
                    <p:tgtEl>
                      <p:spTgt spid="96"/>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98"/>
                                        </p:tgtEl>
                                        <p:attrNameLst>
                                          <p:attrName>style.visibility</p:attrName>
                                        </p:attrNameLst>
                                      </p:cBhvr>
                                      <p:to>
                                        <p:strVal val="visible"/>
                                      </p:to>
                                    </p:set>
                                    <p:anim calcmode="lin" valueType="num">
                                      <p:cBhvr>
                                        <p:cTn id="101" dur="500" fill="hold"/>
                                        <p:tgtEl>
                                          <p:spTgt spid="98"/>
                                        </p:tgtEl>
                                        <p:attrNameLst>
                                          <p:attrName>ppt_w</p:attrName>
                                        </p:attrNameLst>
                                      </p:cBhvr>
                                      <p:tavLst>
                                        <p:tav tm="0">
                                          <p:val>
                                            <p:fltVal val="0"/>
                                          </p:val>
                                        </p:tav>
                                        <p:tav tm="100000">
                                          <p:val>
                                            <p:strVal val="#ppt_w"/>
                                          </p:val>
                                        </p:tav>
                                      </p:tavLst>
                                    </p:anim>
                                    <p:anim calcmode="lin" valueType="num">
                                      <p:cBhvr>
                                        <p:cTn id="102" dur="500" fill="hold"/>
                                        <p:tgtEl>
                                          <p:spTgt spid="98"/>
                                        </p:tgtEl>
                                        <p:attrNameLst>
                                          <p:attrName>ppt_h</p:attrName>
                                        </p:attrNameLst>
                                      </p:cBhvr>
                                      <p:tavLst>
                                        <p:tav tm="0">
                                          <p:val>
                                            <p:fltVal val="0"/>
                                          </p:val>
                                        </p:tav>
                                        <p:tav tm="100000">
                                          <p:val>
                                            <p:strVal val="#ppt_h"/>
                                          </p:val>
                                        </p:tav>
                                      </p:tavLst>
                                    </p:anim>
                                    <p:animEffect transition="in" filter="fade">
                                      <p:cBhvr>
                                        <p:cTn id="103" dur="500"/>
                                        <p:tgtEl>
                                          <p:spTgt spid="98"/>
                                        </p:tgtEl>
                                      </p:cBhvr>
                                    </p:animEffect>
                                  </p:childTnLst>
                                  <p:subTnLst>
                                    <p:audio>
                                      <p:cMediaNode>
                                        <p:cTn display="0" masterRel="sameClick">
                                          <p:stCondLst>
                                            <p:cond evt="begin" delay="0">
                                              <p:tn val="99"/>
                                            </p:cond>
                                          </p:stCondLst>
                                          <p:endCondLst>
                                            <p:cond evt="onStopAudio" delay="0">
                                              <p:tgtEl>
                                                <p:sldTgt/>
                                              </p:tgtEl>
                                            </p:cond>
                                          </p:endCondLst>
                                        </p:cTn>
                                        <p:tgtEl>
                                          <p:sndTgt r:embed="rId3"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98"/>
                                        </p:tgtEl>
                                      </p:cBhvr>
                                    </p:animEffect>
                                    <p:animScale>
                                      <p:cBhvr>
                                        <p:cTn id="106" dur="250" autoRev="1" fill="hold"/>
                                        <p:tgtEl>
                                          <p:spTgt spid="98"/>
                                        </p:tgtEl>
                                      </p:cBhvr>
                                      <p:by x="105000" y="105000"/>
                                    </p:animScale>
                                  </p:childTnLst>
                                </p:cTn>
                              </p:par>
                            </p:childTnLst>
                          </p:cTn>
                        </p:par>
                      </p:childTnLst>
                    </p:cTn>
                  </p:par>
                </p:childTnLst>
              </p:cTn>
              <p:nextCondLst>
                <p:cond evt="onClick" delay="0">
                  <p:tgtEl>
                    <p:spTgt spid="96"/>
                  </p:tgtEl>
                </p:cond>
              </p:nextCondLst>
            </p:seq>
            <p:seq concurrent="1" nextAc="seek">
              <p:cTn id="107" restart="whenNotActive" fill="hold" evtFilter="cancelBubble" nodeType="interactiveSeq">
                <p:stCondLst>
                  <p:cond evt="onClick" delay="0">
                    <p:tgtEl>
                      <p:spTgt spid="94"/>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99"/>
                                        </p:tgtEl>
                                        <p:attrNameLst>
                                          <p:attrName>style.visibility</p:attrName>
                                        </p:attrNameLst>
                                      </p:cBhvr>
                                      <p:to>
                                        <p:strVal val="visible"/>
                                      </p:to>
                                    </p:set>
                                    <p:anim calcmode="lin" valueType="num">
                                      <p:cBhvr>
                                        <p:cTn id="112" dur="500" fill="hold"/>
                                        <p:tgtEl>
                                          <p:spTgt spid="99"/>
                                        </p:tgtEl>
                                        <p:attrNameLst>
                                          <p:attrName>ppt_w</p:attrName>
                                        </p:attrNameLst>
                                      </p:cBhvr>
                                      <p:tavLst>
                                        <p:tav tm="0">
                                          <p:val>
                                            <p:fltVal val="0"/>
                                          </p:val>
                                        </p:tav>
                                        <p:tav tm="100000">
                                          <p:val>
                                            <p:strVal val="#ppt_w"/>
                                          </p:val>
                                        </p:tav>
                                      </p:tavLst>
                                    </p:anim>
                                    <p:anim calcmode="lin" valueType="num">
                                      <p:cBhvr>
                                        <p:cTn id="113" dur="500" fill="hold"/>
                                        <p:tgtEl>
                                          <p:spTgt spid="99"/>
                                        </p:tgtEl>
                                        <p:attrNameLst>
                                          <p:attrName>ppt_h</p:attrName>
                                        </p:attrNameLst>
                                      </p:cBhvr>
                                      <p:tavLst>
                                        <p:tav tm="0">
                                          <p:val>
                                            <p:fltVal val="0"/>
                                          </p:val>
                                        </p:tav>
                                        <p:tav tm="100000">
                                          <p:val>
                                            <p:strVal val="#ppt_h"/>
                                          </p:val>
                                        </p:tav>
                                      </p:tavLst>
                                    </p:anim>
                                    <p:animEffect transition="in" filter="fade">
                                      <p:cBhvr>
                                        <p:cTn id="114" dur="500"/>
                                        <p:tgtEl>
                                          <p:spTgt spid="99"/>
                                        </p:tgtEl>
                                      </p:cBhvr>
                                    </p:animEffect>
                                  </p:childTnLst>
                                  <p:subTnLst>
                                    <p:audio>
                                      <p:cMediaNode>
                                        <p:cTn display="0" masterRel="sameClick">
                                          <p:stCondLst>
                                            <p:cond evt="begin" delay="0">
                                              <p:tn val="110"/>
                                            </p:cond>
                                          </p:stCondLst>
                                          <p:endCondLst>
                                            <p:cond evt="onStopAudio" delay="0">
                                              <p:tgtEl>
                                                <p:sldTgt/>
                                              </p:tgtEl>
                                            </p:cond>
                                          </p:endCondLst>
                                        </p:cTn>
                                        <p:tgtEl>
                                          <p:sndTgt r:embed="rId3"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99"/>
                                        </p:tgtEl>
                                      </p:cBhvr>
                                    </p:animEffect>
                                    <p:animScale>
                                      <p:cBhvr>
                                        <p:cTn id="117" dur="250" autoRev="1" fill="hold"/>
                                        <p:tgtEl>
                                          <p:spTgt spid="99"/>
                                        </p:tgtEl>
                                      </p:cBhvr>
                                      <p:by x="105000" y="105000"/>
                                    </p:animScale>
                                  </p:childTnLst>
                                </p:cTn>
                              </p:par>
                            </p:childTnLst>
                          </p:cTn>
                        </p:par>
                      </p:childTnLst>
                    </p:cTn>
                  </p:par>
                </p:childTnLst>
              </p:cTn>
              <p:nextCondLst>
                <p:cond evt="onClick" delay="0">
                  <p:tgtEl>
                    <p:spTgt spid="94"/>
                  </p:tgtEl>
                </p:cond>
              </p:nextCondLst>
            </p:seq>
            <p:seq concurrent="1" nextAc="seek">
              <p:cTn id="118" restart="whenNotActive" fill="hold" evtFilter="cancelBubble" nodeType="interactiveSeq">
                <p:stCondLst>
                  <p:cond evt="onClick" delay="0">
                    <p:tgtEl>
                      <p:spTgt spid="95"/>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100"/>
                                        </p:tgtEl>
                                        <p:attrNameLst>
                                          <p:attrName>style.visibility</p:attrName>
                                        </p:attrNameLst>
                                      </p:cBhvr>
                                      <p:to>
                                        <p:strVal val="visible"/>
                                      </p:to>
                                    </p:set>
                                    <p:anim calcmode="lin" valueType="num">
                                      <p:cBhvr>
                                        <p:cTn id="123" dur="500" fill="hold"/>
                                        <p:tgtEl>
                                          <p:spTgt spid="100"/>
                                        </p:tgtEl>
                                        <p:attrNameLst>
                                          <p:attrName>ppt_w</p:attrName>
                                        </p:attrNameLst>
                                      </p:cBhvr>
                                      <p:tavLst>
                                        <p:tav tm="0">
                                          <p:val>
                                            <p:fltVal val="0"/>
                                          </p:val>
                                        </p:tav>
                                        <p:tav tm="100000">
                                          <p:val>
                                            <p:strVal val="#ppt_w"/>
                                          </p:val>
                                        </p:tav>
                                      </p:tavLst>
                                    </p:anim>
                                    <p:anim calcmode="lin" valueType="num">
                                      <p:cBhvr>
                                        <p:cTn id="124" dur="500" fill="hold"/>
                                        <p:tgtEl>
                                          <p:spTgt spid="100"/>
                                        </p:tgtEl>
                                        <p:attrNameLst>
                                          <p:attrName>ppt_h</p:attrName>
                                        </p:attrNameLst>
                                      </p:cBhvr>
                                      <p:tavLst>
                                        <p:tav tm="0">
                                          <p:val>
                                            <p:fltVal val="0"/>
                                          </p:val>
                                        </p:tav>
                                        <p:tav tm="100000">
                                          <p:val>
                                            <p:strVal val="#ppt_h"/>
                                          </p:val>
                                        </p:tav>
                                      </p:tavLst>
                                    </p:anim>
                                    <p:animEffect transition="in" filter="fade">
                                      <p:cBhvr>
                                        <p:cTn id="125" dur="500"/>
                                        <p:tgtEl>
                                          <p:spTgt spid="100"/>
                                        </p:tgtEl>
                                      </p:cBhvr>
                                    </p:animEffect>
                                  </p:childTnLst>
                                  <p:subTnLst>
                                    <p:audio>
                                      <p:cMediaNode>
                                        <p:cTn display="0" masterRel="sameClick">
                                          <p:stCondLst>
                                            <p:cond evt="begin" delay="0">
                                              <p:tn val="121"/>
                                            </p:cond>
                                          </p:stCondLst>
                                          <p:endCondLst>
                                            <p:cond evt="onStopAudio" delay="0">
                                              <p:tgtEl>
                                                <p:sldTgt/>
                                              </p:tgtEl>
                                            </p:cond>
                                          </p:endCondLst>
                                        </p:cTn>
                                        <p:tgtEl>
                                          <p:sndTgt r:embed="rId3"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100"/>
                                        </p:tgtEl>
                                      </p:cBhvr>
                                    </p:animEffect>
                                    <p:animScale>
                                      <p:cBhvr>
                                        <p:cTn id="128" dur="250" autoRev="1" fill="hold"/>
                                        <p:tgtEl>
                                          <p:spTgt spid="100"/>
                                        </p:tgtEl>
                                      </p:cBhvr>
                                      <p:by x="105000" y="105000"/>
                                    </p:animScale>
                                  </p:childTnLst>
                                </p:cTn>
                              </p:par>
                            </p:childTnLst>
                          </p:cTn>
                        </p:par>
                      </p:childTnLst>
                    </p:cTn>
                  </p:par>
                </p:childTnLst>
              </p:cTn>
              <p:nextCondLst>
                <p:cond evt="onClick" delay="0">
                  <p:tgtEl>
                    <p:spTgt spid="95"/>
                  </p:tgtEl>
                </p:cond>
              </p:nextCondLst>
            </p:seq>
          </p:childTnLst>
        </p:cTn>
      </p:par>
    </p:tnLst>
    <p:bldLst>
      <p:bldP spid="44" grpId="0"/>
      <p:bldP spid="44" grpId="1"/>
      <p:bldP spid="45" grpId="0"/>
      <p:bldP spid="45" grpId="1"/>
      <p:bldP spid="97" grpId="0"/>
      <p:bldP spid="97" grpId="1"/>
      <p:bldP spid="98" grpId="0"/>
      <p:bldP spid="98" grpId="1"/>
      <p:bldP spid="99" grpId="0"/>
      <p:bldP spid="99" grpId="1"/>
      <p:bldP spid="100" grpId="0"/>
      <p:bldP spid="10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7818BC-E74E-04CD-8702-005B5AA35354}"/>
              </a:ext>
            </a:extLst>
          </p:cNvPr>
          <p:cNvPicPr>
            <a:picLocks noChangeAspect="1"/>
          </p:cNvPicPr>
          <p:nvPr/>
        </p:nvPicPr>
        <p:blipFill rotWithShape="1">
          <a:blip r:embed="rId2">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F48A483A-91A5-E52E-83E3-D0A937FA5604}"/>
              </a:ext>
            </a:extLst>
          </p:cNvPr>
          <p:cNvSpPr/>
          <p:nvPr/>
        </p:nvSpPr>
        <p:spPr>
          <a:xfrm>
            <a:off x="2466109" y="3406092"/>
            <a:ext cx="7259782" cy="1340711"/>
          </a:xfrm>
          <a:prstGeom prst="roundRect">
            <a:avLst>
              <a:gd name="adj" fmla="val 21008"/>
            </a:avLst>
          </a:prstGeom>
          <a:solidFill>
            <a:schemeClr val="accent4">
              <a:lumMod val="40000"/>
              <a:lumOff val="60000"/>
            </a:schemeClr>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Channel URL">
            <a:extLst>
              <a:ext uri="{FF2B5EF4-FFF2-40B4-BE49-F238E27FC236}">
                <a16:creationId xmlns:a16="http://schemas.microsoft.com/office/drawing/2014/main" id="{AD612A38-F3DD-A25B-F829-FFC5C75BA8CA}"/>
              </a:ext>
            </a:extLst>
          </p:cNvPr>
          <p:cNvSpPr txBox="1"/>
          <p:nvPr/>
        </p:nvSpPr>
        <p:spPr>
          <a:xfrm>
            <a:off x="2701636" y="3577496"/>
            <a:ext cx="6788728" cy="99790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CARBOXYLIC ACID</a:t>
            </a:r>
            <a:endParaRPr kumimoji="0" lang="vi-VN" sz="5400" b="1"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5C6F6C0-CCEA-B714-B8FC-C061DBD751F9}"/>
              </a:ext>
            </a:extLst>
          </p:cNvPr>
          <p:cNvSpPr/>
          <p:nvPr/>
        </p:nvSpPr>
        <p:spPr>
          <a:xfrm>
            <a:off x="4361543" y="1886858"/>
            <a:ext cx="3468915" cy="1190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Channel URL">
            <a:extLst>
              <a:ext uri="{FF2B5EF4-FFF2-40B4-BE49-F238E27FC236}">
                <a16:creationId xmlns:a16="http://schemas.microsoft.com/office/drawing/2014/main" id="{4BA11A90-E368-41BC-2D5B-76384E9DD35A}"/>
              </a:ext>
            </a:extLst>
          </p:cNvPr>
          <p:cNvSpPr txBox="1"/>
          <p:nvPr/>
        </p:nvSpPr>
        <p:spPr>
          <a:xfrm>
            <a:off x="4429125" y="1932689"/>
            <a:ext cx="3333750" cy="109850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D58"/>
                </a:solidFill>
                <a:effectLst/>
                <a:uLnTx/>
                <a:uFillTx/>
                <a:latin typeface="Arial" panose="020B0604020202020204" pitchFamily="34" charset="0"/>
                <a:ea typeface="Tahoma" panose="020B0604030504040204" pitchFamily="34" charset="0"/>
                <a:cs typeface="Arial" panose="020B0604020202020204" pitchFamily="34" charset="0"/>
              </a:rPr>
              <a:t>BÀI </a:t>
            </a:r>
            <a:r>
              <a:rPr lang="en-US" sz="6000" b="1" dirty="0">
                <a:solidFill>
                  <a:srgbClr val="FF0D58"/>
                </a:solidFill>
                <a:latin typeface="Arial" panose="020B0604020202020204" pitchFamily="34" charset="0"/>
                <a:ea typeface="Tahoma" panose="020B0604030504040204" pitchFamily="34" charset="0"/>
                <a:cs typeface="Arial" panose="020B0604020202020204" pitchFamily="34" charset="0"/>
              </a:rPr>
              <a:t>19</a:t>
            </a:r>
            <a:r>
              <a:rPr kumimoji="0" lang="en-US" sz="6000" b="1" i="0" u="none" strike="noStrike" kern="1200" cap="none" spc="0" normalizeH="0" baseline="0" noProof="0" dirty="0">
                <a:ln>
                  <a:noFill/>
                </a:ln>
                <a:solidFill>
                  <a:srgbClr val="FF0D58"/>
                </a:solidFill>
                <a:effectLst/>
                <a:uLnTx/>
                <a:uFillTx/>
                <a:latin typeface="Arial" panose="020B0604020202020204" pitchFamily="34" charset="0"/>
                <a:ea typeface="Tahoma" panose="020B0604030504040204" pitchFamily="34" charset="0"/>
                <a:cs typeface="Arial" panose="020B0604020202020204" pitchFamily="34" charset="0"/>
              </a:rPr>
              <a:t>:</a:t>
            </a:r>
            <a:endParaRPr kumimoji="0" lang="vi-VN" sz="6000" b="1" i="0" u="none" strike="noStrike" kern="1200" cap="none" spc="0" normalizeH="0" baseline="0" noProof="0" dirty="0">
              <a:ln>
                <a:noFill/>
              </a:ln>
              <a:solidFill>
                <a:srgbClr val="FF0D58"/>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blipFill>
            <a:blip r:embed="rId2"/>
            <a:stretch>
              <a:fillRect/>
            </a:stretch>
          </a:blip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0" name="Group 9">
            <a:extLst>
              <a:ext uri="{FF2B5EF4-FFF2-40B4-BE49-F238E27FC236}">
                <a16:creationId xmlns:a16="http://schemas.microsoft.com/office/drawing/2014/main" id="{2BBF448A-422C-EAA2-E111-C1CAD9A467A7}"/>
              </a:ext>
            </a:extLst>
          </p:cNvPr>
          <p:cNvGrpSpPr/>
          <p:nvPr/>
        </p:nvGrpSpPr>
        <p:grpSpPr>
          <a:xfrm>
            <a:off x="738779" y="1239578"/>
            <a:ext cx="10947947" cy="2799021"/>
            <a:chOff x="1608889" y="1108951"/>
            <a:chExt cx="9409188" cy="1539292"/>
          </a:xfrm>
        </p:grpSpPr>
        <p:sp>
          <p:nvSpPr>
            <p:cNvPr id="8" name="Rectangle: Rounded Corners 7">
              <a:extLst>
                <a:ext uri="{FF2B5EF4-FFF2-40B4-BE49-F238E27FC236}">
                  <a16:creationId xmlns:a16="http://schemas.microsoft.com/office/drawing/2014/main" id="{23DB4BFE-4A8D-316D-15A8-08C019D2AA75}"/>
                </a:ext>
              </a:extLst>
            </p:cNvPr>
            <p:cNvSpPr/>
            <p:nvPr/>
          </p:nvSpPr>
          <p:spPr>
            <a:xfrm>
              <a:off x="1729042" y="1200539"/>
              <a:ext cx="9168880" cy="1356116"/>
            </a:xfrm>
            <a:prstGeom prst="roundRect">
              <a:avLst/>
            </a:prstGeom>
            <a:gradFill flip="none" rotWithShape="1">
              <a:gsLst>
                <a:gs pos="29000">
                  <a:schemeClr val="tx2">
                    <a:lumMod val="50000"/>
                  </a:schemeClr>
                </a:gs>
                <a:gs pos="100000">
                  <a:srgbClr val="106482"/>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Rectangle: Rounded Corners 8">
              <a:extLst>
                <a:ext uri="{FF2B5EF4-FFF2-40B4-BE49-F238E27FC236}">
                  <a16:creationId xmlns:a16="http://schemas.microsoft.com/office/drawing/2014/main" id="{D8D7F744-6249-518A-87EB-7D0A171BE4DE}"/>
                </a:ext>
              </a:extLst>
            </p:cNvPr>
            <p:cNvSpPr/>
            <p:nvPr/>
          </p:nvSpPr>
          <p:spPr>
            <a:xfrm>
              <a:off x="1608889" y="1108951"/>
              <a:ext cx="9409188" cy="1539292"/>
            </a:xfrm>
            <a:prstGeom prst="roundRect">
              <a:avLst/>
            </a:prstGeom>
            <a:noFill/>
            <a:ln w="1905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sp>
        <p:nvSpPr>
          <p:cNvPr id="2" name="TextBox 1">
            <a:extLst>
              <a:ext uri="{FF2B5EF4-FFF2-40B4-BE49-F238E27FC236}">
                <a16:creationId xmlns:a16="http://schemas.microsoft.com/office/drawing/2014/main" id="{8F710DED-D6D9-2790-75E7-BD3C6E469FDD}"/>
              </a:ext>
            </a:extLst>
          </p:cNvPr>
          <p:cNvSpPr txBox="1"/>
          <p:nvPr/>
        </p:nvSpPr>
        <p:spPr>
          <a:xfrm>
            <a:off x="1080564" y="1489787"/>
            <a:ext cx="10372656" cy="2355260"/>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Arial"/>
                <a:ea typeface="+mn-ea"/>
                <a:cs typeface="+mn-cs"/>
              </a:rPr>
              <a:t>Một số loại acid hữu cơ được dùng trong, thực phẩm như acetic acid, lactic acid. Thường gặp nhất là carboxylic acid, có nhiều trong tự nhiên như trong thành phần của các loại trái cây, chúng gây ra vị chua và một số mùi quen thuộc. Carboxylic acid là gi? Những tính chất nào đặc trưng cho carboxylic acid?</a:t>
            </a:r>
            <a:endParaRPr kumimoji="0" lang="en-US" sz="2400" b="1" i="0" u="none" strike="noStrike" kern="1200" cap="none" spc="0" normalizeH="0" baseline="0" noProof="0" dirty="0">
              <a:ln>
                <a:noFill/>
              </a:ln>
              <a:solidFill>
                <a:prstClr val="white"/>
              </a:solidFill>
              <a:effectLst/>
              <a:uLnTx/>
              <a:uFillTx/>
              <a:latin typeface="Arial"/>
              <a:ea typeface="+mn-ea"/>
              <a:cs typeface="+mn-cs"/>
            </a:endParaRPr>
          </a:p>
        </p:txBody>
      </p:sp>
      <p:sp>
        <p:nvSpPr>
          <p:cNvPr id="4" name="Google Shape;30511;p89">
            <a:extLst>
              <a:ext uri="{FF2B5EF4-FFF2-40B4-BE49-F238E27FC236}">
                <a16:creationId xmlns:a16="http://schemas.microsoft.com/office/drawing/2014/main" id="{6F8FB23D-E759-373C-CB49-D626C38485DA}"/>
              </a:ext>
            </a:extLst>
          </p:cNvPr>
          <p:cNvSpPr/>
          <p:nvPr/>
        </p:nvSpPr>
        <p:spPr>
          <a:xfrm>
            <a:off x="448951" y="246725"/>
            <a:ext cx="289829" cy="213134"/>
          </a:xfrm>
          <a:custGeom>
            <a:avLst/>
            <a:gdLst/>
            <a:ahLst/>
            <a:cxnLst/>
            <a:rect l="l" t="t" r="r" b="b"/>
            <a:pathLst>
              <a:path w="7404" h="4475" extrusionOk="0">
                <a:moveTo>
                  <a:pt x="1229" y="1"/>
                </a:moveTo>
                <a:cubicBezTo>
                  <a:pt x="567" y="1"/>
                  <a:pt x="0" y="568"/>
                  <a:pt x="0" y="1261"/>
                </a:cubicBezTo>
                <a:cubicBezTo>
                  <a:pt x="0" y="1797"/>
                  <a:pt x="315" y="2269"/>
                  <a:pt x="819" y="2458"/>
                </a:cubicBezTo>
                <a:lnTo>
                  <a:pt x="819" y="4475"/>
                </a:lnTo>
                <a:lnTo>
                  <a:pt x="6616" y="4475"/>
                </a:lnTo>
                <a:lnTo>
                  <a:pt x="6616" y="2458"/>
                </a:lnTo>
                <a:lnTo>
                  <a:pt x="6585" y="2458"/>
                </a:lnTo>
                <a:cubicBezTo>
                  <a:pt x="7057" y="2301"/>
                  <a:pt x="7404" y="1828"/>
                  <a:pt x="7404" y="1261"/>
                </a:cubicBezTo>
                <a:cubicBezTo>
                  <a:pt x="7404" y="600"/>
                  <a:pt x="6868" y="64"/>
                  <a:pt x="6175" y="1"/>
                </a:cubicBezTo>
                <a:close/>
              </a:path>
            </a:pathLst>
          </a:custGeom>
          <a:solidFill>
            <a:srgbClr val="00B0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Google Shape;30512;p89">
            <a:extLst>
              <a:ext uri="{FF2B5EF4-FFF2-40B4-BE49-F238E27FC236}">
                <a16:creationId xmlns:a16="http://schemas.microsoft.com/office/drawing/2014/main" id="{DF3D2477-ACF6-F63C-5E2C-5CBE14D25616}"/>
              </a:ext>
            </a:extLst>
          </p:cNvPr>
          <p:cNvSpPr/>
          <p:nvPr/>
        </p:nvSpPr>
        <p:spPr>
          <a:xfrm>
            <a:off x="481067" y="500342"/>
            <a:ext cx="226962" cy="352635"/>
          </a:xfrm>
          <a:custGeom>
            <a:avLst/>
            <a:gdLst/>
            <a:ahLst/>
            <a:cxnLst/>
            <a:rect l="l" t="t" r="r" b="b"/>
            <a:pathLst>
              <a:path w="5798" h="7404" extrusionOk="0">
                <a:moveTo>
                  <a:pt x="0" y="0"/>
                </a:moveTo>
                <a:lnTo>
                  <a:pt x="0" y="819"/>
                </a:lnTo>
                <a:lnTo>
                  <a:pt x="2111" y="819"/>
                </a:lnTo>
                <a:cubicBezTo>
                  <a:pt x="2332" y="819"/>
                  <a:pt x="2489" y="1040"/>
                  <a:pt x="2489" y="1260"/>
                </a:cubicBezTo>
                <a:cubicBezTo>
                  <a:pt x="2489" y="1513"/>
                  <a:pt x="2300" y="1702"/>
                  <a:pt x="2111" y="1702"/>
                </a:cubicBezTo>
                <a:lnTo>
                  <a:pt x="0" y="1702"/>
                </a:lnTo>
                <a:lnTo>
                  <a:pt x="0" y="2521"/>
                </a:lnTo>
                <a:lnTo>
                  <a:pt x="2111" y="2521"/>
                </a:lnTo>
                <a:cubicBezTo>
                  <a:pt x="2332" y="2521"/>
                  <a:pt x="2489" y="2710"/>
                  <a:pt x="2489" y="2930"/>
                </a:cubicBezTo>
                <a:cubicBezTo>
                  <a:pt x="2489" y="3151"/>
                  <a:pt x="2300" y="3340"/>
                  <a:pt x="2111" y="3340"/>
                </a:cubicBezTo>
                <a:lnTo>
                  <a:pt x="0" y="3340"/>
                </a:lnTo>
                <a:lnTo>
                  <a:pt x="0" y="4190"/>
                </a:lnTo>
                <a:lnTo>
                  <a:pt x="2111" y="4190"/>
                </a:lnTo>
                <a:cubicBezTo>
                  <a:pt x="2332" y="4190"/>
                  <a:pt x="2489" y="4379"/>
                  <a:pt x="2489" y="4600"/>
                </a:cubicBezTo>
                <a:cubicBezTo>
                  <a:pt x="2458" y="4726"/>
                  <a:pt x="2300" y="4915"/>
                  <a:pt x="2048" y="4915"/>
                </a:cubicBezTo>
                <a:lnTo>
                  <a:pt x="63" y="4915"/>
                </a:lnTo>
                <a:cubicBezTo>
                  <a:pt x="252" y="6427"/>
                  <a:pt x="1512" y="7404"/>
                  <a:pt x="2899" y="7404"/>
                </a:cubicBezTo>
                <a:cubicBezTo>
                  <a:pt x="4474" y="7404"/>
                  <a:pt x="5797" y="6112"/>
                  <a:pt x="5797" y="4537"/>
                </a:cubicBezTo>
                <a:lnTo>
                  <a:pt x="5797" y="0"/>
                </a:lnTo>
                <a:close/>
              </a:path>
            </a:pathLst>
          </a:custGeom>
          <a:solidFill>
            <a:srgbClr val="00B0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6" name="Picture 5">
            <a:extLst>
              <a:ext uri="{FF2B5EF4-FFF2-40B4-BE49-F238E27FC236}">
                <a16:creationId xmlns:a16="http://schemas.microsoft.com/office/drawing/2014/main" id="{64377120-4ECD-5428-E840-0F9148296DB4}"/>
              </a:ext>
            </a:extLst>
          </p:cNvPr>
          <p:cNvPicPr>
            <a:picLocks noChangeAspect="1"/>
          </p:cNvPicPr>
          <p:nvPr/>
        </p:nvPicPr>
        <p:blipFill>
          <a:blip r:embed="rId5"/>
          <a:srcRect/>
          <a:stretch>
            <a:fillRect/>
          </a:stretch>
        </p:blipFill>
        <p:spPr>
          <a:xfrm>
            <a:off x="242403" y="413484"/>
            <a:ext cx="702924" cy="702924"/>
          </a:xfrm>
          <a:custGeom>
            <a:avLst/>
            <a:gdLst>
              <a:gd name="connsiteX0" fmla="*/ 0 w 787400"/>
              <a:gd name="connsiteY0" fmla="*/ 0 h 787400"/>
              <a:gd name="connsiteX1" fmla="*/ 217132 w 787400"/>
              <a:gd name="connsiteY1" fmla="*/ 0 h 787400"/>
              <a:gd name="connsiteX2" fmla="*/ 217132 w 787400"/>
              <a:gd name="connsiteY2" fmla="*/ 547689 h 787400"/>
              <a:gd name="connsiteX3" fmla="*/ 570268 w 787400"/>
              <a:gd name="connsiteY3" fmla="*/ 547689 h 787400"/>
              <a:gd name="connsiteX4" fmla="*/ 570268 w 787400"/>
              <a:gd name="connsiteY4" fmla="*/ 0 h 787400"/>
              <a:gd name="connsiteX5" fmla="*/ 787400 w 787400"/>
              <a:gd name="connsiteY5" fmla="*/ 0 h 787400"/>
              <a:gd name="connsiteX6" fmla="*/ 787400 w 787400"/>
              <a:gd name="connsiteY6" fmla="*/ 787400 h 787400"/>
              <a:gd name="connsiteX7" fmla="*/ 0 w 787400"/>
              <a:gd name="connsiteY7" fmla="*/ 78740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400" h="787400">
                <a:moveTo>
                  <a:pt x="0" y="0"/>
                </a:moveTo>
                <a:lnTo>
                  <a:pt x="217132" y="0"/>
                </a:lnTo>
                <a:lnTo>
                  <a:pt x="217132" y="547689"/>
                </a:lnTo>
                <a:lnTo>
                  <a:pt x="570268" y="547689"/>
                </a:lnTo>
                <a:lnTo>
                  <a:pt x="570268" y="0"/>
                </a:lnTo>
                <a:lnTo>
                  <a:pt x="787400" y="0"/>
                </a:lnTo>
                <a:lnTo>
                  <a:pt x="787400" y="787400"/>
                </a:lnTo>
                <a:lnTo>
                  <a:pt x="0" y="787400"/>
                </a:lnTo>
                <a:close/>
              </a:path>
            </a:pathLst>
          </a:custGeom>
        </p:spPr>
      </p:pic>
      <p:sp>
        <p:nvSpPr>
          <p:cNvPr id="7" name="Rectangle: Rounded Corners 6">
            <a:extLst>
              <a:ext uri="{FF2B5EF4-FFF2-40B4-BE49-F238E27FC236}">
                <a16:creationId xmlns:a16="http://schemas.microsoft.com/office/drawing/2014/main" id="{5C81A67B-986E-D567-9C4F-610C59B8F3ED}"/>
              </a:ext>
            </a:extLst>
          </p:cNvPr>
          <p:cNvSpPr/>
          <p:nvPr/>
        </p:nvSpPr>
        <p:spPr>
          <a:xfrm>
            <a:off x="1080564" y="396485"/>
            <a:ext cx="2413427" cy="64817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KHỞI ĐỘNG</a:t>
            </a:r>
          </a:p>
        </p:txBody>
      </p:sp>
      <p:sp>
        <p:nvSpPr>
          <p:cNvPr id="25" name="Rectangle 24">
            <a:extLst>
              <a:ext uri="{FF2B5EF4-FFF2-40B4-BE49-F238E27FC236}">
                <a16:creationId xmlns:a16="http://schemas.microsoft.com/office/drawing/2014/main" id="{EF5D5D56-7D36-40F4-452A-ABE911684428}"/>
              </a:ext>
            </a:extLst>
          </p:cNvPr>
          <p:cNvSpPr/>
          <p:nvPr/>
        </p:nvSpPr>
        <p:spPr>
          <a:xfrm>
            <a:off x="738779" y="4472863"/>
            <a:ext cx="10947947" cy="1790700"/>
          </a:xfrm>
          <a:prstGeom prst="rect">
            <a:avLst/>
          </a:prstGeom>
          <a:solidFill>
            <a:schemeClr val="bg1">
              <a:alpha val="73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A7165B4F-7B1A-C300-AA31-A3773E9F347C}"/>
              </a:ext>
            </a:extLst>
          </p:cNvPr>
          <p:cNvGrpSpPr/>
          <p:nvPr/>
        </p:nvGrpSpPr>
        <p:grpSpPr>
          <a:xfrm>
            <a:off x="909332" y="4708064"/>
            <a:ext cx="10777394" cy="1320298"/>
            <a:chOff x="2633867" y="3171465"/>
            <a:chExt cx="10777394" cy="1320298"/>
          </a:xfrm>
        </p:grpSpPr>
        <p:pic>
          <p:nvPicPr>
            <p:cNvPr id="11" name="Picture 10">
              <a:extLst>
                <a:ext uri="{FF2B5EF4-FFF2-40B4-BE49-F238E27FC236}">
                  <a16:creationId xmlns:a16="http://schemas.microsoft.com/office/drawing/2014/main" id="{1DC11E1F-9E8B-7267-E98F-96ED7E47D7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3867" y="3411390"/>
              <a:ext cx="589577" cy="589577"/>
            </a:xfrm>
            <a:prstGeom prst="rect">
              <a:avLst/>
            </a:prstGeom>
          </p:spPr>
        </p:pic>
        <p:sp>
          <p:nvSpPr>
            <p:cNvPr id="12" name="TextBox 11">
              <a:extLst>
                <a:ext uri="{FF2B5EF4-FFF2-40B4-BE49-F238E27FC236}">
                  <a16:creationId xmlns:a16="http://schemas.microsoft.com/office/drawing/2014/main" id="{F519A39E-2E54-33CC-FA03-487A8726A882}"/>
                </a:ext>
              </a:extLst>
            </p:cNvPr>
            <p:cNvSpPr txBox="1"/>
            <p:nvPr/>
          </p:nvSpPr>
          <p:spPr>
            <a:xfrm>
              <a:off x="3183513" y="3171465"/>
              <a:ext cx="10227748" cy="1320298"/>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
                  <a:ea typeface="+mn-ea"/>
                  <a:cs typeface="+mn-cs"/>
                </a:rPr>
                <a:t>Carboxylic acid là những hợp chất hữu cơ mà phân tử có nhóm carboxyl - COOH liên kết trực tiếp với nguyên tử carbon hoặc nguyên tử hydro.</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
                  <a:ea typeface="+mn-ea"/>
                  <a:cs typeface="+mn-cs"/>
                </a:rPr>
                <a:t>Tính acid, phản ứng ester hoá là các tính chất đặc trưng cho carboxylic acid</a:t>
              </a:r>
            </a:p>
          </p:txBody>
        </p:sp>
      </p:grpSp>
    </p:spTree>
    <p:extLst>
      <p:ext uri="{BB962C8B-B14F-4D97-AF65-F5344CB8AC3E}">
        <p14:creationId xmlns:p14="http://schemas.microsoft.com/office/powerpoint/2010/main" val="23150643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EF33E1-EB60-05E3-D90E-9C44517881E8}"/>
              </a:ext>
            </a:extLst>
          </p:cNvPr>
          <p:cNvPicPr>
            <a:picLocks noChangeAspect="1"/>
          </p:cNvPicPr>
          <p:nvPr/>
        </p:nvPicPr>
        <p:blipFill rotWithShape="1">
          <a:blip r:embed="rId2">
            <a:extLst>
              <a:ext uri="{28A0092B-C50C-407E-A947-70E740481C1C}">
                <a14:useLocalDpi xmlns:a14="http://schemas.microsoft.com/office/drawing/2010/main" val="0"/>
              </a:ext>
            </a:extLst>
          </a:blip>
          <a:srcRect t="2124" b="13501"/>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6C3D086-D94F-F695-7CEB-8C473003EBAC}"/>
              </a:ext>
            </a:extLst>
          </p:cNvPr>
          <p:cNvSpPr/>
          <p:nvPr/>
        </p:nvSpPr>
        <p:spPr>
          <a:xfrm>
            <a:off x="3314700" y="2396442"/>
            <a:ext cx="5562600" cy="3139674"/>
          </a:xfrm>
          <a:prstGeom prst="roundRect">
            <a:avLst>
              <a:gd name="adj" fmla="val 11579"/>
            </a:avLst>
          </a:prstGeom>
          <a:solidFill>
            <a:schemeClr val="accent4">
              <a:lumMod val="40000"/>
              <a:lumOff val="60000"/>
            </a:schemeClr>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Channel URL">
            <a:extLst>
              <a:ext uri="{FF2B5EF4-FFF2-40B4-BE49-F238E27FC236}">
                <a16:creationId xmlns:a16="http://schemas.microsoft.com/office/drawing/2014/main" id="{8BAEB07B-E3AD-8D85-85CD-9339B83F0358}"/>
              </a:ext>
            </a:extLst>
          </p:cNvPr>
          <p:cNvSpPr txBox="1"/>
          <p:nvPr/>
        </p:nvSpPr>
        <p:spPr>
          <a:xfrm>
            <a:off x="3594100" y="2543822"/>
            <a:ext cx="5003800" cy="299229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KHÁI NIỆM, CẤU TRÚC, DANH PHÁP</a:t>
            </a:r>
            <a:endParaRPr kumimoji="0" lang="vi-VN" sz="5400" b="1"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2BD257DB-0D3C-4656-BE08-C25E4C09DA46}"/>
              </a:ext>
            </a:extLst>
          </p:cNvPr>
          <p:cNvSpPr/>
          <p:nvPr/>
        </p:nvSpPr>
        <p:spPr>
          <a:xfrm>
            <a:off x="4361543" y="877208"/>
            <a:ext cx="3468915" cy="1190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Channel URL">
            <a:extLst>
              <a:ext uri="{FF2B5EF4-FFF2-40B4-BE49-F238E27FC236}">
                <a16:creationId xmlns:a16="http://schemas.microsoft.com/office/drawing/2014/main" id="{4C8AF574-AA65-E0E1-1181-000C0582AC7F}"/>
              </a:ext>
            </a:extLst>
          </p:cNvPr>
          <p:cNvSpPr txBox="1"/>
          <p:nvPr/>
        </p:nvSpPr>
        <p:spPr>
          <a:xfrm>
            <a:off x="4429125" y="923039"/>
            <a:ext cx="3333750" cy="109850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D58"/>
                </a:solidFill>
                <a:effectLst/>
                <a:uLnTx/>
                <a:uFillTx/>
                <a:latin typeface="Arial" panose="020B0604020202020204" pitchFamily="34" charset="0"/>
                <a:ea typeface="Tahoma" panose="020B0604030504040204" pitchFamily="34" charset="0"/>
                <a:cs typeface="Arial" panose="020B0604020202020204" pitchFamily="34" charset="0"/>
              </a:rPr>
              <a:t>PHẦN I.</a:t>
            </a:r>
            <a:endParaRPr kumimoji="0" lang="vi-VN" sz="6000" b="1" i="0" u="none" strike="noStrike" kern="1200" cap="none" spc="0" normalizeH="0" baseline="0" noProof="0" dirty="0">
              <a:ln>
                <a:noFill/>
              </a:ln>
              <a:solidFill>
                <a:srgbClr val="FF0D58"/>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0114508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sp>
        <p:nvSpPr>
          <p:cNvPr id="2" name="Rectangle: Rounded Corners 1">
            <a:extLst>
              <a:ext uri="{FF2B5EF4-FFF2-40B4-BE49-F238E27FC236}">
                <a16:creationId xmlns:a16="http://schemas.microsoft.com/office/drawing/2014/main" id="{7226C79B-7AC2-9290-219D-4FB046ED9814}"/>
              </a:ext>
            </a:extLst>
          </p:cNvPr>
          <p:cNvSpPr/>
          <p:nvPr/>
        </p:nvSpPr>
        <p:spPr>
          <a:xfrm>
            <a:off x="4630057" y="-152400"/>
            <a:ext cx="2931886" cy="998220"/>
          </a:xfrm>
          <a:prstGeom prst="roundRect">
            <a:avLst/>
          </a:prstGeom>
          <a:solidFill>
            <a:srgbClr val="D00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BFB9ED0A-AC9B-5FC0-C588-C232BFE0A2A6}"/>
              </a:ext>
            </a:extLst>
          </p:cNvPr>
          <p:cNvSpPr txBox="1"/>
          <p:nvPr/>
        </p:nvSpPr>
        <p:spPr>
          <a:xfrm>
            <a:off x="4866348" y="234950"/>
            <a:ext cx="245932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1. KHÁI NIỆM</a:t>
            </a:r>
          </a:p>
        </p:txBody>
      </p:sp>
      <p:pic>
        <p:nvPicPr>
          <p:cNvPr id="2050" name="Picture 2" descr="Butter 101: Nutrition Facts and Health Benefits">
            <a:extLst>
              <a:ext uri="{FF2B5EF4-FFF2-40B4-BE49-F238E27FC236}">
                <a16:creationId xmlns:a16="http://schemas.microsoft.com/office/drawing/2014/main" id="{7465E3A1-6C12-207E-AE99-843AAC0F5B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311" y="845820"/>
            <a:ext cx="3429000" cy="2571750"/>
          </a:xfrm>
          <a:prstGeom prst="roundRect">
            <a:avLst>
              <a:gd name="adj" fmla="val 8594"/>
            </a:avLst>
          </a:prstGeom>
          <a:solidFill>
            <a:srgbClr val="FFFFFF">
              <a:shade val="85000"/>
            </a:srgbClr>
          </a:solidFill>
          <a:ln>
            <a:noFill/>
          </a:ln>
          <a:effectLst/>
        </p:spPr>
      </p:pic>
      <p:pic>
        <p:nvPicPr>
          <p:cNvPr id="2052" name="Picture 4">
            <a:extLst>
              <a:ext uri="{FF2B5EF4-FFF2-40B4-BE49-F238E27FC236}">
                <a16:creationId xmlns:a16="http://schemas.microsoft.com/office/drawing/2014/main" id="{AE7C6A88-3FE2-3283-4355-4068C567B0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8394" y="2120620"/>
            <a:ext cx="3180975" cy="1766887"/>
          </a:xfrm>
          <a:prstGeom prst="rect">
            <a:avLst/>
          </a:prstGeom>
          <a:noFill/>
          <a:effectLst>
            <a:glow rad="127000">
              <a:schemeClr val="bg1"/>
            </a:glow>
          </a:effectLst>
          <a:extLst>
            <a:ext uri="{909E8E84-426E-40DD-AFC4-6F175D3DCCD1}">
              <a14:hiddenFill xmlns:a14="http://schemas.microsoft.com/office/drawing/2010/main">
                <a:solidFill>
                  <a:srgbClr val="FFFFFF"/>
                </a:solidFill>
              </a14:hiddenFill>
            </a:ext>
          </a:extLst>
        </p:spPr>
      </p:pic>
      <p:pic>
        <p:nvPicPr>
          <p:cNvPr id="2054" name="Picture 6" descr="Homemade Yogurt Recipe">
            <a:extLst>
              <a:ext uri="{FF2B5EF4-FFF2-40B4-BE49-F238E27FC236}">
                <a16:creationId xmlns:a16="http://schemas.microsoft.com/office/drawing/2014/main" id="{9B219DE7-DCC3-1643-942B-51C2325E7E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1943" y="838015"/>
            <a:ext cx="3429000" cy="2571749"/>
          </a:xfrm>
          <a:prstGeom prst="roundRect">
            <a:avLst>
              <a:gd name="adj" fmla="val 8594"/>
            </a:avLst>
          </a:prstGeom>
          <a:solidFill>
            <a:srgbClr val="FFFFFF">
              <a:shade val="85000"/>
            </a:srgbClr>
          </a:solidFill>
          <a:ln>
            <a:noFill/>
          </a:ln>
          <a:effectLst/>
        </p:spPr>
      </p:pic>
      <p:pic>
        <p:nvPicPr>
          <p:cNvPr id="2056" name="Picture 8">
            <a:extLst>
              <a:ext uri="{FF2B5EF4-FFF2-40B4-BE49-F238E27FC236}">
                <a16:creationId xmlns:a16="http://schemas.microsoft.com/office/drawing/2014/main" id="{C2F322EB-DF83-33F7-E8E6-86C90182CA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37403" y="1530357"/>
            <a:ext cx="2763061" cy="2219326"/>
          </a:xfrm>
          <a:prstGeom prst="rect">
            <a:avLst/>
          </a:prstGeom>
          <a:noFill/>
          <a:effectLst>
            <a:glow rad="127000">
              <a:schemeClr val="bg1"/>
            </a:glow>
          </a:effectLst>
          <a:extLst>
            <a:ext uri="{909E8E84-426E-40DD-AFC4-6F175D3DCCD1}">
              <a14:hiddenFill xmlns:a14="http://schemas.microsoft.com/office/drawing/2010/main">
                <a:solidFill>
                  <a:srgbClr val="FFFFFF"/>
                </a:solidFill>
              </a14:hiddenFill>
            </a:ext>
          </a:extLst>
        </p:spPr>
      </p:pic>
      <p:pic>
        <p:nvPicPr>
          <p:cNvPr id="2058" name="Picture 10" descr="Types of Oranges">
            <a:extLst>
              <a:ext uri="{FF2B5EF4-FFF2-40B4-BE49-F238E27FC236}">
                <a16:creationId xmlns:a16="http://schemas.microsoft.com/office/drawing/2014/main" id="{617353D3-CD94-E5F9-50A4-67B44FBDC8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76825" y="3545098"/>
            <a:ext cx="3677557" cy="2451705"/>
          </a:xfrm>
          <a:prstGeom prst="roundRect">
            <a:avLst>
              <a:gd name="adj" fmla="val 8594"/>
            </a:avLst>
          </a:prstGeom>
          <a:solidFill>
            <a:srgbClr val="FFFFFF">
              <a:shade val="85000"/>
            </a:srgbClr>
          </a:solidFill>
          <a:ln>
            <a:noFill/>
          </a:ln>
          <a:effectLst/>
        </p:spPr>
      </p:pic>
      <p:pic>
        <p:nvPicPr>
          <p:cNvPr id="2060" name="Picture 12">
            <a:extLst>
              <a:ext uri="{FF2B5EF4-FFF2-40B4-BE49-F238E27FC236}">
                <a16:creationId xmlns:a16="http://schemas.microsoft.com/office/drawing/2014/main" id="{BD49BC73-3758-935A-2995-7910C86B21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08060" y="4386667"/>
            <a:ext cx="3429000" cy="1979468"/>
          </a:xfrm>
          <a:prstGeom prst="rect">
            <a:avLst/>
          </a:prstGeom>
          <a:noFill/>
          <a:effectLst>
            <a:glow rad="127000">
              <a:schemeClr val="bg1"/>
            </a:glo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9C43A92-4716-D4C7-F507-7926819CCDD1}"/>
              </a:ext>
            </a:extLst>
          </p:cNvPr>
          <p:cNvSpPr txBox="1"/>
          <p:nvPr/>
        </p:nvSpPr>
        <p:spPr>
          <a:xfrm>
            <a:off x="1411481" y="3676131"/>
            <a:ext cx="1846659" cy="738664"/>
          </a:xfrm>
          <a:prstGeom prst="rect">
            <a:avLst/>
          </a:prstGeom>
          <a:noFill/>
        </p:spPr>
        <p:txBody>
          <a:bodyPr wrap="none" lIns="0" tIns="0" rIns="0" bIns="0" rtlCol="0">
            <a:spAutoFit/>
          </a:bodyPr>
          <a:lstStyle/>
          <a:p>
            <a:pPr algn="l"/>
            <a:r>
              <a:rPr lang="en-US" sz="2400" b="1" dirty="0"/>
              <a:t>Butyric acid </a:t>
            </a:r>
          </a:p>
          <a:p>
            <a:pPr algn="ctr"/>
            <a:r>
              <a:rPr lang="en-US" sz="2400" dirty="0" err="1"/>
              <a:t>có</a:t>
            </a:r>
            <a:r>
              <a:rPr lang="en-US" sz="2400" dirty="0"/>
              <a:t> </a:t>
            </a:r>
            <a:r>
              <a:rPr lang="en-US" sz="2400" dirty="0" err="1"/>
              <a:t>trong</a:t>
            </a:r>
            <a:r>
              <a:rPr lang="en-US" sz="2400" dirty="0"/>
              <a:t> </a:t>
            </a:r>
            <a:r>
              <a:rPr lang="en-US" sz="2400" dirty="0" err="1"/>
              <a:t>bơ</a:t>
            </a:r>
            <a:endParaRPr lang="en-US" sz="2400" dirty="0"/>
          </a:p>
        </p:txBody>
      </p:sp>
      <p:sp>
        <p:nvSpPr>
          <p:cNvPr id="6" name="TextBox 5">
            <a:extLst>
              <a:ext uri="{FF2B5EF4-FFF2-40B4-BE49-F238E27FC236}">
                <a16:creationId xmlns:a16="http://schemas.microsoft.com/office/drawing/2014/main" id="{CCD65EF1-53C8-7C5A-345C-49D08D22D56A}"/>
              </a:ext>
            </a:extLst>
          </p:cNvPr>
          <p:cNvSpPr txBox="1"/>
          <p:nvPr/>
        </p:nvSpPr>
        <p:spPr>
          <a:xfrm>
            <a:off x="8289145" y="3636935"/>
            <a:ext cx="2483052" cy="738664"/>
          </a:xfrm>
          <a:prstGeom prst="rect">
            <a:avLst/>
          </a:prstGeom>
          <a:noFill/>
        </p:spPr>
        <p:txBody>
          <a:bodyPr wrap="none" lIns="0" tIns="0" rIns="0" bIns="0" rtlCol="0">
            <a:spAutoFit/>
          </a:bodyPr>
          <a:lstStyle/>
          <a:p>
            <a:pPr algn="ctr"/>
            <a:r>
              <a:rPr lang="en-US" sz="2400" b="1" dirty="0"/>
              <a:t>Lactic acid </a:t>
            </a:r>
          </a:p>
          <a:p>
            <a:pPr algn="ctr"/>
            <a:r>
              <a:rPr lang="en-US" sz="2400" dirty="0" err="1"/>
              <a:t>có</a:t>
            </a:r>
            <a:r>
              <a:rPr lang="en-US" sz="2400" dirty="0"/>
              <a:t> </a:t>
            </a:r>
            <a:r>
              <a:rPr lang="en-US" sz="2400" dirty="0" err="1"/>
              <a:t>trong</a:t>
            </a:r>
            <a:r>
              <a:rPr lang="en-US" sz="2400" dirty="0"/>
              <a:t> </a:t>
            </a:r>
            <a:r>
              <a:rPr lang="en-US" sz="2400" dirty="0" err="1"/>
              <a:t>sữa</a:t>
            </a:r>
            <a:r>
              <a:rPr lang="en-US" sz="2400" dirty="0"/>
              <a:t> </a:t>
            </a:r>
            <a:r>
              <a:rPr lang="en-US" sz="2400" dirty="0" err="1"/>
              <a:t>chua</a:t>
            </a:r>
            <a:endParaRPr lang="en-US" sz="2400" dirty="0"/>
          </a:p>
        </p:txBody>
      </p:sp>
      <p:sp>
        <p:nvSpPr>
          <p:cNvPr id="7" name="TextBox 6">
            <a:extLst>
              <a:ext uri="{FF2B5EF4-FFF2-40B4-BE49-F238E27FC236}">
                <a16:creationId xmlns:a16="http://schemas.microsoft.com/office/drawing/2014/main" id="{D1FE41FE-C78A-2016-6BDC-80D530282354}"/>
              </a:ext>
            </a:extLst>
          </p:cNvPr>
          <p:cNvSpPr txBox="1"/>
          <p:nvPr/>
        </p:nvSpPr>
        <p:spPr>
          <a:xfrm>
            <a:off x="4620990" y="5996803"/>
            <a:ext cx="2789225" cy="738664"/>
          </a:xfrm>
          <a:prstGeom prst="rect">
            <a:avLst/>
          </a:prstGeom>
          <a:noFill/>
        </p:spPr>
        <p:txBody>
          <a:bodyPr wrap="none" lIns="0" tIns="0" rIns="0" bIns="0" rtlCol="0">
            <a:spAutoFit/>
          </a:bodyPr>
          <a:lstStyle/>
          <a:p>
            <a:pPr algn="ctr"/>
            <a:r>
              <a:rPr lang="en-US" sz="2400" b="1" dirty="0"/>
              <a:t>Citric acid </a:t>
            </a:r>
          </a:p>
          <a:p>
            <a:pPr algn="ctr"/>
            <a:r>
              <a:rPr lang="en-US" sz="2400" dirty="0" err="1"/>
              <a:t>có</a:t>
            </a:r>
            <a:r>
              <a:rPr lang="en-US" sz="2400" dirty="0"/>
              <a:t> </a:t>
            </a:r>
            <a:r>
              <a:rPr lang="en-US" sz="2400" dirty="0" err="1"/>
              <a:t>trong</a:t>
            </a:r>
            <a:r>
              <a:rPr lang="en-US" sz="2400" dirty="0"/>
              <a:t> cam, </a:t>
            </a:r>
            <a:r>
              <a:rPr lang="en-US" sz="2400" dirty="0" err="1"/>
              <a:t>chanh</a:t>
            </a:r>
            <a:endParaRPr lang="en-US" sz="2400" dirty="0"/>
          </a:p>
        </p:txBody>
      </p:sp>
    </p:spTree>
    <p:extLst>
      <p:ext uri="{BB962C8B-B14F-4D97-AF65-F5344CB8AC3E}">
        <p14:creationId xmlns:p14="http://schemas.microsoft.com/office/powerpoint/2010/main" val="92790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2056"/>
                                        </p:tgtEl>
                                        <p:attrNameLst>
                                          <p:attrName>style.visibility</p:attrName>
                                        </p:attrNameLst>
                                      </p:cBhvr>
                                      <p:to>
                                        <p:strVal val="visible"/>
                                      </p:to>
                                    </p:set>
                                    <p:animEffect transition="in" filter="fade">
                                      <p:cBhvr>
                                        <p:cTn id="21" dur="500"/>
                                        <p:tgtEl>
                                          <p:spTgt spid="2056"/>
                                        </p:tgtEl>
                                      </p:cBhvr>
                                    </p:animEffect>
                                  </p:childTnLst>
                                </p:cTn>
                              </p:par>
                              <p:par>
                                <p:cTn id="22" presetID="10" presetClass="entr" presetSubtype="0" fill="hold" nodeType="withEffect">
                                  <p:stCondLst>
                                    <p:cond delay="0"/>
                                  </p:stCondLst>
                                  <p:childTnLst>
                                    <p:set>
                                      <p:cBhvr>
                                        <p:cTn id="23" dur="1" fill="hold">
                                          <p:stCondLst>
                                            <p:cond delay="0"/>
                                          </p:stCondLst>
                                        </p:cTn>
                                        <p:tgtEl>
                                          <p:spTgt spid="2054"/>
                                        </p:tgtEl>
                                        <p:attrNameLst>
                                          <p:attrName>style.visibility</p:attrName>
                                        </p:attrNameLst>
                                      </p:cBhvr>
                                      <p:to>
                                        <p:strVal val="visible"/>
                                      </p:to>
                                    </p:set>
                                    <p:animEffect transition="in" filter="fade">
                                      <p:cBhvr>
                                        <p:cTn id="24" dur="500"/>
                                        <p:tgtEl>
                                          <p:spTgt spid="205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58"/>
                                        </p:tgtEl>
                                        <p:attrNameLst>
                                          <p:attrName>style.visibility</p:attrName>
                                        </p:attrNameLst>
                                      </p:cBhvr>
                                      <p:to>
                                        <p:strVal val="visible"/>
                                      </p:to>
                                    </p:set>
                                    <p:animEffect transition="in" filter="fade">
                                      <p:cBhvr>
                                        <p:cTn id="29" dur="500"/>
                                        <p:tgtEl>
                                          <p:spTgt spid="205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nodeType="withEffect">
                                  <p:stCondLst>
                                    <p:cond delay="0"/>
                                  </p:stCondLst>
                                  <p:childTnLst>
                                    <p:set>
                                      <p:cBhvr>
                                        <p:cTn id="34" dur="1" fill="hold">
                                          <p:stCondLst>
                                            <p:cond delay="0"/>
                                          </p:stCondLst>
                                        </p:cTn>
                                        <p:tgtEl>
                                          <p:spTgt spid="2060"/>
                                        </p:tgtEl>
                                        <p:attrNameLst>
                                          <p:attrName>style.visibility</p:attrName>
                                        </p:attrNameLst>
                                      </p:cBhvr>
                                      <p:to>
                                        <p:strVal val="visible"/>
                                      </p:to>
                                    </p:set>
                                    <p:animEffect transition="in" filter="fade">
                                      <p:cBhvr>
                                        <p:cTn id="35" dur="500"/>
                                        <p:tgtEl>
                                          <p:spTgt spid="2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sp>
        <p:nvSpPr>
          <p:cNvPr id="2" name="Rectangle: Rounded Corners 1">
            <a:extLst>
              <a:ext uri="{FF2B5EF4-FFF2-40B4-BE49-F238E27FC236}">
                <a16:creationId xmlns:a16="http://schemas.microsoft.com/office/drawing/2014/main" id="{7226C79B-7AC2-9290-219D-4FB046ED9814}"/>
              </a:ext>
            </a:extLst>
          </p:cNvPr>
          <p:cNvSpPr/>
          <p:nvPr/>
        </p:nvSpPr>
        <p:spPr>
          <a:xfrm>
            <a:off x="4630057" y="-152400"/>
            <a:ext cx="2931886" cy="998220"/>
          </a:xfrm>
          <a:prstGeom prst="roundRect">
            <a:avLst/>
          </a:prstGeom>
          <a:solidFill>
            <a:srgbClr val="D00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BFB9ED0A-AC9B-5FC0-C588-C232BFE0A2A6}"/>
              </a:ext>
            </a:extLst>
          </p:cNvPr>
          <p:cNvSpPr txBox="1"/>
          <p:nvPr/>
        </p:nvSpPr>
        <p:spPr>
          <a:xfrm>
            <a:off x="4866348" y="234950"/>
            <a:ext cx="245932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1. KHÁI NIỆM</a:t>
            </a:r>
          </a:p>
        </p:txBody>
      </p:sp>
      <p:pic>
        <p:nvPicPr>
          <p:cNvPr id="1026" name="Picture 2">
            <a:extLst>
              <a:ext uri="{FF2B5EF4-FFF2-40B4-BE49-F238E27FC236}">
                <a16:creationId xmlns:a16="http://schemas.microsoft.com/office/drawing/2014/main" id="{82A2126C-2120-5D5F-803B-6B0E267E57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688" y="1596360"/>
            <a:ext cx="2520624" cy="19143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2F64DF90-02DD-0150-1EB2-583D6509DB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312" y="1596360"/>
            <a:ext cx="2328131" cy="18326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17AD5B35-44B2-74EE-FA94-2A5690468B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0744" y="1091337"/>
            <a:ext cx="3569863" cy="25560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00ECD93C-7553-414F-FBB4-EDA0557122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68317" y="1227981"/>
            <a:ext cx="2964591" cy="228273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75CE4E62-50EE-223C-EF7B-67D7A42530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57650" y="4329395"/>
            <a:ext cx="4076700" cy="15908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D03F9C6-0D2F-A852-14B5-15EE68222205}"/>
              </a:ext>
            </a:extLst>
          </p:cNvPr>
          <p:cNvSpPr txBox="1"/>
          <p:nvPr/>
        </p:nvSpPr>
        <p:spPr>
          <a:xfrm>
            <a:off x="3778859" y="6072663"/>
            <a:ext cx="4634282" cy="369332"/>
          </a:xfrm>
          <a:prstGeom prst="rect">
            <a:avLst/>
          </a:prstGeom>
          <a:noFill/>
        </p:spPr>
        <p:txBody>
          <a:bodyPr wrap="none" lIns="0" tIns="0" rIns="0" bIns="0" rtlCol="0">
            <a:spAutoFit/>
          </a:bodyPr>
          <a:lstStyle/>
          <a:p>
            <a:pPr algn="ctr"/>
            <a:r>
              <a:rPr lang="en-US" sz="2400" b="1" dirty="0"/>
              <a:t>propane-1,2,3-tricarboxylic acid</a:t>
            </a:r>
          </a:p>
        </p:txBody>
      </p:sp>
      <p:sp>
        <p:nvSpPr>
          <p:cNvPr id="11" name="TextBox 10">
            <a:extLst>
              <a:ext uri="{FF2B5EF4-FFF2-40B4-BE49-F238E27FC236}">
                <a16:creationId xmlns:a16="http://schemas.microsoft.com/office/drawing/2014/main" id="{ACDEBD29-F4B9-B47C-DF34-BE968831170E}"/>
              </a:ext>
            </a:extLst>
          </p:cNvPr>
          <p:cNvSpPr txBox="1"/>
          <p:nvPr/>
        </p:nvSpPr>
        <p:spPr>
          <a:xfrm>
            <a:off x="2027238" y="3694531"/>
            <a:ext cx="1641476" cy="369332"/>
          </a:xfrm>
          <a:prstGeom prst="rect">
            <a:avLst/>
          </a:prstGeom>
          <a:noFill/>
        </p:spPr>
        <p:txBody>
          <a:bodyPr wrap="none" lIns="0" tIns="0" rIns="0" bIns="0" rtlCol="0">
            <a:spAutoFit/>
          </a:bodyPr>
          <a:lstStyle/>
          <a:p>
            <a:pPr algn="ctr"/>
            <a:r>
              <a:rPr lang="en-US" sz="2400" b="1" dirty="0"/>
              <a:t>formic acid</a:t>
            </a:r>
          </a:p>
        </p:txBody>
      </p:sp>
      <p:sp>
        <p:nvSpPr>
          <p:cNvPr id="12" name="TextBox 11">
            <a:extLst>
              <a:ext uri="{FF2B5EF4-FFF2-40B4-BE49-F238E27FC236}">
                <a16:creationId xmlns:a16="http://schemas.microsoft.com/office/drawing/2014/main" id="{AA88F185-D276-E9A7-B40F-D46998B31EAE}"/>
              </a:ext>
            </a:extLst>
          </p:cNvPr>
          <p:cNvSpPr txBox="1"/>
          <p:nvPr/>
        </p:nvSpPr>
        <p:spPr>
          <a:xfrm>
            <a:off x="8324336" y="3694059"/>
            <a:ext cx="1572546" cy="369332"/>
          </a:xfrm>
          <a:prstGeom prst="rect">
            <a:avLst/>
          </a:prstGeom>
          <a:noFill/>
        </p:spPr>
        <p:txBody>
          <a:bodyPr wrap="none" lIns="0" tIns="0" rIns="0" bIns="0" rtlCol="0">
            <a:spAutoFit/>
          </a:bodyPr>
          <a:lstStyle/>
          <a:p>
            <a:pPr algn="ctr"/>
            <a:r>
              <a:rPr lang="en-US" sz="2400" b="1" dirty="0"/>
              <a:t>oxalic acid</a:t>
            </a:r>
          </a:p>
        </p:txBody>
      </p:sp>
    </p:spTree>
    <p:extLst>
      <p:ext uri="{BB962C8B-B14F-4D97-AF65-F5344CB8AC3E}">
        <p14:creationId xmlns:p14="http://schemas.microsoft.com/office/powerpoint/2010/main" val="338569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pic>
        <p:nvPicPr>
          <p:cNvPr id="4" name="Picture 3">
            <a:extLst>
              <a:ext uri="{FF2B5EF4-FFF2-40B4-BE49-F238E27FC236}">
                <a16:creationId xmlns:a16="http://schemas.microsoft.com/office/drawing/2014/main" id="{F3F297D8-FC52-C0EE-E31E-E0918BDF2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5860" y="3240597"/>
            <a:ext cx="589577" cy="589577"/>
          </a:xfrm>
          <a:prstGeom prst="rect">
            <a:avLst/>
          </a:prstGeom>
        </p:spPr>
      </p:pic>
      <p:sp>
        <p:nvSpPr>
          <p:cNvPr id="5" name="TextBox 4">
            <a:extLst>
              <a:ext uri="{FF2B5EF4-FFF2-40B4-BE49-F238E27FC236}">
                <a16:creationId xmlns:a16="http://schemas.microsoft.com/office/drawing/2014/main" id="{38D04290-4EEC-761A-9BAD-1F4AD7A91EDC}"/>
              </a:ext>
            </a:extLst>
          </p:cNvPr>
          <p:cNvSpPr txBox="1"/>
          <p:nvPr/>
        </p:nvSpPr>
        <p:spPr>
          <a:xfrm>
            <a:off x="2116207" y="3156941"/>
            <a:ext cx="8509363" cy="1107996"/>
          </a:xfrm>
          <a:prstGeom prst="rect">
            <a:avLst/>
          </a:prstGeom>
          <a:noFill/>
        </p:spPr>
        <p:txBody>
          <a:bodyPr wrap="square" lIns="0" tIns="0" rIns="0" bIns="0" rtlCol="0">
            <a:spAutoFit/>
          </a:bodyPr>
          <a:lstStyle/>
          <a:p>
            <a:pPr algn="l"/>
            <a:r>
              <a:rPr lang="en-US" sz="2400" b="1" dirty="0" err="1"/>
              <a:t>Đặc</a:t>
            </a:r>
            <a:r>
              <a:rPr lang="en-US" sz="2400" b="1" dirty="0"/>
              <a:t> </a:t>
            </a:r>
            <a:r>
              <a:rPr lang="en-US" sz="2400" b="1" dirty="0" err="1"/>
              <a:t>điểm</a:t>
            </a:r>
            <a:r>
              <a:rPr lang="en-US" sz="2400" b="1" dirty="0"/>
              <a:t> </a:t>
            </a:r>
            <a:r>
              <a:rPr lang="en-US" sz="2400" b="1" dirty="0" err="1"/>
              <a:t>chung</a:t>
            </a:r>
            <a:r>
              <a:rPr lang="en-US" sz="2400" b="1" dirty="0"/>
              <a:t> </a:t>
            </a:r>
            <a:r>
              <a:rPr lang="en-US" sz="2400" dirty="0" err="1"/>
              <a:t>về</a:t>
            </a:r>
            <a:r>
              <a:rPr lang="en-US" sz="2400" dirty="0"/>
              <a:t> </a:t>
            </a:r>
            <a:r>
              <a:rPr lang="en-US" sz="2400" dirty="0" err="1"/>
              <a:t>cấu</a:t>
            </a:r>
            <a:r>
              <a:rPr lang="en-US" sz="2400" dirty="0"/>
              <a:t> </a:t>
            </a:r>
            <a:r>
              <a:rPr lang="en-US" sz="2400" dirty="0" err="1"/>
              <a:t>tạo</a:t>
            </a:r>
            <a:r>
              <a:rPr lang="en-US" sz="2400" dirty="0"/>
              <a:t> </a:t>
            </a:r>
            <a:r>
              <a:rPr lang="en-US" sz="2400" dirty="0" err="1"/>
              <a:t>của</a:t>
            </a:r>
            <a:r>
              <a:rPr lang="en-US" sz="2400" dirty="0"/>
              <a:t> carboxylic acid: </a:t>
            </a:r>
            <a:r>
              <a:rPr lang="en-US" sz="2400" dirty="0" err="1"/>
              <a:t>phân</a:t>
            </a:r>
            <a:r>
              <a:rPr lang="en-US" sz="2400" dirty="0"/>
              <a:t> </a:t>
            </a:r>
            <a:r>
              <a:rPr lang="en-US" sz="2400" dirty="0" err="1"/>
              <a:t>tử</a:t>
            </a:r>
            <a:r>
              <a:rPr lang="en-US" sz="2400" dirty="0"/>
              <a:t> </a:t>
            </a:r>
            <a:r>
              <a:rPr lang="en-US" sz="2400" dirty="0" err="1"/>
              <a:t>đều</a:t>
            </a:r>
            <a:r>
              <a:rPr lang="en-US" sz="2400" dirty="0"/>
              <a:t> </a:t>
            </a:r>
            <a:r>
              <a:rPr lang="en-US" sz="2400" dirty="0" err="1"/>
              <a:t>chứa</a:t>
            </a:r>
            <a:r>
              <a:rPr lang="en-US" sz="2400" dirty="0"/>
              <a:t> </a:t>
            </a:r>
            <a:r>
              <a:rPr lang="en-US" sz="2400" dirty="0" err="1"/>
              <a:t>nhóm</a:t>
            </a:r>
            <a:r>
              <a:rPr lang="en-US" sz="2400" dirty="0"/>
              <a:t> </a:t>
            </a:r>
            <a:r>
              <a:rPr lang="en-US" sz="2400" dirty="0" err="1"/>
              <a:t>chức</a:t>
            </a:r>
            <a:r>
              <a:rPr lang="en-US" sz="2400" dirty="0"/>
              <a:t> carboxyl (- COOH) </a:t>
            </a:r>
            <a:r>
              <a:rPr lang="en-US" sz="2400" dirty="0" err="1"/>
              <a:t>gồm</a:t>
            </a:r>
            <a:r>
              <a:rPr lang="en-US" sz="2400" dirty="0"/>
              <a:t> </a:t>
            </a:r>
            <a:r>
              <a:rPr lang="en-US" sz="2400" dirty="0" err="1"/>
              <a:t>nhóm</a:t>
            </a:r>
            <a:r>
              <a:rPr lang="en-US" sz="2400" dirty="0"/>
              <a:t> hydroxy (-OH) </a:t>
            </a:r>
            <a:r>
              <a:rPr lang="en-US" sz="2400" dirty="0" err="1"/>
              <a:t>liên</a:t>
            </a:r>
            <a:r>
              <a:rPr lang="en-US" sz="2400" dirty="0"/>
              <a:t> </a:t>
            </a:r>
            <a:r>
              <a:rPr lang="en-US" sz="2400" dirty="0" err="1"/>
              <a:t>kết</a:t>
            </a:r>
            <a:r>
              <a:rPr lang="en-US" sz="2400" dirty="0"/>
              <a:t> </a:t>
            </a:r>
            <a:r>
              <a:rPr lang="en-US" sz="2400" dirty="0" err="1"/>
              <a:t>với</a:t>
            </a:r>
            <a:r>
              <a:rPr lang="en-US" sz="2400" dirty="0"/>
              <a:t> </a:t>
            </a:r>
            <a:r>
              <a:rPr lang="en-US" sz="2400" dirty="0" err="1"/>
              <a:t>nhóm</a:t>
            </a:r>
            <a:r>
              <a:rPr lang="en-US" sz="2400" dirty="0"/>
              <a:t> carbonyl (C=O)</a:t>
            </a:r>
          </a:p>
        </p:txBody>
      </p:sp>
      <p:pic>
        <p:nvPicPr>
          <p:cNvPr id="6" name="Picture 5">
            <a:extLst>
              <a:ext uri="{FF2B5EF4-FFF2-40B4-BE49-F238E27FC236}">
                <a16:creationId xmlns:a16="http://schemas.microsoft.com/office/drawing/2014/main" id="{430E9495-7FD0-2CDE-F396-CE6BF6C448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2301" y="4553234"/>
            <a:ext cx="589577" cy="589577"/>
          </a:xfrm>
          <a:prstGeom prst="rect">
            <a:avLst/>
          </a:prstGeom>
        </p:spPr>
      </p:pic>
      <p:sp>
        <p:nvSpPr>
          <p:cNvPr id="7" name="TextBox 6">
            <a:extLst>
              <a:ext uri="{FF2B5EF4-FFF2-40B4-BE49-F238E27FC236}">
                <a16:creationId xmlns:a16="http://schemas.microsoft.com/office/drawing/2014/main" id="{2A5FB30B-1E00-C9AF-AEB9-36A1F41B9A8C}"/>
              </a:ext>
            </a:extLst>
          </p:cNvPr>
          <p:cNvSpPr txBox="1"/>
          <p:nvPr/>
        </p:nvSpPr>
        <p:spPr>
          <a:xfrm>
            <a:off x="2055247" y="4527348"/>
            <a:ext cx="8509363" cy="1107996"/>
          </a:xfrm>
          <a:prstGeom prst="rect">
            <a:avLst/>
          </a:prstGeom>
          <a:noFill/>
        </p:spPr>
        <p:txBody>
          <a:bodyPr wrap="square" lIns="0" tIns="0" rIns="0" bIns="0" rtlCol="0">
            <a:spAutoFit/>
          </a:bodyPr>
          <a:lstStyle/>
          <a:p>
            <a:pPr algn="l"/>
            <a:r>
              <a:rPr lang="en-US" sz="2400" b="1" dirty="0" err="1"/>
              <a:t>Đặc</a:t>
            </a:r>
            <a:r>
              <a:rPr lang="en-US" sz="2400" b="1" dirty="0"/>
              <a:t> </a:t>
            </a:r>
            <a:r>
              <a:rPr lang="en-US" sz="2400" b="1" dirty="0" err="1"/>
              <a:t>điểm</a:t>
            </a:r>
            <a:r>
              <a:rPr lang="en-US" sz="2400" b="1" dirty="0"/>
              <a:t> </a:t>
            </a:r>
            <a:r>
              <a:rPr lang="en-US" sz="2400" b="1" dirty="0" err="1"/>
              <a:t>khác</a:t>
            </a:r>
            <a:r>
              <a:rPr lang="en-US" sz="2400" b="1" dirty="0"/>
              <a:t> </a:t>
            </a:r>
            <a:r>
              <a:rPr lang="en-US" sz="2400" dirty="0" err="1"/>
              <a:t>về</a:t>
            </a:r>
            <a:r>
              <a:rPr lang="en-US" sz="2400" dirty="0"/>
              <a:t> </a:t>
            </a:r>
            <a:r>
              <a:rPr lang="en-US" sz="2400" dirty="0" err="1"/>
              <a:t>cấu</a:t>
            </a:r>
            <a:r>
              <a:rPr lang="en-US" sz="2400" dirty="0"/>
              <a:t> </a:t>
            </a:r>
            <a:r>
              <a:rPr lang="en-US" sz="2400" dirty="0" err="1"/>
              <a:t>tạo</a:t>
            </a:r>
            <a:r>
              <a:rPr lang="en-US" sz="2400" dirty="0"/>
              <a:t> </a:t>
            </a:r>
            <a:r>
              <a:rPr lang="en-US" sz="2400" dirty="0" err="1"/>
              <a:t>của</a:t>
            </a:r>
            <a:r>
              <a:rPr lang="en-US" sz="2400" dirty="0"/>
              <a:t> carboxylic acid so </a:t>
            </a:r>
            <a:r>
              <a:rPr lang="en-US" sz="2400" dirty="0" err="1"/>
              <a:t>với</a:t>
            </a:r>
            <a:r>
              <a:rPr lang="en-US" sz="2400" dirty="0"/>
              <a:t> </a:t>
            </a:r>
            <a:r>
              <a:rPr lang="en-US" sz="2400" dirty="0" err="1"/>
              <a:t>cấu</a:t>
            </a:r>
            <a:r>
              <a:rPr lang="en-US" sz="2400" dirty="0"/>
              <a:t> </a:t>
            </a:r>
            <a:r>
              <a:rPr lang="en-US" sz="2400" dirty="0" err="1"/>
              <a:t>tạo</a:t>
            </a:r>
            <a:r>
              <a:rPr lang="en-US" sz="2400" dirty="0"/>
              <a:t> </a:t>
            </a:r>
            <a:r>
              <a:rPr lang="en-US" sz="2400" dirty="0" err="1"/>
              <a:t>của</a:t>
            </a:r>
            <a:r>
              <a:rPr lang="en-US" sz="2400" dirty="0"/>
              <a:t> aldehyde </a:t>
            </a:r>
            <a:r>
              <a:rPr lang="en-US" sz="2400" dirty="0" err="1"/>
              <a:t>và</a:t>
            </a:r>
            <a:r>
              <a:rPr lang="en-US" sz="2400" dirty="0"/>
              <a:t> ketone </a:t>
            </a:r>
            <a:r>
              <a:rPr lang="en-US" sz="2400" dirty="0" err="1"/>
              <a:t>là</a:t>
            </a:r>
            <a:r>
              <a:rPr lang="en-US" sz="2400" dirty="0"/>
              <a:t> </a:t>
            </a:r>
            <a:r>
              <a:rPr lang="en-US" sz="2400" dirty="0" err="1"/>
              <a:t>trong</a:t>
            </a:r>
            <a:r>
              <a:rPr lang="en-US" sz="2400" dirty="0"/>
              <a:t> </a:t>
            </a:r>
            <a:r>
              <a:rPr lang="en-US" sz="2400" dirty="0" err="1"/>
              <a:t>phân</a:t>
            </a:r>
            <a:r>
              <a:rPr lang="en-US" sz="2400" dirty="0"/>
              <a:t> </a:t>
            </a:r>
            <a:r>
              <a:rPr lang="en-US" sz="2400" dirty="0" err="1"/>
              <a:t>tử</a:t>
            </a:r>
            <a:r>
              <a:rPr lang="en-US" sz="2400" dirty="0"/>
              <a:t> carboxylic acid </a:t>
            </a:r>
            <a:r>
              <a:rPr lang="en-US" sz="2400" dirty="0" err="1"/>
              <a:t>còn</a:t>
            </a:r>
            <a:r>
              <a:rPr lang="en-US" sz="2400" dirty="0"/>
              <a:t> </a:t>
            </a:r>
            <a:r>
              <a:rPr lang="en-US" sz="2400" dirty="0" err="1"/>
              <a:t>có</a:t>
            </a:r>
            <a:r>
              <a:rPr lang="en-US" sz="2400" dirty="0"/>
              <a:t> </a:t>
            </a:r>
            <a:r>
              <a:rPr lang="en-US" sz="2400" dirty="0" err="1"/>
              <a:t>nhóm</a:t>
            </a:r>
            <a:r>
              <a:rPr lang="en-US" sz="2400" dirty="0"/>
              <a:t> hydroxy (-OH) </a:t>
            </a:r>
            <a:r>
              <a:rPr lang="en-US" sz="2400" dirty="0" err="1"/>
              <a:t>liên</a:t>
            </a:r>
            <a:r>
              <a:rPr lang="en-US" sz="2400" dirty="0"/>
              <a:t> </a:t>
            </a:r>
            <a:r>
              <a:rPr lang="en-US" sz="2400" dirty="0" err="1"/>
              <a:t>kết</a:t>
            </a:r>
            <a:r>
              <a:rPr lang="en-US" sz="2400" dirty="0"/>
              <a:t> </a:t>
            </a:r>
            <a:r>
              <a:rPr lang="en-US" sz="2400" dirty="0" err="1"/>
              <a:t>với</a:t>
            </a:r>
            <a:r>
              <a:rPr lang="en-US" sz="2400" dirty="0"/>
              <a:t> </a:t>
            </a:r>
            <a:r>
              <a:rPr lang="en-US" sz="2400" dirty="0" err="1"/>
              <a:t>nhóm</a:t>
            </a:r>
            <a:r>
              <a:rPr lang="en-US" sz="2400" dirty="0"/>
              <a:t> carbonyl (C=O)</a:t>
            </a:r>
          </a:p>
        </p:txBody>
      </p:sp>
      <p:sp>
        <p:nvSpPr>
          <p:cNvPr id="32" name="Rectangle: Rounded Corners 31">
            <a:extLst>
              <a:ext uri="{FF2B5EF4-FFF2-40B4-BE49-F238E27FC236}">
                <a16:creationId xmlns:a16="http://schemas.microsoft.com/office/drawing/2014/main" id="{E4B998E8-DA84-03E9-E890-93411545F094}"/>
              </a:ext>
            </a:extLst>
          </p:cNvPr>
          <p:cNvSpPr/>
          <p:nvPr/>
        </p:nvSpPr>
        <p:spPr>
          <a:xfrm>
            <a:off x="977642" y="428279"/>
            <a:ext cx="10697654" cy="1967680"/>
          </a:xfrm>
          <a:prstGeom prst="roundRect">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84A1456D-0A2A-E4B2-CF33-4632E33EEEE0}"/>
              </a:ext>
            </a:extLst>
          </p:cNvPr>
          <p:cNvGrpSpPr/>
          <p:nvPr/>
        </p:nvGrpSpPr>
        <p:grpSpPr>
          <a:xfrm>
            <a:off x="648655" y="270993"/>
            <a:ext cx="914400" cy="914400"/>
            <a:chOff x="5985481" y="1129410"/>
            <a:chExt cx="914400" cy="914400"/>
          </a:xfrm>
        </p:grpSpPr>
        <p:sp>
          <p:nvSpPr>
            <p:cNvPr id="34" name="Oval 33">
              <a:extLst>
                <a:ext uri="{FF2B5EF4-FFF2-40B4-BE49-F238E27FC236}">
                  <a16:creationId xmlns:a16="http://schemas.microsoft.com/office/drawing/2014/main" id="{338E5292-F489-F4D9-5FFD-25C385A2CC77}"/>
                </a:ext>
              </a:extLst>
            </p:cNvPr>
            <p:cNvSpPr/>
            <p:nvPr/>
          </p:nvSpPr>
          <p:spPr>
            <a:xfrm>
              <a:off x="5985481" y="1129410"/>
              <a:ext cx="914400" cy="914400"/>
            </a:xfrm>
            <a:prstGeom prst="ellipse">
              <a:avLst/>
            </a:prstGeom>
            <a:solidFill>
              <a:sysClr val="window" lastClr="FFFFFF"/>
            </a:solidFill>
            <a:ln w="381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5" name="Group 34">
              <a:extLst>
                <a:ext uri="{FF2B5EF4-FFF2-40B4-BE49-F238E27FC236}">
                  <a16:creationId xmlns:a16="http://schemas.microsoft.com/office/drawing/2014/main" id="{14ECE9FC-EAED-0F7F-5174-3E1087C24FB3}"/>
                </a:ext>
              </a:extLst>
            </p:cNvPr>
            <p:cNvGrpSpPr/>
            <p:nvPr/>
          </p:nvGrpSpPr>
          <p:grpSpPr>
            <a:xfrm>
              <a:off x="6206235" y="1289240"/>
              <a:ext cx="472892" cy="585081"/>
              <a:chOff x="665601" y="308497"/>
              <a:chExt cx="787400" cy="974203"/>
            </a:xfrm>
          </p:grpSpPr>
          <p:grpSp>
            <p:nvGrpSpPr>
              <p:cNvPr id="36" name="Google Shape;30510;p89">
                <a:extLst>
                  <a:ext uri="{FF2B5EF4-FFF2-40B4-BE49-F238E27FC236}">
                    <a16:creationId xmlns:a16="http://schemas.microsoft.com/office/drawing/2014/main" id="{DBCD07D5-66AD-F8C7-2FA4-9620C8DE70C6}"/>
                  </a:ext>
                </a:extLst>
              </p:cNvPr>
              <p:cNvGrpSpPr/>
              <p:nvPr/>
            </p:nvGrpSpPr>
            <p:grpSpPr>
              <a:xfrm>
                <a:off x="896971" y="308497"/>
                <a:ext cx="324660" cy="679114"/>
                <a:chOff x="-39205336" y="3220175"/>
                <a:chExt cx="185100" cy="318227"/>
              </a:xfrm>
              <a:solidFill>
                <a:srgbClr val="00B0F0"/>
              </a:solidFill>
            </p:grpSpPr>
            <p:sp>
              <p:nvSpPr>
                <p:cNvPr id="38" name="Google Shape;30511;p89">
                  <a:extLst>
                    <a:ext uri="{FF2B5EF4-FFF2-40B4-BE49-F238E27FC236}">
                      <a16:creationId xmlns:a16="http://schemas.microsoft.com/office/drawing/2014/main" id="{AF34127B-9A1A-FFFF-EF57-B8E04750BDB3}"/>
                    </a:ext>
                  </a:extLst>
                </p:cNvPr>
                <p:cNvSpPr/>
                <p:nvPr/>
              </p:nvSpPr>
              <p:spPr>
                <a:xfrm>
                  <a:off x="-39205336" y="3220175"/>
                  <a:ext cx="185100" cy="111875"/>
                </a:xfrm>
                <a:custGeom>
                  <a:avLst/>
                  <a:gdLst/>
                  <a:ahLst/>
                  <a:cxnLst/>
                  <a:rect l="l" t="t" r="r" b="b"/>
                  <a:pathLst>
                    <a:path w="7404" h="4475" extrusionOk="0">
                      <a:moveTo>
                        <a:pt x="1229" y="1"/>
                      </a:moveTo>
                      <a:cubicBezTo>
                        <a:pt x="567" y="1"/>
                        <a:pt x="0" y="568"/>
                        <a:pt x="0" y="1261"/>
                      </a:cubicBezTo>
                      <a:cubicBezTo>
                        <a:pt x="0" y="1797"/>
                        <a:pt x="315" y="2269"/>
                        <a:pt x="819" y="2458"/>
                      </a:cubicBezTo>
                      <a:lnTo>
                        <a:pt x="819" y="4475"/>
                      </a:lnTo>
                      <a:lnTo>
                        <a:pt x="6616" y="4475"/>
                      </a:lnTo>
                      <a:lnTo>
                        <a:pt x="6616" y="2458"/>
                      </a:lnTo>
                      <a:lnTo>
                        <a:pt x="6585" y="2458"/>
                      </a:lnTo>
                      <a:cubicBezTo>
                        <a:pt x="7057" y="2301"/>
                        <a:pt x="7404" y="1828"/>
                        <a:pt x="7404" y="1261"/>
                      </a:cubicBezTo>
                      <a:cubicBezTo>
                        <a:pt x="7404" y="600"/>
                        <a:pt x="6868" y="64"/>
                        <a:pt x="617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ndParaRPr>
                </a:p>
              </p:txBody>
            </p:sp>
            <p:sp>
              <p:nvSpPr>
                <p:cNvPr id="39" name="Google Shape;30512;p89">
                  <a:extLst>
                    <a:ext uri="{FF2B5EF4-FFF2-40B4-BE49-F238E27FC236}">
                      <a16:creationId xmlns:a16="http://schemas.microsoft.com/office/drawing/2014/main" id="{C9F82B22-B2F6-57F8-F217-BA824ECC6548}"/>
                    </a:ext>
                  </a:extLst>
                </p:cNvPr>
                <p:cNvSpPr/>
                <p:nvPr/>
              </p:nvSpPr>
              <p:spPr>
                <a:xfrm>
                  <a:off x="-39184803" y="3353302"/>
                  <a:ext cx="144950" cy="185100"/>
                </a:xfrm>
                <a:custGeom>
                  <a:avLst/>
                  <a:gdLst/>
                  <a:ahLst/>
                  <a:cxnLst/>
                  <a:rect l="l" t="t" r="r" b="b"/>
                  <a:pathLst>
                    <a:path w="5798" h="7404" extrusionOk="0">
                      <a:moveTo>
                        <a:pt x="0" y="0"/>
                      </a:moveTo>
                      <a:lnTo>
                        <a:pt x="0" y="819"/>
                      </a:lnTo>
                      <a:lnTo>
                        <a:pt x="2111" y="819"/>
                      </a:lnTo>
                      <a:cubicBezTo>
                        <a:pt x="2332" y="819"/>
                        <a:pt x="2489" y="1040"/>
                        <a:pt x="2489" y="1260"/>
                      </a:cubicBezTo>
                      <a:cubicBezTo>
                        <a:pt x="2489" y="1513"/>
                        <a:pt x="2300" y="1702"/>
                        <a:pt x="2111" y="1702"/>
                      </a:cubicBezTo>
                      <a:lnTo>
                        <a:pt x="0" y="1702"/>
                      </a:lnTo>
                      <a:lnTo>
                        <a:pt x="0" y="2521"/>
                      </a:lnTo>
                      <a:lnTo>
                        <a:pt x="2111" y="2521"/>
                      </a:lnTo>
                      <a:cubicBezTo>
                        <a:pt x="2332" y="2521"/>
                        <a:pt x="2489" y="2710"/>
                        <a:pt x="2489" y="2930"/>
                      </a:cubicBezTo>
                      <a:cubicBezTo>
                        <a:pt x="2489" y="3151"/>
                        <a:pt x="2300" y="3340"/>
                        <a:pt x="2111" y="3340"/>
                      </a:cubicBezTo>
                      <a:lnTo>
                        <a:pt x="0" y="3340"/>
                      </a:lnTo>
                      <a:lnTo>
                        <a:pt x="0" y="4190"/>
                      </a:lnTo>
                      <a:lnTo>
                        <a:pt x="2111" y="4190"/>
                      </a:lnTo>
                      <a:cubicBezTo>
                        <a:pt x="2332" y="4190"/>
                        <a:pt x="2489" y="4379"/>
                        <a:pt x="2489" y="4600"/>
                      </a:cubicBezTo>
                      <a:cubicBezTo>
                        <a:pt x="2458" y="4726"/>
                        <a:pt x="2300" y="4915"/>
                        <a:pt x="2048" y="4915"/>
                      </a:cubicBezTo>
                      <a:lnTo>
                        <a:pt x="63" y="4915"/>
                      </a:lnTo>
                      <a:cubicBezTo>
                        <a:pt x="252" y="6427"/>
                        <a:pt x="1512" y="7404"/>
                        <a:pt x="2899" y="7404"/>
                      </a:cubicBezTo>
                      <a:cubicBezTo>
                        <a:pt x="4474" y="7404"/>
                        <a:pt x="5797" y="6112"/>
                        <a:pt x="5797" y="4537"/>
                      </a:cubicBezTo>
                      <a:lnTo>
                        <a:pt x="5797"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ndParaRPr>
                </a:p>
              </p:txBody>
            </p:sp>
          </p:grpSp>
          <p:pic>
            <p:nvPicPr>
              <p:cNvPr id="37" name="Picture 36">
                <a:extLst>
                  <a:ext uri="{FF2B5EF4-FFF2-40B4-BE49-F238E27FC236}">
                    <a16:creationId xmlns:a16="http://schemas.microsoft.com/office/drawing/2014/main" id="{01425B57-9704-CB9C-8B5A-4C444642BA86}"/>
                  </a:ext>
                </a:extLst>
              </p:cNvPr>
              <p:cNvPicPr>
                <a:picLocks noChangeAspect="1"/>
              </p:cNvPicPr>
              <p:nvPr/>
            </p:nvPicPr>
            <p:blipFill>
              <a:blip r:embed="rId5"/>
              <a:srcRect/>
              <a:stretch>
                <a:fillRect/>
              </a:stretch>
            </p:blipFill>
            <p:spPr>
              <a:xfrm>
                <a:off x="665601" y="495300"/>
                <a:ext cx="787400" cy="787400"/>
              </a:xfrm>
              <a:custGeom>
                <a:avLst/>
                <a:gdLst>
                  <a:gd name="connsiteX0" fmla="*/ 0 w 787400"/>
                  <a:gd name="connsiteY0" fmla="*/ 0 h 787400"/>
                  <a:gd name="connsiteX1" fmla="*/ 217132 w 787400"/>
                  <a:gd name="connsiteY1" fmla="*/ 0 h 787400"/>
                  <a:gd name="connsiteX2" fmla="*/ 217132 w 787400"/>
                  <a:gd name="connsiteY2" fmla="*/ 547689 h 787400"/>
                  <a:gd name="connsiteX3" fmla="*/ 570268 w 787400"/>
                  <a:gd name="connsiteY3" fmla="*/ 547689 h 787400"/>
                  <a:gd name="connsiteX4" fmla="*/ 570268 w 787400"/>
                  <a:gd name="connsiteY4" fmla="*/ 0 h 787400"/>
                  <a:gd name="connsiteX5" fmla="*/ 787400 w 787400"/>
                  <a:gd name="connsiteY5" fmla="*/ 0 h 787400"/>
                  <a:gd name="connsiteX6" fmla="*/ 787400 w 787400"/>
                  <a:gd name="connsiteY6" fmla="*/ 787400 h 787400"/>
                  <a:gd name="connsiteX7" fmla="*/ 0 w 787400"/>
                  <a:gd name="connsiteY7" fmla="*/ 78740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400" h="787400">
                    <a:moveTo>
                      <a:pt x="0" y="0"/>
                    </a:moveTo>
                    <a:lnTo>
                      <a:pt x="217132" y="0"/>
                    </a:lnTo>
                    <a:lnTo>
                      <a:pt x="217132" y="547689"/>
                    </a:lnTo>
                    <a:lnTo>
                      <a:pt x="570268" y="547689"/>
                    </a:lnTo>
                    <a:lnTo>
                      <a:pt x="570268" y="0"/>
                    </a:lnTo>
                    <a:lnTo>
                      <a:pt x="787400" y="0"/>
                    </a:lnTo>
                    <a:lnTo>
                      <a:pt x="787400" y="787400"/>
                    </a:lnTo>
                    <a:lnTo>
                      <a:pt x="0" y="787400"/>
                    </a:lnTo>
                    <a:close/>
                  </a:path>
                </a:pathLst>
              </a:custGeom>
            </p:spPr>
          </p:pic>
        </p:grpSp>
      </p:grpSp>
      <p:sp>
        <p:nvSpPr>
          <p:cNvPr id="27" name="TextBox 26">
            <a:extLst>
              <a:ext uri="{FF2B5EF4-FFF2-40B4-BE49-F238E27FC236}">
                <a16:creationId xmlns:a16="http://schemas.microsoft.com/office/drawing/2014/main" id="{A50ACBD6-6F4C-CC29-FFCC-71BC1CFBB351}"/>
              </a:ext>
            </a:extLst>
          </p:cNvPr>
          <p:cNvSpPr txBox="1"/>
          <p:nvPr/>
        </p:nvSpPr>
        <p:spPr>
          <a:xfrm>
            <a:off x="1203346" y="775238"/>
            <a:ext cx="9973074" cy="1431930"/>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Quan </a:t>
            </a:r>
            <a:r>
              <a:rPr kumimoji="0" lang="en-US" sz="2400" b="1" i="0" u="none" strike="noStrike" kern="1200" cap="none" spc="0" normalizeH="0" baseline="0" noProof="0" dirty="0" err="1">
                <a:ln>
                  <a:noFill/>
                </a:ln>
                <a:solidFill>
                  <a:prstClr val="black"/>
                </a:solidFill>
                <a:effectLst/>
                <a:uLnTx/>
                <a:uFillTx/>
                <a:latin typeface="Arial"/>
                <a:ea typeface="+mn-ea"/>
                <a:cs typeface="+mn-cs"/>
              </a:rPr>
              <a:t>sát</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hình</a:t>
            </a:r>
            <a:r>
              <a:rPr kumimoji="0" lang="en-US" sz="2400" b="1" i="0" u="none" strike="noStrike" kern="1200" cap="none" spc="0" normalizeH="0" baseline="0" noProof="0" dirty="0">
                <a:ln>
                  <a:noFill/>
                </a:ln>
                <a:solidFill>
                  <a:prstClr val="black"/>
                </a:solidFill>
                <a:effectLst/>
                <a:uLnTx/>
                <a:uFillTx/>
                <a:latin typeface="Arial"/>
                <a:ea typeface="+mn-ea"/>
                <a:cs typeface="+mn-cs"/>
              </a:rPr>
              <a:t> 19.1, </a:t>
            </a:r>
            <a:r>
              <a:rPr kumimoji="0" lang="en-US" sz="2400" b="1" i="0" u="none" strike="noStrike" kern="1200" cap="none" spc="0" normalizeH="0" baseline="0" noProof="0" dirty="0" err="1">
                <a:ln>
                  <a:noFill/>
                </a:ln>
                <a:solidFill>
                  <a:prstClr val="black"/>
                </a:solidFill>
                <a:effectLst/>
                <a:uLnTx/>
                <a:uFillTx/>
                <a:latin typeface="Arial"/>
                <a:ea typeface="+mn-ea"/>
                <a:cs typeface="+mn-cs"/>
              </a:rPr>
              <a:t>hãy</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nêu</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đặc</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điểm</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chung</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về</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cấu</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tạo</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của</a:t>
            </a:r>
            <a:r>
              <a:rPr kumimoji="0" lang="en-US" sz="2400" b="1" i="0" u="none" strike="noStrike" kern="1200" cap="none" spc="0" normalizeH="0" baseline="0" noProof="0" dirty="0">
                <a:ln>
                  <a:noFill/>
                </a:ln>
                <a:solidFill>
                  <a:prstClr val="black"/>
                </a:solidFill>
                <a:effectLst/>
                <a:uLnTx/>
                <a:uFillTx/>
                <a:latin typeface="Arial"/>
                <a:ea typeface="+mn-ea"/>
                <a:cs typeface="+mn-cs"/>
              </a:rPr>
              <a:t> carboxylic acid, </a:t>
            </a:r>
            <a:r>
              <a:rPr kumimoji="0" lang="en-US" sz="2400" b="1" i="0" u="none" strike="noStrike" kern="1200" cap="none" spc="0" normalizeH="0" baseline="0" noProof="0" dirty="0" err="1">
                <a:ln>
                  <a:noFill/>
                </a:ln>
                <a:solidFill>
                  <a:prstClr val="black"/>
                </a:solidFill>
                <a:effectLst/>
                <a:uLnTx/>
                <a:uFillTx/>
                <a:latin typeface="Arial"/>
                <a:ea typeface="+mn-ea"/>
                <a:cs typeface="+mn-cs"/>
              </a:rPr>
              <a:t>nêu</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đặc</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điểm</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khác</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về</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cấu</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tạo</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của</a:t>
            </a:r>
            <a:r>
              <a:rPr kumimoji="0" lang="en-US" sz="2400" b="1" i="0" u="none" strike="noStrike" kern="1200" cap="none" spc="0" normalizeH="0" baseline="0" noProof="0" dirty="0">
                <a:ln>
                  <a:noFill/>
                </a:ln>
                <a:solidFill>
                  <a:prstClr val="black"/>
                </a:solidFill>
                <a:effectLst/>
                <a:uLnTx/>
                <a:uFillTx/>
                <a:latin typeface="Arial"/>
                <a:ea typeface="+mn-ea"/>
                <a:cs typeface="+mn-cs"/>
              </a:rPr>
              <a:t> carboxylic acid so </a:t>
            </a:r>
            <a:r>
              <a:rPr kumimoji="0" lang="en-US" sz="2400" b="1" i="0" u="none" strike="noStrike" kern="1200" cap="none" spc="0" normalizeH="0" baseline="0" noProof="0" dirty="0" err="1">
                <a:ln>
                  <a:noFill/>
                </a:ln>
                <a:solidFill>
                  <a:prstClr val="black"/>
                </a:solidFill>
                <a:effectLst/>
                <a:uLnTx/>
                <a:uFillTx/>
                <a:latin typeface="Arial"/>
                <a:ea typeface="+mn-ea"/>
                <a:cs typeface="+mn-cs"/>
              </a:rPr>
              <a:t>với</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cấu</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tạo</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của</a:t>
            </a:r>
            <a:r>
              <a:rPr kumimoji="0" lang="en-US" sz="2400" b="1" i="0" u="none" strike="noStrike" kern="1200" cap="none" spc="0" normalizeH="0" baseline="0" noProof="0" dirty="0">
                <a:ln>
                  <a:noFill/>
                </a:ln>
                <a:solidFill>
                  <a:prstClr val="black"/>
                </a:solidFill>
                <a:effectLst/>
                <a:uLnTx/>
                <a:uFillTx/>
                <a:latin typeface="Arial"/>
                <a:ea typeface="+mn-ea"/>
                <a:cs typeface="+mn-cs"/>
              </a:rPr>
              <a:t> aldehyde </a:t>
            </a:r>
            <a:r>
              <a:rPr kumimoji="0" lang="en-US" sz="2400" b="1" i="0" u="none" strike="noStrike" kern="1200" cap="none" spc="0" normalizeH="0" baseline="0" noProof="0" dirty="0" err="1">
                <a:ln>
                  <a:noFill/>
                </a:ln>
                <a:solidFill>
                  <a:prstClr val="black"/>
                </a:solidFill>
                <a:effectLst/>
                <a:uLnTx/>
                <a:uFillTx/>
                <a:latin typeface="Arial"/>
                <a:ea typeface="+mn-ea"/>
                <a:cs typeface="+mn-cs"/>
              </a:rPr>
              <a:t>và</a:t>
            </a:r>
            <a:r>
              <a:rPr kumimoji="0" lang="en-US" sz="2400" b="1" i="0" u="none" strike="noStrike" kern="1200" cap="none" spc="0" normalizeH="0" baseline="0" noProof="0" dirty="0">
                <a:ln>
                  <a:noFill/>
                </a:ln>
                <a:solidFill>
                  <a:prstClr val="black"/>
                </a:solidFill>
                <a:effectLst/>
                <a:uLnTx/>
                <a:uFillTx/>
                <a:latin typeface="Arial"/>
                <a:ea typeface="+mn-ea"/>
                <a:cs typeface="+mn-cs"/>
              </a:rPr>
              <a:t> ketone.</a:t>
            </a:r>
            <a:endParaRPr kumimoji="0" lang="vi-VN" sz="24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20362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sp>
        <p:nvSpPr>
          <p:cNvPr id="2" name="Rectangle: Rounded Corners 1">
            <a:extLst>
              <a:ext uri="{FF2B5EF4-FFF2-40B4-BE49-F238E27FC236}">
                <a16:creationId xmlns:a16="http://schemas.microsoft.com/office/drawing/2014/main" id="{7226C79B-7AC2-9290-219D-4FB046ED9814}"/>
              </a:ext>
            </a:extLst>
          </p:cNvPr>
          <p:cNvSpPr/>
          <p:nvPr/>
        </p:nvSpPr>
        <p:spPr>
          <a:xfrm>
            <a:off x="4630057" y="-152400"/>
            <a:ext cx="2931886" cy="998220"/>
          </a:xfrm>
          <a:prstGeom prst="roundRect">
            <a:avLst/>
          </a:prstGeom>
          <a:solidFill>
            <a:srgbClr val="D00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BFB9ED0A-AC9B-5FC0-C588-C232BFE0A2A6}"/>
              </a:ext>
            </a:extLst>
          </p:cNvPr>
          <p:cNvSpPr txBox="1"/>
          <p:nvPr/>
        </p:nvSpPr>
        <p:spPr>
          <a:xfrm>
            <a:off x="4866348" y="234950"/>
            <a:ext cx="245932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1. KHÁI NIỆM</a:t>
            </a:r>
          </a:p>
        </p:txBody>
      </p:sp>
      <p:grpSp>
        <p:nvGrpSpPr>
          <p:cNvPr id="9" name="Group 8">
            <a:extLst>
              <a:ext uri="{FF2B5EF4-FFF2-40B4-BE49-F238E27FC236}">
                <a16:creationId xmlns:a16="http://schemas.microsoft.com/office/drawing/2014/main" id="{4C5B1CA7-3C21-3897-8679-AD3BB7386145}"/>
              </a:ext>
            </a:extLst>
          </p:cNvPr>
          <p:cNvGrpSpPr/>
          <p:nvPr/>
        </p:nvGrpSpPr>
        <p:grpSpPr>
          <a:xfrm>
            <a:off x="1493047" y="1139088"/>
            <a:ext cx="9316103" cy="970266"/>
            <a:chOff x="1493047" y="1139088"/>
            <a:chExt cx="9316103" cy="970266"/>
          </a:xfrm>
        </p:grpSpPr>
        <p:sp>
          <p:nvSpPr>
            <p:cNvPr id="5" name="TextBox 4">
              <a:extLst>
                <a:ext uri="{FF2B5EF4-FFF2-40B4-BE49-F238E27FC236}">
                  <a16:creationId xmlns:a16="http://schemas.microsoft.com/office/drawing/2014/main" id="{D79E926F-A8D2-6017-3099-7ACE7139FE06}"/>
                </a:ext>
              </a:extLst>
            </p:cNvPr>
            <p:cNvSpPr txBox="1"/>
            <p:nvPr/>
          </p:nvSpPr>
          <p:spPr>
            <a:xfrm>
              <a:off x="2210625" y="1139088"/>
              <a:ext cx="8598525" cy="970266"/>
            </a:xfrm>
            <a:prstGeom prst="rect">
              <a:avLst/>
            </a:prstGeom>
            <a:noFill/>
          </p:spPr>
          <p:txBody>
            <a:bodyPr wrap="square" rtlCol="0">
              <a:spAutoFit/>
            </a:bodyP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a:ea typeface="+mn-ea"/>
                  <a:cs typeface="+mn-cs"/>
                </a:rPr>
                <a:t>Nhóm</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chức</a:t>
              </a:r>
              <a:r>
                <a:rPr kumimoji="0" lang="en-US" sz="2400" b="1" i="0" u="none" strike="noStrike" kern="1200" cap="none" spc="0" normalizeH="0" baseline="0" noProof="0" dirty="0">
                  <a:ln>
                    <a:noFill/>
                  </a:ln>
                  <a:solidFill>
                    <a:prstClr val="black"/>
                  </a:solidFill>
                  <a:effectLst/>
                  <a:uLnTx/>
                  <a:uFillTx/>
                  <a:latin typeface="Arial"/>
                  <a:ea typeface="+mn-ea"/>
                  <a:cs typeface="+mn-cs"/>
                </a:rPr>
                <a:t> carboxyl (-COOH) </a:t>
              </a:r>
              <a:r>
                <a:rPr kumimoji="0" lang="en-US" sz="2400" i="0" u="none" strike="noStrike" kern="1200" cap="none" spc="0" normalizeH="0" baseline="0" noProof="0" dirty="0" err="1">
                  <a:ln>
                    <a:noFill/>
                  </a:ln>
                  <a:solidFill>
                    <a:prstClr val="black"/>
                  </a:solidFill>
                  <a:effectLst/>
                  <a:uLnTx/>
                  <a:uFillTx/>
                  <a:latin typeface="Arial"/>
                  <a:ea typeface="+mn-ea"/>
                  <a:cs typeface="+mn-cs"/>
                </a:rPr>
                <a:t>gồm</a:t>
              </a:r>
              <a:r>
                <a:rPr kumimoji="0" lang="en-US" sz="2400" i="0" u="none" strike="noStrike" kern="1200" cap="none" spc="0" normalizeH="0" baseline="0" noProof="0" dirty="0">
                  <a:ln>
                    <a:noFill/>
                  </a:ln>
                  <a:solidFill>
                    <a:prstClr val="black"/>
                  </a:solidFill>
                  <a:effectLst/>
                  <a:uLnTx/>
                  <a:uFillTx/>
                  <a:latin typeface="Arial"/>
                  <a:ea typeface="+mn-ea"/>
                  <a:cs typeface="+mn-cs"/>
                </a:rPr>
                <a:t> </a:t>
              </a:r>
              <a:r>
                <a:rPr kumimoji="0" lang="en-US" sz="2400" i="0" u="none" strike="noStrike" kern="1200" cap="none" spc="0" normalizeH="0" baseline="0" noProof="0" dirty="0" err="1">
                  <a:ln>
                    <a:noFill/>
                  </a:ln>
                  <a:solidFill>
                    <a:prstClr val="black"/>
                  </a:solidFill>
                  <a:effectLst/>
                  <a:uLnTx/>
                  <a:uFillTx/>
                  <a:latin typeface="Arial"/>
                  <a:ea typeface="+mn-ea"/>
                  <a:cs typeface="+mn-cs"/>
                </a:rPr>
                <a:t>nhóm</a:t>
              </a:r>
              <a:r>
                <a:rPr kumimoji="0" lang="en-US" sz="2400" i="0" u="none" strike="noStrike" kern="1200" cap="none" spc="0" normalizeH="0" baseline="0" noProof="0" dirty="0">
                  <a:ln>
                    <a:noFill/>
                  </a:ln>
                  <a:solidFill>
                    <a:prstClr val="black"/>
                  </a:solidFill>
                  <a:effectLst/>
                  <a:uLnTx/>
                  <a:uFillTx/>
                  <a:latin typeface="Arial"/>
                  <a:ea typeface="+mn-ea"/>
                  <a:cs typeface="+mn-cs"/>
                </a:rPr>
                <a:t> hydroxy (-OH) </a:t>
              </a:r>
              <a:r>
                <a:rPr kumimoji="0" lang="en-US" sz="2400" i="0" u="none" strike="noStrike" kern="1200" cap="none" spc="0" normalizeH="0" baseline="0" noProof="0" dirty="0" err="1">
                  <a:ln>
                    <a:noFill/>
                  </a:ln>
                  <a:solidFill>
                    <a:prstClr val="black"/>
                  </a:solidFill>
                  <a:effectLst/>
                  <a:uLnTx/>
                  <a:uFillTx/>
                  <a:latin typeface="Arial"/>
                  <a:ea typeface="+mn-ea"/>
                  <a:cs typeface="+mn-cs"/>
                </a:rPr>
                <a:t>liên</a:t>
              </a:r>
              <a:r>
                <a:rPr kumimoji="0" lang="en-US" sz="2400" i="0" u="none" strike="noStrike" kern="1200" cap="none" spc="0" normalizeH="0" baseline="0" noProof="0" dirty="0">
                  <a:ln>
                    <a:noFill/>
                  </a:ln>
                  <a:solidFill>
                    <a:prstClr val="black"/>
                  </a:solidFill>
                  <a:effectLst/>
                  <a:uLnTx/>
                  <a:uFillTx/>
                  <a:latin typeface="Arial"/>
                  <a:ea typeface="+mn-ea"/>
                  <a:cs typeface="+mn-cs"/>
                </a:rPr>
                <a:t> </a:t>
              </a:r>
              <a:r>
                <a:rPr kumimoji="0" lang="en-US" sz="2400" i="0" u="none" strike="noStrike" kern="1200" cap="none" spc="0" normalizeH="0" baseline="0" noProof="0" dirty="0" err="1">
                  <a:ln>
                    <a:noFill/>
                  </a:ln>
                  <a:solidFill>
                    <a:prstClr val="black"/>
                  </a:solidFill>
                  <a:effectLst/>
                  <a:uLnTx/>
                  <a:uFillTx/>
                  <a:latin typeface="Arial"/>
                  <a:ea typeface="+mn-ea"/>
                  <a:cs typeface="+mn-cs"/>
                </a:rPr>
                <a:t>kết</a:t>
              </a:r>
              <a:r>
                <a:rPr kumimoji="0" lang="en-US" sz="2400" i="0" u="none" strike="noStrike" kern="1200" cap="none" spc="0" normalizeH="0" baseline="0" noProof="0" dirty="0">
                  <a:ln>
                    <a:noFill/>
                  </a:ln>
                  <a:solidFill>
                    <a:prstClr val="black"/>
                  </a:solidFill>
                  <a:effectLst/>
                  <a:uLnTx/>
                  <a:uFillTx/>
                  <a:latin typeface="Arial"/>
                  <a:ea typeface="+mn-ea"/>
                  <a:cs typeface="+mn-cs"/>
                </a:rPr>
                <a:t> </a:t>
              </a:r>
              <a:r>
                <a:rPr kumimoji="0" lang="en-US" sz="2400" i="0" u="none" strike="noStrike" kern="1200" cap="none" spc="0" normalizeH="0" baseline="0" noProof="0" dirty="0" err="1">
                  <a:ln>
                    <a:noFill/>
                  </a:ln>
                  <a:solidFill>
                    <a:prstClr val="black"/>
                  </a:solidFill>
                  <a:effectLst/>
                  <a:uLnTx/>
                  <a:uFillTx/>
                  <a:latin typeface="Arial"/>
                  <a:ea typeface="+mn-ea"/>
                  <a:cs typeface="+mn-cs"/>
                </a:rPr>
                <a:t>với</a:t>
              </a:r>
              <a:r>
                <a:rPr kumimoji="0" lang="en-US" sz="2400" i="0" u="none" strike="noStrike" kern="1200" cap="none" spc="0" normalizeH="0" baseline="0" noProof="0" dirty="0">
                  <a:ln>
                    <a:noFill/>
                  </a:ln>
                  <a:solidFill>
                    <a:prstClr val="black"/>
                  </a:solidFill>
                  <a:effectLst/>
                  <a:uLnTx/>
                  <a:uFillTx/>
                  <a:latin typeface="Arial"/>
                  <a:ea typeface="+mn-ea"/>
                  <a:cs typeface="+mn-cs"/>
                </a:rPr>
                <a:t> </a:t>
              </a:r>
              <a:r>
                <a:rPr kumimoji="0" lang="en-US" sz="2400" i="0" u="none" strike="noStrike" kern="1200" cap="none" spc="0" normalizeH="0" baseline="0" noProof="0" dirty="0" err="1">
                  <a:ln>
                    <a:noFill/>
                  </a:ln>
                  <a:solidFill>
                    <a:prstClr val="black"/>
                  </a:solidFill>
                  <a:effectLst/>
                  <a:uLnTx/>
                  <a:uFillTx/>
                  <a:latin typeface="Arial"/>
                  <a:ea typeface="+mn-ea"/>
                  <a:cs typeface="+mn-cs"/>
                </a:rPr>
                <a:t>nhóm</a:t>
              </a:r>
              <a:r>
                <a:rPr kumimoji="0" lang="en-US" sz="2400" i="0" u="none" strike="noStrike" kern="1200" cap="none" spc="0" normalizeH="0" baseline="0" noProof="0" dirty="0">
                  <a:ln>
                    <a:noFill/>
                  </a:ln>
                  <a:solidFill>
                    <a:prstClr val="black"/>
                  </a:solidFill>
                  <a:effectLst/>
                  <a:uLnTx/>
                  <a:uFillTx/>
                  <a:latin typeface="Arial"/>
                  <a:ea typeface="+mn-ea"/>
                  <a:cs typeface="+mn-cs"/>
                </a:rPr>
                <a:t> carbonyl (C=O).</a:t>
              </a: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pic>
          <p:nvPicPr>
            <p:cNvPr id="7" name="Picture 6">
              <a:extLst>
                <a:ext uri="{FF2B5EF4-FFF2-40B4-BE49-F238E27FC236}">
                  <a16:creationId xmlns:a16="http://schemas.microsoft.com/office/drawing/2014/main" id="{5189196C-98CC-A717-8E55-45149F4C28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3047" y="1264920"/>
              <a:ext cx="724240" cy="724240"/>
            </a:xfrm>
            <a:prstGeom prst="rect">
              <a:avLst/>
            </a:prstGeom>
          </p:spPr>
        </p:pic>
      </p:grpSp>
      <p:pic>
        <p:nvPicPr>
          <p:cNvPr id="8" name="Picture 7">
            <a:extLst>
              <a:ext uri="{FF2B5EF4-FFF2-40B4-BE49-F238E27FC236}">
                <a16:creationId xmlns:a16="http://schemas.microsoft.com/office/drawing/2014/main" id="{A39F28D7-79C2-E76B-04E3-D30FC9D264C9}"/>
              </a:ext>
            </a:extLst>
          </p:cNvPr>
          <p:cNvPicPr>
            <a:picLocks noChangeAspect="1"/>
          </p:cNvPicPr>
          <p:nvPr/>
        </p:nvPicPr>
        <p:blipFill>
          <a:blip r:embed="rId5"/>
          <a:stretch>
            <a:fillRect/>
          </a:stretch>
        </p:blipFill>
        <p:spPr>
          <a:xfrm>
            <a:off x="3682202" y="2257065"/>
            <a:ext cx="4827595" cy="3218396"/>
          </a:xfrm>
          <a:prstGeom prst="rect">
            <a:avLst/>
          </a:prstGeom>
        </p:spPr>
      </p:pic>
      <p:grpSp>
        <p:nvGrpSpPr>
          <p:cNvPr id="6" name="Group 5">
            <a:extLst>
              <a:ext uri="{FF2B5EF4-FFF2-40B4-BE49-F238E27FC236}">
                <a16:creationId xmlns:a16="http://schemas.microsoft.com/office/drawing/2014/main" id="{6E87FD89-871D-4259-007B-8142078140E6}"/>
              </a:ext>
            </a:extLst>
          </p:cNvPr>
          <p:cNvGrpSpPr/>
          <p:nvPr/>
        </p:nvGrpSpPr>
        <p:grpSpPr>
          <a:xfrm>
            <a:off x="1493047" y="5668296"/>
            <a:ext cx="9316103" cy="724240"/>
            <a:chOff x="1493047" y="1264920"/>
            <a:chExt cx="9316103" cy="724240"/>
          </a:xfrm>
        </p:grpSpPr>
        <p:sp>
          <p:nvSpPr>
            <p:cNvPr id="10" name="TextBox 9">
              <a:extLst>
                <a:ext uri="{FF2B5EF4-FFF2-40B4-BE49-F238E27FC236}">
                  <a16:creationId xmlns:a16="http://schemas.microsoft.com/office/drawing/2014/main" id="{0AC8A92E-3A61-7AEC-893F-6EE5E6B427C9}"/>
                </a:ext>
              </a:extLst>
            </p:cNvPr>
            <p:cNvSpPr txBox="1"/>
            <p:nvPr/>
          </p:nvSpPr>
          <p:spPr>
            <a:xfrm>
              <a:off x="2210625" y="1315536"/>
              <a:ext cx="8598525" cy="508601"/>
            </a:xfrm>
            <a:prstGeom prst="rect">
              <a:avLst/>
            </a:prstGeom>
            <a:noFill/>
          </p:spPr>
          <p:txBody>
            <a:bodyPr wrap="square" rtlCol="0">
              <a:spAutoFit/>
            </a:bodyP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400" i="0" u="none" strike="noStrike" kern="1200" cap="none" spc="0" normalizeH="0" baseline="0" noProof="0" dirty="0" err="1">
                  <a:ln>
                    <a:noFill/>
                  </a:ln>
                  <a:solidFill>
                    <a:prstClr val="black"/>
                  </a:solidFill>
                  <a:effectLst/>
                  <a:uLnTx/>
                  <a:uFillTx/>
                  <a:latin typeface="Arial"/>
                  <a:ea typeface="+mn-ea"/>
                  <a:cs typeface="+mn-cs"/>
                </a:rPr>
                <a:t>Các</a:t>
              </a:r>
              <a:r>
                <a:rPr kumimoji="0" lang="en-US" sz="2400" i="0" u="none" strike="noStrike" kern="1200" cap="none" spc="0" normalizeH="0" baseline="0" noProof="0" dirty="0">
                  <a:ln>
                    <a:noFill/>
                  </a:ln>
                  <a:solidFill>
                    <a:prstClr val="black"/>
                  </a:solidFill>
                  <a:effectLst/>
                  <a:uLnTx/>
                  <a:uFillTx/>
                  <a:latin typeface="Arial"/>
                  <a:ea typeface="+mn-ea"/>
                  <a:cs typeface="+mn-cs"/>
                </a:rPr>
                <a:t> </a:t>
              </a:r>
              <a:r>
                <a:rPr kumimoji="0" lang="en-US" sz="2400" i="0" u="none" strike="noStrike" kern="1200" cap="none" spc="0" normalizeH="0" baseline="0" noProof="0" dirty="0" err="1">
                  <a:ln>
                    <a:noFill/>
                  </a:ln>
                  <a:solidFill>
                    <a:prstClr val="black"/>
                  </a:solidFill>
                  <a:effectLst/>
                  <a:uLnTx/>
                  <a:uFillTx/>
                  <a:latin typeface="Arial"/>
                  <a:ea typeface="+mn-ea"/>
                  <a:cs typeface="+mn-cs"/>
                </a:rPr>
                <a:t>hợp</a:t>
              </a:r>
              <a:r>
                <a:rPr kumimoji="0" lang="en-US" sz="2400" i="0" u="none" strike="noStrike" kern="1200" cap="none" spc="0" normalizeH="0" baseline="0" noProof="0" dirty="0">
                  <a:ln>
                    <a:noFill/>
                  </a:ln>
                  <a:solidFill>
                    <a:prstClr val="black"/>
                  </a:solidFill>
                  <a:effectLst/>
                  <a:uLnTx/>
                  <a:uFillTx/>
                  <a:latin typeface="Arial"/>
                  <a:ea typeface="+mn-ea"/>
                  <a:cs typeface="+mn-cs"/>
                </a:rPr>
                <a:t> </a:t>
              </a:r>
              <a:r>
                <a:rPr kumimoji="0" lang="en-US" sz="2400" i="0" u="none" strike="noStrike" kern="1200" cap="none" spc="0" normalizeH="0" baseline="0" noProof="0" dirty="0" err="1">
                  <a:ln>
                    <a:noFill/>
                  </a:ln>
                  <a:solidFill>
                    <a:prstClr val="black"/>
                  </a:solidFill>
                  <a:effectLst/>
                  <a:uLnTx/>
                  <a:uFillTx/>
                  <a:latin typeface="Arial"/>
                  <a:ea typeface="+mn-ea"/>
                  <a:cs typeface="+mn-cs"/>
                </a:rPr>
                <a:t>chất</a:t>
              </a:r>
              <a:r>
                <a:rPr kumimoji="0" lang="en-US" sz="2400" i="0" u="none" strike="noStrike" kern="1200" cap="none" spc="0" normalizeH="0" baseline="0" noProof="0" dirty="0">
                  <a:ln>
                    <a:noFill/>
                  </a:ln>
                  <a:solidFill>
                    <a:prstClr val="black"/>
                  </a:solidFill>
                  <a:effectLst/>
                  <a:uLnTx/>
                  <a:uFillTx/>
                  <a:latin typeface="Arial"/>
                  <a:ea typeface="+mn-ea"/>
                  <a:cs typeface="+mn-cs"/>
                </a:rPr>
                <a:t> </a:t>
              </a:r>
              <a:r>
                <a:rPr kumimoji="0" lang="en-US" sz="2400" i="0" u="none" strike="noStrike" kern="1200" cap="none" spc="0" normalizeH="0" baseline="0" noProof="0" dirty="0" err="1">
                  <a:ln>
                    <a:noFill/>
                  </a:ln>
                  <a:solidFill>
                    <a:prstClr val="black"/>
                  </a:solidFill>
                  <a:effectLst/>
                  <a:uLnTx/>
                  <a:uFillTx/>
                  <a:latin typeface="Arial"/>
                  <a:ea typeface="+mn-ea"/>
                  <a:cs typeface="+mn-cs"/>
                </a:rPr>
                <a:t>chứa</a:t>
              </a:r>
              <a:r>
                <a:rPr kumimoji="0" lang="en-US" sz="2400" i="0" u="none" strike="noStrike" kern="1200" cap="none" spc="0" normalizeH="0" baseline="0" noProof="0" dirty="0">
                  <a:ln>
                    <a:noFill/>
                  </a:ln>
                  <a:solidFill>
                    <a:prstClr val="black"/>
                  </a:solidFill>
                  <a:effectLst/>
                  <a:uLnTx/>
                  <a:uFillTx/>
                  <a:latin typeface="Arial"/>
                  <a:ea typeface="+mn-ea"/>
                  <a:cs typeface="+mn-cs"/>
                </a:rPr>
                <a:t> </a:t>
              </a:r>
              <a:r>
                <a:rPr kumimoji="0" lang="en-US" sz="2400" i="0" u="none" strike="noStrike" kern="1200" cap="none" spc="0" normalizeH="0" baseline="0" noProof="0" dirty="0" err="1">
                  <a:ln>
                    <a:noFill/>
                  </a:ln>
                  <a:solidFill>
                    <a:prstClr val="black"/>
                  </a:solidFill>
                  <a:effectLst/>
                  <a:uLnTx/>
                  <a:uFillTx/>
                  <a:latin typeface="Arial"/>
                  <a:ea typeface="+mn-ea"/>
                  <a:cs typeface="+mn-cs"/>
                </a:rPr>
                <a:t>nhóm</a:t>
              </a:r>
              <a:r>
                <a:rPr kumimoji="0" lang="en-US" sz="2400" i="0" u="none" strike="noStrike" kern="1200" cap="none" spc="0" normalizeH="0" baseline="0" noProof="0" dirty="0">
                  <a:ln>
                    <a:noFill/>
                  </a:ln>
                  <a:solidFill>
                    <a:prstClr val="black"/>
                  </a:solidFill>
                  <a:effectLst/>
                  <a:uLnTx/>
                  <a:uFillTx/>
                  <a:latin typeface="Arial"/>
                  <a:ea typeface="+mn-ea"/>
                  <a:cs typeface="+mn-cs"/>
                </a:rPr>
                <a:t> carboxyl </a:t>
              </a:r>
              <a:r>
                <a:rPr kumimoji="0" lang="en-US" sz="2400" i="0" u="none" strike="noStrike" kern="1200" cap="none" spc="0" normalizeH="0" baseline="0" noProof="0" dirty="0" err="1">
                  <a:ln>
                    <a:noFill/>
                  </a:ln>
                  <a:solidFill>
                    <a:prstClr val="black"/>
                  </a:solidFill>
                  <a:effectLst/>
                  <a:uLnTx/>
                  <a:uFillTx/>
                  <a:latin typeface="Arial"/>
                  <a:ea typeface="+mn-ea"/>
                  <a:cs typeface="+mn-cs"/>
                </a:rPr>
                <a:t>gọi</a:t>
              </a:r>
              <a:r>
                <a:rPr kumimoji="0" lang="en-US" sz="2400" i="0" u="none" strike="noStrike" kern="1200" cap="none" spc="0" normalizeH="0" baseline="0" noProof="0" dirty="0">
                  <a:ln>
                    <a:noFill/>
                  </a:ln>
                  <a:solidFill>
                    <a:prstClr val="black"/>
                  </a:solidFill>
                  <a:effectLst/>
                  <a:uLnTx/>
                  <a:uFillTx/>
                  <a:latin typeface="Arial"/>
                  <a:ea typeface="+mn-ea"/>
                  <a:cs typeface="+mn-cs"/>
                </a:rPr>
                <a:t> </a:t>
              </a:r>
              <a:r>
                <a:rPr kumimoji="0" lang="en-US" sz="2400" i="0" u="none" strike="noStrike" kern="1200" cap="none" spc="0" normalizeH="0" baseline="0" noProof="0" dirty="0" err="1">
                  <a:ln>
                    <a:noFill/>
                  </a:ln>
                  <a:solidFill>
                    <a:prstClr val="black"/>
                  </a:solidFill>
                  <a:effectLst/>
                  <a:uLnTx/>
                  <a:uFillTx/>
                  <a:latin typeface="Arial"/>
                  <a:ea typeface="+mn-ea"/>
                  <a:cs typeface="+mn-cs"/>
                </a:rPr>
                <a:t>là</a:t>
              </a:r>
              <a:r>
                <a:rPr kumimoji="0" lang="en-US" sz="2400" i="0" u="none" strike="noStrike" kern="1200" cap="none" spc="0" normalizeH="0" baseline="0" noProof="0" dirty="0">
                  <a:ln>
                    <a:noFill/>
                  </a:ln>
                  <a:solidFill>
                    <a:prstClr val="black"/>
                  </a:solidFill>
                  <a:effectLst/>
                  <a:uLnTx/>
                  <a:uFillTx/>
                  <a:latin typeface="Arial"/>
                  <a:ea typeface="+mn-ea"/>
                  <a:cs typeface="+mn-cs"/>
                </a:rPr>
                <a:t> carboxylic acid.</a:t>
              </a:r>
            </a:p>
          </p:txBody>
        </p:sp>
        <p:pic>
          <p:nvPicPr>
            <p:cNvPr id="11" name="Picture 10">
              <a:extLst>
                <a:ext uri="{FF2B5EF4-FFF2-40B4-BE49-F238E27FC236}">
                  <a16:creationId xmlns:a16="http://schemas.microsoft.com/office/drawing/2014/main" id="{F388553E-3CF9-FCCB-9C79-C5BF33EFE2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3047" y="1264920"/>
              <a:ext cx="724240" cy="724240"/>
            </a:xfrm>
            <a:prstGeom prst="rect">
              <a:avLst/>
            </a:prstGeom>
          </p:spPr>
        </p:pic>
      </p:grpSp>
    </p:spTree>
    <p:extLst>
      <p:ext uri="{BB962C8B-B14F-4D97-AF65-F5344CB8AC3E}">
        <p14:creationId xmlns:p14="http://schemas.microsoft.com/office/powerpoint/2010/main" val="2224343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sp>
        <p:nvSpPr>
          <p:cNvPr id="2" name="Rectangle: Rounded Corners 1">
            <a:extLst>
              <a:ext uri="{FF2B5EF4-FFF2-40B4-BE49-F238E27FC236}">
                <a16:creationId xmlns:a16="http://schemas.microsoft.com/office/drawing/2014/main" id="{7226C79B-7AC2-9290-219D-4FB046ED9814}"/>
              </a:ext>
            </a:extLst>
          </p:cNvPr>
          <p:cNvSpPr/>
          <p:nvPr/>
        </p:nvSpPr>
        <p:spPr>
          <a:xfrm>
            <a:off x="4630057" y="-152400"/>
            <a:ext cx="2931886" cy="998220"/>
          </a:xfrm>
          <a:prstGeom prst="roundRect">
            <a:avLst/>
          </a:prstGeom>
          <a:solidFill>
            <a:srgbClr val="D00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FB9ED0A-AC9B-5FC0-C588-C232BFE0A2A6}"/>
              </a:ext>
            </a:extLst>
          </p:cNvPr>
          <p:cNvSpPr txBox="1"/>
          <p:nvPr/>
        </p:nvSpPr>
        <p:spPr>
          <a:xfrm>
            <a:off x="4866348" y="234950"/>
            <a:ext cx="2459328" cy="523220"/>
          </a:xfrm>
          <a:prstGeom prst="rect">
            <a:avLst/>
          </a:prstGeom>
          <a:noFill/>
        </p:spPr>
        <p:txBody>
          <a:bodyPr wrap="none" rtlCol="0">
            <a:spAutoFit/>
          </a:bodyPr>
          <a:lstStyle/>
          <a:p>
            <a:pPr algn="ctr"/>
            <a:r>
              <a:rPr lang="en-US" sz="2800" b="1">
                <a:solidFill>
                  <a:schemeClr val="bg1"/>
                </a:solidFill>
              </a:rPr>
              <a:t>1. KHÁI NIỆM</a:t>
            </a:r>
          </a:p>
        </p:txBody>
      </p:sp>
      <p:grpSp>
        <p:nvGrpSpPr>
          <p:cNvPr id="9" name="Group 8">
            <a:extLst>
              <a:ext uri="{FF2B5EF4-FFF2-40B4-BE49-F238E27FC236}">
                <a16:creationId xmlns:a16="http://schemas.microsoft.com/office/drawing/2014/main" id="{4C5B1CA7-3C21-3897-8679-AD3BB7386145}"/>
              </a:ext>
            </a:extLst>
          </p:cNvPr>
          <p:cNvGrpSpPr/>
          <p:nvPr/>
        </p:nvGrpSpPr>
        <p:grpSpPr>
          <a:xfrm>
            <a:off x="1437947" y="1173774"/>
            <a:ext cx="9316103" cy="1431930"/>
            <a:chOff x="1493047" y="1139088"/>
            <a:chExt cx="9316103" cy="1431930"/>
          </a:xfrm>
        </p:grpSpPr>
        <p:sp>
          <p:nvSpPr>
            <p:cNvPr id="5" name="TextBox 4">
              <a:extLst>
                <a:ext uri="{FF2B5EF4-FFF2-40B4-BE49-F238E27FC236}">
                  <a16:creationId xmlns:a16="http://schemas.microsoft.com/office/drawing/2014/main" id="{D79E926F-A8D2-6017-3099-7ACE7139FE06}"/>
                </a:ext>
              </a:extLst>
            </p:cNvPr>
            <p:cNvSpPr txBox="1"/>
            <p:nvPr/>
          </p:nvSpPr>
          <p:spPr>
            <a:xfrm>
              <a:off x="2210625" y="1139088"/>
              <a:ext cx="8598525" cy="1431930"/>
            </a:xfrm>
            <a:prstGeom prst="rect">
              <a:avLst/>
            </a:prstGeom>
            <a:noFill/>
          </p:spPr>
          <p:txBody>
            <a:bodyPr wrap="square" rtlCol="0">
              <a:spAutoFit/>
            </a:bodyPr>
            <a:lstStyle/>
            <a:p>
              <a:pPr algn="just">
                <a:lnSpc>
                  <a:spcPct val="125000"/>
                </a:lnSpc>
              </a:pPr>
              <a:r>
                <a:rPr lang="en-US" sz="2400" b="1" dirty="0">
                  <a:latin typeface="+mj-lt"/>
                </a:rPr>
                <a:t>Carboxylic acid </a:t>
              </a:r>
              <a:r>
                <a:rPr lang="vi-VN" sz="2400" dirty="0">
                  <a:latin typeface="+mj-lt"/>
                </a:rPr>
                <a:t>là các hợp chất hữu cơ trong phân tử có nhóm –COOH liên kết với nguyên tử carbon (trong gốc hydrocarbon hoặc –COOH) hoặc nguyên tử hydrogen.</a:t>
              </a:r>
              <a:endParaRPr lang="en-US" sz="2400" dirty="0">
                <a:latin typeface="+mj-lt"/>
              </a:endParaRPr>
            </a:p>
          </p:txBody>
        </p:sp>
        <p:pic>
          <p:nvPicPr>
            <p:cNvPr id="7" name="Picture 6">
              <a:extLst>
                <a:ext uri="{FF2B5EF4-FFF2-40B4-BE49-F238E27FC236}">
                  <a16:creationId xmlns:a16="http://schemas.microsoft.com/office/drawing/2014/main" id="{5189196C-98CC-A717-8E55-45149F4C28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3047" y="1264920"/>
              <a:ext cx="724240" cy="724240"/>
            </a:xfrm>
            <a:prstGeom prst="rect">
              <a:avLst/>
            </a:prstGeom>
          </p:spPr>
        </p:pic>
      </p:grpSp>
      <p:pic>
        <p:nvPicPr>
          <p:cNvPr id="1028" name="Picture 4" descr="carboxyl group">
            <a:extLst>
              <a:ext uri="{FF2B5EF4-FFF2-40B4-BE49-F238E27FC236}">
                <a16:creationId xmlns:a16="http://schemas.microsoft.com/office/drawing/2014/main" id="{C9752960-8C22-785F-EFFF-D01C8F24AB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9307" y="2933658"/>
            <a:ext cx="4533385" cy="3141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39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a"/>
          <p:cNvSpPr txBox="1"/>
          <p:nvPr/>
        </p:nvSpPr>
        <p:spPr>
          <a:xfrm>
            <a:off x="424916" y="3707833"/>
            <a:ext cx="11372085"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Chọn</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1 ô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mật</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thư</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tham</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gia</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giải</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mật</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thư</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điền</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vào</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ô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chữ</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hoàn</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tất</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8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mật</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thư</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để</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tìm</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ra</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từ</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khóa</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của</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ô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chữ</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A0D468">
                    <a:lumMod val="75000"/>
                  </a:srgbClr>
                </a:solidFill>
                <a:effectLst/>
                <a:uLnTx/>
                <a:uFillTx/>
                <a:latin typeface="Averta Std ExtraBold" panose="00000900000000000000" pitchFamily="50" charset="0"/>
                <a:ea typeface="+mn-ea"/>
                <a:cs typeface="+mn-cs"/>
              </a:rPr>
              <a:t>Mật</a:t>
            </a:r>
            <a:r>
              <a:rPr kumimoji="0" lang="en-US" sz="2400" b="0" i="0" u="none" strike="noStrike" kern="1200" cap="none" spc="0" normalizeH="0" baseline="0" noProof="0" dirty="0">
                <a:ln>
                  <a:noFill/>
                </a:ln>
                <a:solidFill>
                  <a:srgbClr val="A0D468">
                    <a:lumMod val="75000"/>
                  </a:srgbClr>
                </a:solidFill>
                <a:effectLst/>
                <a:uLnTx/>
                <a:uFillTx/>
                <a:latin typeface="Averta Std ExtraBold" panose="00000900000000000000" pitchFamily="50" charset="0"/>
                <a:ea typeface="+mn-ea"/>
                <a:cs typeface="+mn-cs"/>
              </a:rPr>
              <a:t> </a:t>
            </a:r>
            <a:r>
              <a:rPr kumimoji="0" lang="en-US" sz="2400" b="0" i="0" u="none" strike="noStrike" kern="1200" cap="none" spc="0" normalizeH="0" baseline="0" noProof="0" dirty="0" err="1">
                <a:ln>
                  <a:noFill/>
                </a:ln>
                <a:solidFill>
                  <a:srgbClr val="A0D468">
                    <a:lumMod val="75000"/>
                  </a:srgbClr>
                </a:solidFill>
                <a:effectLst/>
                <a:uLnTx/>
                <a:uFillTx/>
                <a:latin typeface="Averta Std ExtraBold" panose="00000900000000000000" pitchFamily="50" charset="0"/>
                <a:ea typeface="+mn-ea"/>
                <a:cs typeface="+mn-cs"/>
              </a:rPr>
              <a:t>thư</a:t>
            </a:r>
            <a:r>
              <a:rPr kumimoji="0" lang="en-US" sz="2400" b="0" i="0" u="none" strike="noStrike" kern="1200" cap="none" spc="0" normalizeH="0" baseline="0" noProof="0" dirty="0">
                <a:ln>
                  <a:noFill/>
                </a:ln>
                <a:solidFill>
                  <a:srgbClr val="A0D468">
                    <a:lumMod val="75000"/>
                  </a:srgbClr>
                </a:solidFill>
                <a:effectLst/>
                <a:uLnTx/>
                <a:uFillTx/>
                <a:latin typeface="Averta Std ExtraBold" panose="00000900000000000000" pitchFamily="50" charset="0"/>
                <a:ea typeface="+mn-ea"/>
                <a:cs typeface="+mn-cs"/>
              </a:rPr>
              <a:t> </a:t>
            </a:r>
            <a:r>
              <a:rPr kumimoji="0" lang="en-US" sz="2400" b="0" i="0" u="none" strike="noStrike" kern="1200" cap="none" spc="0" normalizeH="0" baseline="0" noProof="0" dirty="0" err="1">
                <a:ln>
                  <a:noFill/>
                </a:ln>
                <a:solidFill>
                  <a:srgbClr val="A0D468">
                    <a:lumMod val="75000"/>
                  </a:srgbClr>
                </a:solidFill>
                <a:effectLst/>
                <a:uLnTx/>
                <a:uFillTx/>
                <a:latin typeface="Averta Std ExtraBold" panose="00000900000000000000" pitchFamily="50" charset="0"/>
                <a:ea typeface="+mn-ea"/>
                <a:cs typeface="+mn-cs"/>
              </a:rPr>
              <a:t>đúng</a:t>
            </a:r>
            <a:r>
              <a:rPr kumimoji="0" lang="en-US" sz="2400" b="0" i="0" u="none" strike="noStrike" kern="1200" cap="none" spc="0" normalizeH="0" baseline="0" noProof="0" dirty="0">
                <a:ln>
                  <a:noFill/>
                </a:ln>
                <a:solidFill>
                  <a:srgbClr val="A0D468">
                    <a:lumMod val="75000"/>
                  </a:srgbClr>
                </a:solidFill>
                <a:effectLst/>
                <a:uLnTx/>
                <a:uFillTx/>
                <a:latin typeface="Averta Std ExtraBold" panose="00000900000000000000" pitchFamily="50" charset="0"/>
                <a:ea typeface="+mn-ea"/>
                <a:cs typeface="+mn-cs"/>
              </a:rPr>
              <a:t> </a:t>
            </a:r>
            <a:r>
              <a:rPr kumimoji="0" lang="en-US" sz="2400" b="0" i="0" u="none" strike="noStrike" kern="1200" cap="none" spc="0" normalizeH="0" baseline="0" noProof="0" dirty="0">
                <a:ln>
                  <a:noFill/>
                </a:ln>
                <a:solidFill>
                  <a:srgbClr val="FC6E51"/>
                </a:solidFill>
                <a:effectLst/>
                <a:uLnTx/>
                <a:uFillTx/>
                <a:latin typeface="Averta Std ExtraBold" panose="00000900000000000000" pitchFamily="50" charset="0"/>
                <a:ea typeface="+mn-ea"/>
                <a:cs typeface="+mn-cs"/>
              </a:rPr>
              <a:t>+1đ</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A0D468">
                    <a:lumMod val="75000"/>
                  </a:srgbClr>
                </a:solidFill>
                <a:effectLst/>
                <a:uLnTx/>
                <a:uFillTx/>
                <a:latin typeface="Averta Std ExtraBold" panose="00000900000000000000" pitchFamily="50" charset="0"/>
                <a:ea typeface="+mn-ea"/>
                <a:cs typeface="+mn-cs"/>
              </a:rPr>
              <a:t>Từ</a:t>
            </a:r>
            <a:r>
              <a:rPr kumimoji="0" lang="en-US" sz="2400" b="0" i="0" u="none" strike="noStrike" kern="1200" cap="none" spc="0" normalizeH="0" baseline="0" noProof="0" dirty="0">
                <a:ln>
                  <a:noFill/>
                </a:ln>
                <a:solidFill>
                  <a:srgbClr val="A0D468">
                    <a:lumMod val="75000"/>
                  </a:srgbClr>
                </a:solidFill>
                <a:effectLst/>
                <a:uLnTx/>
                <a:uFillTx/>
                <a:latin typeface="Averta Std ExtraBold" panose="00000900000000000000" pitchFamily="50" charset="0"/>
                <a:ea typeface="+mn-ea"/>
                <a:cs typeface="+mn-cs"/>
              </a:rPr>
              <a:t> </a:t>
            </a:r>
            <a:r>
              <a:rPr kumimoji="0" lang="en-US" sz="2400" b="0" i="0" u="none" strike="noStrike" kern="1200" cap="none" spc="0" normalizeH="0" baseline="0" noProof="0" dirty="0" err="1">
                <a:ln>
                  <a:noFill/>
                </a:ln>
                <a:solidFill>
                  <a:srgbClr val="A0D468">
                    <a:lumMod val="75000"/>
                  </a:srgbClr>
                </a:solidFill>
                <a:effectLst/>
                <a:uLnTx/>
                <a:uFillTx/>
                <a:latin typeface="Averta Std ExtraBold" panose="00000900000000000000" pitchFamily="50" charset="0"/>
                <a:ea typeface="+mn-ea"/>
                <a:cs typeface="+mn-cs"/>
              </a:rPr>
              <a:t>khóa</a:t>
            </a:r>
            <a:r>
              <a:rPr kumimoji="0" lang="en-US" sz="2400" b="0" i="0" u="none" strike="noStrike" kern="1200" cap="none" spc="0" normalizeH="0" baseline="0" noProof="0" dirty="0">
                <a:ln>
                  <a:noFill/>
                </a:ln>
                <a:solidFill>
                  <a:srgbClr val="A0D468">
                    <a:lumMod val="75000"/>
                  </a:srgbClr>
                </a:solidFill>
                <a:effectLst/>
                <a:uLnTx/>
                <a:uFillTx/>
                <a:latin typeface="Averta Std ExtraBold" panose="00000900000000000000" pitchFamily="50" charset="0"/>
                <a:ea typeface="+mn-ea"/>
                <a:cs typeface="+mn-cs"/>
              </a:rPr>
              <a:t> </a:t>
            </a:r>
            <a:r>
              <a:rPr kumimoji="0" lang="en-US" sz="2400" b="0" i="0" u="none" strike="noStrike" kern="1200" cap="none" spc="0" normalizeH="0" baseline="0" noProof="0" dirty="0" err="1">
                <a:ln>
                  <a:noFill/>
                </a:ln>
                <a:solidFill>
                  <a:srgbClr val="A0D468">
                    <a:lumMod val="75000"/>
                  </a:srgbClr>
                </a:solidFill>
                <a:effectLst/>
                <a:uLnTx/>
                <a:uFillTx/>
                <a:latin typeface="Averta Std ExtraBold" panose="00000900000000000000" pitchFamily="50" charset="0"/>
                <a:ea typeface="+mn-ea"/>
                <a:cs typeface="+mn-cs"/>
              </a:rPr>
              <a:t>đúng</a:t>
            </a:r>
            <a:r>
              <a:rPr kumimoji="0" lang="en-US" sz="2400" b="0" i="0" u="none" strike="noStrike" kern="1200" cap="none" spc="0" normalizeH="0" baseline="0" noProof="0" dirty="0">
                <a:ln>
                  <a:noFill/>
                </a:ln>
                <a:solidFill>
                  <a:srgbClr val="A0D468">
                    <a:lumMod val="75000"/>
                  </a:srgbClr>
                </a:solidFill>
                <a:effectLst/>
                <a:uLnTx/>
                <a:uFillTx/>
                <a:latin typeface="Averta Std ExtraBold" panose="00000900000000000000" pitchFamily="50" charset="0"/>
                <a:ea typeface="+mn-ea"/>
                <a:cs typeface="+mn-cs"/>
              </a:rPr>
              <a:t> </a:t>
            </a:r>
            <a:r>
              <a:rPr kumimoji="0" lang="en-US" sz="2400" b="1" i="0" u="none" strike="noStrike" kern="1200" cap="none" spc="0" normalizeH="0" baseline="0" noProof="0" dirty="0">
                <a:ln>
                  <a:noFill/>
                </a:ln>
                <a:solidFill>
                  <a:srgbClr val="FC6E51"/>
                </a:solidFill>
                <a:effectLst/>
                <a:uLnTx/>
                <a:uFillTx/>
                <a:latin typeface="Averta Std ExtraBold" panose="00000900000000000000" pitchFamily="50" charset="0"/>
                <a:ea typeface="+mn-ea"/>
                <a:cs typeface="+mn-cs"/>
              </a:rPr>
              <a:t>+3đ</a:t>
            </a:r>
          </a:p>
        </p:txBody>
      </p:sp>
      <p:sp>
        <p:nvSpPr>
          <p:cNvPr id="2" name="Rectangle: Rounded Corners 115"/>
          <p:cNvSpPr/>
          <p:nvPr/>
        </p:nvSpPr>
        <p:spPr>
          <a:xfrm>
            <a:off x="2920203" y="2757103"/>
            <a:ext cx="6171689" cy="858208"/>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1a"/>
          <p:cNvSpPr txBox="1"/>
          <p:nvPr/>
        </p:nvSpPr>
        <p:spPr>
          <a:xfrm>
            <a:off x="3567404" y="2849129"/>
            <a:ext cx="49821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KHÁM PHÁ Ô CHỮ</a:t>
            </a:r>
          </a:p>
        </p:txBody>
      </p:sp>
      <p:grpSp>
        <p:nvGrpSpPr>
          <p:cNvPr id="4" name="Group 3"/>
          <p:cNvGrpSpPr/>
          <p:nvPr/>
        </p:nvGrpSpPr>
        <p:grpSpPr>
          <a:xfrm>
            <a:off x="8378770" y="2849129"/>
            <a:ext cx="641217" cy="638486"/>
            <a:chOff x="3626754" y="167081"/>
            <a:chExt cx="801748" cy="801748"/>
          </a:xfrm>
        </p:grpSpPr>
        <p:sp>
          <p:nvSpPr>
            <p:cNvPr id="5" name="Oval 4"/>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7" name="Group 6"/>
          <p:cNvGrpSpPr/>
          <p:nvPr/>
        </p:nvGrpSpPr>
        <p:grpSpPr>
          <a:xfrm>
            <a:off x="3011616" y="2866964"/>
            <a:ext cx="641217" cy="638486"/>
            <a:chOff x="7758026" y="167081"/>
            <a:chExt cx="801748" cy="801748"/>
          </a:xfrm>
        </p:grpSpPr>
        <p:sp>
          <p:nvSpPr>
            <p:cNvPr id="8" name="Oval 7"/>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Picture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grpSp>
        <p:nvGrpSpPr>
          <p:cNvPr id="10" name="Group 7"/>
          <p:cNvGrpSpPr/>
          <p:nvPr/>
        </p:nvGrpSpPr>
        <p:grpSpPr>
          <a:xfrm>
            <a:off x="803535" y="639140"/>
            <a:ext cx="556926" cy="563073"/>
            <a:chOff x="0" y="0"/>
            <a:chExt cx="489869" cy="461803"/>
          </a:xfrm>
        </p:grpSpPr>
        <p:sp>
          <p:nvSpPr>
            <p:cNvPr id="11" name="AutoShape 8"/>
            <p:cNvSpPr/>
            <p:nvPr/>
          </p:nvSpPr>
          <p:spPr>
            <a:xfrm>
              <a:off x="0" y="0"/>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AutoShape 9"/>
            <p:cNvSpPr/>
            <p:nvPr/>
          </p:nvSpPr>
          <p:spPr>
            <a:xfrm>
              <a:off x="0" y="205275"/>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AutoShape 10"/>
            <p:cNvSpPr/>
            <p:nvPr/>
          </p:nvSpPr>
          <p:spPr>
            <a:xfrm>
              <a:off x="0" y="410931"/>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4" name="!!1a"/>
          <p:cNvSpPr txBox="1"/>
          <p:nvPr/>
        </p:nvSpPr>
        <p:spPr>
          <a:xfrm>
            <a:off x="131570" y="805054"/>
            <a:ext cx="11968615" cy="17734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HÓA HỌC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HỢP CHẤT CARBONYL</a:t>
            </a:r>
          </a:p>
        </p:txBody>
      </p:sp>
      <p:pic>
        <p:nvPicPr>
          <p:cNvPr id="16" name="Picture 6"/>
          <p:cNvPicPr>
            <a:picLocks noChangeAspect="1"/>
          </p:cNvPicPr>
          <p:nvPr/>
        </p:nvPicPr>
        <p:blipFill>
          <a:blip r:embed="rId4"/>
          <a:srcRect l="64771" t="21970"/>
          <a:stretch>
            <a:fillRect/>
          </a:stretch>
        </p:blipFill>
        <p:spPr>
          <a:xfrm rot="5400000">
            <a:off x="1382488" y="2462890"/>
            <a:ext cx="2786356" cy="6670582"/>
          </a:xfrm>
          <a:prstGeom prst="rect">
            <a:avLst/>
          </a:prstGeom>
        </p:spPr>
      </p:pic>
      <p:pic>
        <p:nvPicPr>
          <p:cNvPr id="17" name="Picture 13"/>
          <p:cNvPicPr>
            <a:picLocks noChangeAspect="1"/>
          </p:cNvPicPr>
          <p:nvPr/>
        </p:nvPicPr>
        <p:blipFill>
          <a:blip r:embed="rId5"/>
          <a:srcRect/>
          <a:stretch>
            <a:fillRect/>
          </a:stretch>
        </p:blipFill>
        <p:spPr>
          <a:xfrm rot="-7094170">
            <a:off x="9530553" y="-2096055"/>
            <a:ext cx="4142529" cy="42606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ppt_x"/>
                                          </p:val>
                                        </p:tav>
                                        <p:tav tm="100000">
                                          <p:val>
                                            <p:strVal val="#ppt_x"/>
                                          </p:val>
                                        </p:tav>
                                      </p:tavLst>
                                    </p:anim>
                                    <p:anim calcmode="lin" valueType="num">
                                      <p:cBhvr additive="base">
                                        <p:cTn id="8" dur="125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4" fill="hold" grpId="2"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1000"/>
                                        <p:tgtEl>
                                          <p:spTgt spid="14"/>
                                        </p:tgtEl>
                                      </p:cBhvr>
                                    </p:animEffect>
                                  </p:childTnLst>
                                </p:cTn>
                              </p:par>
                              <p:par>
                                <p:cTn id="12" presetID="2" presetClass="entr" presetSubtype="4" fill="hold" grpId="1"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1250" fill="hold"/>
                                        <p:tgtEl>
                                          <p:spTgt spid="3"/>
                                        </p:tgtEl>
                                        <p:attrNameLst>
                                          <p:attrName>ppt_x</p:attrName>
                                        </p:attrNameLst>
                                      </p:cBhvr>
                                      <p:tavLst>
                                        <p:tav tm="0">
                                          <p:val>
                                            <p:strVal val="#ppt_x"/>
                                          </p:val>
                                        </p:tav>
                                        <p:tav tm="100000">
                                          <p:val>
                                            <p:strVal val="#ppt_x"/>
                                          </p:val>
                                        </p:tav>
                                      </p:tavLst>
                                    </p:anim>
                                    <p:anim calcmode="lin" valueType="num">
                                      <p:cBhvr additive="base">
                                        <p:cTn id="15" dur="125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250" fill="hold"/>
                                        <p:tgtEl>
                                          <p:spTgt spid="4"/>
                                        </p:tgtEl>
                                        <p:attrNameLst>
                                          <p:attrName>ppt_x</p:attrName>
                                        </p:attrNameLst>
                                      </p:cBhvr>
                                      <p:tavLst>
                                        <p:tav tm="0">
                                          <p:val>
                                            <p:strVal val="#ppt_x"/>
                                          </p:val>
                                        </p:tav>
                                        <p:tav tm="100000">
                                          <p:val>
                                            <p:strVal val="#ppt_x"/>
                                          </p:val>
                                        </p:tav>
                                      </p:tavLst>
                                    </p:anim>
                                    <p:anim calcmode="lin" valueType="num">
                                      <p:cBhvr additive="base">
                                        <p:cTn id="19" dur="1250" fill="hold"/>
                                        <p:tgtEl>
                                          <p:spTgt spid="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250" fill="hold"/>
                                        <p:tgtEl>
                                          <p:spTgt spid="7"/>
                                        </p:tgtEl>
                                        <p:attrNameLst>
                                          <p:attrName>ppt_x</p:attrName>
                                        </p:attrNameLst>
                                      </p:cBhvr>
                                      <p:tavLst>
                                        <p:tav tm="0">
                                          <p:val>
                                            <p:strVal val="#ppt_x"/>
                                          </p:val>
                                        </p:tav>
                                        <p:tav tm="100000">
                                          <p:val>
                                            <p:strVal val="#ppt_x"/>
                                          </p:val>
                                        </p:tav>
                                      </p:tavLst>
                                    </p:anim>
                                    <p:anim calcmode="lin" valueType="num">
                                      <p:cBhvr additive="base">
                                        <p:cTn id="23" dur="125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53" presetClass="entr" presetSubtype="16"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1000" fill="hold"/>
                                        <p:tgtEl>
                                          <p:spTgt spid="15"/>
                                        </p:tgtEl>
                                        <p:attrNameLst>
                                          <p:attrName>ppt_w</p:attrName>
                                        </p:attrNameLst>
                                      </p:cBhvr>
                                      <p:tavLst>
                                        <p:tav tm="0">
                                          <p:val>
                                            <p:fltVal val="0"/>
                                          </p:val>
                                        </p:tav>
                                        <p:tav tm="100000">
                                          <p:val>
                                            <p:strVal val="#ppt_w"/>
                                          </p:val>
                                        </p:tav>
                                      </p:tavLst>
                                    </p:anim>
                                    <p:anim calcmode="lin" valueType="num">
                                      <p:cBhvr>
                                        <p:cTn id="28" dur="1000" fill="hold"/>
                                        <p:tgtEl>
                                          <p:spTgt spid="15"/>
                                        </p:tgtEl>
                                        <p:attrNameLst>
                                          <p:attrName>ppt_h</p:attrName>
                                        </p:attrNameLst>
                                      </p:cBhvr>
                                      <p:tavLst>
                                        <p:tav tm="0">
                                          <p:val>
                                            <p:fltVal val="0"/>
                                          </p:val>
                                        </p:tav>
                                        <p:tav tm="100000">
                                          <p:val>
                                            <p:strVal val="#ppt_h"/>
                                          </p:val>
                                        </p:tav>
                                      </p:tavLst>
                                    </p:anim>
                                    <p:animEffect transition="in" filter="fade">
                                      <p:cBhvr>
                                        <p:cTn id="29" dur="1000"/>
                                        <p:tgtEl>
                                          <p:spTgt spid="15"/>
                                        </p:tgtEl>
                                      </p:cBhvr>
                                    </p:animEffect>
                                  </p:childTnLst>
                                </p:cTn>
                              </p:par>
                            </p:childTnLst>
                          </p:cTn>
                        </p:par>
                        <p:par>
                          <p:cTn id="30" fill="hold">
                            <p:stCondLst>
                              <p:cond delay="2500"/>
                            </p:stCondLst>
                            <p:childTnLst>
                              <p:par>
                                <p:cTn id="31" presetID="32" presetClass="emph" presetSubtype="0" repeatCount="4000" fill="hold" grpId="2" nodeType="afterEffect">
                                  <p:stCondLst>
                                    <p:cond delay="0"/>
                                  </p:stCondLst>
                                  <p:childTnLst>
                                    <p:animRot by="120000">
                                      <p:cBhvr>
                                        <p:cTn id="32" dur="100" fill="hold">
                                          <p:stCondLst>
                                            <p:cond delay="0"/>
                                          </p:stCondLst>
                                        </p:cTn>
                                        <p:tgtEl>
                                          <p:spTgt spid="2"/>
                                        </p:tgtEl>
                                        <p:attrNameLst>
                                          <p:attrName>r</p:attrName>
                                        </p:attrNameLst>
                                      </p:cBhvr>
                                    </p:animRot>
                                    <p:animRot by="-240000">
                                      <p:cBhvr>
                                        <p:cTn id="33" dur="200" fill="hold">
                                          <p:stCondLst>
                                            <p:cond delay="200"/>
                                          </p:stCondLst>
                                        </p:cTn>
                                        <p:tgtEl>
                                          <p:spTgt spid="2"/>
                                        </p:tgtEl>
                                        <p:attrNameLst>
                                          <p:attrName>r</p:attrName>
                                        </p:attrNameLst>
                                      </p:cBhvr>
                                    </p:animRot>
                                    <p:animRot by="240000">
                                      <p:cBhvr>
                                        <p:cTn id="34" dur="200" fill="hold">
                                          <p:stCondLst>
                                            <p:cond delay="400"/>
                                          </p:stCondLst>
                                        </p:cTn>
                                        <p:tgtEl>
                                          <p:spTgt spid="2"/>
                                        </p:tgtEl>
                                        <p:attrNameLst>
                                          <p:attrName>r</p:attrName>
                                        </p:attrNameLst>
                                      </p:cBhvr>
                                    </p:animRot>
                                    <p:animRot by="-240000">
                                      <p:cBhvr>
                                        <p:cTn id="35" dur="200" fill="hold">
                                          <p:stCondLst>
                                            <p:cond delay="600"/>
                                          </p:stCondLst>
                                        </p:cTn>
                                        <p:tgtEl>
                                          <p:spTgt spid="2"/>
                                        </p:tgtEl>
                                        <p:attrNameLst>
                                          <p:attrName>r</p:attrName>
                                        </p:attrNameLst>
                                      </p:cBhvr>
                                    </p:animRot>
                                    <p:animRot by="120000">
                                      <p:cBhvr>
                                        <p:cTn id="36" dur="200" fill="hold">
                                          <p:stCondLst>
                                            <p:cond delay="800"/>
                                          </p:stCondLst>
                                        </p:cTn>
                                        <p:tgtEl>
                                          <p:spTgt spid="2"/>
                                        </p:tgtEl>
                                        <p:attrNameLst>
                                          <p:attrName>r</p:attrName>
                                        </p:attrNameLst>
                                      </p:cBhvr>
                                    </p:animRot>
                                  </p:childTnLst>
                                </p:cTn>
                              </p:par>
                            </p:childTnLst>
                          </p:cTn>
                        </p:par>
                        <p:par>
                          <p:cTn id="37" fill="hold">
                            <p:stCondLst>
                              <p:cond delay="3500"/>
                            </p:stCondLst>
                            <p:childTnLst>
                              <p:par>
                                <p:cTn id="38" presetID="32" presetClass="emph" presetSubtype="0" repeatCount="4000" fill="hold" nodeType="afterEffect">
                                  <p:stCondLst>
                                    <p:cond delay="0"/>
                                  </p:stCondLst>
                                  <p:childTnLst>
                                    <p:animRot by="120000">
                                      <p:cBhvr>
                                        <p:cTn id="39" dur="100" fill="hold">
                                          <p:stCondLst>
                                            <p:cond delay="0"/>
                                          </p:stCondLst>
                                        </p:cTn>
                                        <p:tgtEl>
                                          <p:spTgt spid="7"/>
                                        </p:tgtEl>
                                        <p:attrNameLst>
                                          <p:attrName>r</p:attrName>
                                        </p:attrNameLst>
                                      </p:cBhvr>
                                    </p:animRot>
                                    <p:animRot by="-240000">
                                      <p:cBhvr>
                                        <p:cTn id="40" dur="200" fill="hold">
                                          <p:stCondLst>
                                            <p:cond delay="200"/>
                                          </p:stCondLst>
                                        </p:cTn>
                                        <p:tgtEl>
                                          <p:spTgt spid="7"/>
                                        </p:tgtEl>
                                        <p:attrNameLst>
                                          <p:attrName>r</p:attrName>
                                        </p:attrNameLst>
                                      </p:cBhvr>
                                    </p:animRot>
                                    <p:animRot by="240000">
                                      <p:cBhvr>
                                        <p:cTn id="41" dur="200" fill="hold">
                                          <p:stCondLst>
                                            <p:cond delay="400"/>
                                          </p:stCondLst>
                                        </p:cTn>
                                        <p:tgtEl>
                                          <p:spTgt spid="7"/>
                                        </p:tgtEl>
                                        <p:attrNameLst>
                                          <p:attrName>r</p:attrName>
                                        </p:attrNameLst>
                                      </p:cBhvr>
                                    </p:animRot>
                                    <p:animRot by="-240000">
                                      <p:cBhvr>
                                        <p:cTn id="42" dur="200" fill="hold">
                                          <p:stCondLst>
                                            <p:cond delay="600"/>
                                          </p:stCondLst>
                                        </p:cTn>
                                        <p:tgtEl>
                                          <p:spTgt spid="7"/>
                                        </p:tgtEl>
                                        <p:attrNameLst>
                                          <p:attrName>r</p:attrName>
                                        </p:attrNameLst>
                                      </p:cBhvr>
                                    </p:animRot>
                                    <p:animRot by="120000">
                                      <p:cBhvr>
                                        <p:cTn id="43" dur="200" fill="hold">
                                          <p:stCondLst>
                                            <p:cond delay="800"/>
                                          </p:stCondLst>
                                        </p:cTn>
                                        <p:tgtEl>
                                          <p:spTgt spid="7"/>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grpId="0" nodeType="clickEffect">
                                  <p:stCondLst>
                                    <p:cond delay="0"/>
                                  </p:stCondLst>
                                  <p:childTnLst>
                                    <p:animMotion origin="layout" path="M 1.875E-6 1.85185E-6 L 0.00117 -0.54607 " pathEditMode="relative" rAng="0" ptsTypes="AA">
                                      <p:cBhvr>
                                        <p:cTn id="47" dur="2000" fill="hold"/>
                                        <p:tgtEl>
                                          <p:spTgt spid="2"/>
                                        </p:tgtEl>
                                        <p:attrNameLst>
                                          <p:attrName>ppt_x</p:attrName>
                                          <p:attrName>ppt_y</p:attrName>
                                        </p:attrNameLst>
                                      </p:cBhvr>
                                      <p:rCtr x="52" y="-27315"/>
                                    </p:animMotion>
                                  </p:childTnLst>
                                </p:cTn>
                              </p:par>
                              <p:par>
                                <p:cTn id="48" presetID="42" presetClass="path" presetSubtype="0" accel="50000" decel="50000" fill="hold" grpId="0" nodeType="withEffect">
                                  <p:stCondLst>
                                    <p:cond delay="0"/>
                                  </p:stCondLst>
                                  <p:childTnLst>
                                    <p:animMotion origin="layout" path="M -3.33333E-6 2.59259E-6 L 0.00417 -0.55185 " pathEditMode="relative" rAng="0" ptsTypes="AA">
                                      <p:cBhvr>
                                        <p:cTn id="49" dur="2000" fill="hold"/>
                                        <p:tgtEl>
                                          <p:spTgt spid="3"/>
                                        </p:tgtEl>
                                        <p:attrNameLst>
                                          <p:attrName>ppt_x</p:attrName>
                                          <p:attrName>ppt_y</p:attrName>
                                        </p:attrNameLst>
                                      </p:cBhvr>
                                      <p:rCtr x="208" y="-27593"/>
                                    </p:animMotion>
                                  </p:childTnLst>
                                </p:cTn>
                              </p:par>
                              <p:par>
                                <p:cTn id="50" presetID="42" presetClass="path" presetSubtype="0" accel="50000" decel="50000" fill="hold" nodeType="withEffect">
                                  <p:stCondLst>
                                    <p:cond delay="0"/>
                                  </p:stCondLst>
                                  <p:childTnLst>
                                    <p:animMotion origin="layout" path="M -2.70833E-6 4.44444E-6 L 0.00287 -0.58426 " pathEditMode="relative" rAng="0" ptsTypes="AA">
                                      <p:cBhvr>
                                        <p:cTn id="51" dur="2000" fill="hold"/>
                                        <p:tgtEl>
                                          <p:spTgt spid="4"/>
                                        </p:tgtEl>
                                        <p:attrNameLst>
                                          <p:attrName>ppt_x</p:attrName>
                                          <p:attrName>ppt_y</p:attrName>
                                        </p:attrNameLst>
                                      </p:cBhvr>
                                      <p:rCtr x="143" y="-29213"/>
                                    </p:animMotion>
                                  </p:childTnLst>
                                </p:cTn>
                              </p:par>
                              <p:par>
                                <p:cTn id="52" presetID="42" presetClass="path" presetSubtype="0" accel="50000" decel="50000" fill="hold" nodeType="withEffect">
                                  <p:stCondLst>
                                    <p:cond delay="0"/>
                                  </p:stCondLst>
                                  <p:childTnLst>
                                    <p:animMotion origin="layout" path="M -4.375E-6 4.44444E-6 L -0.00299 -0.58658 " pathEditMode="relative" rAng="0" ptsTypes="AA">
                                      <p:cBhvr>
                                        <p:cTn id="53" dur="2000" fill="hold"/>
                                        <p:tgtEl>
                                          <p:spTgt spid="7"/>
                                        </p:tgtEl>
                                        <p:attrNameLst>
                                          <p:attrName>ppt_x</p:attrName>
                                          <p:attrName>ppt_y</p:attrName>
                                        </p:attrNameLst>
                                      </p:cBhvr>
                                      <p:rCtr x="-156" y="-29329"/>
                                    </p:animMotion>
                                  </p:childTnLst>
                                </p:cTn>
                              </p:par>
                              <p:par>
                                <p:cTn id="54" presetID="2" presetClass="entr" presetSubtype="4" fill="hold" grpId="1" nodeType="with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1250" fill="hold"/>
                                        <p:tgtEl>
                                          <p:spTgt spid="14"/>
                                        </p:tgtEl>
                                        <p:attrNameLst>
                                          <p:attrName>ppt_x</p:attrName>
                                        </p:attrNameLst>
                                      </p:cBhvr>
                                      <p:tavLst>
                                        <p:tav tm="0">
                                          <p:val>
                                            <p:strVal val="#ppt_x"/>
                                          </p:val>
                                        </p:tav>
                                        <p:tav tm="100000">
                                          <p:val>
                                            <p:strVal val="#ppt_x"/>
                                          </p:val>
                                        </p:tav>
                                      </p:tavLst>
                                    </p:anim>
                                    <p:anim calcmode="lin" valueType="num">
                                      <p:cBhvr additive="base">
                                        <p:cTn id="57" dur="1250" fill="hold"/>
                                        <p:tgtEl>
                                          <p:spTgt spid="14"/>
                                        </p:tgtEl>
                                        <p:attrNameLst>
                                          <p:attrName>ppt_y</p:attrName>
                                        </p:attrNameLst>
                                      </p:cBhvr>
                                      <p:tavLst>
                                        <p:tav tm="0">
                                          <p:val>
                                            <p:strVal val="1+#ppt_h/2"/>
                                          </p:val>
                                        </p:tav>
                                        <p:tav tm="100000">
                                          <p:val>
                                            <p:strVal val="#ppt_y"/>
                                          </p:val>
                                        </p:tav>
                                      </p:tavLst>
                                    </p:anim>
                                  </p:childTnLst>
                                </p:cTn>
                              </p:par>
                              <p:par>
                                <p:cTn id="58" presetID="42" presetClass="path" presetSubtype="0" accel="50000" decel="50000" fill="hold" grpId="0" nodeType="withEffect">
                                  <p:stCondLst>
                                    <p:cond delay="0"/>
                                  </p:stCondLst>
                                  <p:childTnLst>
                                    <p:animMotion origin="layout" path="M -3.33333E-6 2.59259E-6 L 0.00417 -0.55185 " pathEditMode="relative" rAng="0" ptsTypes="AA">
                                      <p:cBhvr>
                                        <p:cTn id="59" dur="2000" fill="hold"/>
                                        <p:tgtEl>
                                          <p:spTgt spid="14"/>
                                        </p:tgtEl>
                                        <p:attrNameLst>
                                          <p:attrName>ppt_x</p:attrName>
                                          <p:attrName>ppt_y</p:attrName>
                                        </p:attrNameLst>
                                      </p:cBhvr>
                                      <p:rCtr x="208" y="-27593"/>
                                    </p:animMotion>
                                  </p:childTnLst>
                                </p:cTn>
                              </p:par>
                              <p:par>
                                <p:cTn id="60" presetID="42" presetClass="path" presetSubtype="0" accel="50000" decel="50000" fill="hold" grpId="1" nodeType="withEffect">
                                  <p:stCondLst>
                                    <p:cond delay="0"/>
                                  </p:stCondLst>
                                  <p:childTnLst>
                                    <p:animMotion origin="layout" path="M 2.91667E-6 2.22222E-6 L -0.00065 -0.82917 " pathEditMode="relative" rAng="0" ptsTypes="AA">
                                      <p:cBhvr>
                                        <p:cTn id="61" dur="2000" fill="hold"/>
                                        <p:tgtEl>
                                          <p:spTgt spid="15"/>
                                        </p:tgtEl>
                                        <p:attrNameLst>
                                          <p:attrName>ppt_x</p:attrName>
                                          <p:attrName>ppt_y</p:attrName>
                                        </p:attrNameLst>
                                      </p:cBhvr>
                                      <p:rCtr x="-39" y="-41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2" grpId="0" animBg="1"/>
      <p:bldP spid="2" grpId="1" animBg="1"/>
      <p:bldP spid="2" grpId="2" animBg="1"/>
      <p:bldP spid="3" grpId="0"/>
      <p:bldP spid="3" grpId="1"/>
      <p:bldP spid="14" grpId="0"/>
      <p:bldP spid="14" grpId="1"/>
      <p:bldP spid="14"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sp>
        <p:nvSpPr>
          <p:cNvPr id="2" name="Rectangle: Rounded Corners 1">
            <a:extLst>
              <a:ext uri="{FF2B5EF4-FFF2-40B4-BE49-F238E27FC236}">
                <a16:creationId xmlns:a16="http://schemas.microsoft.com/office/drawing/2014/main" id="{7226C79B-7AC2-9290-219D-4FB046ED9814}"/>
              </a:ext>
            </a:extLst>
          </p:cNvPr>
          <p:cNvSpPr/>
          <p:nvPr/>
        </p:nvSpPr>
        <p:spPr>
          <a:xfrm>
            <a:off x="4630057" y="-152400"/>
            <a:ext cx="2931886" cy="998220"/>
          </a:xfrm>
          <a:prstGeom prst="roundRect">
            <a:avLst/>
          </a:prstGeom>
          <a:solidFill>
            <a:srgbClr val="D00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BFB9ED0A-AC9B-5FC0-C588-C232BFE0A2A6}"/>
              </a:ext>
            </a:extLst>
          </p:cNvPr>
          <p:cNvSpPr txBox="1"/>
          <p:nvPr/>
        </p:nvSpPr>
        <p:spPr>
          <a:xfrm>
            <a:off x="4866348" y="234950"/>
            <a:ext cx="245932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1. KHÁI NIỆM</a:t>
            </a:r>
          </a:p>
        </p:txBody>
      </p:sp>
      <p:grpSp>
        <p:nvGrpSpPr>
          <p:cNvPr id="13" name="Group 12">
            <a:extLst>
              <a:ext uri="{FF2B5EF4-FFF2-40B4-BE49-F238E27FC236}">
                <a16:creationId xmlns:a16="http://schemas.microsoft.com/office/drawing/2014/main" id="{CE460AD7-DFCE-353B-DA7A-A5BC37A1553C}"/>
              </a:ext>
            </a:extLst>
          </p:cNvPr>
          <p:cNvGrpSpPr/>
          <p:nvPr/>
        </p:nvGrpSpPr>
        <p:grpSpPr>
          <a:xfrm>
            <a:off x="2120436" y="1548105"/>
            <a:ext cx="7951128" cy="970266"/>
            <a:chOff x="2902747" y="1050836"/>
            <a:chExt cx="7951128" cy="970266"/>
          </a:xfrm>
        </p:grpSpPr>
        <p:sp>
          <p:nvSpPr>
            <p:cNvPr id="5" name="TextBox 4">
              <a:extLst>
                <a:ext uri="{FF2B5EF4-FFF2-40B4-BE49-F238E27FC236}">
                  <a16:creationId xmlns:a16="http://schemas.microsoft.com/office/drawing/2014/main" id="{D79E926F-A8D2-6017-3099-7ACE7139FE06}"/>
                </a:ext>
              </a:extLst>
            </p:cNvPr>
            <p:cNvSpPr txBox="1"/>
            <p:nvPr/>
          </p:nvSpPr>
          <p:spPr>
            <a:xfrm>
              <a:off x="3600449" y="1050836"/>
              <a:ext cx="7253426" cy="970266"/>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Carboxylic acid </a:t>
              </a:r>
              <a:r>
                <a:rPr kumimoji="0" lang="en-US" sz="2400" b="0" i="0" u="none" strike="noStrike" kern="1200" cap="none" spc="0" normalizeH="0" baseline="0" noProof="0" dirty="0" err="1">
                  <a:ln>
                    <a:noFill/>
                  </a:ln>
                  <a:solidFill>
                    <a:prstClr val="black"/>
                  </a:solidFill>
                  <a:effectLst/>
                  <a:uLnTx/>
                  <a:uFillTx/>
                  <a:latin typeface="Arial"/>
                  <a:ea typeface="+mn-ea"/>
                  <a:cs typeface="+mn-cs"/>
                </a:rPr>
                <a:t>trong</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phân</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tử</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có</a:t>
              </a:r>
              <a:r>
                <a:rPr kumimoji="0" lang="en-US" sz="2400" b="0" i="0" u="none" strike="noStrike" kern="1200" cap="none" spc="0" normalizeH="0" baseline="0" noProof="0" dirty="0">
                  <a:ln>
                    <a:noFill/>
                  </a:ln>
                  <a:solidFill>
                    <a:prstClr val="black"/>
                  </a:solidFill>
                  <a:effectLst/>
                  <a:uLnTx/>
                  <a:uFillTx/>
                  <a:latin typeface="Arial"/>
                  <a:ea typeface="+mn-ea"/>
                  <a:cs typeface="+mn-cs"/>
                </a:rPr>
                <a:t> 1 </a:t>
              </a:r>
              <a:r>
                <a:rPr kumimoji="0" lang="en-US" sz="2400" b="0" i="0" u="none" strike="noStrike" kern="1200" cap="none" spc="0" normalizeH="0" baseline="0" noProof="0" dirty="0" err="1">
                  <a:ln>
                    <a:noFill/>
                  </a:ln>
                  <a:solidFill>
                    <a:prstClr val="black"/>
                  </a:solidFill>
                  <a:effectLst/>
                  <a:uLnTx/>
                  <a:uFillTx/>
                  <a:latin typeface="Arial"/>
                  <a:ea typeface="+mn-ea"/>
                  <a:cs typeface="+mn-cs"/>
                </a:rPr>
                <a:t>nhóm</a:t>
              </a:r>
              <a:r>
                <a:rPr kumimoji="0" lang="en-US" sz="2400" b="0" i="0" u="none" strike="noStrike" kern="1200" cap="none" spc="0" normalizeH="0" baseline="0" noProof="0" dirty="0">
                  <a:ln>
                    <a:noFill/>
                  </a:ln>
                  <a:solidFill>
                    <a:prstClr val="black"/>
                  </a:solidFill>
                  <a:effectLst/>
                  <a:uLnTx/>
                  <a:uFillTx/>
                  <a:latin typeface="Arial"/>
                  <a:ea typeface="+mn-ea"/>
                  <a:cs typeface="+mn-cs"/>
                </a:rPr>
                <a:t> –COOH </a:t>
              </a:r>
              <a:r>
                <a:rPr kumimoji="0" lang="en-US" sz="2400" b="0" i="0" u="none" strike="noStrike" kern="1200" cap="none" spc="0" normalizeH="0" baseline="0" noProof="0" dirty="0" err="1">
                  <a:ln>
                    <a:noFill/>
                  </a:ln>
                  <a:solidFill>
                    <a:prstClr val="black"/>
                  </a:solidFill>
                  <a:effectLst/>
                  <a:uLnTx/>
                  <a:uFillTx/>
                  <a:latin typeface="Arial"/>
                  <a:ea typeface="+mn-ea"/>
                  <a:cs typeface="+mn-cs"/>
                </a:rPr>
                <a:t>gọi</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là</a:t>
              </a:r>
              <a:r>
                <a:rPr kumimoji="0" lang="en-US" sz="2400" b="0" i="0" u="none" strike="noStrike" kern="1200" cap="none" spc="0" normalizeH="0" baseline="0" noProof="0" dirty="0">
                  <a:ln>
                    <a:noFill/>
                  </a:ln>
                  <a:solidFill>
                    <a:prstClr val="black"/>
                  </a:solidFill>
                  <a:effectLst/>
                  <a:uLnTx/>
                  <a:uFillTx/>
                  <a:latin typeface="Arial"/>
                  <a:ea typeface="+mn-ea"/>
                  <a:cs typeface="+mn-cs"/>
                </a:rPr>
                <a:t> monocarboxylic acid (acid </a:t>
              </a:r>
              <a:r>
                <a:rPr kumimoji="0" lang="en-US" sz="2400" b="0" i="0" u="none" strike="noStrike" kern="1200" cap="none" spc="0" normalizeH="0" baseline="0" noProof="0" dirty="0" err="1">
                  <a:ln>
                    <a:noFill/>
                  </a:ln>
                  <a:solidFill>
                    <a:prstClr val="black"/>
                  </a:solidFill>
                  <a:effectLst/>
                  <a:uLnTx/>
                  <a:uFillTx/>
                  <a:latin typeface="Arial"/>
                  <a:ea typeface="+mn-ea"/>
                  <a:cs typeface="+mn-cs"/>
                </a:rPr>
                <a:t>đơn</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chức</a:t>
              </a:r>
              <a:r>
                <a:rPr kumimoji="0" lang="en-US" sz="2400" b="0" i="0" u="none" strike="noStrike" kern="1200" cap="none" spc="0" normalizeH="0" baseline="0" noProof="0" dirty="0">
                  <a:ln>
                    <a:noFill/>
                  </a:ln>
                  <a:solidFill>
                    <a:prstClr val="black"/>
                  </a:solidFill>
                  <a:effectLst/>
                  <a:uLnTx/>
                  <a:uFillTx/>
                  <a:latin typeface="Arial"/>
                  <a:ea typeface="+mn-ea"/>
                  <a:cs typeface="+mn-cs"/>
                </a:rPr>
                <a:t>).</a:t>
              </a:r>
            </a:p>
          </p:txBody>
        </p:sp>
        <p:pic>
          <p:nvPicPr>
            <p:cNvPr id="8" name="Picture 7">
              <a:extLst>
                <a:ext uri="{FF2B5EF4-FFF2-40B4-BE49-F238E27FC236}">
                  <a16:creationId xmlns:a16="http://schemas.microsoft.com/office/drawing/2014/main" id="{20CB6740-4290-F89A-5A4C-4F4C1947A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747" y="1179195"/>
              <a:ext cx="659130" cy="659130"/>
            </a:xfrm>
            <a:prstGeom prst="rect">
              <a:avLst/>
            </a:prstGeom>
          </p:spPr>
        </p:pic>
      </p:grpSp>
      <p:sp>
        <p:nvSpPr>
          <p:cNvPr id="19" name="TextBox 18">
            <a:extLst>
              <a:ext uri="{FF2B5EF4-FFF2-40B4-BE49-F238E27FC236}">
                <a16:creationId xmlns:a16="http://schemas.microsoft.com/office/drawing/2014/main" id="{CB32BD86-EF12-D5D7-3312-E4BE4B9D526D}"/>
              </a:ext>
            </a:extLst>
          </p:cNvPr>
          <p:cNvSpPr txBox="1"/>
          <p:nvPr/>
        </p:nvSpPr>
        <p:spPr>
          <a:xfrm>
            <a:off x="4226295" y="3069162"/>
            <a:ext cx="4437112" cy="1292662"/>
          </a:xfrm>
          <a:prstGeom prst="rect">
            <a:avLst/>
          </a:prstGeom>
          <a:noFill/>
        </p:spPr>
        <p:txBody>
          <a:bodyPr wrap="none" lIns="0" tIns="0" rIns="0" bIns="0" rtlCol="0">
            <a:spAutoFit/>
          </a:bodyPr>
          <a:lstStyle/>
          <a:p>
            <a:pPr algn="l"/>
            <a:r>
              <a:rPr lang="en-US" sz="2800" dirty="0"/>
              <a:t>C</a:t>
            </a:r>
            <a:r>
              <a:rPr lang="en-US" sz="2800" baseline="-25000" dirty="0"/>
              <a:t>2</a:t>
            </a:r>
            <a:r>
              <a:rPr lang="en-US" sz="2800" dirty="0"/>
              <a:t>H</a:t>
            </a:r>
            <a:r>
              <a:rPr lang="en-US" sz="2800" baseline="-25000" dirty="0"/>
              <a:t>5</a:t>
            </a:r>
            <a:r>
              <a:rPr lang="en-US" sz="2800" b="1" dirty="0">
                <a:solidFill>
                  <a:srgbClr val="FF0000"/>
                </a:solidFill>
              </a:rPr>
              <a:t>COOH</a:t>
            </a:r>
            <a:r>
              <a:rPr lang="en-US" sz="2800" dirty="0"/>
              <a:t>: propionic acid</a:t>
            </a:r>
          </a:p>
          <a:p>
            <a:pPr algn="l"/>
            <a:r>
              <a:rPr lang="en-US" sz="2800" dirty="0"/>
              <a:t>CH</a:t>
            </a:r>
            <a:r>
              <a:rPr lang="en-US" sz="2800" baseline="-25000" dirty="0"/>
              <a:t>2</a:t>
            </a:r>
            <a:r>
              <a:rPr lang="en-US" sz="2800" dirty="0"/>
              <a:t>=CH</a:t>
            </a:r>
            <a:r>
              <a:rPr lang="en-US" sz="2800" b="1" dirty="0">
                <a:solidFill>
                  <a:srgbClr val="FF0000"/>
                </a:solidFill>
              </a:rPr>
              <a:t>COOH</a:t>
            </a:r>
            <a:r>
              <a:rPr lang="en-US" sz="2800" dirty="0"/>
              <a:t>: acrylic acid</a:t>
            </a:r>
          </a:p>
          <a:p>
            <a:pPr algn="l"/>
            <a:endParaRPr lang="en-US" sz="2800" dirty="0"/>
          </a:p>
        </p:txBody>
      </p:sp>
      <p:pic>
        <p:nvPicPr>
          <p:cNvPr id="3074" name="Picture 2">
            <a:extLst>
              <a:ext uri="{FF2B5EF4-FFF2-40B4-BE49-F238E27FC236}">
                <a16:creationId xmlns:a16="http://schemas.microsoft.com/office/drawing/2014/main" id="{AAEA155E-95AF-50E0-0C9A-3C7BA14261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9083" y="4124186"/>
            <a:ext cx="2754583" cy="146069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52162C76-ED02-1C97-8209-D452180F1C7C}"/>
              </a:ext>
            </a:extLst>
          </p:cNvPr>
          <p:cNvSpPr/>
          <p:nvPr/>
        </p:nvSpPr>
        <p:spPr>
          <a:xfrm>
            <a:off x="5743858" y="3973067"/>
            <a:ext cx="1401985" cy="548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FF0000"/>
                </a:solidFill>
              </a:rPr>
              <a:t>COOH</a:t>
            </a:r>
          </a:p>
        </p:txBody>
      </p:sp>
      <p:sp>
        <p:nvSpPr>
          <p:cNvPr id="21" name="TextBox 20">
            <a:extLst>
              <a:ext uri="{FF2B5EF4-FFF2-40B4-BE49-F238E27FC236}">
                <a16:creationId xmlns:a16="http://schemas.microsoft.com/office/drawing/2014/main" id="{A66B7D1E-37C4-994F-7B4E-EAD55D0FA422}"/>
              </a:ext>
            </a:extLst>
          </p:cNvPr>
          <p:cNvSpPr txBox="1"/>
          <p:nvPr/>
        </p:nvSpPr>
        <p:spPr>
          <a:xfrm>
            <a:off x="6677494" y="5094451"/>
            <a:ext cx="2099934" cy="430887"/>
          </a:xfrm>
          <a:prstGeom prst="rect">
            <a:avLst/>
          </a:prstGeom>
          <a:noFill/>
        </p:spPr>
        <p:txBody>
          <a:bodyPr wrap="none" lIns="0" tIns="0" rIns="0" bIns="0" rtlCol="0">
            <a:spAutoFit/>
          </a:bodyPr>
          <a:lstStyle/>
          <a:p>
            <a:pPr algn="l"/>
            <a:r>
              <a:rPr lang="en-US" sz="2800" dirty="0"/>
              <a:t>:benzoic acid</a:t>
            </a:r>
          </a:p>
        </p:txBody>
      </p:sp>
    </p:spTree>
    <p:extLst>
      <p:ext uri="{BB962C8B-B14F-4D97-AF65-F5344CB8AC3E}">
        <p14:creationId xmlns:p14="http://schemas.microsoft.com/office/powerpoint/2010/main" val="427914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sp>
        <p:nvSpPr>
          <p:cNvPr id="2" name="Rectangle: Rounded Corners 1">
            <a:extLst>
              <a:ext uri="{FF2B5EF4-FFF2-40B4-BE49-F238E27FC236}">
                <a16:creationId xmlns:a16="http://schemas.microsoft.com/office/drawing/2014/main" id="{7226C79B-7AC2-9290-219D-4FB046ED9814}"/>
              </a:ext>
            </a:extLst>
          </p:cNvPr>
          <p:cNvSpPr/>
          <p:nvPr/>
        </p:nvSpPr>
        <p:spPr>
          <a:xfrm>
            <a:off x="4630057" y="-152400"/>
            <a:ext cx="2931886" cy="998220"/>
          </a:xfrm>
          <a:prstGeom prst="roundRect">
            <a:avLst/>
          </a:prstGeom>
          <a:solidFill>
            <a:srgbClr val="D00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BFB9ED0A-AC9B-5FC0-C588-C232BFE0A2A6}"/>
              </a:ext>
            </a:extLst>
          </p:cNvPr>
          <p:cNvSpPr txBox="1"/>
          <p:nvPr/>
        </p:nvSpPr>
        <p:spPr>
          <a:xfrm>
            <a:off x="4866348" y="234950"/>
            <a:ext cx="245932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1. KHÁI NIỆM</a:t>
            </a:r>
          </a:p>
        </p:txBody>
      </p:sp>
      <p:grpSp>
        <p:nvGrpSpPr>
          <p:cNvPr id="13" name="Group 12">
            <a:extLst>
              <a:ext uri="{FF2B5EF4-FFF2-40B4-BE49-F238E27FC236}">
                <a16:creationId xmlns:a16="http://schemas.microsoft.com/office/drawing/2014/main" id="{CE460AD7-DFCE-353B-DA7A-A5BC37A1553C}"/>
              </a:ext>
            </a:extLst>
          </p:cNvPr>
          <p:cNvGrpSpPr/>
          <p:nvPr/>
        </p:nvGrpSpPr>
        <p:grpSpPr>
          <a:xfrm>
            <a:off x="2069844" y="1602817"/>
            <a:ext cx="8052310" cy="970266"/>
            <a:chOff x="2902747" y="1050836"/>
            <a:chExt cx="8052310" cy="970266"/>
          </a:xfrm>
        </p:grpSpPr>
        <p:sp>
          <p:nvSpPr>
            <p:cNvPr id="5" name="TextBox 4">
              <a:extLst>
                <a:ext uri="{FF2B5EF4-FFF2-40B4-BE49-F238E27FC236}">
                  <a16:creationId xmlns:a16="http://schemas.microsoft.com/office/drawing/2014/main" id="{D79E926F-A8D2-6017-3099-7ACE7139FE06}"/>
                </a:ext>
              </a:extLst>
            </p:cNvPr>
            <p:cNvSpPr txBox="1"/>
            <p:nvPr/>
          </p:nvSpPr>
          <p:spPr>
            <a:xfrm>
              <a:off x="3600449" y="1050836"/>
              <a:ext cx="7354608" cy="970266"/>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Carboxylic acid </a:t>
              </a:r>
              <a:r>
                <a:rPr kumimoji="0" lang="en-US" sz="2400" b="0" i="0" u="none" strike="noStrike" kern="1200" cap="none" spc="0" normalizeH="0" baseline="0" noProof="0" dirty="0" err="1">
                  <a:ln>
                    <a:noFill/>
                  </a:ln>
                  <a:solidFill>
                    <a:prstClr val="black"/>
                  </a:solidFill>
                  <a:effectLst/>
                  <a:uLnTx/>
                  <a:uFillTx/>
                  <a:latin typeface="Arial"/>
                  <a:ea typeface="+mn-ea"/>
                  <a:cs typeface="+mn-cs"/>
                </a:rPr>
                <a:t>trong</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phân</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tử</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có</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từ</a:t>
              </a:r>
              <a:r>
                <a:rPr kumimoji="0" lang="en-US" sz="2400" b="0" i="0" u="none" strike="noStrike" kern="1200" cap="none" spc="0" normalizeH="0" baseline="0" noProof="0" dirty="0">
                  <a:ln>
                    <a:noFill/>
                  </a:ln>
                  <a:solidFill>
                    <a:prstClr val="black"/>
                  </a:solidFill>
                  <a:effectLst/>
                  <a:uLnTx/>
                  <a:uFillTx/>
                  <a:latin typeface="Arial"/>
                  <a:ea typeface="+mn-ea"/>
                  <a:cs typeface="+mn-cs"/>
                </a:rPr>
                <a:t> 2 </a:t>
              </a:r>
              <a:r>
                <a:rPr kumimoji="0" lang="en-US" sz="2400" b="0" i="0" u="none" strike="noStrike" kern="1200" cap="none" spc="0" normalizeH="0" baseline="0" noProof="0" dirty="0" err="1">
                  <a:ln>
                    <a:noFill/>
                  </a:ln>
                  <a:solidFill>
                    <a:prstClr val="black"/>
                  </a:solidFill>
                  <a:effectLst/>
                  <a:uLnTx/>
                  <a:uFillTx/>
                  <a:latin typeface="Arial"/>
                  <a:ea typeface="+mn-ea"/>
                  <a:cs typeface="+mn-cs"/>
                </a:rPr>
                <a:t>nhóm</a:t>
              </a:r>
              <a:r>
                <a:rPr kumimoji="0" lang="en-US" sz="2400" b="0" i="0" u="none" strike="noStrike" kern="1200" cap="none" spc="0" normalizeH="0" baseline="0" noProof="0" dirty="0">
                  <a:ln>
                    <a:noFill/>
                  </a:ln>
                  <a:solidFill>
                    <a:prstClr val="black"/>
                  </a:solidFill>
                  <a:effectLst/>
                  <a:uLnTx/>
                  <a:uFillTx/>
                  <a:latin typeface="Arial"/>
                  <a:ea typeface="+mn-ea"/>
                  <a:cs typeface="+mn-cs"/>
                </a:rPr>
                <a:t> –COOH </a:t>
              </a:r>
              <a:r>
                <a:rPr kumimoji="0" lang="en-US" sz="2400" b="0" i="0" u="none" strike="noStrike" kern="1200" cap="none" spc="0" normalizeH="0" baseline="0" noProof="0" dirty="0" err="1">
                  <a:ln>
                    <a:noFill/>
                  </a:ln>
                  <a:solidFill>
                    <a:prstClr val="black"/>
                  </a:solidFill>
                  <a:effectLst/>
                  <a:uLnTx/>
                  <a:uFillTx/>
                  <a:latin typeface="Arial"/>
                  <a:ea typeface="+mn-ea"/>
                  <a:cs typeface="+mn-cs"/>
                </a:rPr>
                <a:t>gọi</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là</a:t>
              </a:r>
              <a:r>
                <a:rPr kumimoji="0" lang="en-US" sz="2400" b="0" i="0" u="none" strike="noStrike" kern="1200" cap="none" spc="0" normalizeH="0" baseline="0" noProof="0" dirty="0">
                  <a:ln>
                    <a:noFill/>
                  </a:ln>
                  <a:solidFill>
                    <a:prstClr val="black"/>
                  </a:solidFill>
                  <a:effectLst/>
                  <a:uLnTx/>
                  <a:uFillTx/>
                  <a:latin typeface="Arial"/>
                  <a:ea typeface="+mn-ea"/>
                  <a:cs typeface="+mn-cs"/>
                </a:rPr>
                <a:t> acid </a:t>
              </a:r>
              <a:r>
                <a:rPr kumimoji="0" lang="en-US" sz="2400" b="0" i="0" u="none" strike="noStrike" kern="1200" cap="none" spc="0" normalizeH="0" baseline="0" noProof="0" dirty="0" err="1">
                  <a:ln>
                    <a:noFill/>
                  </a:ln>
                  <a:solidFill>
                    <a:prstClr val="black"/>
                  </a:solidFill>
                  <a:effectLst/>
                  <a:uLnTx/>
                  <a:uFillTx/>
                  <a:latin typeface="Arial"/>
                  <a:ea typeface="+mn-ea"/>
                  <a:cs typeface="+mn-cs"/>
                </a:rPr>
                <a:t>hữu</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cơ</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đa</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chức</a:t>
              </a:r>
              <a:r>
                <a:rPr kumimoji="0" lang="en-US" sz="2400" b="0" i="0" u="none" strike="noStrike" kern="1200" cap="none" spc="0" normalizeH="0" baseline="0" noProof="0" dirty="0">
                  <a:ln>
                    <a:noFill/>
                  </a:ln>
                  <a:solidFill>
                    <a:prstClr val="black"/>
                  </a:solidFill>
                  <a:effectLst/>
                  <a:uLnTx/>
                  <a:uFillTx/>
                  <a:latin typeface="Arial"/>
                  <a:ea typeface="+mn-ea"/>
                  <a:cs typeface="+mn-cs"/>
                </a:rPr>
                <a:t>.</a:t>
              </a:r>
            </a:p>
          </p:txBody>
        </p:sp>
        <p:pic>
          <p:nvPicPr>
            <p:cNvPr id="8" name="Picture 7">
              <a:extLst>
                <a:ext uri="{FF2B5EF4-FFF2-40B4-BE49-F238E27FC236}">
                  <a16:creationId xmlns:a16="http://schemas.microsoft.com/office/drawing/2014/main" id="{20CB6740-4290-F89A-5A4C-4F4C1947A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747" y="1179195"/>
              <a:ext cx="659130" cy="659130"/>
            </a:xfrm>
            <a:prstGeom prst="rect">
              <a:avLst/>
            </a:prstGeom>
          </p:spPr>
        </p:pic>
      </p:grpSp>
      <p:sp>
        <p:nvSpPr>
          <p:cNvPr id="19" name="TextBox 18">
            <a:extLst>
              <a:ext uri="{FF2B5EF4-FFF2-40B4-BE49-F238E27FC236}">
                <a16:creationId xmlns:a16="http://schemas.microsoft.com/office/drawing/2014/main" id="{CB32BD86-EF12-D5D7-3312-E4BE4B9D526D}"/>
              </a:ext>
            </a:extLst>
          </p:cNvPr>
          <p:cNvSpPr txBox="1"/>
          <p:nvPr/>
        </p:nvSpPr>
        <p:spPr>
          <a:xfrm>
            <a:off x="3472685" y="3314126"/>
            <a:ext cx="5246629" cy="861774"/>
          </a:xfrm>
          <a:prstGeom prst="rect">
            <a:avLst/>
          </a:prstGeom>
          <a:noFill/>
        </p:spPr>
        <p:txBody>
          <a:bodyPr wrap="none" lIns="0" tIns="0" rIns="0" bIns="0" rtlCol="0">
            <a:spAutoFit/>
          </a:bodyPr>
          <a:lstStyle/>
          <a:p>
            <a:pPr algn="l"/>
            <a:r>
              <a:rPr lang="en-US" sz="2800" b="1" dirty="0">
                <a:solidFill>
                  <a:srgbClr val="FF0000"/>
                </a:solidFill>
              </a:rPr>
              <a:t>HOOC</a:t>
            </a:r>
            <a:r>
              <a:rPr lang="en-US" sz="2800" dirty="0"/>
              <a:t>-CH</a:t>
            </a:r>
            <a:r>
              <a:rPr lang="en-US" sz="2800" baseline="-25000" dirty="0"/>
              <a:t>2</a:t>
            </a:r>
            <a:r>
              <a:rPr lang="en-US" sz="2800" dirty="0"/>
              <a:t>-</a:t>
            </a:r>
            <a:r>
              <a:rPr lang="en-US" sz="2800" b="1" dirty="0">
                <a:solidFill>
                  <a:srgbClr val="FF0000"/>
                </a:solidFill>
              </a:rPr>
              <a:t>COOH</a:t>
            </a:r>
            <a:r>
              <a:rPr lang="en-US" sz="2800" dirty="0"/>
              <a:t>: malonic acid</a:t>
            </a:r>
          </a:p>
          <a:p>
            <a:pPr algn="l"/>
            <a:endParaRPr lang="en-US" sz="2800" dirty="0"/>
          </a:p>
        </p:txBody>
      </p:sp>
      <p:pic>
        <p:nvPicPr>
          <p:cNvPr id="6" name="Picture 12">
            <a:extLst>
              <a:ext uri="{FF2B5EF4-FFF2-40B4-BE49-F238E27FC236}">
                <a16:creationId xmlns:a16="http://schemas.microsoft.com/office/drawing/2014/main" id="{3B849C77-2A76-73E1-C60D-16657903C8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5380" y="4086859"/>
            <a:ext cx="4076700" cy="15908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0D4217-6BB6-32EE-C79C-315CD8FA86D2}"/>
              </a:ext>
            </a:extLst>
          </p:cNvPr>
          <p:cNvSpPr txBox="1"/>
          <p:nvPr/>
        </p:nvSpPr>
        <p:spPr>
          <a:xfrm>
            <a:off x="6027540" y="4820138"/>
            <a:ext cx="4384214" cy="369332"/>
          </a:xfrm>
          <a:prstGeom prst="rect">
            <a:avLst/>
          </a:prstGeom>
          <a:noFill/>
        </p:spPr>
        <p:txBody>
          <a:bodyPr wrap="none" lIns="0" tIns="0" rIns="0" bIns="0" rtlCol="0">
            <a:spAutoFit/>
          </a:bodyPr>
          <a:lstStyle/>
          <a:p>
            <a:pPr algn="ctr"/>
            <a:r>
              <a:rPr lang="en-US" sz="2400" dirty="0"/>
              <a:t>:propane-1,2,3-tricarboxylic acid</a:t>
            </a:r>
          </a:p>
        </p:txBody>
      </p:sp>
    </p:spTree>
    <p:extLst>
      <p:ext uri="{BB962C8B-B14F-4D97-AF65-F5344CB8AC3E}">
        <p14:creationId xmlns:p14="http://schemas.microsoft.com/office/powerpoint/2010/main" val="2163365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sp>
        <p:nvSpPr>
          <p:cNvPr id="2" name="Rectangle: Rounded Corners 1">
            <a:extLst>
              <a:ext uri="{FF2B5EF4-FFF2-40B4-BE49-F238E27FC236}">
                <a16:creationId xmlns:a16="http://schemas.microsoft.com/office/drawing/2014/main" id="{7226C79B-7AC2-9290-219D-4FB046ED9814}"/>
              </a:ext>
            </a:extLst>
          </p:cNvPr>
          <p:cNvSpPr/>
          <p:nvPr/>
        </p:nvSpPr>
        <p:spPr>
          <a:xfrm>
            <a:off x="4630057" y="-152400"/>
            <a:ext cx="2931886" cy="998220"/>
          </a:xfrm>
          <a:prstGeom prst="roundRect">
            <a:avLst/>
          </a:prstGeom>
          <a:solidFill>
            <a:srgbClr val="D00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BFB9ED0A-AC9B-5FC0-C588-C232BFE0A2A6}"/>
              </a:ext>
            </a:extLst>
          </p:cNvPr>
          <p:cNvSpPr txBox="1"/>
          <p:nvPr/>
        </p:nvSpPr>
        <p:spPr>
          <a:xfrm>
            <a:off x="4866348" y="234950"/>
            <a:ext cx="245932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1. KHÁI NIỆM</a:t>
            </a:r>
          </a:p>
        </p:txBody>
      </p:sp>
      <p:grpSp>
        <p:nvGrpSpPr>
          <p:cNvPr id="11" name="Group 10">
            <a:extLst>
              <a:ext uri="{FF2B5EF4-FFF2-40B4-BE49-F238E27FC236}">
                <a16:creationId xmlns:a16="http://schemas.microsoft.com/office/drawing/2014/main" id="{3AC38851-1EA8-0C3E-7A12-B9E82C6B8F58}"/>
              </a:ext>
            </a:extLst>
          </p:cNvPr>
          <p:cNvGrpSpPr/>
          <p:nvPr/>
        </p:nvGrpSpPr>
        <p:grpSpPr>
          <a:xfrm>
            <a:off x="1443554" y="3626385"/>
            <a:ext cx="9304892" cy="1847117"/>
            <a:chOff x="1815388" y="5067299"/>
            <a:chExt cx="9304892" cy="1847117"/>
          </a:xfrm>
        </p:grpSpPr>
        <p:sp>
          <p:nvSpPr>
            <p:cNvPr id="10" name="Rectangle: Rounded Corners 9">
              <a:extLst>
                <a:ext uri="{FF2B5EF4-FFF2-40B4-BE49-F238E27FC236}">
                  <a16:creationId xmlns:a16="http://schemas.microsoft.com/office/drawing/2014/main" id="{560010AE-6E61-110E-4A08-39E8763160F0}"/>
                </a:ext>
              </a:extLst>
            </p:cNvPr>
            <p:cNvSpPr/>
            <p:nvPr/>
          </p:nvSpPr>
          <p:spPr>
            <a:xfrm>
              <a:off x="1815388" y="5067299"/>
              <a:ext cx="9304891" cy="1847117"/>
            </a:xfrm>
            <a:prstGeom prst="roundRect">
              <a:avLst/>
            </a:prstGeom>
            <a:solidFill>
              <a:srgbClr val="FFFFAB"/>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545C484B-84F1-A67E-0007-A053AA25B04E}"/>
                </a:ext>
              </a:extLst>
            </p:cNvPr>
            <p:cNvSpPr txBox="1"/>
            <p:nvPr/>
          </p:nvSpPr>
          <p:spPr>
            <a:xfrm>
              <a:off x="1876349" y="5165935"/>
              <a:ext cx="9243931" cy="1654427"/>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Acetic acid </a:t>
              </a:r>
              <a:r>
                <a:rPr kumimoji="0" lang="en-US" sz="2800" b="0" i="0" u="none" strike="noStrike" kern="1200" cap="none" spc="0" normalizeH="0" baseline="0" noProof="0" dirty="0" err="1">
                  <a:ln>
                    <a:noFill/>
                  </a:ln>
                  <a:solidFill>
                    <a:prstClr val="black"/>
                  </a:solidFill>
                  <a:effectLst/>
                  <a:uLnTx/>
                  <a:uFillTx/>
                  <a:latin typeface="Arial"/>
                  <a:ea typeface="+mn-ea"/>
                  <a:cs typeface="+mn-cs"/>
                </a:rPr>
                <a:t>là</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một</a:t>
              </a:r>
              <a:r>
                <a:rPr kumimoji="0" lang="en-US" sz="2800" b="0" i="0" u="none" strike="noStrike" kern="1200" cap="none" spc="0" normalizeH="0" baseline="0" noProof="0" dirty="0">
                  <a:ln>
                    <a:noFill/>
                  </a:ln>
                  <a:solidFill>
                    <a:prstClr val="black"/>
                  </a:solidFill>
                  <a:effectLst/>
                  <a:uLnTx/>
                  <a:uFillTx/>
                  <a:latin typeface="Arial"/>
                  <a:ea typeface="+mn-ea"/>
                  <a:cs typeface="+mn-cs"/>
                </a:rPr>
                <a:t> acid </a:t>
              </a:r>
              <a:r>
                <a:rPr kumimoji="0" lang="en-US" sz="2800" b="0" i="0" u="none" strike="noStrike" kern="1200" cap="none" spc="0" normalizeH="0" baseline="0" noProof="0" dirty="0" err="1">
                  <a:ln>
                    <a:noFill/>
                  </a:ln>
                  <a:solidFill>
                    <a:prstClr val="black"/>
                  </a:solidFill>
                  <a:effectLst/>
                  <a:uLnTx/>
                  <a:uFillTx/>
                  <a:latin typeface="Arial"/>
                  <a:ea typeface="+mn-ea"/>
                  <a:cs typeface="+mn-cs"/>
                </a:rPr>
                <a:t>trong</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dãy</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đồng</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đẳng</a:t>
              </a:r>
              <a:r>
                <a:rPr kumimoji="0" lang="en-US" sz="2800" b="0" i="0" u="none" strike="noStrike" kern="1200" cap="none" spc="0" normalizeH="0" baseline="0" noProof="0" dirty="0">
                  <a:ln>
                    <a:noFill/>
                  </a:ln>
                  <a:solidFill>
                    <a:prstClr val="black"/>
                  </a:solidFill>
                  <a:effectLst/>
                  <a:uLnTx/>
                  <a:uFillTx/>
                  <a:latin typeface="Arial"/>
                  <a:ea typeface="+mn-ea"/>
                  <a:cs typeface="+mn-cs"/>
                </a:rPr>
                <a:t> carboxylic acid no, </a:t>
              </a:r>
              <a:r>
                <a:rPr kumimoji="0" lang="en-US" sz="2800" b="0" i="0" u="none" strike="noStrike" kern="1200" cap="none" spc="0" normalizeH="0" baseline="0" noProof="0" dirty="0" err="1">
                  <a:ln>
                    <a:noFill/>
                  </a:ln>
                  <a:solidFill>
                    <a:prstClr val="black"/>
                  </a:solidFill>
                  <a:effectLst/>
                  <a:uLnTx/>
                  <a:uFillTx/>
                  <a:latin typeface="Arial"/>
                  <a:ea typeface="+mn-ea"/>
                  <a:cs typeface="+mn-cs"/>
                </a:rPr>
                <a:t>đơn</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chức</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mạch</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hở</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có</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công</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thức</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chung</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là</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1" i="0" u="none" strike="noStrike" kern="1200" cap="none" spc="0" normalizeH="0" baseline="0" noProof="0" dirty="0">
                  <a:ln>
                    <a:noFill/>
                  </a:ln>
                  <a:solidFill>
                    <a:srgbClr val="ED5565">
                      <a:lumMod val="75000"/>
                    </a:srgbClr>
                  </a:solidFill>
                  <a:effectLst/>
                  <a:uLnTx/>
                  <a:uFillTx/>
                  <a:latin typeface="Arial"/>
                  <a:ea typeface="+mn-ea"/>
                  <a:cs typeface="+mn-cs"/>
                </a:rPr>
                <a:t>C</a:t>
              </a:r>
              <a:r>
                <a:rPr kumimoji="0" lang="en-US" sz="2800" b="1" i="0" u="none" strike="noStrike" kern="1200" cap="none" spc="0" normalizeH="0" baseline="-25000" noProof="0" dirty="0">
                  <a:ln>
                    <a:noFill/>
                  </a:ln>
                  <a:solidFill>
                    <a:srgbClr val="ED5565">
                      <a:lumMod val="75000"/>
                    </a:srgbClr>
                  </a:solidFill>
                  <a:effectLst/>
                  <a:uLnTx/>
                  <a:uFillTx/>
                  <a:latin typeface="Arial"/>
                  <a:ea typeface="+mn-ea"/>
                  <a:cs typeface="+mn-cs"/>
                </a:rPr>
                <a:t>n</a:t>
              </a:r>
              <a:r>
                <a:rPr kumimoji="0" lang="en-US" sz="2800" b="1" i="0" u="none" strike="noStrike" kern="1200" cap="none" spc="0" normalizeH="0" baseline="0" noProof="0" dirty="0">
                  <a:ln>
                    <a:noFill/>
                  </a:ln>
                  <a:solidFill>
                    <a:srgbClr val="ED5565">
                      <a:lumMod val="75000"/>
                    </a:srgbClr>
                  </a:solidFill>
                  <a:effectLst/>
                  <a:uLnTx/>
                  <a:uFillTx/>
                  <a:latin typeface="Arial"/>
                  <a:ea typeface="+mn-ea"/>
                  <a:cs typeface="+mn-cs"/>
                </a:rPr>
                <a:t>H</a:t>
              </a:r>
              <a:r>
                <a:rPr kumimoji="0" lang="en-US" sz="2800" b="1" i="0" u="none" strike="noStrike" kern="1200" cap="none" spc="0" normalizeH="0" baseline="-25000" noProof="0" dirty="0">
                  <a:ln>
                    <a:noFill/>
                  </a:ln>
                  <a:solidFill>
                    <a:srgbClr val="ED5565">
                      <a:lumMod val="75000"/>
                    </a:srgbClr>
                  </a:solidFill>
                  <a:effectLst/>
                  <a:uLnTx/>
                  <a:uFillTx/>
                  <a:latin typeface="Arial"/>
                  <a:ea typeface="+mn-ea"/>
                  <a:cs typeface="+mn-cs"/>
                </a:rPr>
                <a:t>2n+1</a:t>
              </a:r>
              <a:r>
                <a:rPr kumimoji="0" lang="en-US" sz="2800" b="1" i="0" u="none" strike="noStrike" kern="1200" cap="none" spc="0" normalizeH="0" baseline="0" noProof="0" dirty="0">
                  <a:ln>
                    <a:noFill/>
                  </a:ln>
                  <a:solidFill>
                    <a:srgbClr val="ED5565">
                      <a:lumMod val="75000"/>
                    </a:srgbClr>
                  </a:solidFill>
                  <a:effectLst/>
                  <a:uLnTx/>
                  <a:uFillTx/>
                  <a:latin typeface="Arial"/>
                  <a:ea typeface="+mn-ea"/>
                  <a:cs typeface="+mn-cs"/>
                </a:rPr>
                <a:t>COOH </a:t>
              </a:r>
              <a:r>
                <a:rPr kumimoji="0" lang="en-US" sz="2800" b="0" i="0" u="none" strike="noStrike" kern="1200" cap="none" spc="0" normalizeH="0" baseline="0" noProof="0" dirty="0">
                  <a:ln>
                    <a:noFill/>
                  </a:ln>
                  <a:solidFill>
                    <a:prstClr val="black"/>
                  </a:solidFill>
                  <a:effectLst/>
                  <a:uLnTx/>
                  <a:uFillTx/>
                  <a:latin typeface="Arial"/>
                  <a:ea typeface="+mn-ea"/>
                  <a:cs typeface="+mn-cs"/>
                </a:rPr>
                <a:t>(n </a:t>
              </a:r>
              <a:r>
                <a:rPr kumimoji="0" lang="en-US" sz="2800" b="0" i="0" u="none" strike="noStrike" kern="1200" cap="none" spc="0" normalizeH="0" baseline="0" noProof="0" dirty="0">
                  <a:ln>
                    <a:noFill/>
                  </a:ln>
                  <a:solidFill>
                    <a:prstClr val="black"/>
                  </a:solidFill>
                  <a:effectLst/>
                  <a:uLnTx/>
                  <a:uFillTx/>
                  <a:latin typeface="Arial"/>
                  <a:ea typeface="+mn-ea"/>
                  <a:cs typeface="+mn-cs"/>
                  <a:sym typeface="Symbol" panose="05050102010706020507" pitchFamily="18" charset="2"/>
                </a:rPr>
                <a:t> 0).</a:t>
              </a:r>
              <a:endParaRPr kumimoji="0" lang="en-US" sz="2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3" name="Group 12">
            <a:extLst>
              <a:ext uri="{FF2B5EF4-FFF2-40B4-BE49-F238E27FC236}">
                <a16:creationId xmlns:a16="http://schemas.microsoft.com/office/drawing/2014/main" id="{CE460AD7-DFCE-353B-DA7A-A5BC37A1553C}"/>
              </a:ext>
            </a:extLst>
          </p:cNvPr>
          <p:cNvGrpSpPr/>
          <p:nvPr/>
        </p:nvGrpSpPr>
        <p:grpSpPr>
          <a:xfrm>
            <a:off x="1402520" y="2039441"/>
            <a:ext cx="9386959" cy="970266"/>
            <a:chOff x="2902747" y="1050836"/>
            <a:chExt cx="9386959" cy="970266"/>
          </a:xfrm>
        </p:grpSpPr>
        <p:sp>
          <p:nvSpPr>
            <p:cNvPr id="5" name="TextBox 4">
              <a:extLst>
                <a:ext uri="{FF2B5EF4-FFF2-40B4-BE49-F238E27FC236}">
                  <a16:creationId xmlns:a16="http://schemas.microsoft.com/office/drawing/2014/main" id="{D79E926F-A8D2-6017-3099-7ACE7139FE06}"/>
                </a:ext>
              </a:extLst>
            </p:cNvPr>
            <p:cNvSpPr txBox="1"/>
            <p:nvPr/>
          </p:nvSpPr>
          <p:spPr>
            <a:xfrm>
              <a:off x="3600449" y="1050836"/>
              <a:ext cx="8689257" cy="970266"/>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Formic acid (HCOOH), acetic acid (CH</a:t>
              </a:r>
              <a:r>
                <a:rPr kumimoji="0" lang="en-US" sz="2400" b="0" i="0" u="none" strike="noStrike" kern="1200" cap="none" spc="0" normalizeH="0" baseline="-25000" noProof="0" dirty="0">
                  <a:ln>
                    <a:noFill/>
                  </a:ln>
                  <a:solidFill>
                    <a:prstClr val="black"/>
                  </a:solidFill>
                  <a:effectLst/>
                  <a:uLnTx/>
                  <a:uFillTx/>
                  <a:latin typeface="Arial"/>
                  <a:ea typeface="+mn-ea"/>
                  <a:cs typeface="+mn-cs"/>
                </a:rPr>
                <a:t>3</a:t>
              </a:r>
              <a:r>
                <a:rPr kumimoji="0" lang="en-US" sz="2400" b="0" i="0" u="none" strike="noStrike" kern="1200" cap="none" spc="0" normalizeH="0" noProof="0" dirty="0">
                  <a:ln>
                    <a:noFill/>
                  </a:ln>
                  <a:solidFill>
                    <a:prstClr val="black"/>
                  </a:solidFill>
                  <a:effectLst/>
                  <a:uLnTx/>
                  <a:uFillTx/>
                  <a:latin typeface="Arial"/>
                  <a:ea typeface="+mn-ea"/>
                  <a:cs typeface="+mn-cs"/>
                </a:rPr>
                <a:t>COOH), </a:t>
              </a:r>
              <a:r>
                <a:rPr kumimoji="0" lang="en-US" sz="2400" b="0" i="0" u="none" strike="noStrike" kern="1200" cap="none" spc="0" normalizeH="0" noProof="0" dirty="0" err="1">
                  <a:ln>
                    <a:noFill/>
                  </a:ln>
                  <a:solidFill>
                    <a:prstClr val="black"/>
                  </a:solidFill>
                  <a:effectLst/>
                  <a:uLnTx/>
                  <a:uFillTx/>
                  <a:latin typeface="Arial"/>
                  <a:ea typeface="+mn-ea"/>
                  <a:cs typeface="+mn-cs"/>
                </a:rPr>
                <a:t>propioni</a:t>
              </a:r>
              <a:r>
                <a:rPr lang="en-US" sz="2400" dirty="0">
                  <a:solidFill>
                    <a:prstClr val="black"/>
                  </a:solidFill>
                  <a:latin typeface="Arial"/>
                </a:rPr>
                <a:t>c acid (C</a:t>
              </a:r>
              <a:r>
                <a:rPr lang="en-US" sz="2400" baseline="-25000" dirty="0">
                  <a:solidFill>
                    <a:prstClr val="black"/>
                  </a:solidFill>
                  <a:latin typeface="Arial"/>
                </a:rPr>
                <a:t>2</a:t>
              </a:r>
              <a:r>
                <a:rPr lang="en-US" sz="2400" dirty="0">
                  <a:solidFill>
                    <a:prstClr val="black"/>
                  </a:solidFill>
                  <a:latin typeface="Arial"/>
                </a:rPr>
                <a:t>H</a:t>
              </a:r>
              <a:r>
                <a:rPr lang="en-US" sz="2400" baseline="-25000" dirty="0">
                  <a:solidFill>
                    <a:prstClr val="black"/>
                  </a:solidFill>
                  <a:latin typeface="Arial"/>
                </a:rPr>
                <a:t>5</a:t>
              </a:r>
              <a:r>
                <a:rPr lang="en-US" sz="2400" dirty="0">
                  <a:solidFill>
                    <a:prstClr val="black"/>
                  </a:solidFill>
                  <a:latin typeface="Arial"/>
                </a:rPr>
                <a:t>COOH),… </a:t>
              </a:r>
              <a:r>
                <a:rPr lang="en-US" sz="2400" dirty="0" err="1">
                  <a:solidFill>
                    <a:prstClr val="black"/>
                  </a:solidFill>
                  <a:latin typeface="Arial"/>
                </a:rPr>
                <a:t>tạo</a:t>
              </a:r>
              <a:r>
                <a:rPr lang="en-US" sz="2400" dirty="0">
                  <a:solidFill>
                    <a:prstClr val="black"/>
                  </a:solidFill>
                  <a:latin typeface="Arial"/>
                </a:rPr>
                <a:t> </a:t>
              </a:r>
              <a:r>
                <a:rPr lang="en-US" sz="2400" dirty="0" err="1">
                  <a:solidFill>
                    <a:prstClr val="black"/>
                  </a:solidFill>
                  <a:latin typeface="Arial"/>
                </a:rPr>
                <a:t>thành</a:t>
              </a:r>
              <a:r>
                <a:rPr lang="en-US" sz="2400" dirty="0">
                  <a:solidFill>
                    <a:prstClr val="black"/>
                  </a:solidFill>
                  <a:latin typeface="Arial"/>
                </a:rPr>
                <a:t> </a:t>
              </a:r>
              <a:r>
                <a:rPr lang="en-US" sz="2400" dirty="0" err="1">
                  <a:solidFill>
                    <a:prstClr val="black"/>
                  </a:solidFill>
                  <a:latin typeface="Arial"/>
                </a:rPr>
                <a:t>dãy</a:t>
              </a:r>
              <a:r>
                <a:rPr lang="en-US" sz="2400" dirty="0">
                  <a:solidFill>
                    <a:prstClr val="black"/>
                  </a:solidFill>
                  <a:latin typeface="Arial"/>
                </a:rPr>
                <a:t> </a:t>
              </a:r>
              <a:r>
                <a:rPr lang="en-US" sz="2400" dirty="0" err="1">
                  <a:solidFill>
                    <a:prstClr val="black"/>
                  </a:solidFill>
                  <a:latin typeface="Arial"/>
                </a:rPr>
                <a:t>đồng</a:t>
              </a:r>
              <a:r>
                <a:rPr lang="en-US" sz="2400" dirty="0">
                  <a:solidFill>
                    <a:prstClr val="black"/>
                  </a:solidFill>
                  <a:latin typeface="Arial"/>
                </a:rPr>
                <a:t> </a:t>
              </a:r>
              <a:r>
                <a:rPr lang="en-US" sz="2400" dirty="0" err="1">
                  <a:solidFill>
                    <a:prstClr val="black"/>
                  </a:solidFill>
                  <a:latin typeface="Arial"/>
                </a:rPr>
                <a:t>đẳng</a:t>
              </a:r>
              <a:r>
                <a:rPr lang="en-US" sz="2400" dirty="0">
                  <a:solidFill>
                    <a:prstClr val="black"/>
                  </a:solidFill>
                  <a:latin typeface="Arial"/>
                </a:rPr>
                <a:t> carboxylic acid.</a:t>
              </a: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pic>
          <p:nvPicPr>
            <p:cNvPr id="8" name="Picture 7">
              <a:extLst>
                <a:ext uri="{FF2B5EF4-FFF2-40B4-BE49-F238E27FC236}">
                  <a16:creationId xmlns:a16="http://schemas.microsoft.com/office/drawing/2014/main" id="{20CB6740-4290-F89A-5A4C-4F4C1947A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747" y="1179195"/>
              <a:ext cx="659130" cy="659130"/>
            </a:xfrm>
            <a:prstGeom prst="rect">
              <a:avLst/>
            </a:prstGeom>
          </p:spPr>
        </p:pic>
      </p:grpSp>
    </p:spTree>
    <p:extLst>
      <p:ext uri="{BB962C8B-B14F-4D97-AF65-F5344CB8AC3E}">
        <p14:creationId xmlns:p14="http://schemas.microsoft.com/office/powerpoint/2010/main" val="111542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sp>
        <p:nvSpPr>
          <p:cNvPr id="2" name="Rectangle: Rounded Corners 1">
            <a:extLst>
              <a:ext uri="{FF2B5EF4-FFF2-40B4-BE49-F238E27FC236}">
                <a16:creationId xmlns:a16="http://schemas.microsoft.com/office/drawing/2014/main" id="{7226C79B-7AC2-9290-219D-4FB046ED9814}"/>
              </a:ext>
            </a:extLst>
          </p:cNvPr>
          <p:cNvSpPr/>
          <p:nvPr/>
        </p:nvSpPr>
        <p:spPr>
          <a:xfrm>
            <a:off x="4630057" y="-152400"/>
            <a:ext cx="2931886" cy="998220"/>
          </a:xfrm>
          <a:prstGeom prst="roundRect">
            <a:avLst/>
          </a:prstGeom>
          <a:solidFill>
            <a:srgbClr val="D00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BFB9ED0A-AC9B-5FC0-C588-C232BFE0A2A6}"/>
              </a:ext>
            </a:extLst>
          </p:cNvPr>
          <p:cNvSpPr txBox="1"/>
          <p:nvPr/>
        </p:nvSpPr>
        <p:spPr>
          <a:xfrm>
            <a:off x="4985773" y="234950"/>
            <a:ext cx="222048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Arial"/>
              </a:rPr>
              <a:t>2</a:t>
            </a:r>
            <a:r>
              <a:rPr kumimoji="0" lang="en-US" sz="2800" b="1" i="0" u="none" strike="noStrike" kern="1200" cap="none" spc="0" normalizeH="0" baseline="0" noProof="0" dirty="0">
                <a:ln>
                  <a:noFill/>
                </a:ln>
                <a:solidFill>
                  <a:prstClr val="white"/>
                </a:solidFill>
                <a:effectLst/>
                <a:uLnTx/>
                <a:uFillTx/>
                <a:latin typeface="Arial"/>
                <a:ea typeface="+mn-ea"/>
                <a:cs typeface="+mn-cs"/>
              </a:rPr>
              <a:t>. CẤU TẠO</a:t>
            </a:r>
          </a:p>
        </p:txBody>
      </p:sp>
      <p:grpSp>
        <p:nvGrpSpPr>
          <p:cNvPr id="7" name="Group 6">
            <a:extLst>
              <a:ext uri="{FF2B5EF4-FFF2-40B4-BE49-F238E27FC236}">
                <a16:creationId xmlns:a16="http://schemas.microsoft.com/office/drawing/2014/main" id="{C41137A3-68DB-1EE3-8910-52731EC30E0A}"/>
              </a:ext>
            </a:extLst>
          </p:cNvPr>
          <p:cNvGrpSpPr/>
          <p:nvPr/>
        </p:nvGrpSpPr>
        <p:grpSpPr>
          <a:xfrm>
            <a:off x="2173542" y="1144549"/>
            <a:ext cx="8093202" cy="970266"/>
            <a:chOff x="2902747" y="1050836"/>
            <a:chExt cx="8093202" cy="970266"/>
          </a:xfrm>
        </p:grpSpPr>
        <p:sp>
          <p:nvSpPr>
            <p:cNvPr id="9" name="TextBox 8">
              <a:extLst>
                <a:ext uri="{FF2B5EF4-FFF2-40B4-BE49-F238E27FC236}">
                  <a16:creationId xmlns:a16="http://schemas.microsoft.com/office/drawing/2014/main" id="{086CBB7A-7662-0A47-F5E0-41A9FFB560D7}"/>
                </a:ext>
              </a:extLst>
            </p:cNvPr>
            <p:cNvSpPr txBox="1"/>
            <p:nvPr/>
          </p:nvSpPr>
          <p:spPr>
            <a:xfrm>
              <a:off x="3600450" y="1050836"/>
              <a:ext cx="7395499" cy="970266"/>
            </a:xfrm>
            <a:prstGeom prst="rect">
              <a:avLst/>
            </a:prstGeom>
            <a:noFill/>
          </p:spPr>
          <p:txBody>
            <a:bodyPr wrap="square" rtlCol="0">
              <a:spAutoFit/>
            </a:bodyPr>
            <a:lstStyle/>
            <a:p>
              <a:pPr>
                <a:lnSpc>
                  <a:spcPct val="125000"/>
                </a:lnSpc>
              </a:pPr>
              <a:r>
                <a:rPr lang="en-US" sz="2400" dirty="0">
                  <a:latin typeface="+mj-lt"/>
                </a:rPr>
                <a:t>Acetic acid </a:t>
              </a:r>
              <a:r>
                <a:rPr lang="en-US" sz="2400" dirty="0" err="1">
                  <a:latin typeface="+mj-lt"/>
                </a:rPr>
                <a:t>nguyên</a:t>
              </a:r>
              <a:r>
                <a:rPr lang="en-US" sz="2400" dirty="0">
                  <a:latin typeface="+mj-lt"/>
                </a:rPr>
                <a:t> </a:t>
              </a:r>
              <a:r>
                <a:rPr lang="en-US" sz="2400" dirty="0" err="1">
                  <a:latin typeface="+mj-lt"/>
                </a:rPr>
                <a:t>chất</a:t>
              </a:r>
              <a:r>
                <a:rPr lang="en-US" sz="2400" dirty="0">
                  <a:latin typeface="+mj-lt"/>
                </a:rPr>
                <a:t> </a:t>
              </a:r>
              <a:r>
                <a:rPr lang="en-US" sz="2400" dirty="0" err="1">
                  <a:latin typeface="+mj-lt"/>
                </a:rPr>
                <a:t>là</a:t>
              </a:r>
              <a:r>
                <a:rPr lang="en-US" sz="2400" dirty="0">
                  <a:latin typeface="+mj-lt"/>
                </a:rPr>
                <a:t> </a:t>
              </a:r>
              <a:r>
                <a:rPr lang="en-US" sz="2400" dirty="0" err="1">
                  <a:latin typeface="+mj-lt"/>
                </a:rPr>
                <a:t>chất</a:t>
              </a:r>
              <a:r>
                <a:rPr lang="en-US" sz="2400" dirty="0">
                  <a:latin typeface="+mj-lt"/>
                </a:rPr>
                <a:t> </a:t>
              </a:r>
              <a:r>
                <a:rPr lang="en-US" sz="2400" dirty="0" err="1">
                  <a:latin typeface="+mj-lt"/>
                </a:rPr>
                <a:t>lỏng</a:t>
              </a:r>
              <a:r>
                <a:rPr lang="en-US" sz="2400" dirty="0">
                  <a:latin typeface="+mj-lt"/>
                </a:rPr>
                <a:t>, </a:t>
              </a:r>
              <a:r>
                <a:rPr lang="en-US" sz="2400" dirty="0" err="1">
                  <a:latin typeface="+mj-lt"/>
                </a:rPr>
                <a:t>mùi</a:t>
              </a:r>
              <a:r>
                <a:rPr lang="en-US" sz="2400" dirty="0">
                  <a:latin typeface="+mj-lt"/>
                </a:rPr>
                <a:t> </a:t>
              </a:r>
              <a:r>
                <a:rPr lang="en-US" sz="2400" dirty="0" err="1">
                  <a:latin typeface="+mj-lt"/>
                </a:rPr>
                <a:t>sốc</a:t>
              </a:r>
              <a:r>
                <a:rPr lang="en-US" sz="2400" dirty="0">
                  <a:latin typeface="+mj-lt"/>
                </a:rPr>
                <a:t>, </a:t>
              </a:r>
              <a:r>
                <a:rPr lang="en-US" sz="2400" dirty="0" err="1">
                  <a:latin typeface="+mj-lt"/>
                </a:rPr>
                <a:t>dễ</a:t>
              </a:r>
              <a:r>
                <a:rPr lang="en-US" sz="2400" dirty="0">
                  <a:latin typeface="+mj-lt"/>
                </a:rPr>
                <a:t> </a:t>
              </a:r>
              <a:r>
                <a:rPr lang="en-US" sz="2400" dirty="0" err="1">
                  <a:latin typeface="+mj-lt"/>
                </a:rPr>
                <a:t>gây</a:t>
              </a:r>
              <a:r>
                <a:rPr lang="en-US" sz="2400" dirty="0">
                  <a:latin typeface="+mj-lt"/>
                </a:rPr>
                <a:t> </a:t>
              </a:r>
              <a:r>
                <a:rPr lang="en-US" sz="2400" dirty="0" err="1">
                  <a:latin typeface="+mj-lt"/>
                </a:rPr>
                <a:t>bỏng</a:t>
              </a:r>
              <a:r>
                <a:rPr lang="en-US" sz="2400" dirty="0">
                  <a:latin typeface="+mj-lt"/>
                </a:rPr>
                <a:t> da. </a:t>
              </a:r>
            </a:p>
          </p:txBody>
        </p:sp>
        <p:pic>
          <p:nvPicPr>
            <p:cNvPr id="12" name="Picture 11">
              <a:extLst>
                <a:ext uri="{FF2B5EF4-FFF2-40B4-BE49-F238E27FC236}">
                  <a16:creationId xmlns:a16="http://schemas.microsoft.com/office/drawing/2014/main" id="{C1C4CDA1-94C3-4B09-0F65-298BBB227F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747" y="1179195"/>
              <a:ext cx="659130" cy="659130"/>
            </a:xfrm>
            <a:prstGeom prst="rect">
              <a:avLst/>
            </a:prstGeom>
          </p:spPr>
        </p:pic>
      </p:grpSp>
      <p:grpSp>
        <p:nvGrpSpPr>
          <p:cNvPr id="14" name="Group 13">
            <a:extLst>
              <a:ext uri="{FF2B5EF4-FFF2-40B4-BE49-F238E27FC236}">
                <a16:creationId xmlns:a16="http://schemas.microsoft.com/office/drawing/2014/main" id="{489C0D10-973D-44A2-429F-536224379D1C}"/>
              </a:ext>
            </a:extLst>
          </p:cNvPr>
          <p:cNvGrpSpPr/>
          <p:nvPr/>
        </p:nvGrpSpPr>
        <p:grpSpPr>
          <a:xfrm>
            <a:off x="2173542" y="2157617"/>
            <a:ext cx="8324696" cy="970266"/>
            <a:chOff x="2902747" y="2063904"/>
            <a:chExt cx="8324696" cy="970266"/>
          </a:xfrm>
        </p:grpSpPr>
        <p:sp>
          <p:nvSpPr>
            <p:cNvPr id="15" name="TextBox 14">
              <a:extLst>
                <a:ext uri="{FF2B5EF4-FFF2-40B4-BE49-F238E27FC236}">
                  <a16:creationId xmlns:a16="http://schemas.microsoft.com/office/drawing/2014/main" id="{96BD2261-53A9-9133-F588-C33D0944CB38}"/>
                </a:ext>
              </a:extLst>
            </p:cNvPr>
            <p:cNvSpPr txBox="1"/>
            <p:nvPr/>
          </p:nvSpPr>
          <p:spPr>
            <a:xfrm>
              <a:off x="3600450" y="2063904"/>
              <a:ext cx="7626993" cy="970266"/>
            </a:xfrm>
            <a:prstGeom prst="rect">
              <a:avLst/>
            </a:prstGeom>
            <a:noFill/>
          </p:spPr>
          <p:txBody>
            <a:bodyPr wrap="square" rtlCol="0">
              <a:spAutoFit/>
            </a:bodyPr>
            <a:lstStyle/>
            <a:p>
              <a:pPr>
                <a:lnSpc>
                  <a:spcPct val="125000"/>
                </a:lnSpc>
              </a:pPr>
              <a:r>
                <a:rPr lang="en-US" sz="2400" dirty="0">
                  <a:latin typeface="+mj-lt"/>
                </a:rPr>
                <a:t>Acetic acid </a:t>
              </a:r>
              <a:r>
                <a:rPr lang="en-US" sz="2400" dirty="0" err="1">
                  <a:latin typeface="+mj-lt"/>
                </a:rPr>
                <a:t>nguyên</a:t>
              </a:r>
              <a:r>
                <a:rPr lang="en-US" sz="2400" dirty="0">
                  <a:latin typeface="+mj-lt"/>
                </a:rPr>
                <a:t> </a:t>
              </a:r>
              <a:r>
                <a:rPr lang="en-US" sz="2400" dirty="0" err="1">
                  <a:latin typeface="+mj-lt"/>
                </a:rPr>
                <a:t>chất</a:t>
              </a:r>
              <a:r>
                <a:rPr lang="en-US" sz="2400" dirty="0">
                  <a:latin typeface="+mj-lt"/>
                </a:rPr>
                <a:t> </a:t>
              </a:r>
              <a:r>
                <a:rPr lang="en-US" sz="2400" dirty="0" err="1">
                  <a:latin typeface="+mj-lt"/>
                </a:rPr>
                <a:t>đông</a:t>
              </a:r>
              <a:r>
                <a:rPr lang="en-US" sz="2400" dirty="0">
                  <a:latin typeface="+mj-lt"/>
                </a:rPr>
                <a:t> </a:t>
              </a:r>
              <a:r>
                <a:rPr lang="en-US" sz="2400" dirty="0" err="1">
                  <a:latin typeface="+mj-lt"/>
                </a:rPr>
                <a:t>đặc</a:t>
              </a:r>
              <a:r>
                <a:rPr lang="en-US" sz="2400" dirty="0">
                  <a:latin typeface="+mj-lt"/>
                </a:rPr>
                <a:t> ở 16</a:t>
              </a:r>
              <a:r>
                <a:rPr lang="en-US" sz="2400" baseline="30000" dirty="0">
                  <a:latin typeface="+mj-lt"/>
                </a:rPr>
                <a:t>o</a:t>
              </a:r>
              <a:r>
                <a:rPr lang="en-US" sz="2400" dirty="0">
                  <a:latin typeface="+mj-lt"/>
                </a:rPr>
                <a:t>C </a:t>
              </a:r>
              <a:r>
                <a:rPr lang="en-US" sz="2400" dirty="0" err="1">
                  <a:latin typeface="+mj-lt"/>
                </a:rPr>
                <a:t>tạo</a:t>
              </a:r>
              <a:r>
                <a:rPr lang="en-US" sz="2400" dirty="0">
                  <a:latin typeface="+mj-lt"/>
                </a:rPr>
                <a:t> </a:t>
              </a:r>
              <a:r>
                <a:rPr lang="en-US" sz="2400" dirty="0" err="1">
                  <a:latin typeface="+mj-lt"/>
                </a:rPr>
                <a:t>thành</a:t>
              </a:r>
              <a:r>
                <a:rPr lang="en-US" sz="2400" dirty="0">
                  <a:latin typeface="+mj-lt"/>
                </a:rPr>
                <a:t> </a:t>
              </a:r>
              <a:r>
                <a:rPr lang="en-US" sz="2400" dirty="0" err="1">
                  <a:latin typeface="+mj-lt"/>
                </a:rPr>
                <a:t>tinh</a:t>
              </a:r>
              <a:r>
                <a:rPr lang="en-US" sz="2400" dirty="0">
                  <a:latin typeface="+mj-lt"/>
                </a:rPr>
                <a:t> </a:t>
              </a:r>
              <a:r>
                <a:rPr lang="en-US" sz="2400" dirty="0" err="1">
                  <a:latin typeface="+mj-lt"/>
                </a:rPr>
                <a:t>thể</a:t>
              </a:r>
              <a:r>
                <a:rPr lang="en-US" sz="2400" dirty="0">
                  <a:latin typeface="+mj-lt"/>
                </a:rPr>
                <a:t> </a:t>
              </a:r>
              <a:r>
                <a:rPr lang="en-US" sz="2400" dirty="0" err="1">
                  <a:latin typeface="+mj-lt"/>
                </a:rPr>
                <a:t>giống</a:t>
              </a:r>
              <a:r>
                <a:rPr lang="en-US" sz="2400" dirty="0">
                  <a:latin typeface="+mj-lt"/>
                </a:rPr>
                <a:t> </a:t>
              </a:r>
              <a:r>
                <a:rPr lang="en-US" sz="2400" dirty="0" err="1">
                  <a:latin typeface="+mj-lt"/>
                </a:rPr>
                <a:t>nước</a:t>
              </a:r>
              <a:r>
                <a:rPr lang="en-US" sz="2400" dirty="0">
                  <a:latin typeface="+mj-lt"/>
                </a:rPr>
                <a:t> </a:t>
              </a:r>
              <a:r>
                <a:rPr lang="en-US" sz="2400" dirty="0" err="1">
                  <a:latin typeface="+mj-lt"/>
                </a:rPr>
                <a:t>đá</a:t>
              </a:r>
              <a:r>
                <a:rPr lang="en-US" sz="2400" dirty="0">
                  <a:latin typeface="+mj-lt"/>
                </a:rPr>
                <a:t> </a:t>
              </a:r>
              <a:r>
                <a:rPr lang="en-US" sz="2400" dirty="0" err="1">
                  <a:latin typeface="+mj-lt"/>
                </a:rPr>
                <a:t>gọi</a:t>
              </a:r>
              <a:r>
                <a:rPr lang="en-US" sz="2400" dirty="0">
                  <a:latin typeface="+mj-lt"/>
                </a:rPr>
                <a:t> </a:t>
              </a:r>
              <a:r>
                <a:rPr lang="en-US" sz="2400" dirty="0" err="1">
                  <a:latin typeface="+mj-lt"/>
                </a:rPr>
                <a:t>là</a:t>
              </a:r>
              <a:r>
                <a:rPr lang="en-US" sz="2400" dirty="0">
                  <a:latin typeface="+mj-lt"/>
                </a:rPr>
                <a:t> “acetic acid </a:t>
              </a:r>
              <a:r>
                <a:rPr lang="en-US" sz="2400" dirty="0" err="1">
                  <a:latin typeface="+mj-lt"/>
                </a:rPr>
                <a:t>băng</a:t>
              </a:r>
              <a:r>
                <a:rPr lang="en-US" sz="2400" dirty="0">
                  <a:latin typeface="+mj-lt"/>
                </a:rPr>
                <a:t>”.</a:t>
              </a:r>
            </a:p>
          </p:txBody>
        </p:sp>
        <p:pic>
          <p:nvPicPr>
            <p:cNvPr id="17" name="Picture 16">
              <a:extLst>
                <a:ext uri="{FF2B5EF4-FFF2-40B4-BE49-F238E27FC236}">
                  <a16:creationId xmlns:a16="http://schemas.microsoft.com/office/drawing/2014/main" id="{23CC5C1D-1DBF-1BAE-6F4F-A20E36D83A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747" y="2188845"/>
              <a:ext cx="659130" cy="659130"/>
            </a:xfrm>
            <a:prstGeom prst="rect">
              <a:avLst/>
            </a:prstGeom>
          </p:spPr>
        </p:pic>
      </p:grpSp>
      <p:pic>
        <p:nvPicPr>
          <p:cNvPr id="4098" name="Picture 2">
            <a:extLst>
              <a:ext uri="{FF2B5EF4-FFF2-40B4-BE49-F238E27FC236}">
                <a16:creationId xmlns:a16="http://schemas.microsoft.com/office/drawing/2014/main" id="{CF4E5559-2D48-CF76-F5E0-02412CD4E6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3674"/>
          <a:stretch/>
        </p:blipFill>
        <p:spPr bwMode="auto">
          <a:xfrm>
            <a:off x="2032404" y="3347342"/>
            <a:ext cx="4900590" cy="33000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glass jar with a clear liquid inside&#10;&#10;Description automatically generated">
            <a:extLst>
              <a:ext uri="{FF2B5EF4-FFF2-40B4-BE49-F238E27FC236}">
                <a16:creationId xmlns:a16="http://schemas.microsoft.com/office/drawing/2014/main" id="{07006649-4150-80DE-0030-7A0C3CC829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2994" y="3330500"/>
            <a:ext cx="3333750" cy="3333750"/>
          </a:xfrm>
          <a:prstGeom prst="rect">
            <a:avLst/>
          </a:prstGeom>
        </p:spPr>
      </p:pic>
    </p:spTree>
    <p:extLst>
      <p:ext uri="{BB962C8B-B14F-4D97-AF65-F5344CB8AC3E}">
        <p14:creationId xmlns:p14="http://schemas.microsoft.com/office/powerpoint/2010/main" val="255501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sp>
        <p:nvSpPr>
          <p:cNvPr id="2" name="Rectangle: Rounded Corners 1">
            <a:extLst>
              <a:ext uri="{FF2B5EF4-FFF2-40B4-BE49-F238E27FC236}">
                <a16:creationId xmlns:a16="http://schemas.microsoft.com/office/drawing/2014/main" id="{2369442C-D901-EB15-0261-C92508AAD4BC}"/>
              </a:ext>
            </a:extLst>
          </p:cNvPr>
          <p:cNvSpPr/>
          <p:nvPr/>
        </p:nvSpPr>
        <p:spPr>
          <a:xfrm>
            <a:off x="827055"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24BF1A3F-3D5C-4568-A432-58F315F07069}"/>
              </a:ext>
            </a:extLst>
          </p:cNvPr>
          <p:cNvGrpSpPr/>
          <p:nvPr/>
        </p:nvGrpSpPr>
        <p:grpSpPr>
          <a:xfrm>
            <a:off x="362815" y="259480"/>
            <a:ext cx="979382" cy="979382"/>
            <a:chOff x="634259" y="586634"/>
            <a:chExt cx="979382" cy="979382"/>
          </a:xfrm>
        </p:grpSpPr>
        <p:sp>
          <p:nvSpPr>
            <p:cNvPr id="14" name="Oval 13">
              <a:extLst>
                <a:ext uri="{FF2B5EF4-FFF2-40B4-BE49-F238E27FC236}">
                  <a16:creationId xmlns:a16="http://schemas.microsoft.com/office/drawing/2014/main" id="{3BE16CFD-F609-56ED-9D6D-6A793B34EB0A}"/>
                </a:ext>
              </a:extLst>
            </p:cNvPr>
            <p:cNvSpPr/>
            <p:nvPr/>
          </p:nvSpPr>
          <p:spPr>
            <a:xfrm>
              <a:off x="634259" y="586634"/>
              <a:ext cx="979382" cy="979382"/>
            </a:xfrm>
            <a:prstGeom prst="ellipse">
              <a:avLst/>
            </a:prstGeom>
            <a:solidFill>
              <a:schemeClr val="bg1"/>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Oval 14">
              <a:extLst>
                <a:ext uri="{FF2B5EF4-FFF2-40B4-BE49-F238E27FC236}">
                  <a16:creationId xmlns:a16="http://schemas.microsoft.com/office/drawing/2014/main" id="{97A7A3BC-EF29-9725-8BAE-8761DEB30ADA}"/>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mn-ea"/>
                  <a:cs typeface="+mn-cs"/>
                </a:rPr>
                <a:t>?</a:t>
              </a:r>
            </a:p>
          </p:txBody>
        </p:sp>
        <p:sp>
          <p:nvSpPr>
            <p:cNvPr id="17" name="Block Arc 16">
              <a:extLst>
                <a:ext uri="{FF2B5EF4-FFF2-40B4-BE49-F238E27FC236}">
                  <a16:creationId xmlns:a16="http://schemas.microsoft.com/office/drawing/2014/main" id="{EFA54986-B6B8-1471-CF8E-59FE09167A91}"/>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Block Arc 18">
              <a:extLst>
                <a:ext uri="{FF2B5EF4-FFF2-40B4-BE49-F238E27FC236}">
                  <a16:creationId xmlns:a16="http://schemas.microsoft.com/office/drawing/2014/main" id="{65E86BEC-41B1-B9D7-9B53-D550190A93BE}"/>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Block Arc 19">
              <a:extLst>
                <a:ext uri="{FF2B5EF4-FFF2-40B4-BE49-F238E27FC236}">
                  <a16:creationId xmlns:a16="http://schemas.microsoft.com/office/drawing/2014/main" id="{49CFE916-1967-761B-2A59-B762C0F3685E}"/>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Oval 20">
              <a:extLst>
                <a:ext uri="{FF2B5EF4-FFF2-40B4-BE49-F238E27FC236}">
                  <a16:creationId xmlns:a16="http://schemas.microsoft.com/office/drawing/2014/main" id="{DB1486B8-6D14-92BE-B837-8FAF5010C0A5}"/>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Oval 21">
              <a:extLst>
                <a:ext uri="{FF2B5EF4-FFF2-40B4-BE49-F238E27FC236}">
                  <a16:creationId xmlns:a16="http://schemas.microsoft.com/office/drawing/2014/main" id="{60A07C3F-D5DD-5AD3-C6ED-E6E9D8C879B5}"/>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Oval 22">
              <a:extLst>
                <a:ext uri="{FF2B5EF4-FFF2-40B4-BE49-F238E27FC236}">
                  <a16:creationId xmlns:a16="http://schemas.microsoft.com/office/drawing/2014/main" id="{B5266502-8A46-022D-508D-498A36D0DDBB}"/>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4" name="TextBox 23">
            <a:extLst>
              <a:ext uri="{FF2B5EF4-FFF2-40B4-BE49-F238E27FC236}">
                <a16:creationId xmlns:a16="http://schemas.microsoft.com/office/drawing/2014/main" id="{78BC88E5-7D1F-C6C1-4A62-A437EA659A92}"/>
              </a:ext>
            </a:extLst>
          </p:cNvPr>
          <p:cNvSpPr txBox="1"/>
          <p:nvPr/>
        </p:nvSpPr>
        <p:spPr>
          <a:xfrm>
            <a:off x="1413635" y="509786"/>
            <a:ext cx="19913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CÂU HỎI 1</a:t>
            </a:r>
          </a:p>
        </p:txBody>
      </p:sp>
      <p:grpSp>
        <p:nvGrpSpPr>
          <p:cNvPr id="25" name="Group 24">
            <a:extLst>
              <a:ext uri="{FF2B5EF4-FFF2-40B4-BE49-F238E27FC236}">
                <a16:creationId xmlns:a16="http://schemas.microsoft.com/office/drawing/2014/main" id="{31DD17A1-153A-DEF6-9CEE-4B334330B1FE}"/>
              </a:ext>
            </a:extLst>
          </p:cNvPr>
          <p:cNvGrpSpPr/>
          <p:nvPr/>
        </p:nvGrpSpPr>
        <p:grpSpPr>
          <a:xfrm>
            <a:off x="995082" y="1443130"/>
            <a:ext cx="10201836" cy="1271041"/>
            <a:chOff x="2155371" y="1558775"/>
            <a:chExt cx="7881258" cy="1271041"/>
          </a:xfrm>
        </p:grpSpPr>
        <p:sp>
          <p:nvSpPr>
            <p:cNvPr id="26" name="Rectangle: Rounded Corners 25">
              <a:extLst>
                <a:ext uri="{FF2B5EF4-FFF2-40B4-BE49-F238E27FC236}">
                  <a16:creationId xmlns:a16="http://schemas.microsoft.com/office/drawing/2014/main" id="{FA7E00AE-C7AB-00F6-697C-33AD3F89D89E}"/>
                </a:ext>
              </a:extLst>
            </p:cNvPr>
            <p:cNvSpPr/>
            <p:nvPr/>
          </p:nvSpPr>
          <p:spPr>
            <a:xfrm>
              <a:off x="2155371" y="1558775"/>
              <a:ext cx="7881258" cy="1271041"/>
            </a:xfrm>
            <a:prstGeom prst="roundRect">
              <a:avLst>
                <a:gd name="adj" fmla="val 21948"/>
              </a:avLst>
            </a:prstGeom>
            <a:solidFill>
              <a:srgbClr val="FCDFCD"/>
            </a:solidFill>
            <a:ln w="57150">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TextBox 26">
              <a:extLst>
                <a:ext uri="{FF2B5EF4-FFF2-40B4-BE49-F238E27FC236}">
                  <a16:creationId xmlns:a16="http://schemas.microsoft.com/office/drawing/2014/main" id="{A50ACBD6-6F4C-CC29-FFCC-71BC1CFBB351}"/>
                </a:ext>
              </a:extLst>
            </p:cNvPr>
            <p:cNvSpPr txBox="1"/>
            <p:nvPr/>
          </p:nvSpPr>
          <p:spPr>
            <a:xfrm>
              <a:off x="2243735" y="1709162"/>
              <a:ext cx="7704532" cy="970266"/>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a:ea typeface="+mn-ea"/>
                  <a:cs typeface="+mn-cs"/>
                </a:rPr>
                <a:t>Hãy viết công thức cấu tạo của các carboxylic acid đơn chức có công thức phân tử </a:t>
              </a:r>
              <a:r>
                <a:rPr kumimoji="0" lang="vi-VN" sz="2400" b="1" i="0" u="none" strike="noStrike" kern="1200" cap="none" spc="0" normalizeH="0" noProof="0" dirty="0">
                  <a:ln>
                    <a:noFill/>
                  </a:ln>
                  <a:solidFill>
                    <a:prstClr val="black"/>
                  </a:solidFill>
                  <a:effectLst/>
                  <a:uLnTx/>
                  <a:uFillTx/>
                  <a:latin typeface="Arial"/>
                  <a:ea typeface="+mn-ea"/>
                  <a:cs typeface="+mn-cs"/>
                </a:rPr>
                <a:t>C</a:t>
              </a:r>
              <a:r>
                <a:rPr kumimoji="0" lang="vi-VN" sz="2400" b="1" i="0" u="none" strike="noStrike" kern="1200" cap="none" spc="0" normalizeH="0" baseline="-25000" noProof="0" dirty="0">
                  <a:ln>
                    <a:noFill/>
                  </a:ln>
                  <a:solidFill>
                    <a:prstClr val="black"/>
                  </a:solidFill>
                  <a:effectLst/>
                  <a:uLnTx/>
                  <a:uFillTx/>
                  <a:latin typeface="Arial"/>
                  <a:ea typeface="+mn-ea"/>
                  <a:cs typeface="+mn-cs"/>
                </a:rPr>
                <a:t>4</a:t>
              </a:r>
              <a:r>
                <a:rPr kumimoji="0" lang="vi-VN" sz="2400" b="1" i="0" u="none" strike="noStrike" kern="1200" cap="none" spc="0" normalizeH="0" noProof="0" dirty="0">
                  <a:ln>
                    <a:noFill/>
                  </a:ln>
                  <a:solidFill>
                    <a:prstClr val="black"/>
                  </a:solidFill>
                  <a:effectLst/>
                  <a:uLnTx/>
                  <a:uFillTx/>
                  <a:latin typeface="Arial"/>
                  <a:ea typeface="+mn-ea"/>
                  <a:cs typeface="+mn-cs"/>
                </a:rPr>
                <a:t>H</a:t>
              </a:r>
              <a:r>
                <a:rPr kumimoji="0" lang="vi-VN" sz="2400" b="1" i="0" u="none" strike="noStrike" kern="1200" cap="none" spc="0" normalizeH="0" baseline="-25000" noProof="0" dirty="0">
                  <a:ln>
                    <a:noFill/>
                  </a:ln>
                  <a:solidFill>
                    <a:prstClr val="black"/>
                  </a:solidFill>
                  <a:effectLst/>
                  <a:uLnTx/>
                  <a:uFillTx/>
                  <a:latin typeface="Arial"/>
                  <a:ea typeface="+mn-ea"/>
                  <a:cs typeface="+mn-cs"/>
                </a:rPr>
                <a:t>8</a:t>
              </a:r>
              <a:r>
                <a:rPr kumimoji="0" lang="vi-VN" sz="2400" b="1" i="0" u="none" strike="noStrike" kern="1200" cap="none" spc="0" normalizeH="0" noProof="0" dirty="0">
                  <a:ln>
                    <a:noFill/>
                  </a:ln>
                  <a:solidFill>
                    <a:prstClr val="black"/>
                  </a:solidFill>
                  <a:effectLst/>
                  <a:uLnTx/>
                  <a:uFillTx/>
                  <a:latin typeface="Arial"/>
                  <a:ea typeface="+mn-ea"/>
                  <a:cs typeface="+mn-cs"/>
                </a:rPr>
                <a:t>O</a:t>
              </a:r>
              <a:r>
                <a:rPr kumimoji="0" lang="vi-VN" sz="2400" b="1" i="0" u="none" strike="noStrike" kern="1200" cap="none" spc="0" normalizeH="0" baseline="-25000" noProof="0" dirty="0">
                  <a:ln>
                    <a:noFill/>
                  </a:ln>
                  <a:solidFill>
                    <a:prstClr val="black"/>
                  </a:solidFill>
                  <a:effectLst/>
                  <a:uLnTx/>
                  <a:uFillTx/>
                  <a:latin typeface="Arial"/>
                  <a:ea typeface="+mn-ea"/>
                  <a:cs typeface="+mn-cs"/>
                </a:rPr>
                <a:t>2</a:t>
              </a:r>
              <a:r>
                <a:rPr kumimoji="0" lang="vi-VN" sz="2400" b="1" i="0" u="none" strike="noStrike" kern="1200" cap="none" spc="0" normalizeH="0" noProof="0" dirty="0">
                  <a:ln>
                    <a:noFill/>
                  </a:ln>
                  <a:solidFill>
                    <a:prstClr val="black"/>
                  </a:solidFill>
                  <a:effectLst/>
                  <a:uLnTx/>
                  <a:uFillTx/>
                  <a:latin typeface="Arial"/>
                  <a:ea typeface="+mn-ea"/>
                  <a:cs typeface="+mn-cs"/>
                </a:rPr>
                <a:t> </a:t>
              </a:r>
            </a:p>
          </p:txBody>
        </p:sp>
      </p:grpSp>
      <p:pic>
        <p:nvPicPr>
          <p:cNvPr id="4" name="Picture 3">
            <a:extLst>
              <a:ext uri="{FF2B5EF4-FFF2-40B4-BE49-F238E27FC236}">
                <a16:creationId xmlns:a16="http://schemas.microsoft.com/office/drawing/2014/main" id="{F3F297D8-FC52-C0EE-E31E-E0918BDF2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9551" y="3197008"/>
            <a:ext cx="589577" cy="589577"/>
          </a:xfrm>
          <a:prstGeom prst="rect">
            <a:avLst/>
          </a:prstGeom>
        </p:spPr>
      </p:pic>
      <p:graphicFrame>
        <p:nvGraphicFramePr>
          <p:cNvPr id="10" name="Table 9">
            <a:extLst>
              <a:ext uri="{FF2B5EF4-FFF2-40B4-BE49-F238E27FC236}">
                <a16:creationId xmlns:a16="http://schemas.microsoft.com/office/drawing/2014/main" id="{63FC512C-18F3-BEDB-071D-89F1339E0E37}"/>
              </a:ext>
            </a:extLst>
          </p:cNvPr>
          <p:cNvGraphicFramePr>
            <a:graphicFrameLocks noGrp="1"/>
          </p:cNvGraphicFramePr>
          <p:nvPr>
            <p:extLst>
              <p:ext uri="{D42A27DB-BD31-4B8C-83A1-F6EECF244321}">
                <p14:modId xmlns:p14="http://schemas.microsoft.com/office/powerpoint/2010/main" val="2330585678"/>
              </p:ext>
            </p:extLst>
          </p:nvPr>
        </p:nvGraphicFramePr>
        <p:xfrm>
          <a:off x="2706058" y="3197008"/>
          <a:ext cx="7180891" cy="2998807"/>
        </p:xfrm>
        <a:graphic>
          <a:graphicData uri="http://schemas.openxmlformats.org/drawingml/2006/table">
            <a:tbl>
              <a:tblPr/>
              <a:tblGrid>
                <a:gridCol w="2522487">
                  <a:extLst>
                    <a:ext uri="{9D8B030D-6E8A-4147-A177-3AD203B41FA5}">
                      <a16:colId xmlns:a16="http://schemas.microsoft.com/office/drawing/2014/main" val="2486618114"/>
                    </a:ext>
                  </a:extLst>
                </a:gridCol>
                <a:gridCol w="4658404">
                  <a:extLst>
                    <a:ext uri="{9D8B030D-6E8A-4147-A177-3AD203B41FA5}">
                      <a16:colId xmlns:a16="http://schemas.microsoft.com/office/drawing/2014/main" val="3047251386"/>
                    </a:ext>
                  </a:extLst>
                </a:gridCol>
              </a:tblGrid>
              <a:tr h="503547">
                <a:tc>
                  <a:txBody>
                    <a:bodyPr/>
                    <a:lstStyle/>
                    <a:p>
                      <a:pPr algn="ctr" fontAlgn="t"/>
                      <a:r>
                        <a:rPr lang="en-US" dirty="0" err="1">
                          <a:effectLst/>
                        </a:rPr>
                        <a:t>Công</a:t>
                      </a:r>
                      <a:r>
                        <a:rPr lang="en-US" dirty="0">
                          <a:effectLst/>
                        </a:rPr>
                        <a:t> </a:t>
                      </a:r>
                      <a:r>
                        <a:rPr lang="en-US" dirty="0" err="1">
                          <a:effectLst/>
                        </a:rPr>
                        <a:t>thức</a:t>
                      </a:r>
                      <a:r>
                        <a:rPr lang="en-US" dirty="0">
                          <a:effectLst/>
                        </a:rPr>
                        <a:t> </a:t>
                      </a:r>
                      <a:r>
                        <a:rPr lang="en-US" dirty="0" err="1">
                          <a:effectLst/>
                        </a:rPr>
                        <a:t>cấu</a:t>
                      </a:r>
                      <a:r>
                        <a:rPr lang="en-US" dirty="0">
                          <a:effectLst/>
                        </a:rPr>
                        <a:t> </a:t>
                      </a:r>
                      <a:r>
                        <a:rPr lang="en-US" dirty="0" err="1">
                          <a:effectLst/>
                        </a:rPr>
                        <a:t>tạo</a:t>
                      </a:r>
                      <a:endParaRPr lang="en-US" dirty="0">
                        <a:effectLst/>
                      </a:endParaRPr>
                    </a:p>
                  </a:txBody>
                  <a:tcPr marL="38100" marR="38100" marT="38100" marB="38100" anchor="ctr">
                    <a:lnL w="12700" cap="flat" cmpd="sng" algn="ctr">
                      <a:solidFill>
                        <a:srgbClr val="40BBFC"/>
                      </a:solidFill>
                      <a:prstDash val="solid"/>
                      <a:round/>
                      <a:headEnd type="none" w="med" len="med"/>
                      <a:tailEnd type="none" w="med" len="med"/>
                    </a:lnL>
                    <a:lnR w="12700" cap="flat" cmpd="sng" algn="ctr">
                      <a:solidFill>
                        <a:srgbClr val="40BBFC"/>
                      </a:solidFill>
                      <a:prstDash val="solid"/>
                      <a:round/>
                      <a:headEnd type="none" w="med" len="med"/>
                      <a:tailEnd type="none" w="med" len="med"/>
                    </a:lnR>
                    <a:lnT w="12700" cap="flat" cmpd="sng" algn="ctr">
                      <a:solidFill>
                        <a:srgbClr val="40BBFC"/>
                      </a:solidFill>
                      <a:prstDash val="solid"/>
                      <a:round/>
                      <a:headEnd type="none" w="med" len="med"/>
                      <a:tailEnd type="none" w="med" len="med"/>
                    </a:lnT>
                    <a:lnB w="12700" cap="flat" cmpd="sng" algn="ctr">
                      <a:solidFill>
                        <a:srgbClr val="40BAFC"/>
                      </a:solidFill>
                      <a:prstDash val="solid"/>
                      <a:round/>
                      <a:headEnd type="none" w="med" len="med"/>
                      <a:tailEnd type="none" w="med" len="med"/>
                    </a:lnB>
                    <a:solidFill>
                      <a:srgbClr val="FFFFFF"/>
                    </a:solidFill>
                  </a:tcPr>
                </a:tc>
                <a:tc>
                  <a:txBody>
                    <a:bodyPr/>
                    <a:lstStyle/>
                    <a:p>
                      <a:pPr algn="ctr" fontAlgn="t"/>
                      <a:r>
                        <a:rPr lang="en-US">
                          <a:effectLst/>
                        </a:rPr>
                        <a:t>Công thức cấu tạo thu gọn</a:t>
                      </a:r>
                    </a:p>
                  </a:txBody>
                  <a:tcPr marL="38100" marR="38100" marT="38100" marB="38100" anchor="ctr">
                    <a:lnL w="12700" cap="flat" cmpd="sng" algn="ctr">
                      <a:solidFill>
                        <a:srgbClr val="40BBFC"/>
                      </a:solidFill>
                      <a:prstDash val="solid"/>
                      <a:round/>
                      <a:headEnd type="none" w="med" len="med"/>
                      <a:tailEnd type="none" w="med" len="med"/>
                    </a:lnL>
                    <a:lnR w="12700" cap="flat" cmpd="sng" algn="ctr">
                      <a:solidFill>
                        <a:srgbClr val="40BBFC"/>
                      </a:solidFill>
                      <a:prstDash val="solid"/>
                      <a:round/>
                      <a:headEnd type="none" w="med" len="med"/>
                      <a:tailEnd type="none" w="med" len="med"/>
                    </a:lnR>
                    <a:lnT w="12700" cap="flat" cmpd="sng" algn="ctr">
                      <a:solidFill>
                        <a:srgbClr val="40BBFC"/>
                      </a:solidFill>
                      <a:prstDash val="solid"/>
                      <a:round/>
                      <a:headEnd type="none" w="med" len="med"/>
                      <a:tailEnd type="none" w="med" len="med"/>
                    </a:lnT>
                    <a:lnB w="12700" cap="flat" cmpd="sng" algn="ctr">
                      <a:solidFill>
                        <a:srgbClr val="40BAFC"/>
                      </a:solidFill>
                      <a:prstDash val="solid"/>
                      <a:round/>
                      <a:headEnd type="none" w="med" len="med"/>
                      <a:tailEnd type="none" w="med" len="med"/>
                    </a:lnB>
                    <a:solidFill>
                      <a:srgbClr val="FFFFFF"/>
                    </a:solidFill>
                  </a:tcPr>
                </a:tc>
                <a:extLst>
                  <a:ext uri="{0D108BD9-81ED-4DB2-BD59-A6C34878D82A}">
                    <a16:rowId xmlns:a16="http://schemas.microsoft.com/office/drawing/2014/main" val="3333558992"/>
                  </a:ext>
                </a:extLst>
              </a:tr>
              <a:tr h="1247630">
                <a:tc>
                  <a:txBody>
                    <a:bodyPr/>
                    <a:lstStyle/>
                    <a:p>
                      <a:pPr algn="ctr" fontAlgn="t"/>
                      <a:r>
                        <a:rPr lang="en-US" dirty="0">
                          <a:effectLst/>
                        </a:rPr>
                        <a:t> </a:t>
                      </a:r>
                    </a:p>
                  </a:txBody>
                  <a:tcPr marL="38100" marR="38100" marT="38100" marB="38100" anchor="ctr">
                    <a:lnL w="12700" cap="flat" cmpd="sng" algn="ctr">
                      <a:solidFill>
                        <a:srgbClr val="40BAFC"/>
                      </a:solidFill>
                      <a:prstDash val="solid"/>
                      <a:round/>
                      <a:headEnd type="none" w="med" len="med"/>
                      <a:tailEnd type="none" w="med" len="med"/>
                    </a:lnL>
                    <a:lnR w="12700" cap="flat" cmpd="sng" algn="ctr">
                      <a:solidFill>
                        <a:srgbClr val="40BAFC"/>
                      </a:solidFill>
                      <a:prstDash val="solid"/>
                      <a:round/>
                      <a:headEnd type="none" w="med" len="med"/>
                      <a:tailEnd type="none" w="med" len="med"/>
                    </a:lnR>
                    <a:lnT w="12700" cap="flat" cmpd="sng" algn="ctr">
                      <a:solidFill>
                        <a:srgbClr val="40BAFC"/>
                      </a:solidFill>
                      <a:prstDash val="solid"/>
                      <a:round/>
                      <a:headEnd type="none" w="med" len="med"/>
                      <a:tailEnd type="none" w="med" len="med"/>
                    </a:lnT>
                    <a:lnB w="12700" cap="flat" cmpd="sng" algn="ctr">
                      <a:solidFill>
                        <a:srgbClr val="C0C1FC"/>
                      </a:solidFill>
                      <a:prstDash val="solid"/>
                      <a:round/>
                      <a:headEnd type="none" w="med" len="med"/>
                      <a:tailEnd type="none" w="med" len="med"/>
                    </a:lnB>
                    <a:solidFill>
                      <a:srgbClr val="FFFFFF"/>
                    </a:solidFill>
                  </a:tcPr>
                </a:tc>
                <a:tc>
                  <a:txBody>
                    <a:bodyPr/>
                    <a:lstStyle/>
                    <a:p>
                      <a:pPr algn="ctr" fontAlgn="t"/>
                      <a:r>
                        <a:rPr lang="en-US" dirty="0">
                          <a:solidFill>
                            <a:srgbClr val="313131"/>
                          </a:solidFill>
                          <a:effectLst/>
                          <a:latin typeface="Open Sans" panose="020B0606030504020204" pitchFamily="34" charset="0"/>
                        </a:rPr>
                        <a:t>CH</a:t>
                      </a:r>
                      <a:r>
                        <a:rPr lang="en-US" baseline="-25000" dirty="0">
                          <a:solidFill>
                            <a:srgbClr val="313131"/>
                          </a:solidFill>
                          <a:effectLst/>
                          <a:latin typeface="Open Sans" panose="020B0606030504020204" pitchFamily="34" charset="0"/>
                        </a:rPr>
                        <a:t>3</a:t>
                      </a:r>
                      <a:r>
                        <a:rPr lang="en-US" dirty="0">
                          <a:solidFill>
                            <a:srgbClr val="313131"/>
                          </a:solidFill>
                          <a:effectLst/>
                          <a:latin typeface="Open Sans" panose="020B0606030504020204" pitchFamily="34" charset="0"/>
                        </a:rPr>
                        <a:t> - CH</a:t>
                      </a:r>
                      <a:r>
                        <a:rPr lang="en-US" baseline="-25000" dirty="0">
                          <a:solidFill>
                            <a:srgbClr val="313131"/>
                          </a:solidFill>
                          <a:effectLst/>
                          <a:latin typeface="Open Sans" panose="020B0606030504020204" pitchFamily="34" charset="0"/>
                        </a:rPr>
                        <a:t>2</a:t>
                      </a:r>
                      <a:r>
                        <a:rPr lang="en-US" dirty="0">
                          <a:solidFill>
                            <a:srgbClr val="313131"/>
                          </a:solidFill>
                          <a:effectLst/>
                          <a:latin typeface="Open Sans" panose="020B0606030504020204" pitchFamily="34" charset="0"/>
                        </a:rPr>
                        <a:t> – CH</a:t>
                      </a:r>
                      <a:r>
                        <a:rPr lang="en-US" baseline="-25000" dirty="0">
                          <a:solidFill>
                            <a:srgbClr val="313131"/>
                          </a:solidFill>
                          <a:effectLst/>
                          <a:latin typeface="Open Sans" panose="020B0606030504020204" pitchFamily="34" charset="0"/>
                        </a:rPr>
                        <a:t>2</a:t>
                      </a:r>
                      <a:r>
                        <a:rPr lang="en-US" dirty="0">
                          <a:solidFill>
                            <a:srgbClr val="313131"/>
                          </a:solidFill>
                          <a:effectLst/>
                          <a:latin typeface="Open Sans" panose="020B0606030504020204" pitchFamily="34" charset="0"/>
                        </a:rPr>
                        <a:t> – COOH</a:t>
                      </a:r>
                      <a:endParaRPr lang="en-US" dirty="0">
                        <a:effectLst/>
                      </a:endParaRPr>
                    </a:p>
                  </a:txBody>
                  <a:tcPr marL="38100" marR="38100" marT="38100" marB="38100" anchor="ctr">
                    <a:lnL w="12700" cap="flat" cmpd="sng" algn="ctr">
                      <a:solidFill>
                        <a:srgbClr val="40BAFC"/>
                      </a:solidFill>
                      <a:prstDash val="solid"/>
                      <a:round/>
                      <a:headEnd type="none" w="med" len="med"/>
                      <a:tailEnd type="none" w="med" len="med"/>
                    </a:lnL>
                    <a:lnR w="12700" cap="flat" cmpd="sng" algn="ctr">
                      <a:solidFill>
                        <a:srgbClr val="40BAFC"/>
                      </a:solidFill>
                      <a:prstDash val="solid"/>
                      <a:round/>
                      <a:headEnd type="none" w="med" len="med"/>
                      <a:tailEnd type="none" w="med" len="med"/>
                    </a:lnR>
                    <a:lnT w="12700" cap="flat" cmpd="sng" algn="ctr">
                      <a:solidFill>
                        <a:srgbClr val="40BAFC"/>
                      </a:solidFill>
                      <a:prstDash val="solid"/>
                      <a:round/>
                      <a:headEnd type="none" w="med" len="med"/>
                      <a:tailEnd type="none" w="med" len="med"/>
                    </a:lnT>
                    <a:lnB w="12700" cap="flat" cmpd="sng" algn="ctr">
                      <a:solidFill>
                        <a:srgbClr val="C0C1FC"/>
                      </a:solidFill>
                      <a:prstDash val="solid"/>
                      <a:round/>
                      <a:headEnd type="none" w="med" len="med"/>
                      <a:tailEnd type="none" w="med" len="med"/>
                    </a:lnB>
                    <a:solidFill>
                      <a:srgbClr val="FFFFFF"/>
                    </a:solidFill>
                  </a:tcPr>
                </a:tc>
                <a:extLst>
                  <a:ext uri="{0D108BD9-81ED-4DB2-BD59-A6C34878D82A}">
                    <a16:rowId xmlns:a16="http://schemas.microsoft.com/office/drawing/2014/main" val="3438639560"/>
                  </a:ext>
                </a:extLst>
              </a:tr>
              <a:tr h="1247630">
                <a:tc>
                  <a:txBody>
                    <a:bodyPr/>
                    <a:lstStyle/>
                    <a:p>
                      <a:pPr algn="ctr" fontAlgn="t"/>
                      <a:r>
                        <a:rPr lang="en-US">
                          <a:effectLst/>
                        </a:rPr>
                        <a:t> </a:t>
                      </a:r>
                    </a:p>
                  </a:txBody>
                  <a:tcPr marL="38100" marR="38100" marT="38100" marB="38100" anchor="ctr">
                    <a:lnL w="12700" cap="flat" cmpd="sng" algn="ctr">
                      <a:solidFill>
                        <a:srgbClr val="C0C1FC"/>
                      </a:solidFill>
                      <a:prstDash val="solid"/>
                      <a:round/>
                      <a:headEnd type="none" w="med" len="med"/>
                      <a:tailEnd type="none" w="med" len="med"/>
                    </a:lnL>
                    <a:lnR w="12700" cap="flat" cmpd="sng" algn="ctr">
                      <a:solidFill>
                        <a:srgbClr val="C0C1FC"/>
                      </a:solidFill>
                      <a:prstDash val="solid"/>
                      <a:round/>
                      <a:headEnd type="none" w="med" len="med"/>
                      <a:tailEnd type="none" w="med" len="med"/>
                    </a:lnR>
                    <a:lnT w="12700" cap="flat" cmpd="sng" algn="ctr">
                      <a:solidFill>
                        <a:srgbClr val="C0C1FC"/>
                      </a:solidFill>
                      <a:prstDash val="solid"/>
                      <a:round/>
                      <a:headEnd type="none" w="med" len="med"/>
                      <a:tailEnd type="none" w="med" len="med"/>
                    </a:lnT>
                    <a:lnB w="12700" cap="flat" cmpd="sng" algn="ctr">
                      <a:solidFill>
                        <a:srgbClr val="A0BEFC"/>
                      </a:solidFill>
                      <a:prstDash val="solid"/>
                      <a:round/>
                      <a:headEnd type="none" w="med" len="med"/>
                      <a:tailEnd type="none" w="med" len="med"/>
                    </a:lnB>
                    <a:solidFill>
                      <a:srgbClr val="FFFFFF"/>
                    </a:solidFill>
                  </a:tcPr>
                </a:tc>
                <a:tc>
                  <a:txBody>
                    <a:bodyPr/>
                    <a:lstStyle/>
                    <a:p>
                      <a:pPr algn="ctr" fontAlgn="t"/>
                      <a:r>
                        <a:rPr lang="en-US" dirty="0">
                          <a:solidFill>
                            <a:srgbClr val="313131"/>
                          </a:solidFill>
                          <a:effectLst/>
                          <a:latin typeface="Open Sans" panose="020B0606030504020204" pitchFamily="34" charset="0"/>
                        </a:rPr>
                        <a:t>CH</a:t>
                      </a:r>
                      <a:r>
                        <a:rPr lang="en-US" baseline="-25000" dirty="0">
                          <a:solidFill>
                            <a:srgbClr val="313131"/>
                          </a:solidFill>
                          <a:effectLst/>
                          <a:latin typeface="Open Sans" panose="020B0606030504020204" pitchFamily="34" charset="0"/>
                        </a:rPr>
                        <a:t>3</a:t>
                      </a:r>
                      <a:r>
                        <a:rPr lang="en-US" dirty="0">
                          <a:solidFill>
                            <a:srgbClr val="313131"/>
                          </a:solidFill>
                          <a:effectLst/>
                          <a:latin typeface="Open Sans" panose="020B0606030504020204" pitchFamily="34" charset="0"/>
                        </a:rPr>
                        <a:t> – CH(CH</a:t>
                      </a:r>
                      <a:r>
                        <a:rPr lang="en-US" baseline="-25000" dirty="0">
                          <a:solidFill>
                            <a:srgbClr val="313131"/>
                          </a:solidFill>
                          <a:effectLst/>
                          <a:latin typeface="Open Sans" panose="020B0606030504020204" pitchFamily="34" charset="0"/>
                        </a:rPr>
                        <a:t>3</a:t>
                      </a:r>
                      <a:r>
                        <a:rPr lang="en-US" dirty="0">
                          <a:solidFill>
                            <a:srgbClr val="313131"/>
                          </a:solidFill>
                          <a:effectLst/>
                          <a:latin typeface="Open Sans" panose="020B0606030504020204" pitchFamily="34" charset="0"/>
                        </a:rPr>
                        <a:t>)COOH</a:t>
                      </a:r>
                      <a:endParaRPr lang="en-US" dirty="0">
                        <a:effectLst/>
                      </a:endParaRPr>
                    </a:p>
                  </a:txBody>
                  <a:tcPr marL="38100" marR="38100" marT="38100" marB="38100" anchor="ctr">
                    <a:lnL w="12700" cap="flat" cmpd="sng" algn="ctr">
                      <a:solidFill>
                        <a:srgbClr val="C0C1FC"/>
                      </a:solidFill>
                      <a:prstDash val="solid"/>
                      <a:round/>
                      <a:headEnd type="none" w="med" len="med"/>
                      <a:tailEnd type="none" w="med" len="med"/>
                    </a:lnL>
                    <a:lnR w="12700" cap="flat" cmpd="sng" algn="ctr">
                      <a:solidFill>
                        <a:srgbClr val="C0C1FC"/>
                      </a:solidFill>
                      <a:prstDash val="solid"/>
                      <a:round/>
                      <a:headEnd type="none" w="med" len="med"/>
                      <a:tailEnd type="none" w="med" len="med"/>
                    </a:lnR>
                    <a:lnT w="12700" cap="flat" cmpd="sng" algn="ctr">
                      <a:solidFill>
                        <a:srgbClr val="C0C1FC"/>
                      </a:solidFill>
                      <a:prstDash val="solid"/>
                      <a:round/>
                      <a:headEnd type="none" w="med" len="med"/>
                      <a:tailEnd type="none" w="med" len="med"/>
                    </a:lnT>
                    <a:lnB w="12700" cap="flat" cmpd="sng" algn="ctr">
                      <a:solidFill>
                        <a:srgbClr val="A0BEFC"/>
                      </a:solidFill>
                      <a:prstDash val="solid"/>
                      <a:round/>
                      <a:headEnd type="none" w="med" len="med"/>
                      <a:tailEnd type="none" w="med" len="med"/>
                    </a:lnB>
                    <a:solidFill>
                      <a:srgbClr val="FFFFFF"/>
                    </a:solidFill>
                  </a:tcPr>
                </a:tc>
                <a:extLst>
                  <a:ext uri="{0D108BD9-81ED-4DB2-BD59-A6C34878D82A}">
                    <a16:rowId xmlns:a16="http://schemas.microsoft.com/office/drawing/2014/main" val="2686553768"/>
                  </a:ext>
                </a:extLst>
              </a:tr>
            </a:tbl>
          </a:graphicData>
        </a:graphic>
      </p:graphicFrame>
      <p:pic>
        <p:nvPicPr>
          <p:cNvPr id="1026" name="Picture 2">
            <a:extLst>
              <a:ext uri="{FF2B5EF4-FFF2-40B4-BE49-F238E27FC236}">
                <a16:creationId xmlns:a16="http://schemas.microsoft.com/office/drawing/2014/main" id="{33C9CA0C-C610-B2B1-3A36-9C710499D2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9423" y="3786585"/>
            <a:ext cx="2410881" cy="10594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ABA50AE-EBE2-9C88-253D-B50351B5821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325" t="-767" r="-12325" b="24472"/>
          <a:stretch/>
        </p:blipFill>
        <p:spPr bwMode="auto">
          <a:xfrm>
            <a:off x="2942784" y="5019675"/>
            <a:ext cx="2384745" cy="1151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27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par>
                                <p:cTn id="14" presetID="10" presetClass="entr" presetSubtype="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fade">
                                      <p:cBhvr>
                                        <p:cTn id="1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sp>
        <p:nvSpPr>
          <p:cNvPr id="2" name="Rectangle: Rounded Corners 1">
            <a:extLst>
              <a:ext uri="{FF2B5EF4-FFF2-40B4-BE49-F238E27FC236}">
                <a16:creationId xmlns:a16="http://schemas.microsoft.com/office/drawing/2014/main" id="{2369442C-D901-EB15-0261-C92508AAD4BC}"/>
              </a:ext>
            </a:extLst>
          </p:cNvPr>
          <p:cNvSpPr/>
          <p:nvPr/>
        </p:nvSpPr>
        <p:spPr>
          <a:xfrm>
            <a:off x="827055"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24BF1A3F-3D5C-4568-A432-58F315F07069}"/>
              </a:ext>
            </a:extLst>
          </p:cNvPr>
          <p:cNvGrpSpPr/>
          <p:nvPr/>
        </p:nvGrpSpPr>
        <p:grpSpPr>
          <a:xfrm>
            <a:off x="362815" y="259480"/>
            <a:ext cx="979382" cy="979382"/>
            <a:chOff x="634259" y="586634"/>
            <a:chExt cx="979382" cy="979382"/>
          </a:xfrm>
        </p:grpSpPr>
        <p:sp>
          <p:nvSpPr>
            <p:cNvPr id="14" name="Oval 13">
              <a:extLst>
                <a:ext uri="{FF2B5EF4-FFF2-40B4-BE49-F238E27FC236}">
                  <a16:creationId xmlns:a16="http://schemas.microsoft.com/office/drawing/2014/main" id="{3BE16CFD-F609-56ED-9D6D-6A793B34EB0A}"/>
                </a:ext>
              </a:extLst>
            </p:cNvPr>
            <p:cNvSpPr/>
            <p:nvPr/>
          </p:nvSpPr>
          <p:spPr>
            <a:xfrm>
              <a:off x="634259" y="586634"/>
              <a:ext cx="979382" cy="979382"/>
            </a:xfrm>
            <a:prstGeom prst="ellipse">
              <a:avLst/>
            </a:prstGeom>
            <a:solidFill>
              <a:schemeClr val="bg1"/>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Oval 14">
              <a:extLst>
                <a:ext uri="{FF2B5EF4-FFF2-40B4-BE49-F238E27FC236}">
                  <a16:creationId xmlns:a16="http://schemas.microsoft.com/office/drawing/2014/main" id="{97A7A3BC-EF29-9725-8BAE-8761DEB30ADA}"/>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mn-ea"/>
                  <a:cs typeface="+mn-cs"/>
                </a:rPr>
                <a:t>?</a:t>
              </a:r>
            </a:p>
          </p:txBody>
        </p:sp>
        <p:sp>
          <p:nvSpPr>
            <p:cNvPr id="17" name="Block Arc 16">
              <a:extLst>
                <a:ext uri="{FF2B5EF4-FFF2-40B4-BE49-F238E27FC236}">
                  <a16:creationId xmlns:a16="http://schemas.microsoft.com/office/drawing/2014/main" id="{EFA54986-B6B8-1471-CF8E-59FE09167A91}"/>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Block Arc 18">
              <a:extLst>
                <a:ext uri="{FF2B5EF4-FFF2-40B4-BE49-F238E27FC236}">
                  <a16:creationId xmlns:a16="http://schemas.microsoft.com/office/drawing/2014/main" id="{65E86BEC-41B1-B9D7-9B53-D550190A93BE}"/>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Block Arc 19">
              <a:extLst>
                <a:ext uri="{FF2B5EF4-FFF2-40B4-BE49-F238E27FC236}">
                  <a16:creationId xmlns:a16="http://schemas.microsoft.com/office/drawing/2014/main" id="{49CFE916-1967-761B-2A59-B762C0F3685E}"/>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Oval 20">
              <a:extLst>
                <a:ext uri="{FF2B5EF4-FFF2-40B4-BE49-F238E27FC236}">
                  <a16:creationId xmlns:a16="http://schemas.microsoft.com/office/drawing/2014/main" id="{DB1486B8-6D14-92BE-B837-8FAF5010C0A5}"/>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Oval 21">
              <a:extLst>
                <a:ext uri="{FF2B5EF4-FFF2-40B4-BE49-F238E27FC236}">
                  <a16:creationId xmlns:a16="http://schemas.microsoft.com/office/drawing/2014/main" id="{60A07C3F-D5DD-5AD3-C6ED-E6E9D8C879B5}"/>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Oval 22">
              <a:extLst>
                <a:ext uri="{FF2B5EF4-FFF2-40B4-BE49-F238E27FC236}">
                  <a16:creationId xmlns:a16="http://schemas.microsoft.com/office/drawing/2014/main" id="{B5266502-8A46-022D-508D-498A36D0DDBB}"/>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4" name="TextBox 23">
            <a:extLst>
              <a:ext uri="{FF2B5EF4-FFF2-40B4-BE49-F238E27FC236}">
                <a16:creationId xmlns:a16="http://schemas.microsoft.com/office/drawing/2014/main" id="{78BC88E5-7D1F-C6C1-4A62-A437EA659A92}"/>
              </a:ext>
            </a:extLst>
          </p:cNvPr>
          <p:cNvSpPr txBox="1"/>
          <p:nvPr/>
        </p:nvSpPr>
        <p:spPr>
          <a:xfrm>
            <a:off x="1413635" y="509786"/>
            <a:ext cx="19913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mn-cs"/>
              </a:rPr>
              <a:t>CÂU HỎI 2</a:t>
            </a:r>
          </a:p>
        </p:txBody>
      </p:sp>
      <p:grpSp>
        <p:nvGrpSpPr>
          <p:cNvPr id="25" name="Group 24">
            <a:extLst>
              <a:ext uri="{FF2B5EF4-FFF2-40B4-BE49-F238E27FC236}">
                <a16:creationId xmlns:a16="http://schemas.microsoft.com/office/drawing/2014/main" id="{31DD17A1-153A-DEF6-9CEE-4B334330B1FE}"/>
              </a:ext>
            </a:extLst>
          </p:cNvPr>
          <p:cNvGrpSpPr/>
          <p:nvPr/>
        </p:nvGrpSpPr>
        <p:grpSpPr>
          <a:xfrm>
            <a:off x="995082" y="1443130"/>
            <a:ext cx="10201836" cy="1271041"/>
            <a:chOff x="2155371" y="1558775"/>
            <a:chExt cx="7881258" cy="1271041"/>
          </a:xfrm>
        </p:grpSpPr>
        <p:sp>
          <p:nvSpPr>
            <p:cNvPr id="26" name="Rectangle: Rounded Corners 25">
              <a:extLst>
                <a:ext uri="{FF2B5EF4-FFF2-40B4-BE49-F238E27FC236}">
                  <a16:creationId xmlns:a16="http://schemas.microsoft.com/office/drawing/2014/main" id="{FA7E00AE-C7AB-00F6-697C-33AD3F89D89E}"/>
                </a:ext>
              </a:extLst>
            </p:cNvPr>
            <p:cNvSpPr/>
            <p:nvPr/>
          </p:nvSpPr>
          <p:spPr>
            <a:xfrm>
              <a:off x="2155371" y="1558775"/>
              <a:ext cx="7881258" cy="1271041"/>
            </a:xfrm>
            <a:prstGeom prst="roundRect">
              <a:avLst>
                <a:gd name="adj" fmla="val 21948"/>
              </a:avLst>
            </a:prstGeom>
            <a:solidFill>
              <a:srgbClr val="FCDFCD"/>
            </a:solidFill>
            <a:ln w="57150">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50ACBD6-6F4C-CC29-FFCC-71BC1CFBB351}"/>
                    </a:ext>
                  </a:extLst>
                </p:cNvPr>
                <p:cNvSpPr txBox="1"/>
                <p:nvPr/>
              </p:nvSpPr>
              <p:spPr>
                <a:xfrm>
                  <a:off x="2243735" y="1709162"/>
                  <a:ext cx="7704532" cy="970266"/>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a:ea typeface="+mn-ea"/>
                      <a:cs typeface="+mn-cs"/>
                    </a:rPr>
                    <a:t>Hãy chỉ ra hợp chất carboxylic acid trong số các chất sau đây:</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a:ea typeface="+mn-ea"/>
                      <a:cs typeface="+mn-cs"/>
                    </a:rPr>
                    <a:t>CH</a:t>
                  </a:r>
                  <a14:m>
                    <m:oMath xmlns:m="http://schemas.openxmlformats.org/officeDocument/2006/math">
                      <m:r>
                        <a:rPr kumimoji="0" lang="vi-VN" sz="2400" b="1" i="1" u="none" strike="noStrike" kern="1200" cap="none" spc="0" normalizeH="0" baseline="-25000" noProof="0" dirty="0" smtClean="0">
                          <a:ln>
                            <a:noFill/>
                          </a:ln>
                          <a:solidFill>
                            <a:prstClr val="black"/>
                          </a:solidFill>
                          <a:effectLst/>
                          <a:uLnTx/>
                          <a:uFillTx/>
                          <a:latin typeface="Cambria Math" panose="02040503050406030204" pitchFamily="18" charset="0"/>
                          <a:ea typeface="+mn-ea"/>
                          <a:cs typeface="+mn-cs"/>
                        </a:rPr>
                        <m:t>𝟑</m:t>
                      </m:r>
                    </m:oMath>
                  </a14:m>
                  <a:r>
                    <a:rPr kumimoji="0" lang="vi-VN" sz="2400" b="1" i="0" u="none" strike="noStrike" kern="1200" cap="none" spc="0" normalizeH="0" baseline="0" noProof="0" dirty="0">
                      <a:ln>
                        <a:noFill/>
                      </a:ln>
                      <a:solidFill>
                        <a:prstClr val="black"/>
                      </a:solidFill>
                      <a:effectLst/>
                      <a:uLnTx/>
                      <a:uFillTx/>
                      <a:latin typeface="Arial"/>
                      <a:ea typeface="+mn-ea"/>
                      <a:cs typeface="+mn-cs"/>
                    </a:rPr>
                    <a:t>CHO (1), C</a:t>
                  </a:r>
                  <a:r>
                    <a:rPr kumimoji="0" lang="vi-VN" sz="2400" b="1" i="0" u="none" strike="noStrike" kern="1200" cap="none" spc="0" normalizeH="0" baseline="-25000" noProof="0" dirty="0">
                      <a:ln>
                        <a:noFill/>
                      </a:ln>
                      <a:solidFill>
                        <a:prstClr val="black"/>
                      </a:solidFill>
                      <a:effectLst/>
                      <a:uLnTx/>
                      <a:uFillTx/>
                      <a:latin typeface="Arial"/>
                      <a:ea typeface="+mn-ea"/>
                      <a:cs typeface="+mn-cs"/>
                    </a:rPr>
                    <a:t>6</a:t>
                  </a:r>
                  <a:r>
                    <a:rPr kumimoji="0" lang="vi-VN" sz="2400" b="1" i="0" u="none" strike="noStrike" kern="1200" cap="none" spc="0" normalizeH="0" baseline="0" noProof="0" dirty="0">
                      <a:ln>
                        <a:noFill/>
                      </a:ln>
                      <a:solidFill>
                        <a:prstClr val="black"/>
                      </a:solidFill>
                      <a:effectLst/>
                      <a:uLnTx/>
                      <a:uFillTx/>
                      <a:latin typeface="Arial"/>
                      <a:ea typeface="+mn-ea"/>
                      <a:cs typeface="+mn-cs"/>
                    </a:rPr>
                    <a:t>H</a:t>
                  </a:r>
                  <a:r>
                    <a:rPr kumimoji="0" lang="vi-VN" sz="2400" b="1" i="0" u="none" strike="noStrike" kern="1200" cap="none" spc="0" normalizeH="0" baseline="-25000" noProof="0" dirty="0">
                      <a:ln>
                        <a:noFill/>
                      </a:ln>
                      <a:solidFill>
                        <a:prstClr val="black"/>
                      </a:solidFill>
                      <a:effectLst/>
                      <a:uLnTx/>
                      <a:uFillTx/>
                      <a:latin typeface="Arial"/>
                      <a:ea typeface="+mn-ea"/>
                      <a:cs typeface="+mn-cs"/>
                    </a:rPr>
                    <a:t>5</a:t>
                  </a:r>
                  <a:r>
                    <a:rPr kumimoji="0" lang="vi-VN" sz="2400" b="1" i="0" u="none" strike="noStrike" kern="1200" cap="none" spc="0" normalizeH="0" baseline="0" noProof="0" dirty="0">
                      <a:ln>
                        <a:noFill/>
                      </a:ln>
                      <a:solidFill>
                        <a:prstClr val="black"/>
                      </a:solidFill>
                      <a:effectLst/>
                      <a:uLnTx/>
                      <a:uFillTx/>
                      <a:latin typeface="Arial"/>
                      <a:ea typeface="+mn-ea"/>
                      <a:cs typeface="+mn-cs"/>
                    </a:rPr>
                    <a:t>OH (2), CH</a:t>
                  </a:r>
                  <a:r>
                    <a:rPr kumimoji="0" lang="vi-VN" sz="2400" b="1" i="0" u="none" strike="noStrike" kern="1200" cap="none" spc="0" normalizeH="0" baseline="-25000" noProof="0" dirty="0">
                      <a:ln>
                        <a:noFill/>
                      </a:ln>
                      <a:solidFill>
                        <a:prstClr val="black"/>
                      </a:solidFill>
                      <a:effectLst/>
                      <a:uLnTx/>
                      <a:uFillTx/>
                      <a:latin typeface="Arial"/>
                      <a:ea typeface="+mn-ea"/>
                      <a:cs typeface="+mn-cs"/>
                    </a:rPr>
                    <a:t>2</a:t>
                  </a:r>
                  <a:r>
                    <a:rPr kumimoji="0" lang="vi-VN" sz="2400" b="1" i="0" u="none" strike="noStrike" kern="1200" cap="none" spc="0" normalizeH="0" baseline="0" noProof="0" dirty="0">
                      <a:ln>
                        <a:noFill/>
                      </a:ln>
                      <a:solidFill>
                        <a:prstClr val="black"/>
                      </a:solidFill>
                      <a:effectLst/>
                      <a:uLnTx/>
                      <a:uFillTx/>
                      <a:latin typeface="Arial"/>
                      <a:ea typeface="+mn-ea"/>
                      <a:cs typeface="+mn-cs"/>
                    </a:rPr>
                    <a:t> = CH - COOH (3), HOOC - COOH (4).</a:t>
                  </a:r>
                  <a:endParaRPr kumimoji="0" lang="vi-VN" sz="2400" b="1" i="0" u="none" strike="noStrike" kern="1200" cap="none" spc="0" normalizeH="0" noProof="0" dirty="0">
                    <a:ln>
                      <a:noFill/>
                    </a:ln>
                    <a:solidFill>
                      <a:prstClr val="black"/>
                    </a:solidFill>
                    <a:effectLst/>
                    <a:uLnTx/>
                    <a:uFillTx/>
                    <a:latin typeface="Arial"/>
                    <a:ea typeface="+mn-ea"/>
                    <a:cs typeface="+mn-cs"/>
                  </a:endParaRPr>
                </a:p>
              </p:txBody>
            </p:sp>
          </mc:Choice>
          <mc:Fallback xmlns="">
            <p:sp>
              <p:nvSpPr>
                <p:cNvPr id="27" name="TextBox 26">
                  <a:extLst>
                    <a:ext uri="{FF2B5EF4-FFF2-40B4-BE49-F238E27FC236}">
                      <a16:creationId xmlns:a16="http://schemas.microsoft.com/office/drawing/2014/main" id="{A50ACBD6-6F4C-CC29-FFCC-71BC1CFBB351}"/>
                    </a:ext>
                  </a:extLst>
                </p:cNvPr>
                <p:cNvSpPr txBox="1">
                  <a:spLocks noRot="1" noChangeAspect="1" noMove="1" noResize="1" noEditPoints="1" noAdjustHandles="1" noChangeArrowheads="1" noChangeShapeType="1" noTextEdit="1"/>
                </p:cNvSpPr>
                <p:nvPr/>
              </p:nvSpPr>
              <p:spPr>
                <a:xfrm>
                  <a:off x="2243735" y="1709162"/>
                  <a:ext cx="7704532" cy="970266"/>
                </a:xfrm>
                <a:prstGeom prst="rect">
                  <a:avLst/>
                </a:prstGeom>
                <a:blipFill>
                  <a:blip r:embed="rId4"/>
                  <a:stretch>
                    <a:fillRect b="-13125"/>
                  </a:stretch>
                </a:blipFill>
              </p:spPr>
              <p:txBody>
                <a:bodyPr/>
                <a:lstStyle/>
                <a:p>
                  <a:r>
                    <a:rPr lang="en-US">
                      <a:noFill/>
                    </a:rPr>
                    <a:t> </a:t>
                  </a:r>
                </a:p>
              </p:txBody>
            </p:sp>
          </mc:Fallback>
        </mc:AlternateContent>
      </p:grpSp>
      <p:pic>
        <p:nvPicPr>
          <p:cNvPr id="4" name="Picture 3">
            <a:extLst>
              <a:ext uri="{FF2B5EF4-FFF2-40B4-BE49-F238E27FC236}">
                <a16:creationId xmlns:a16="http://schemas.microsoft.com/office/drawing/2014/main" id="{F3F297D8-FC52-C0EE-E31E-E0918BDF22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0594" y="3134210"/>
            <a:ext cx="589577" cy="589577"/>
          </a:xfrm>
          <a:prstGeom prst="rect">
            <a:avLst/>
          </a:prstGeom>
        </p:spPr>
      </p:pic>
      <p:sp>
        <p:nvSpPr>
          <p:cNvPr id="5" name="TextBox 4">
            <a:extLst>
              <a:ext uri="{FF2B5EF4-FFF2-40B4-BE49-F238E27FC236}">
                <a16:creationId xmlns:a16="http://schemas.microsoft.com/office/drawing/2014/main" id="{84D38AB7-C2CA-A8EB-CF7E-F31EEA6F9BBE}"/>
              </a:ext>
            </a:extLst>
          </p:cNvPr>
          <p:cNvSpPr txBox="1"/>
          <p:nvPr/>
        </p:nvSpPr>
        <p:spPr>
          <a:xfrm>
            <a:off x="3404994" y="3213556"/>
            <a:ext cx="5692264" cy="430887"/>
          </a:xfrm>
          <a:prstGeom prst="rect">
            <a:avLst/>
          </a:prstGeom>
          <a:noFill/>
        </p:spPr>
        <p:txBody>
          <a:bodyPr wrap="none" lIns="0" tIns="0" rIns="0" bIns="0" rtlCol="0">
            <a:spAutoFit/>
          </a:bodyPr>
          <a:lstStyle/>
          <a:p>
            <a:pPr algn="l"/>
            <a:r>
              <a:rPr lang="en-US" sz="2800" dirty="0" err="1"/>
              <a:t>Hợp</a:t>
            </a:r>
            <a:r>
              <a:rPr lang="en-US" sz="2800" dirty="0"/>
              <a:t> </a:t>
            </a:r>
            <a:r>
              <a:rPr lang="en-US" sz="2800" dirty="0" err="1"/>
              <a:t>chất</a:t>
            </a:r>
            <a:r>
              <a:rPr lang="en-US" sz="2800" dirty="0"/>
              <a:t> carboxylic acid </a:t>
            </a:r>
            <a:r>
              <a:rPr lang="en-US" sz="2800" dirty="0" err="1"/>
              <a:t>là</a:t>
            </a:r>
            <a:r>
              <a:rPr lang="en-US" sz="2800" dirty="0"/>
              <a:t>: (3), (4).</a:t>
            </a:r>
          </a:p>
        </p:txBody>
      </p:sp>
    </p:spTree>
    <p:extLst>
      <p:ext uri="{BB962C8B-B14F-4D97-AF65-F5344CB8AC3E}">
        <p14:creationId xmlns:p14="http://schemas.microsoft.com/office/powerpoint/2010/main" val="2762594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sp>
        <p:nvSpPr>
          <p:cNvPr id="2" name="Rectangle: Rounded Corners 1">
            <a:extLst>
              <a:ext uri="{FF2B5EF4-FFF2-40B4-BE49-F238E27FC236}">
                <a16:creationId xmlns:a16="http://schemas.microsoft.com/office/drawing/2014/main" id="{7226C79B-7AC2-9290-219D-4FB046ED9814}"/>
              </a:ext>
            </a:extLst>
          </p:cNvPr>
          <p:cNvSpPr/>
          <p:nvPr/>
        </p:nvSpPr>
        <p:spPr>
          <a:xfrm>
            <a:off x="4601029" y="-152400"/>
            <a:ext cx="2989942" cy="998220"/>
          </a:xfrm>
          <a:prstGeom prst="roundRect">
            <a:avLst/>
          </a:prstGeom>
          <a:solidFill>
            <a:srgbClr val="D00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BFB9ED0A-AC9B-5FC0-C588-C232BFE0A2A6}"/>
              </a:ext>
            </a:extLst>
          </p:cNvPr>
          <p:cNvSpPr txBox="1"/>
          <p:nvPr/>
        </p:nvSpPr>
        <p:spPr>
          <a:xfrm>
            <a:off x="4736507" y="234950"/>
            <a:ext cx="2719014"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Arial"/>
              </a:rPr>
              <a:t>3</a:t>
            </a:r>
            <a:r>
              <a:rPr kumimoji="0" lang="en-US" sz="2800" b="1" i="0" u="none" strike="noStrike" kern="1200" cap="none" spc="0" normalizeH="0" baseline="0" noProof="0" dirty="0">
                <a:ln>
                  <a:noFill/>
                </a:ln>
                <a:solidFill>
                  <a:prstClr val="white"/>
                </a:solidFill>
                <a:effectLst/>
                <a:uLnTx/>
                <a:uFillTx/>
                <a:latin typeface="Arial"/>
                <a:ea typeface="+mn-ea"/>
                <a:cs typeface="+mn-cs"/>
              </a:rPr>
              <a:t>. DANH PHÁP</a:t>
            </a:r>
          </a:p>
        </p:txBody>
      </p:sp>
      <p:graphicFrame>
        <p:nvGraphicFramePr>
          <p:cNvPr id="5" name="Table 4">
            <a:extLst>
              <a:ext uri="{FF2B5EF4-FFF2-40B4-BE49-F238E27FC236}">
                <a16:creationId xmlns:a16="http://schemas.microsoft.com/office/drawing/2014/main" id="{F9067B27-3808-78DD-BE9D-60874A288C25}"/>
              </a:ext>
            </a:extLst>
          </p:cNvPr>
          <p:cNvGraphicFramePr>
            <a:graphicFrameLocks noGrp="1"/>
          </p:cNvGraphicFramePr>
          <p:nvPr>
            <p:extLst>
              <p:ext uri="{D42A27DB-BD31-4B8C-83A1-F6EECF244321}">
                <p14:modId xmlns:p14="http://schemas.microsoft.com/office/powerpoint/2010/main" val="1035134138"/>
              </p:ext>
            </p:extLst>
          </p:nvPr>
        </p:nvGraphicFramePr>
        <p:xfrm>
          <a:off x="484278" y="1080770"/>
          <a:ext cx="11223444" cy="5062842"/>
        </p:xfrm>
        <a:graphic>
          <a:graphicData uri="http://schemas.openxmlformats.org/drawingml/2006/table">
            <a:tbl>
              <a:tblPr firstRow="1" bandRow="1">
                <a:tableStyleId>{5940675A-B579-460E-94D1-54222C63F5DA}</a:tableStyleId>
              </a:tblPr>
              <a:tblGrid>
                <a:gridCol w="3525420">
                  <a:extLst>
                    <a:ext uri="{9D8B030D-6E8A-4147-A177-3AD203B41FA5}">
                      <a16:colId xmlns:a16="http://schemas.microsoft.com/office/drawing/2014/main" val="3660545520"/>
                    </a:ext>
                  </a:extLst>
                </a:gridCol>
                <a:gridCol w="4217067">
                  <a:extLst>
                    <a:ext uri="{9D8B030D-6E8A-4147-A177-3AD203B41FA5}">
                      <a16:colId xmlns:a16="http://schemas.microsoft.com/office/drawing/2014/main" val="3720978646"/>
                    </a:ext>
                  </a:extLst>
                </a:gridCol>
                <a:gridCol w="3480957">
                  <a:extLst>
                    <a:ext uri="{9D8B030D-6E8A-4147-A177-3AD203B41FA5}">
                      <a16:colId xmlns:a16="http://schemas.microsoft.com/office/drawing/2014/main" val="3955019172"/>
                    </a:ext>
                  </a:extLst>
                </a:gridCol>
              </a:tblGrid>
              <a:tr h="391462">
                <a:tc>
                  <a:txBody>
                    <a:bodyPr/>
                    <a:lstStyle/>
                    <a:p>
                      <a:pPr algn="ctr"/>
                      <a:r>
                        <a:rPr lang="en-US" sz="1800" b="1" dirty="0">
                          <a:solidFill>
                            <a:schemeClr val="bg1"/>
                          </a:solidFill>
                          <a:latin typeface="+mj-lt"/>
                        </a:rPr>
                        <a:t>Carboxylic acid</a:t>
                      </a:r>
                    </a:p>
                  </a:txBody>
                  <a:tcPr anchor="ctr">
                    <a:solidFill>
                      <a:schemeClr val="tx2">
                        <a:lumMod val="50000"/>
                      </a:schemeClr>
                    </a:solidFill>
                  </a:tcPr>
                </a:tc>
                <a:tc>
                  <a:txBody>
                    <a:bodyPr/>
                    <a:lstStyle/>
                    <a:p>
                      <a:pPr algn="ctr"/>
                      <a:r>
                        <a:rPr lang="en-US" sz="1800" b="1" dirty="0" err="1">
                          <a:solidFill>
                            <a:schemeClr val="bg1"/>
                          </a:solidFill>
                          <a:latin typeface="+mj-lt"/>
                        </a:rPr>
                        <a:t>Tên</a:t>
                      </a:r>
                      <a:r>
                        <a:rPr lang="en-US" sz="1800" b="1" dirty="0">
                          <a:solidFill>
                            <a:schemeClr val="bg1"/>
                          </a:solidFill>
                          <a:latin typeface="+mj-lt"/>
                        </a:rPr>
                        <a:t> </a:t>
                      </a:r>
                      <a:r>
                        <a:rPr lang="en-US" sz="1800" b="1" dirty="0" err="1">
                          <a:solidFill>
                            <a:schemeClr val="bg1"/>
                          </a:solidFill>
                          <a:latin typeface="+mj-lt"/>
                        </a:rPr>
                        <a:t>thay</a:t>
                      </a:r>
                      <a:r>
                        <a:rPr lang="en-US" sz="1800" b="1" dirty="0">
                          <a:solidFill>
                            <a:schemeClr val="bg1"/>
                          </a:solidFill>
                          <a:latin typeface="+mj-lt"/>
                        </a:rPr>
                        <a:t> </a:t>
                      </a:r>
                      <a:r>
                        <a:rPr lang="en-US" sz="1800" b="1" dirty="0" err="1">
                          <a:solidFill>
                            <a:schemeClr val="bg1"/>
                          </a:solidFill>
                          <a:latin typeface="+mj-lt"/>
                        </a:rPr>
                        <a:t>thế</a:t>
                      </a:r>
                      <a:endParaRPr lang="en-US" sz="1800" b="1" dirty="0">
                        <a:solidFill>
                          <a:schemeClr val="bg1"/>
                        </a:solidFill>
                        <a:latin typeface="+mj-lt"/>
                      </a:endParaRPr>
                    </a:p>
                  </a:txBody>
                  <a:tcPr anchor="ctr">
                    <a:solidFill>
                      <a:schemeClr val="tx2">
                        <a:lumMod val="50000"/>
                      </a:schemeClr>
                    </a:solidFill>
                  </a:tcPr>
                </a:tc>
                <a:tc>
                  <a:txBody>
                    <a:bodyPr/>
                    <a:lstStyle/>
                    <a:p>
                      <a:pPr algn="ctr"/>
                      <a:r>
                        <a:rPr lang="en-US" sz="1800" b="1" dirty="0" err="1">
                          <a:solidFill>
                            <a:schemeClr val="bg1"/>
                          </a:solidFill>
                          <a:latin typeface="+mj-lt"/>
                        </a:rPr>
                        <a:t>Tên</a:t>
                      </a:r>
                      <a:r>
                        <a:rPr lang="en-US" sz="1800" b="1" dirty="0">
                          <a:solidFill>
                            <a:schemeClr val="bg1"/>
                          </a:solidFill>
                          <a:latin typeface="+mj-lt"/>
                        </a:rPr>
                        <a:t> </a:t>
                      </a:r>
                      <a:r>
                        <a:rPr lang="en-US" sz="1800" b="1" dirty="0" err="1">
                          <a:solidFill>
                            <a:schemeClr val="bg1"/>
                          </a:solidFill>
                          <a:latin typeface="+mj-lt"/>
                        </a:rPr>
                        <a:t>thông</a:t>
                      </a:r>
                      <a:r>
                        <a:rPr lang="en-US" sz="1800" b="1" dirty="0">
                          <a:solidFill>
                            <a:schemeClr val="bg1"/>
                          </a:solidFill>
                          <a:latin typeface="+mj-lt"/>
                        </a:rPr>
                        <a:t> </a:t>
                      </a:r>
                      <a:r>
                        <a:rPr lang="en-US" sz="1800" b="1" dirty="0" err="1">
                          <a:solidFill>
                            <a:schemeClr val="bg1"/>
                          </a:solidFill>
                          <a:latin typeface="+mj-lt"/>
                        </a:rPr>
                        <a:t>thường</a:t>
                      </a:r>
                      <a:endParaRPr lang="en-US" sz="1800" b="1" dirty="0">
                        <a:solidFill>
                          <a:schemeClr val="bg1"/>
                        </a:solidFill>
                        <a:latin typeface="+mj-lt"/>
                      </a:endParaRPr>
                    </a:p>
                  </a:txBody>
                  <a:tcPr anchor="ctr">
                    <a:solidFill>
                      <a:schemeClr val="tx2">
                        <a:lumMod val="50000"/>
                      </a:schemeClr>
                    </a:solidFill>
                  </a:tcPr>
                </a:tc>
                <a:extLst>
                  <a:ext uri="{0D108BD9-81ED-4DB2-BD59-A6C34878D82A}">
                    <a16:rowId xmlns:a16="http://schemas.microsoft.com/office/drawing/2014/main" val="974708492"/>
                  </a:ext>
                </a:extLst>
              </a:tr>
              <a:tr h="467138">
                <a:tc>
                  <a:txBody>
                    <a:bodyPr/>
                    <a:lstStyle/>
                    <a:p>
                      <a:pPr algn="l"/>
                      <a:r>
                        <a:rPr lang="en-US" sz="2000" dirty="0">
                          <a:latin typeface="+mj-lt"/>
                        </a:rPr>
                        <a:t>HCOOH</a:t>
                      </a:r>
                    </a:p>
                  </a:txBody>
                  <a:tcPr anchor="ctr">
                    <a:solidFill>
                      <a:schemeClr val="accent4">
                        <a:lumMod val="20000"/>
                        <a:lumOff val="80000"/>
                      </a:schemeClr>
                    </a:solidFill>
                  </a:tcPr>
                </a:tc>
                <a:tc>
                  <a:txBody>
                    <a:bodyPr/>
                    <a:lstStyle/>
                    <a:p>
                      <a:pPr algn="ctr"/>
                      <a:r>
                        <a:rPr lang="en-US" sz="2000" dirty="0" err="1">
                          <a:latin typeface="+mj-lt"/>
                        </a:rPr>
                        <a:t>methanoic</a:t>
                      </a:r>
                      <a:r>
                        <a:rPr lang="en-US" sz="2000" dirty="0">
                          <a:latin typeface="+mj-lt"/>
                        </a:rPr>
                        <a:t> acid</a:t>
                      </a:r>
                    </a:p>
                  </a:txBody>
                  <a:tcPr anchor="ctr">
                    <a:solidFill>
                      <a:schemeClr val="accent4">
                        <a:lumMod val="20000"/>
                        <a:lumOff val="80000"/>
                      </a:schemeClr>
                    </a:solidFill>
                  </a:tcPr>
                </a:tc>
                <a:tc>
                  <a:txBody>
                    <a:bodyPr/>
                    <a:lstStyle/>
                    <a:p>
                      <a:pPr algn="ctr"/>
                      <a:r>
                        <a:rPr lang="en-US" sz="2000" dirty="0">
                          <a:latin typeface="+mj-lt"/>
                        </a:rPr>
                        <a:t>formic acid</a:t>
                      </a:r>
                    </a:p>
                  </a:txBody>
                  <a:tcPr anchor="ctr">
                    <a:solidFill>
                      <a:schemeClr val="accent4">
                        <a:lumMod val="20000"/>
                        <a:lumOff val="80000"/>
                      </a:schemeClr>
                    </a:solidFill>
                  </a:tcPr>
                </a:tc>
                <a:extLst>
                  <a:ext uri="{0D108BD9-81ED-4DB2-BD59-A6C34878D82A}">
                    <a16:rowId xmlns:a16="http://schemas.microsoft.com/office/drawing/2014/main" val="740359281"/>
                  </a:ext>
                </a:extLst>
              </a:tr>
              <a:tr h="467138">
                <a:tc>
                  <a:txBody>
                    <a:bodyPr/>
                    <a:lstStyle/>
                    <a:p>
                      <a:pPr algn="l"/>
                      <a:r>
                        <a:rPr lang="en-US" sz="2000" dirty="0">
                          <a:latin typeface="+mj-lt"/>
                        </a:rPr>
                        <a:t>CH</a:t>
                      </a:r>
                      <a:r>
                        <a:rPr lang="en-US" sz="2000" baseline="-25000" dirty="0">
                          <a:latin typeface="+mj-lt"/>
                        </a:rPr>
                        <a:t>3</a:t>
                      </a:r>
                      <a:r>
                        <a:rPr lang="en-US" sz="2000" baseline="0" dirty="0">
                          <a:latin typeface="+mj-lt"/>
                        </a:rPr>
                        <a:t>COOH</a:t>
                      </a:r>
                      <a:endParaRPr lang="en-US" sz="2000" dirty="0">
                        <a:latin typeface="+mj-lt"/>
                      </a:endParaRPr>
                    </a:p>
                  </a:txBody>
                  <a:tcPr anchor="ctr">
                    <a:solidFill>
                      <a:schemeClr val="accent4">
                        <a:lumMod val="20000"/>
                        <a:lumOff val="80000"/>
                      </a:schemeClr>
                    </a:solidFill>
                  </a:tcPr>
                </a:tc>
                <a:tc>
                  <a:txBody>
                    <a:bodyPr/>
                    <a:lstStyle/>
                    <a:p>
                      <a:pPr algn="ctr"/>
                      <a:r>
                        <a:rPr lang="en-US" sz="2000" dirty="0">
                          <a:latin typeface="+mj-lt"/>
                        </a:rPr>
                        <a:t>ethanoic acid</a:t>
                      </a:r>
                    </a:p>
                  </a:txBody>
                  <a:tcPr anchor="ctr">
                    <a:solidFill>
                      <a:schemeClr val="accent4">
                        <a:lumMod val="20000"/>
                        <a:lumOff val="80000"/>
                      </a:schemeClr>
                    </a:solidFill>
                  </a:tcPr>
                </a:tc>
                <a:tc>
                  <a:txBody>
                    <a:bodyPr/>
                    <a:lstStyle/>
                    <a:p>
                      <a:pPr algn="ctr"/>
                      <a:r>
                        <a:rPr lang="en-US" sz="2000" dirty="0">
                          <a:latin typeface="+mj-lt"/>
                        </a:rPr>
                        <a:t>acetic acid</a:t>
                      </a:r>
                    </a:p>
                  </a:txBody>
                  <a:tcPr anchor="ctr">
                    <a:solidFill>
                      <a:schemeClr val="accent4">
                        <a:lumMod val="20000"/>
                        <a:lumOff val="80000"/>
                      </a:schemeClr>
                    </a:solidFill>
                  </a:tcPr>
                </a:tc>
                <a:extLst>
                  <a:ext uri="{0D108BD9-81ED-4DB2-BD59-A6C34878D82A}">
                    <a16:rowId xmlns:a16="http://schemas.microsoft.com/office/drawing/2014/main" val="1439744995"/>
                  </a:ext>
                </a:extLst>
              </a:tr>
              <a:tr h="4671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mj-lt"/>
                        </a:rPr>
                        <a:t>CH</a:t>
                      </a:r>
                      <a:r>
                        <a:rPr lang="en-US" sz="2000" baseline="-25000" dirty="0">
                          <a:latin typeface="+mj-lt"/>
                        </a:rPr>
                        <a:t>3</a:t>
                      </a:r>
                      <a:r>
                        <a:rPr lang="en-US" sz="2000" baseline="0" dirty="0">
                          <a:latin typeface="+mj-lt"/>
                        </a:rPr>
                        <a:t>CH</a:t>
                      </a:r>
                      <a:r>
                        <a:rPr lang="en-US" sz="2000" baseline="-25000" dirty="0">
                          <a:latin typeface="+mj-lt"/>
                        </a:rPr>
                        <a:t>2</a:t>
                      </a:r>
                      <a:r>
                        <a:rPr lang="en-US" sz="2000" baseline="0" dirty="0">
                          <a:latin typeface="+mj-lt"/>
                        </a:rPr>
                        <a:t>COOH</a:t>
                      </a:r>
                      <a:endParaRPr lang="en-US" sz="2000" dirty="0">
                        <a:latin typeface="+mj-lt"/>
                      </a:endParaRPr>
                    </a:p>
                  </a:txBody>
                  <a:tcPr anchor="ctr">
                    <a:solidFill>
                      <a:schemeClr val="accent4">
                        <a:lumMod val="20000"/>
                        <a:lumOff val="80000"/>
                      </a:schemeClr>
                    </a:solidFill>
                  </a:tcPr>
                </a:tc>
                <a:tc>
                  <a:txBody>
                    <a:bodyPr/>
                    <a:lstStyle/>
                    <a:p>
                      <a:pPr algn="ctr"/>
                      <a:r>
                        <a:rPr lang="en-US" sz="2000" dirty="0">
                          <a:latin typeface="+mj-lt"/>
                        </a:rPr>
                        <a:t>propanoic acid</a:t>
                      </a:r>
                    </a:p>
                  </a:txBody>
                  <a:tcPr anchor="ctr">
                    <a:solidFill>
                      <a:schemeClr val="accent4">
                        <a:lumMod val="20000"/>
                        <a:lumOff val="80000"/>
                      </a:schemeClr>
                    </a:solidFill>
                  </a:tcPr>
                </a:tc>
                <a:tc>
                  <a:txBody>
                    <a:bodyPr/>
                    <a:lstStyle/>
                    <a:p>
                      <a:pPr algn="ctr"/>
                      <a:r>
                        <a:rPr lang="en-US" sz="2000" dirty="0">
                          <a:latin typeface="+mj-lt"/>
                        </a:rPr>
                        <a:t>propionic acid</a:t>
                      </a:r>
                    </a:p>
                  </a:txBody>
                  <a:tcPr anchor="ctr">
                    <a:solidFill>
                      <a:schemeClr val="accent4">
                        <a:lumMod val="20000"/>
                        <a:lumOff val="80000"/>
                      </a:schemeClr>
                    </a:solidFill>
                  </a:tcPr>
                </a:tc>
                <a:extLst>
                  <a:ext uri="{0D108BD9-81ED-4DB2-BD59-A6C34878D82A}">
                    <a16:rowId xmlns:a16="http://schemas.microsoft.com/office/drawing/2014/main" val="2510151262"/>
                  </a:ext>
                </a:extLst>
              </a:tr>
              <a:tr h="4671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CH</a:t>
                      </a:r>
                      <a:r>
                        <a:rPr lang="en-US" sz="2000" baseline="-25000" dirty="0"/>
                        <a:t>3</a:t>
                      </a:r>
                      <a:r>
                        <a:rPr lang="en-US" sz="2000" baseline="0" dirty="0"/>
                        <a:t>CH</a:t>
                      </a:r>
                      <a:r>
                        <a:rPr lang="en-US" sz="2000" baseline="-25000" dirty="0"/>
                        <a:t>2</a:t>
                      </a:r>
                      <a:r>
                        <a:rPr lang="en-US" sz="2000" baseline="0" dirty="0"/>
                        <a:t>CH</a:t>
                      </a:r>
                      <a:r>
                        <a:rPr lang="en-US" sz="2000" baseline="-25000" dirty="0"/>
                        <a:t>2</a:t>
                      </a:r>
                      <a:r>
                        <a:rPr lang="en-US" sz="2000" baseline="0" dirty="0"/>
                        <a:t>COOH</a:t>
                      </a:r>
                      <a:endParaRPr lang="en-US" sz="2000" dirty="0"/>
                    </a:p>
                  </a:txBody>
                  <a:tcPr anchor="ctr">
                    <a:solidFill>
                      <a:schemeClr val="accent4">
                        <a:lumMod val="20000"/>
                        <a:lumOff val="80000"/>
                      </a:schemeClr>
                    </a:solidFill>
                  </a:tcPr>
                </a:tc>
                <a:tc>
                  <a:txBody>
                    <a:bodyPr/>
                    <a:lstStyle/>
                    <a:p>
                      <a:pPr algn="ctr"/>
                      <a:r>
                        <a:rPr lang="en-US" sz="2000"/>
                        <a:t>butanoic acid</a:t>
                      </a:r>
                    </a:p>
                  </a:txBody>
                  <a:tcPr anchor="ctr">
                    <a:solidFill>
                      <a:schemeClr val="accent4">
                        <a:lumMod val="20000"/>
                        <a:lumOff val="80000"/>
                      </a:schemeClr>
                    </a:solidFill>
                  </a:tcPr>
                </a:tc>
                <a:tc>
                  <a:txBody>
                    <a:bodyPr/>
                    <a:lstStyle/>
                    <a:p>
                      <a:pPr algn="ctr"/>
                      <a:r>
                        <a:rPr lang="en-US" sz="2000"/>
                        <a:t>butyric acid</a:t>
                      </a:r>
                    </a:p>
                  </a:txBody>
                  <a:tcPr anchor="ctr">
                    <a:solidFill>
                      <a:schemeClr val="accent4">
                        <a:lumMod val="20000"/>
                        <a:lumOff val="80000"/>
                      </a:schemeClr>
                    </a:solidFill>
                  </a:tcPr>
                </a:tc>
                <a:extLst>
                  <a:ext uri="{0D108BD9-81ED-4DB2-BD59-A6C34878D82A}">
                    <a16:rowId xmlns:a16="http://schemas.microsoft.com/office/drawing/2014/main" val="1470190872"/>
                  </a:ext>
                </a:extLst>
              </a:tr>
              <a:tr h="4671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CH</a:t>
                      </a:r>
                      <a:r>
                        <a:rPr lang="en-US" sz="2000" baseline="-25000" dirty="0"/>
                        <a:t>3</a:t>
                      </a:r>
                      <a:r>
                        <a:rPr lang="en-US" sz="2000" baseline="0" dirty="0"/>
                        <a:t>CH</a:t>
                      </a:r>
                      <a:r>
                        <a:rPr lang="en-US" sz="2000" baseline="-25000" dirty="0"/>
                        <a:t>2</a:t>
                      </a:r>
                      <a:r>
                        <a:rPr lang="en-US" sz="2000" baseline="0" dirty="0"/>
                        <a:t>CH</a:t>
                      </a:r>
                      <a:r>
                        <a:rPr lang="en-US" sz="2000" baseline="-25000" dirty="0"/>
                        <a:t>2</a:t>
                      </a:r>
                      <a:r>
                        <a:rPr lang="en-US" sz="2000" baseline="0" dirty="0"/>
                        <a:t>CH</a:t>
                      </a:r>
                      <a:r>
                        <a:rPr lang="en-US" sz="2000" baseline="-25000" dirty="0"/>
                        <a:t>2</a:t>
                      </a:r>
                      <a:r>
                        <a:rPr lang="en-US" sz="2000" baseline="0" dirty="0"/>
                        <a:t>COOH</a:t>
                      </a:r>
                      <a:endParaRPr lang="en-US" sz="2000" dirty="0"/>
                    </a:p>
                  </a:txBody>
                  <a:tcPr anchor="ctr">
                    <a:solidFill>
                      <a:schemeClr val="accent4">
                        <a:lumMod val="20000"/>
                        <a:lumOff val="80000"/>
                      </a:schemeClr>
                    </a:solidFill>
                  </a:tcPr>
                </a:tc>
                <a:tc>
                  <a:txBody>
                    <a:bodyPr/>
                    <a:lstStyle/>
                    <a:p>
                      <a:pPr algn="ctr"/>
                      <a:r>
                        <a:rPr lang="en-US" sz="2000"/>
                        <a:t>pentanoic acid</a:t>
                      </a:r>
                    </a:p>
                  </a:txBody>
                  <a:tcPr anchor="ctr">
                    <a:solidFill>
                      <a:schemeClr val="accent4">
                        <a:lumMod val="20000"/>
                        <a:lumOff val="80000"/>
                      </a:schemeClr>
                    </a:solidFill>
                  </a:tcPr>
                </a:tc>
                <a:tc>
                  <a:txBody>
                    <a:bodyPr/>
                    <a:lstStyle/>
                    <a:p>
                      <a:pPr algn="ctr"/>
                      <a:r>
                        <a:rPr lang="en-US" sz="2000"/>
                        <a:t>valeric acid</a:t>
                      </a:r>
                    </a:p>
                  </a:txBody>
                  <a:tcPr anchor="ctr">
                    <a:solidFill>
                      <a:schemeClr val="accent4">
                        <a:lumMod val="20000"/>
                        <a:lumOff val="80000"/>
                      </a:schemeClr>
                    </a:solidFill>
                  </a:tcPr>
                </a:tc>
                <a:extLst>
                  <a:ext uri="{0D108BD9-81ED-4DB2-BD59-A6C34878D82A}">
                    <a16:rowId xmlns:a16="http://schemas.microsoft.com/office/drawing/2014/main" val="4024167918"/>
                  </a:ext>
                </a:extLst>
              </a:tr>
              <a:tr h="4671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kern="1200">
                          <a:solidFill>
                            <a:schemeClr val="tx1"/>
                          </a:solidFill>
                          <a:latin typeface="+mn-lt"/>
                          <a:ea typeface="Tahoma" panose="020B0604030504040204" pitchFamily="34" charset="0"/>
                          <a:cs typeface="Tahoma" panose="020B0604030504040204" pitchFamily="34" charset="0"/>
                        </a:rPr>
                        <a:t>CH</a:t>
                      </a:r>
                      <a:r>
                        <a:rPr lang="en-US" sz="2000" b="0" kern="1200" baseline="-25000">
                          <a:solidFill>
                            <a:schemeClr val="tx1"/>
                          </a:solidFill>
                          <a:latin typeface="+mn-lt"/>
                          <a:ea typeface="Tahoma" panose="020B0604030504040204" pitchFamily="34" charset="0"/>
                          <a:cs typeface="Tahoma" panose="020B0604030504040204" pitchFamily="34" charset="0"/>
                        </a:rPr>
                        <a:t>2</a:t>
                      </a:r>
                      <a:r>
                        <a:rPr lang="en-US" sz="2000" b="0" kern="1200">
                          <a:solidFill>
                            <a:schemeClr val="tx1"/>
                          </a:solidFill>
                          <a:latin typeface="+mn-lt"/>
                          <a:ea typeface="Tahoma" panose="020B0604030504040204" pitchFamily="34" charset="0"/>
                          <a:cs typeface="Tahoma" panose="020B0604030504040204" pitchFamily="34" charset="0"/>
                        </a:rPr>
                        <a:t>=CH−COOH</a:t>
                      </a:r>
                      <a:endParaRPr lang="en-US" sz="2000" b="0"/>
                    </a:p>
                  </a:txBody>
                  <a:tcPr anchor="ctr">
                    <a:solidFill>
                      <a:schemeClr val="accent4">
                        <a:lumMod val="20000"/>
                        <a:lumOff val="80000"/>
                      </a:schemeClr>
                    </a:solidFill>
                  </a:tcPr>
                </a:tc>
                <a:tc>
                  <a:txBody>
                    <a:bodyPr/>
                    <a:lstStyle/>
                    <a:p>
                      <a:pPr algn="ctr"/>
                      <a:r>
                        <a:rPr lang="en-US" sz="2000" dirty="0" err="1"/>
                        <a:t>propenoic</a:t>
                      </a:r>
                      <a:r>
                        <a:rPr lang="en-US" sz="2000" dirty="0"/>
                        <a:t> acid</a:t>
                      </a:r>
                    </a:p>
                  </a:txBody>
                  <a:tcPr anchor="ctr">
                    <a:solidFill>
                      <a:schemeClr val="accent4">
                        <a:lumMod val="20000"/>
                        <a:lumOff val="80000"/>
                      </a:schemeClr>
                    </a:solidFill>
                  </a:tcPr>
                </a:tc>
                <a:tc>
                  <a:txBody>
                    <a:bodyPr/>
                    <a:lstStyle/>
                    <a:p>
                      <a:pPr algn="ctr"/>
                      <a:r>
                        <a:rPr lang="en-US" sz="2000"/>
                        <a:t>acrylic acid</a:t>
                      </a:r>
                    </a:p>
                  </a:txBody>
                  <a:tcPr anchor="ctr">
                    <a:solidFill>
                      <a:schemeClr val="accent4">
                        <a:lumMod val="20000"/>
                        <a:lumOff val="80000"/>
                      </a:schemeClr>
                    </a:solidFill>
                  </a:tcPr>
                </a:tc>
                <a:extLst>
                  <a:ext uri="{0D108BD9-81ED-4DB2-BD59-A6C34878D82A}">
                    <a16:rowId xmlns:a16="http://schemas.microsoft.com/office/drawing/2014/main" val="3334855399"/>
                  </a:ext>
                </a:extLst>
              </a:tr>
              <a:tr h="4671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kern="1200">
                          <a:solidFill>
                            <a:schemeClr val="tx1"/>
                          </a:solidFill>
                          <a:latin typeface="+mn-lt"/>
                          <a:ea typeface="Tahoma" panose="020B0604030504040204" pitchFamily="34" charset="0"/>
                          <a:cs typeface="Tahoma" panose="020B0604030504040204" pitchFamily="34" charset="0"/>
                        </a:rPr>
                        <a:t>CH</a:t>
                      </a:r>
                      <a:r>
                        <a:rPr lang="en-US" sz="2000" b="0" kern="1200" baseline="-25000">
                          <a:solidFill>
                            <a:schemeClr val="tx1"/>
                          </a:solidFill>
                          <a:latin typeface="+mn-lt"/>
                          <a:ea typeface="Tahoma" panose="020B0604030504040204" pitchFamily="34" charset="0"/>
                          <a:cs typeface="Tahoma" panose="020B0604030504040204" pitchFamily="34" charset="0"/>
                        </a:rPr>
                        <a:t>2</a:t>
                      </a:r>
                      <a:r>
                        <a:rPr lang="en-US" sz="2000" b="0" kern="1200">
                          <a:solidFill>
                            <a:schemeClr val="tx1"/>
                          </a:solidFill>
                          <a:latin typeface="+mn-lt"/>
                          <a:ea typeface="Tahoma" panose="020B0604030504040204" pitchFamily="34" charset="0"/>
                          <a:cs typeface="Tahoma" panose="020B0604030504040204" pitchFamily="34" charset="0"/>
                        </a:rPr>
                        <a:t>=C(CH)</a:t>
                      </a:r>
                      <a:r>
                        <a:rPr lang="en-US" sz="2000" b="0" kern="1200" baseline="-25000">
                          <a:solidFill>
                            <a:schemeClr val="tx1"/>
                          </a:solidFill>
                          <a:latin typeface="+mn-lt"/>
                          <a:ea typeface="Tahoma" panose="020B0604030504040204" pitchFamily="34" charset="0"/>
                          <a:cs typeface="Tahoma" panose="020B0604030504040204" pitchFamily="34" charset="0"/>
                        </a:rPr>
                        <a:t>3</a:t>
                      </a:r>
                      <a:r>
                        <a:rPr lang="en-US" sz="2000" b="0" kern="1200">
                          <a:solidFill>
                            <a:schemeClr val="tx1"/>
                          </a:solidFill>
                          <a:latin typeface="+mn-lt"/>
                          <a:ea typeface="Tahoma" panose="020B0604030504040204" pitchFamily="34" charset="0"/>
                          <a:cs typeface="Tahoma" panose="020B0604030504040204" pitchFamily="34" charset="0"/>
                        </a:rPr>
                        <a:t>−COOH</a:t>
                      </a:r>
                      <a:endParaRPr lang="en-US" sz="2000" b="0"/>
                    </a:p>
                  </a:txBody>
                  <a:tcPr anchor="ctr">
                    <a:solidFill>
                      <a:schemeClr val="accent4">
                        <a:lumMod val="20000"/>
                        <a:lumOff val="80000"/>
                      </a:schemeClr>
                    </a:solidFill>
                  </a:tcPr>
                </a:tc>
                <a:tc>
                  <a:txBody>
                    <a:bodyPr/>
                    <a:lstStyle/>
                    <a:p>
                      <a:pPr algn="ctr"/>
                      <a:r>
                        <a:rPr lang="en-US" sz="2000" dirty="0"/>
                        <a:t>2-methylpropenoic acid</a:t>
                      </a:r>
                    </a:p>
                  </a:txBody>
                  <a:tcPr anchor="ctr">
                    <a:solidFill>
                      <a:schemeClr val="accent4">
                        <a:lumMod val="20000"/>
                        <a:lumOff val="80000"/>
                      </a:schemeClr>
                    </a:solidFill>
                  </a:tcPr>
                </a:tc>
                <a:tc>
                  <a:txBody>
                    <a:bodyPr/>
                    <a:lstStyle/>
                    <a:p>
                      <a:pPr algn="ctr"/>
                      <a:r>
                        <a:rPr lang="en-US" sz="2000" dirty="0"/>
                        <a:t>methacrylic acid</a:t>
                      </a:r>
                    </a:p>
                  </a:txBody>
                  <a:tcPr anchor="ctr">
                    <a:solidFill>
                      <a:schemeClr val="accent4">
                        <a:lumMod val="20000"/>
                        <a:lumOff val="80000"/>
                      </a:schemeClr>
                    </a:solidFill>
                  </a:tcPr>
                </a:tc>
                <a:extLst>
                  <a:ext uri="{0D108BD9-81ED-4DB2-BD59-A6C34878D82A}">
                    <a16:rowId xmlns:a16="http://schemas.microsoft.com/office/drawing/2014/main" val="2541148506"/>
                  </a:ext>
                </a:extLst>
              </a:tr>
              <a:tr h="4671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latin typeface="+mn-lt"/>
                          <a:ea typeface="Tahoma" panose="020B0604030504040204" pitchFamily="34" charset="0"/>
                          <a:cs typeface="Tahoma" panose="020B0604030504040204" pitchFamily="34" charset="0"/>
                        </a:rPr>
                        <a:t>HOOC−COOH</a:t>
                      </a:r>
                      <a:endParaRPr lang="en-US" sz="2000" b="0" dirty="0"/>
                    </a:p>
                  </a:txBody>
                  <a:tcPr anchor="ctr">
                    <a:solidFill>
                      <a:schemeClr val="accent4">
                        <a:lumMod val="20000"/>
                        <a:lumOff val="80000"/>
                      </a:schemeClr>
                    </a:solidFill>
                  </a:tcPr>
                </a:tc>
                <a:tc>
                  <a:txBody>
                    <a:bodyPr/>
                    <a:lstStyle/>
                    <a:p>
                      <a:pPr algn="ctr"/>
                      <a:r>
                        <a:rPr lang="en-US" sz="2000" dirty="0" err="1"/>
                        <a:t>ethanedioic</a:t>
                      </a:r>
                      <a:r>
                        <a:rPr lang="en-US" sz="2000" dirty="0"/>
                        <a:t> acid</a:t>
                      </a:r>
                    </a:p>
                  </a:txBody>
                  <a:tcPr anchor="ctr">
                    <a:solidFill>
                      <a:schemeClr val="accent4">
                        <a:lumMod val="20000"/>
                        <a:lumOff val="80000"/>
                      </a:schemeClr>
                    </a:solidFill>
                  </a:tcPr>
                </a:tc>
                <a:tc>
                  <a:txBody>
                    <a:bodyPr/>
                    <a:lstStyle/>
                    <a:p>
                      <a:pPr algn="ctr"/>
                      <a:r>
                        <a:rPr lang="en-US" sz="2000" dirty="0"/>
                        <a:t>oxalic acid</a:t>
                      </a:r>
                    </a:p>
                  </a:txBody>
                  <a:tcPr anchor="ctr">
                    <a:solidFill>
                      <a:schemeClr val="accent4">
                        <a:lumMod val="20000"/>
                        <a:lumOff val="80000"/>
                      </a:schemeClr>
                    </a:solidFill>
                  </a:tcPr>
                </a:tc>
                <a:extLst>
                  <a:ext uri="{0D108BD9-81ED-4DB2-BD59-A6C34878D82A}">
                    <a16:rowId xmlns:a16="http://schemas.microsoft.com/office/drawing/2014/main" val="4033722206"/>
                  </a:ext>
                </a:extLst>
              </a:tr>
              <a:tr h="4671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latin typeface="+mn-lt"/>
                          <a:ea typeface="Tahoma" panose="020B0604030504040204" pitchFamily="34" charset="0"/>
                          <a:cs typeface="Tahoma" panose="020B0604030504040204" pitchFamily="34" charset="0"/>
                        </a:rPr>
                        <a:t>HOOC−[</a:t>
                      </a:r>
                      <a:r>
                        <a:rPr lang="en-US" sz="2000" b="0" kern="1200" baseline="0" dirty="0">
                          <a:solidFill>
                            <a:schemeClr val="tx1"/>
                          </a:solidFill>
                          <a:latin typeface="+mn-lt"/>
                          <a:ea typeface="Tahoma" panose="020B0604030504040204" pitchFamily="34" charset="0"/>
                          <a:cs typeface="Tahoma" panose="020B0604030504040204" pitchFamily="34" charset="0"/>
                        </a:rPr>
                        <a:t>CH</a:t>
                      </a:r>
                      <a:r>
                        <a:rPr lang="en-US" sz="2000" b="0" kern="1200" baseline="-25000" dirty="0">
                          <a:solidFill>
                            <a:schemeClr val="tx1"/>
                          </a:solidFill>
                          <a:latin typeface="+mn-lt"/>
                          <a:ea typeface="Tahoma" panose="020B0604030504040204" pitchFamily="34" charset="0"/>
                          <a:cs typeface="Tahoma" panose="020B0604030504040204" pitchFamily="34" charset="0"/>
                        </a:rPr>
                        <a:t>2</a:t>
                      </a:r>
                      <a:r>
                        <a:rPr lang="en-US" sz="2000" b="0" kern="1200" baseline="0" dirty="0">
                          <a:solidFill>
                            <a:schemeClr val="tx1"/>
                          </a:solidFill>
                          <a:latin typeface="+mn-lt"/>
                          <a:ea typeface="Tahoma" panose="020B0604030504040204" pitchFamily="34" charset="0"/>
                          <a:cs typeface="Tahoma" panose="020B0604030504040204" pitchFamily="34" charset="0"/>
                        </a:rPr>
                        <a:t>]</a:t>
                      </a:r>
                      <a:r>
                        <a:rPr lang="en-US" sz="2000" b="0" kern="1200" baseline="-25000" dirty="0">
                          <a:solidFill>
                            <a:schemeClr val="tx1"/>
                          </a:solidFill>
                          <a:latin typeface="+mn-lt"/>
                          <a:ea typeface="Tahoma" panose="020B0604030504040204" pitchFamily="34" charset="0"/>
                          <a:cs typeface="Tahoma" panose="020B0604030504040204" pitchFamily="34" charset="0"/>
                        </a:rPr>
                        <a:t>4</a:t>
                      </a:r>
                      <a:r>
                        <a:rPr lang="en-US" sz="2000" b="0" kern="1200" dirty="0">
                          <a:solidFill>
                            <a:schemeClr val="tx1"/>
                          </a:solidFill>
                          <a:latin typeface="+mn-lt"/>
                          <a:ea typeface="Tahoma" panose="020B0604030504040204" pitchFamily="34" charset="0"/>
                          <a:cs typeface="Tahoma" panose="020B0604030504040204" pitchFamily="34" charset="0"/>
                        </a:rPr>
                        <a:t>−</a:t>
                      </a:r>
                      <a:r>
                        <a:rPr lang="en-US" sz="2000" b="0" kern="1200" baseline="0" dirty="0">
                          <a:solidFill>
                            <a:schemeClr val="tx1"/>
                          </a:solidFill>
                          <a:latin typeface="+mn-lt"/>
                          <a:ea typeface="Tahoma" panose="020B0604030504040204" pitchFamily="34" charset="0"/>
                          <a:cs typeface="Tahoma" panose="020B0604030504040204" pitchFamily="34" charset="0"/>
                        </a:rPr>
                        <a:t>COOH </a:t>
                      </a:r>
                      <a:endParaRPr lang="en-US" sz="2000" b="0" baseline="0" dirty="0"/>
                    </a:p>
                  </a:txBody>
                  <a:tcPr anchor="ctr">
                    <a:solidFill>
                      <a:schemeClr val="accent4">
                        <a:lumMod val="20000"/>
                        <a:lumOff val="80000"/>
                      </a:schemeClr>
                    </a:solidFill>
                  </a:tcPr>
                </a:tc>
                <a:tc>
                  <a:txBody>
                    <a:bodyPr/>
                    <a:lstStyle/>
                    <a:p>
                      <a:pPr algn="ctr"/>
                      <a:r>
                        <a:rPr lang="en-US" sz="2000" dirty="0"/>
                        <a:t>Hexane-1,6-dioic acid</a:t>
                      </a:r>
                    </a:p>
                  </a:txBody>
                  <a:tcPr anchor="ctr">
                    <a:solidFill>
                      <a:schemeClr val="accent4">
                        <a:lumMod val="20000"/>
                        <a:lumOff val="80000"/>
                      </a:schemeClr>
                    </a:solidFill>
                  </a:tcPr>
                </a:tc>
                <a:tc>
                  <a:txBody>
                    <a:bodyPr/>
                    <a:lstStyle/>
                    <a:p>
                      <a:pPr algn="ctr"/>
                      <a:r>
                        <a:rPr lang="en-US" sz="2000" dirty="0"/>
                        <a:t>adipic acid</a:t>
                      </a:r>
                    </a:p>
                  </a:txBody>
                  <a:tcPr anchor="ctr">
                    <a:solidFill>
                      <a:schemeClr val="accent4">
                        <a:lumMod val="20000"/>
                        <a:lumOff val="80000"/>
                      </a:schemeClr>
                    </a:solidFill>
                  </a:tcPr>
                </a:tc>
                <a:extLst>
                  <a:ext uri="{0D108BD9-81ED-4DB2-BD59-A6C34878D82A}">
                    <a16:rowId xmlns:a16="http://schemas.microsoft.com/office/drawing/2014/main" val="554256275"/>
                  </a:ext>
                </a:extLst>
              </a:tr>
              <a:tr h="4671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latin typeface="+mn-lt"/>
                          <a:ea typeface="Tahoma" panose="020B0604030504040204" pitchFamily="34" charset="0"/>
                          <a:cs typeface="Tahoma" panose="020B0604030504040204" pitchFamily="34" charset="0"/>
                        </a:rPr>
                        <a:t>C</a:t>
                      </a:r>
                      <a:r>
                        <a:rPr lang="en-US" sz="2000" b="0" kern="1200" baseline="-25000" dirty="0">
                          <a:solidFill>
                            <a:schemeClr val="tx1"/>
                          </a:solidFill>
                          <a:latin typeface="+mn-lt"/>
                          <a:ea typeface="Tahoma" panose="020B0604030504040204" pitchFamily="34" charset="0"/>
                          <a:cs typeface="Tahoma" panose="020B0604030504040204" pitchFamily="34" charset="0"/>
                        </a:rPr>
                        <a:t>6</a:t>
                      </a:r>
                      <a:r>
                        <a:rPr lang="en-US" sz="2000" b="0" kern="1200" baseline="0" dirty="0">
                          <a:solidFill>
                            <a:schemeClr val="tx1"/>
                          </a:solidFill>
                          <a:latin typeface="+mn-lt"/>
                          <a:ea typeface="Tahoma" panose="020B0604030504040204" pitchFamily="34" charset="0"/>
                          <a:cs typeface="Tahoma" panose="020B0604030504040204" pitchFamily="34" charset="0"/>
                        </a:rPr>
                        <a:t>H</a:t>
                      </a:r>
                      <a:r>
                        <a:rPr lang="en-US" sz="2000" b="0" kern="1200" baseline="-25000" dirty="0">
                          <a:solidFill>
                            <a:schemeClr val="tx1"/>
                          </a:solidFill>
                          <a:latin typeface="+mn-lt"/>
                          <a:ea typeface="Tahoma" panose="020B0604030504040204" pitchFamily="34" charset="0"/>
                          <a:cs typeface="Tahoma" panose="020B0604030504040204" pitchFamily="34" charset="0"/>
                        </a:rPr>
                        <a:t>5</a:t>
                      </a:r>
                      <a:r>
                        <a:rPr lang="en-US" sz="2000" b="0" kern="1200" dirty="0">
                          <a:solidFill>
                            <a:schemeClr val="tx1"/>
                          </a:solidFill>
                          <a:latin typeface="+mn-lt"/>
                          <a:ea typeface="Tahoma" panose="020B0604030504040204" pitchFamily="34" charset="0"/>
                          <a:cs typeface="Tahoma" panose="020B0604030504040204" pitchFamily="34" charset="0"/>
                        </a:rPr>
                        <a:t>−COOH</a:t>
                      </a:r>
                      <a:endParaRPr lang="en-US" sz="2000" b="0" dirty="0"/>
                    </a:p>
                  </a:txBody>
                  <a:tcPr anchor="ctr">
                    <a:solidFill>
                      <a:schemeClr val="accent4">
                        <a:lumMod val="20000"/>
                        <a:lumOff val="80000"/>
                      </a:schemeClr>
                    </a:solidFill>
                  </a:tcPr>
                </a:tc>
                <a:tc>
                  <a:txBody>
                    <a:bodyPr/>
                    <a:lstStyle/>
                    <a:p>
                      <a:pPr algn="ctr"/>
                      <a:r>
                        <a:rPr lang="en-US" sz="2000" dirty="0"/>
                        <a:t>benzoic acid</a:t>
                      </a:r>
                    </a:p>
                  </a:txBody>
                  <a:tcPr anchor="ctr">
                    <a:solidFill>
                      <a:schemeClr val="accent4">
                        <a:lumMod val="20000"/>
                        <a:lumOff val="80000"/>
                      </a:schemeClr>
                    </a:solidFill>
                  </a:tcPr>
                </a:tc>
                <a:tc>
                  <a:txBody>
                    <a:bodyPr/>
                    <a:lstStyle/>
                    <a:p>
                      <a:pPr algn="ctr"/>
                      <a:r>
                        <a:rPr lang="en-US" sz="2000" dirty="0"/>
                        <a:t>benzoic acid</a:t>
                      </a:r>
                    </a:p>
                  </a:txBody>
                  <a:tcPr anchor="ctr">
                    <a:solidFill>
                      <a:schemeClr val="accent4">
                        <a:lumMod val="20000"/>
                        <a:lumOff val="80000"/>
                      </a:schemeClr>
                    </a:solidFill>
                  </a:tcPr>
                </a:tc>
                <a:extLst>
                  <a:ext uri="{0D108BD9-81ED-4DB2-BD59-A6C34878D82A}">
                    <a16:rowId xmlns:a16="http://schemas.microsoft.com/office/drawing/2014/main" val="4211582259"/>
                  </a:ext>
                </a:extLst>
              </a:tr>
            </a:tbl>
          </a:graphicData>
        </a:graphic>
      </p:graphicFrame>
    </p:spTree>
    <p:extLst>
      <p:ext uri="{BB962C8B-B14F-4D97-AF65-F5344CB8AC3E}">
        <p14:creationId xmlns:p14="http://schemas.microsoft.com/office/powerpoint/2010/main" val="223879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pic>
        <p:nvPicPr>
          <p:cNvPr id="4" name="Picture 3">
            <a:extLst>
              <a:ext uri="{FF2B5EF4-FFF2-40B4-BE49-F238E27FC236}">
                <a16:creationId xmlns:a16="http://schemas.microsoft.com/office/drawing/2014/main" id="{F3F297D8-FC52-C0EE-E31E-E0918BDF2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593" y="3189824"/>
            <a:ext cx="589577" cy="589577"/>
          </a:xfrm>
          <a:prstGeom prst="rect">
            <a:avLst/>
          </a:prstGeom>
        </p:spPr>
      </p:pic>
      <p:sp>
        <p:nvSpPr>
          <p:cNvPr id="5" name="TextBox 4">
            <a:extLst>
              <a:ext uri="{FF2B5EF4-FFF2-40B4-BE49-F238E27FC236}">
                <a16:creationId xmlns:a16="http://schemas.microsoft.com/office/drawing/2014/main" id="{38D04290-4EEC-761A-9BAD-1F4AD7A91EDC}"/>
              </a:ext>
            </a:extLst>
          </p:cNvPr>
          <p:cNvSpPr txBox="1"/>
          <p:nvPr/>
        </p:nvSpPr>
        <p:spPr>
          <a:xfrm>
            <a:off x="1610939" y="3106168"/>
            <a:ext cx="9828585" cy="1107996"/>
          </a:xfrm>
          <a:prstGeom prst="rect">
            <a:avLst/>
          </a:prstGeom>
          <a:noFill/>
        </p:spPr>
        <p:txBody>
          <a:bodyPr wrap="square" lIns="0" tIns="0" rIns="0" bIns="0" rtlCol="0">
            <a:spAutoFit/>
          </a:bodyPr>
          <a:lstStyle/>
          <a:p>
            <a:pPr lvl="0"/>
            <a:r>
              <a:rPr lang="en-US" sz="2400" b="1" dirty="0" err="1">
                <a:solidFill>
                  <a:prstClr val="black"/>
                </a:solidFill>
              </a:rPr>
              <a:t>Cách</a:t>
            </a:r>
            <a:r>
              <a:rPr lang="en-US" sz="2400" b="1" dirty="0">
                <a:solidFill>
                  <a:prstClr val="black"/>
                </a:solidFill>
              </a:rPr>
              <a:t> </a:t>
            </a:r>
            <a:r>
              <a:rPr lang="en-US" sz="2400" b="1" dirty="0" err="1">
                <a:solidFill>
                  <a:prstClr val="black"/>
                </a:solidFill>
              </a:rPr>
              <a:t>gọi</a:t>
            </a:r>
            <a:r>
              <a:rPr lang="en-US" sz="2400" b="1" dirty="0">
                <a:solidFill>
                  <a:prstClr val="black"/>
                </a:solidFill>
              </a:rPr>
              <a:t> </a:t>
            </a:r>
            <a:r>
              <a:rPr lang="en-US" sz="2400" b="1" dirty="0" err="1">
                <a:solidFill>
                  <a:prstClr val="black"/>
                </a:solidFill>
              </a:rPr>
              <a:t>tên</a:t>
            </a:r>
            <a:r>
              <a:rPr lang="en-US" sz="2400" b="1" dirty="0">
                <a:solidFill>
                  <a:prstClr val="black"/>
                </a:solidFill>
              </a:rPr>
              <a:t> carboxylic acid </a:t>
            </a:r>
            <a:r>
              <a:rPr lang="en-US" sz="2400" b="1" dirty="0" err="1">
                <a:solidFill>
                  <a:prstClr val="black"/>
                </a:solidFill>
              </a:rPr>
              <a:t>theo</a:t>
            </a:r>
            <a:r>
              <a:rPr lang="en-US" sz="2400" b="1" dirty="0">
                <a:solidFill>
                  <a:prstClr val="black"/>
                </a:solidFill>
              </a:rPr>
              <a:t> </a:t>
            </a:r>
            <a:r>
              <a:rPr lang="en-US" sz="2400" b="1" dirty="0" err="1">
                <a:solidFill>
                  <a:prstClr val="black"/>
                </a:solidFill>
              </a:rPr>
              <a:t>danh</a:t>
            </a:r>
            <a:r>
              <a:rPr lang="en-US" sz="2400" b="1" dirty="0">
                <a:solidFill>
                  <a:prstClr val="black"/>
                </a:solidFill>
              </a:rPr>
              <a:t> </a:t>
            </a:r>
            <a:r>
              <a:rPr lang="en-US" sz="2400" b="1" dirty="0" err="1">
                <a:solidFill>
                  <a:prstClr val="black"/>
                </a:solidFill>
              </a:rPr>
              <a:t>pháp</a:t>
            </a:r>
            <a:r>
              <a:rPr lang="en-US" sz="2400" b="1" dirty="0">
                <a:solidFill>
                  <a:prstClr val="black"/>
                </a:solidFill>
              </a:rPr>
              <a:t> </a:t>
            </a:r>
            <a:r>
              <a:rPr lang="en-US" sz="2400" b="1" dirty="0" err="1">
                <a:solidFill>
                  <a:prstClr val="black"/>
                </a:solidFill>
              </a:rPr>
              <a:t>thay</a:t>
            </a:r>
            <a:r>
              <a:rPr lang="en-US" sz="2400" b="1" dirty="0">
                <a:solidFill>
                  <a:prstClr val="black"/>
                </a:solidFill>
              </a:rPr>
              <a:t> </a:t>
            </a:r>
            <a:r>
              <a:rPr lang="en-US" sz="2400" b="1" dirty="0" err="1">
                <a:solidFill>
                  <a:prstClr val="black"/>
                </a:solidFill>
              </a:rPr>
              <a:t>thế</a:t>
            </a:r>
            <a:r>
              <a:rPr lang="en-US" sz="2400" b="1" dirty="0">
                <a:solidFill>
                  <a:prstClr val="black"/>
                </a:solidFill>
              </a:rPr>
              <a:t>:</a:t>
            </a:r>
            <a:endParaRPr lang="en-US" sz="2400" dirty="0">
              <a:solidFill>
                <a:prstClr val="black"/>
              </a:solidFill>
            </a:endParaRPr>
          </a:p>
          <a:p>
            <a:pPr lvl="0"/>
            <a:r>
              <a:rPr lang="en-US" sz="2400" dirty="0" err="1">
                <a:solidFill>
                  <a:prstClr val="black"/>
                </a:solidFill>
              </a:rPr>
              <a:t>Số</a:t>
            </a:r>
            <a:r>
              <a:rPr lang="en-US" sz="2400" dirty="0">
                <a:solidFill>
                  <a:prstClr val="black"/>
                </a:solidFill>
              </a:rPr>
              <a:t> </a:t>
            </a:r>
            <a:r>
              <a:rPr lang="en-US" sz="2400" dirty="0" err="1">
                <a:solidFill>
                  <a:prstClr val="black"/>
                </a:solidFill>
              </a:rPr>
              <a:t>chỉ</a:t>
            </a:r>
            <a:r>
              <a:rPr lang="en-US" sz="2400" dirty="0">
                <a:solidFill>
                  <a:prstClr val="black"/>
                </a:solidFill>
              </a:rPr>
              <a:t> </a:t>
            </a:r>
            <a:r>
              <a:rPr lang="en-US" sz="2400" dirty="0" err="1">
                <a:solidFill>
                  <a:prstClr val="black"/>
                </a:solidFill>
              </a:rPr>
              <a:t>vị</a:t>
            </a:r>
            <a:r>
              <a:rPr lang="en-US" sz="2400" dirty="0">
                <a:solidFill>
                  <a:prstClr val="black"/>
                </a:solidFill>
              </a:rPr>
              <a:t> </a:t>
            </a:r>
            <a:r>
              <a:rPr lang="en-US" sz="2400" dirty="0" err="1">
                <a:solidFill>
                  <a:prstClr val="black"/>
                </a:solidFill>
              </a:rPr>
              <a:t>trí</a:t>
            </a:r>
            <a:r>
              <a:rPr lang="en-US" sz="2400" dirty="0">
                <a:solidFill>
                  <a:prstClr val="black"/>
                </a:solidFill>
              </a:rPr>
              <a:t> </a:t>
            </a:r>
            <a:r>
              <a:rPr lang="en-US" sz="2400" dirty="0" err="1">
                <a:solidFill>
                  <a:prstClr val="black"/>
                </a:solidFill>
              </a:rPr>
              <a:t>mạch</a:t>
            </a:r>
            <a:r>
              <a:rPr lang="en-US" sz="2400" dirty="0">
                <a:solidFill>
                  <a:prstClr val="black"/>
                </a:solidFill>
              </a:rPr>
              <a:t> </a:t>
            </a:r>
            <a:r>
              <a:rPr lang="en-US" sz="2400" dirty="0" err="1">
                <a:solidFill>
                  <a:prstClr val="black"/>
                </a:solidFill>
              </a:rPr>
              <a:t>nhánh</a:t>
            </a:r>
            <a:r>
              <a:rPr lang="en-US" sz="2400" dirty="0">
                <a:solidFill>
                  <a:prstClr val="black"/>
                </a:solidFill>
              </a:rPr>
              <a:t> - </a:t>
            </a:r>
            <a:r>
              <a:rPr lang="en-US" sz="2400" dirty="0" err="1">
                <a:solidFill>
                  <a:prstClr val="black"/>
                </a:solidFill>
              </a:rPr>
              <a:t>Tên</a:t>
            </a:r>
            <a:r>
              <a:rPr lang="en-US" sz="2400" dirty="0">
                <a:solidFill>
                  <a:prstClr val="black"/>
                </a:solidFill>
              </a:rPr>
              <a:t> </a:t>
            </a:r>
            <a:r>
              <a:rPr lang="en-US" sz="2400" dirty="0" err="1">
                <a:solidFill>
                  <a:prstClr val="black"/>
                </a:solidFill>
              </a:rPr>
              <a:t>nhánh</a:t>
            </a:r>
            <a:r>
              <a:rPr lang="en-US" sz="2400" dirty="0">
                <a:solidFill>
                  <a:prstClr val="black"/>
                </a:solidFill>
              </a:rPr>
              <a:t> + </a:t>
            </a:r>
            <a:r>
              <a:rPr lang="en-US" sz="2400" dirty="0" err="1">
                <a:solidFill>
                  <a:prstClr val="black"/>
                </a:solidFill>
              </a:rPr>
              <a:t>Tên</a:t>
            </a:r>
            <a:r>
              <a:rPr lang="en-US" sz="2400" dirty="0">
                <a:solidFill>
                  <a:prstClr val="black"/>
                </a:solidFill>
              </a:rPr>
              <a:t> hydrocarbon </a:t>
            </a:r>
            <a:r>
              <a:rPr lang="en-US" sz="2400" dirty="0" err="1">
                <a:solidFill>
                  <a:prstClr val="black"/>
                </a:solidFill>
              </a:rPr>
              <a:t>ứng</a:t>
            </a:r>
            <a:r>
              <a:rPr lang="en-US" sz="2400" dirty="0">
                <a:solidFill>
                  <a:prstClr val="black"/>
                </a:solidFill>
              </a:rPr>
              <a:t> </a:t>
            </a:r>
            <a:r>
              <a:rPr lang="en-US" sz="2400" dirty="0" err="1">
                <a:solidFill>
                  <a:prstClr val="black"/>
                </a:solidFill>
              </a:rPr>
              <a:t>với</a:t>
            </a:r>
            <a:r>
              <a:rPr lang="en-US" sz="2400" dirty="0">
                <a:solidFill>
                  <a:prstClr val="black"/>
                </a:solidFill>
              </a:rPr>
              <a:t> </a:t>
            </a:r>
            <a:r>
              <a:rPr lang="en-US" sz="2400" dirty="0" err="1">
                <a:solidFill>
                  <a:prstClr val="black"/>
                </a:solidFill>
              </a:rPr>
              <a:t>mạch</a:t>
            </a:r>
            <a:r>
              <a:rPr lang="en-US" sz="2400" dirty="0">
                <a:solidFill>
                  <a:prstClr val="black"/>
                </a:solidFill>
              </a:rPr>
              <a:t> </a:t>
            </a:r>
            <a:r>
              <a:rPr lang="en-US" sz="2400" dirty="0" err="1">
                <a:solidFill>
                  <a:prstClr val="black"/>
                </a:solidFill>
              </a:rPr>
              <a:t>chính</a:t>
            </a:r>
            <a:r>
              <a:rPr lang="en-US" sz="2400" dirty="0">
                <a:solidFill>
                  <a:prstClr val="black"/>
                </a:solidFill>
              </a:rPr>
              <a:t> (</a:t>
            </a:r>
            <a:r>
              <a:rPr lang="en-US" sz="2400" dirty="0" err="1">
                <a:solidFill>
                  <a:prstClr val="black"/>
                </a:solidFill>
              </a:rPr>
              <a:t>bỏ</a:t>
            </a:r>
            <a:r>
              <a:rPr lang="en-US" sz="2400" dirty="0">
                <a:solidFill>
                  <a:prstClr val="black"/>
                </a:solidFill>
              </a:rPr>
              <a:t> </a:t>
            </a:r>
            <a:r>
              <a:rPr lang="en-US" sz="2400" dirty="0" err="1">
                <a:solidFill>
                  <a:prstClr val="black"/>
                </a:solidFill>
              </a:rPr>
              <a:t>kí</a:t>
            </a:r>
            <a:r>
              <a:rPr lang="en-US" sz="2400" dirty="0">
                <a:solidFill>
                  <a:prstClr val="black"/>
                </a:solidFill>
              </a:rPr>
              <a:t> </a:t>
            </a:r>
            <a:r>
              <a:rPr lang="en-US" sz="2400" dirty="0" err="1">
                <a:solidFill>
                  <a:prstClr val="black"/>
                </a:solidFill>
              </a:rPr>
              <a:t>tự</a:t>
            </a:r>
            <a:r>
              <a:rPr lang="en-US" sz="2400" dirty="0">
                <a:solidFill>
                  <a:prstClr val="black"/>
                </a:solidFill>
              </a:rPr>
              <a:t> e ở </a:t>
            </a:r>
            <a:r>
              <a:rPr lang="en-US" sz="2400" dirty="0" err="1">
                <a:solidFill>
                  <a:prstClr val="black"/>
                </a:solidFill>
              </a:rPr>
              <a:t>cuối</a:t>
            </a:r>
            <a:r>
              <a:rPr lang="en-US" sz="2400" dirty="0">
                <a:solidFill>
                  <a:prstClr val="black"/>
                </a:solidFill>
              </a:rPr>
              <a:t>) + </a:t>
            </a:r>
            <a:r>
              <a:rPr lang="en-US" sz="2400" dirty="0" err="1">
                <a:solidFill>
                  <a:prstClr val="black"/>
                </a:solidFill>
              </a:rPr>
              <a:t>oic</a:t>
            </a:r>
            <a:r>
              <a:rPr lang="en-US" sz="2400" dirty="0">
                <a:solidFill>
                  <a:prstClr val="black"/>
                </a:solidFill>
              </a:rPr>
              <a:t> + acid</a:t>
            </a:r>
            <a:endParaRPr kumimoji="0" lang="en-US" sz="2400" i="0" u="none" strike="noStrike" kern="1200" cap="none" spc="0" normalizeH="0" baseline="0" noProof="0" dirty="0">
              <a:ln>
                <a:noFill/>
              </a:ln>
              <a:solidFill>
                <a:prstClr val="black"/>
              </a:solidFill>
              <a:effectLst/>
              <a:uLnTx/>
              <a:uFillTx/>
              <a:latin typeface="Arial"/>
            </a:endParaRPr>
          </a:p>
        </p:txBody>
      </p:sp>
      <p:sp>
        <p:nvSpPr>
          <p:cNvPr id="32" name="Rectangle: Rounded Corners 31">
            <a:extLst>
              <a:ext uri="{FF2B5EF4-FFF2-40B4-BE49-F238E27FC236}">
                <a16:creationId xmlns:a16="http://schemas.microsoft.com/office/drawing/2014/main" id="{E4B998E8-DA84-03E9-E890-93411545F094}"/>
              </a:ext>
            </a:extLst>
          </p:cNvPr>
          <p:cNvSpPr/>
          <p:nvPr/>
        </p:nvSpPr>
        <p:spPr>
          <a:xfrm>
            <a:off x="977642" y="428279"/>
            <a:ext cx="10697654" cy="1480174"/>
          </a:xfrm>
          <a:prstGeom prst="roundRect">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84A1456D-0A2A-E4B2-CF33-4632E33EEEE0}"/>
              </a:ext>
            </a:extLst>
          </p:cNvPr>
          <p:cNvGrpSpPr/>
          <p:nvPr/>
        </p:nvGrpSpPr>
        <p:grpSpPr>
          <a:xfrm>
            <a:off x="648655" y="270993"/>
            <a:ext cx="914400" cy="914400"/>
            <a:chOff x="5985481" y="1129410"/>
            <a:chExt cx="914400" cy="914400"/>
          </a:xfrm>
        </p:grpSpPr>
        <p:sp>
          <p:nvSpPr>
            <p:cNvPr id="34" name="Oval 33">
              <a:extLst>
                <a:ext uri="{FF2B5EF4-FFF2-40B4-BE49-F238E27FC236}">
                  <a16:creationId xmlns:a16="http://schemas.microsoft.com/office/drawing/2014/main" id="{338E5292-F489-F4D9-5FFD-25C385A2CC77}"/>
                </a:ext>
              </a:extLst>
            </p:cNvPr>
            <p:cNvSpPr/>
            <p:nvPr/>
          </p:nvSpPr>
          <p:spPr>
            <a:xfrm>
              <a:off x="5985481" y="1129410"/>
              <a:ext cx="914400" cy="914400"/>
            </a:xfrm>
            <a:prstGeom prst="ellipse">
              <a:avLst/>
            </a:prstGeom>
            <a:solidFill>
              <a:sysClr val="window" lastClr="FFFFFF"/>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5" name="Group 34">
              <a:extLst>
                <a:ext uri="{FF2B5EF4-FFF2-40B4-BE49-F238E27FC236}">
                  <a16:creationId xmlns:a16="http://schemas.microsoft.com/office/drawing/2014/main" id="{14ECE9FC-EAED-0F7F-5174-3E1087C24FB3}"/>
                </a:ext>
              </a:extLst>
            </p:cNvPr>
            <p:cNvGrpSpPr/>
            <p:nvPr/>
          </p:nvGrpSpPr>
          <p:grpSpPr>
            <a:xfrm>
              <a:off x="6206235" y="1289240"/>
              <a:ext cx="472892" cy="585081"/>
              <a:chOff x="665601" y="308497"/>
              <a:chExt cx="787400" cy="974203"/>
            </a:xfrm>
          </p:grpSpPr>
          <p:grpSp>
            <p:nvGrpSpPr>
              <p:cNvPr id="36" name="Google Shape;30510;p89">
                <a:extLst>
                  <a:ext uri="{FF2B5EF4-FFF2-40B4-BE49-F238E27FC236}">
                    <a16:creationId xmlns:a16="http://schemas.microsoft.com/office/drawing/2014/main" id="{DBCD07D5-66AD-F8C7-2FA4-9620C8DE70C6}"/>
                  </a:ext>
                </a:extLst>
              </p:cNvPr>
              <p:cNvGrpSpPr/>
              <p:nvPr/>
            </p:nvGrpSpPr>
            <p:grpSpPr>
              <a:xfrm>
                <a:off x="896971" y="308497"/>
                <a:ext cx="324660" cy="679114"/>
                <a:chOff x="-39205336" y="3220175"/>
                <a:chExt cx="185100" cy="318227"/>
              </a:xfrm>
              <a:solidFill>
                <a:srgbClr val="00B0F0"/>
              </a:solidFill>
            </p:grpSpPr>
            <p:sp>
              <p:nvSpPr>
                <p:cNvPr id="38" name="Google Shape;30511;p89">
                  <a:extLst>
                    <a:ext uri="{FF2B5EF4-FFF2-40B4-BE49-F238E27FC236}">
                      <a16:creationId xmlns:a16="http://schemas.microsoft.com/office/drawing/2014/main" id="{AF34127B-9A1A-FFFF-EF57-B8E04750BDB3}"/>
                    </a:ext>
                  </a:extLst>
                </p:cNvPr>
                <p:cNvSpPr/>
                <p:nvPr/>
              </p:nvSpPr>
              <p:spPr>
                <a:xfrm>
                  <a:off x="-39205336" y="3220175"/>
                  <a:ext cx="185100" cy="111875"/>
                </a:xfrm>
                <a:custGeom>
                  <a:avLst/>
                  <a:gdLst/>
                  <a:ahLst/>
                  <a:cxnLst/>
                  <a:rect l="l" t="t" r="r" b="b"/>
                  <a:pathLst>
                    <a:path w="7404" h="4475" extrusionOk="0">
                      <a:moveTo>
                        <a:pt x="1229" y="1"/>
                      </a:moveTo>
                      <a:cubicBezTo>
                        <a:pt x="567" y="1"/>
                        <a:pt x="0" y="568"/>
                        <a:pt x="0" y="1261"/>
                      </a:cubicBezTo>
                      <a:cubicBezTo>
                        <a:pt x="0" y="1797"/>
                        <a:pt x="315" y="2269"/>
                        <a:pt x="819" y="2458"/>
                      </a:cubicBezTo>
                      <a:lnTo>
                        <a:pt x="819" y="4475"/>
                      </a:lnTo>
                      <a:lnTo>
                        <a:pt x="6616" y="4475"/>
                      </a:lnTo>
                      <a:lnTo>
                        <a:pt x="6616" y="2458"/>
                      </a:lnTo>
                      <a:lnTo>
                        <a:pt x="6585" y="2458"/>
                      </a:lnTo>
                      <a:cubicBezTo>
                        <a:pt x="7057" y="2301"/>
                        <a:pt x="7404" y="1828"/>
                        <a:pt x="7404" y="1261"/>
                      </a:cubicBezTo>
                      <a:cubicBezTo>
                        <a:pt x="7404" y="600"/>
                        <a:pt x="6868" y="64"/>
                        <a:pt x="617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mn-ea"/>
                    <a:cs typeface="+mn-cs"/>
                  </a:endParaRPr>
                </a:p>
              </p:txBody>
            </p:sp>
            <p:sp>
              <p:nvSpPr>
                <p:cNvPr id="39" name="Google Shape;30512;p89">
                  <a:extLst>
                    <a:ext uri="{FF2B5EF4-FFF2-40B4-BE49-F238E27FC236}">
                      <a16:creationId xmlns:a16="http://schemas.microsoft.com/office/drawing/2014/main" id="{C9F82B22-B2F6-57F8-F217-BA824ECC6548}"/>
                    </a:ext>
                  </a:extLst>
                </p:cNvPr>
                <p:cNvSpPr/>
                <p:nvPr/>
              </p:nvSpPr>
              <p:spPr>
                <a:xfrm>
                  <a:off x="-39184803" y="3353302"/>
                  <a:ext cx="144950" cy="185100"/>
                </a:xfrm>
                <a:custGeom>
                  <a:avLst/>
                  <a:gdLst/>
                  <a:ahLst/>
                  <a:cxnLst/>
                  <a:rect l="l" t="t" r="r" b="b"/>
                  <a:pathLst>
                    <a:path w="5798" h="7404" extrusionOk="0">
                      <a:moveTo>
                        <a:pt x="0" y="0"/>
                      </a:moveTo>
                      <a:lnTo>
                        <a:pt x="0" y="819"/>
                      </a:lnTo>
                      <a:lnTo>
                        <a:pt x="2111" y="819"/>
                      </a:lnTo>
                      <a:cubicBezTo>
                        <a:pt x="2332" y="819"/>
                        <a:pt x="2489" y="1040"/>
                        <a:pt x="2489" y="1260"/>
                      </a:cubicBezTo>
                      <a:cubicBezTo>
                        <a:pt x="2489" y="1513"/>
                        <a:pt x="2300" y="1702"/>
                        <a:pt x="2111" y="1702"/>
                      </a:cubicBezTo>
                      <a:lnTo>
                        <a:pt x="0" y="1702"/>
                      </a:lnTo>
                      <a:lnTo>
                        <a:pt x="0" y="2521"/>
                      </a:lnTo>
                      <a:lnTo>
                        <a:pt x="2111" y="2521"/>
                      </a:lnTo>
                      <a:cubicBezTo>
                        <a:pt x="2332" y="2521"/>
                        <a:pt x="2489" y="2710"/>
                        <a:pt x="2489" y="2930"/>
                      </a:cubicBezTo>
                      <a:cubicBezTo>
                        <a:pt x="2489" y="3151"/>
                        <a:pt x="2300" y="3340"/>
                        <a:pt x="2111" y="3340"/>
                      </a:cubicBezTo>
                      <a:lnTo>
                        <a:pt x="0" y="3340"/>
                      </a:lnTo>
                      <a:lnTo>
                        <a:pt x="0" y="4190"/>
                      </a:lnTo>
                      <a:lnTo>
                        <a:pt x="2111" y="4190"/>
                      </a:lnTo>
                      <a:cubicBezTo>
                        <a:pt x="2332" y="4190"/>
                        <a:pt x="2489" y="4379"/>
                        <a:pt x="2489" y="4600"/>
                      </a:cubicBezTo>
                      <a:cubicBezTo>
                        <a:pt x="2458" y="4726"/>
                        <a:pt x="2300" y="4915"/>
                        <a:pt x="2048" y="4915"/>
                      </a:cubicBezTo>
                      <a:lnTo>
                        <a:pt x="63" y="4915"/>
                      </a:lnTo>
                      <a:cubicBezTo>
                        <a:pt x="252" y="6427"/>
                        <a:pt x="1512" y="7404"/>
                        <a:pt x="2899" y="7404"/>
                      </a:cubicBezTo>
                      <a:cubicBezTo>
                        <a:pt x="4474" y="7404"/>
                        <a:pt x="5797" y="6112"/>
                        <a:pt x="5797" y="4537"/>
                      </a:cubicBezTo>
                      <a:lnTo>
                        <a:pt x="5797"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mn-ea"/>
                    <a:cs typeface="+mn-cs"/>
                  </a:endParaRPr>
                </a:p>
              </p:txBody>
            </p:sp>
          </p:grpSp>
          <p:pic>
            <p:nvPicPr>
              <p:cNvPr id="37" name="Picture 36">
                <a:extLst>
                  <a:ext uri="{FF2B5EF4-FFF2-40B4-BE49-F238E27FC236}">
                    <a16:creationId xmlns:a16="http://schemas.microsoft.com/office/drawing/2014/main" id="{01425B57-9704-CB9C-8B5A-4C444642BA86}"/>
                  </a:ext>
                </a:extLst>
              </p:cNvPr>
              <p:cNvPicPr>
                <a:picLocks noChangeAspect="1"/>
              </p:cNvPicPr>
              <p:nvPr/>
            </p:nvPicPr>
            <p:blipFill>
              <a:blip r:embed="rId5"/>
              <a:srcRect/>
              <a:stretch>
                <a:fillRect/>
              </a:stretch>
            </p:blipFill>
            <p:spPr>
              <a:xfrm>
                <a:off x="665601" y="495300"/>
                <a:ext cx="787400" cy="787400"/>
              </a:xfrm>
              <a:custGeom>
                <a:avLst/>
                <a:gdLst>
                  <a:gd name="connsiteX0" fmla="*/ 0 w 787400"/>
                  <a:gd name="connsiteY0" fmla="*/ 0 h 787400"/>
                  <a:gd name="connsiteX1" fmla="*/ 217132 w 787400"/>
                  <a:gd name="connsiteY1" fmla="*/ 0 h 787400"/>
                  <a:gd name="connsiteX2" fmla="*/ 217132 w 787400"/>
                  <a:gd name="connsiteY2" fmla="*/ 547689 h 787400"/>
                  <a:gd name="connsiteX3" fmla="*/ 570268 w 787400"/>
                  <a:gd name="connsiteY3" fmla="*/ 547689 h 787400"/>
                  <a:gd name="connsiteX4" fmla="*/ 570268 w 787400"/>
                  <a:gd name="connsiteY4" fmla="*/ 0 h 787400"/>
                  <a:gd name="connsiteX5" fmla="*/ 787400 w 787400"/>
                  <a:gd name="connsiteY5" fmla="*/ 0 h 787400"/>
                  <a:gd name="connsiteX6" fmla="*/ 787400 w 787400"/>
                  <a:gd name="connsiteY6" fmla="*/ 787400 h 787400"/>
                  <a:gd name="connsiteX7" fmla="*/ 0 w 787400"/>
                  <a:gd name="connsiteY7" fmla="*/ 78740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400" h="787400">
                    <a:moveTo>
                      <a:pt x="0" y="0"/>
                    </a:moveTo>
                    <a:lnTo>
                      <a:pt x="217132" y="0"/>
                    </a:lnTo>
                    <a:lnTo>
                      <a:pt x="217132" y="547689"/>
                    </a:lnTo>
                    <a:lnTo>
                      <a:pt x="570268" y="547689"/>
                    </a:lnTo>
                    <a:lnTo>
                      <a:pt x="570268" y="0"/>
                    </a:lnTo>
                    <a:lnTo>
                      <a:pt x="787400" y="0"/>
                    </a:lnTo>
                    <a:lnTo>
                      <a:pt x="787400" y="787400"/>
                    </a:lnTo>
                    <a:lnTo>
                      <a:pt x="0" y="787400"/>
                    </a:lnTo>
                    <a:close/>
                  </a:path>
                </a:pathLst>
              </a:custGeom>
            </p:spPr>
          </p:pic>
        </p:grpSp>
      </p:grpSp>
      <p:sp>
        <p:nvSpPr>
          <p:cNvPr id="27" name="TextBox 26">
            <a:extLst>
              <a:ext uri="{FF2B5EF4-FFF2-40B4-BE49-F238E27FC236}">
                <a16:creationId xmlns:a16="http://schemas.microsoft.com/office/drawing/2014/main" id="{A50ACBD6-6F4C-CC29-FFCC-71BC1CFBB351}"/>
              </a:ext>
            </a:extLst>
          </p:cNvPr>
          <p:cNvSpPr txBox="1"/>
          <p:nvPr/>
        </p:nvSpPr>
        <p:spPr>
          <a:xfrm>
            <a:off x="1203346" y="775238"/>
            <a:ext cx="9973074" cy="970266"/>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Dựa</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vào</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bảng</a:t>
            </a:r>
            <a:r>
              <a:rPr kumimoji="0" lang="en-US" sz="2400" b="1" i="0" u="none" strike="noStrike" kern="1200" cap="none" spc="0" normalizeH="0" baseline="0" noProof="0" dirty="0">
                <a:ln>
                  <a:noFill/>
                </a:ln>
                <a:solidFill>
                  <a:prstClr val="black"/>
                </a:solidFill>
                <a:effectLst/>
                <a:uLnTx/>
                <a:uFillTx/>
                <a:latin typeface="Arial"/>
                <a:ea typeface="+mn-ea"/>
                <a:cs typeface="+mn-cs"/>
              </a:rPr>
              <a:t> 19.1, </a:t>
            </a:r>
            <a:r>
              <a:rPr kumimoji="0" lang="en-US" sz="2400" b="1" i="0" u="none" strike="noStrike" kern="1200" cap="none" spc="0" normalizeH="0" baseline="0" noProof="0" dirty="0" err="1">
                <a:ln>
                  <a:noFill/>
                </a:ln>
                <a:solidFill>
                  <a:prstClr val="black"/>
                </a:solidFill>
                <a:effectLst/>
                <a:uLnTx/>
                <a:uFillTx/>
                <a:latin typeface="Arial"/>
                <a:ea typeface="+mn-ea"/>
                <a:cs typeface="+mn-cs"/>
              </a:rPr>
              <a:t>rút</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ra</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cách</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gọi</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tên</a:t>
            </a:r>
            <a:r>
              <a:rPr kumimoji="0" lang="en-US" sz="2400" b="1" i="0" u="none" strike="noStrike" kern="1200" cap="none" spc="0" normalizeH="0" baseline="0" noProof="0" dirty="0">
                <a:ln>
                  <a:noFill/>
                </a:ln>
                <a:solidFill>
                  <a:prstClr val="black"/>
                </a:solidFill>
                <a:effectLst/>
                <a:uLnTx/>
                <a:uFillTx/>
                <a:latin typeface="Arial"/>
                <a:ea typeface="+mn-ea"/>
                <a:cs typeface="+mn-cs"/>
              </a:rPr>
              <a:t> carboxylic acid </a:t>
            </a:r>
            <a:r>
              <a:rPr kumimoji="0" lang="en-US" sz="2400" b="1" i="0" u="none" strike="noStrike" kern="1200" cap="none" spc="0" normalizeH="0" baseline="0" noProof="0" dirty="0" err="1">
                <a:ln>
                  <a:noFill/>
                </a:ln>
                <a:solidFill>
                  <a:prstClr val="black"/>
                </a:solidFill>
                <a:effectLst/>
                <a:uLnTx/>
                <a:uFillTx/>
                <a:latin typeface="Arial"/>
                <a:ea typeface="+mn-ea"/>
                <a:cs typeface="+mn-cs"/>
              </a:rPr>
              <a:t>theo</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danh</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pháp</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thay</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thế</a:t>
            </a:r>
            <a:r>
              <a:rPr kumimoji="0" lang="en-US" sz="2400" b="1" i="0" u="none" strike="noStrike" kern="1200" cap="none" spc="0" normalizeH="0" baseline="0" noProof="0" dirty="0">
                <a:ln>
                  <a:noFill/>
                </a:ln>
                <a:solidFill>
                  <a:prstClr val="black"/>
                </a:solidFill>
                <a:effectLst/>
                <a:uLnTx/>
                <a:uFillTx/>
                <a:latin typeface="Arial"/>
                <a:ea typeface="+mn-ea"/>
                <a:cs typeface="+mn-cs"/>
              </a:rPr>
              <a:t>.</a:t>
            </a:r>
            <a:endParaRPr kumimoji="0" lang="vi-VN" sz="24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5179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sp>
        <p:nvSpPr>
          <p:cNvPr id="2" name="Rectangle: Rounded Corners 1">
            <a:extLst>
              <a:ext uri="{FF2B5EF4-FFF2-40B4-BE49-F238E27FC236}">
                <a16:creationId xmlns:a16="http://schemas.microsoft.com/office/drawing/2014/main" id="{7226C79B-7AC2-9290-219D-4FB046ED9814}"/>
              </a:ext>
            </a:extLst>
          </p:cNvPr>
          <p:cNvSpPr/>
          <p:nvPr/>
        </p:nvSpPr>
        <p:spPr>
          <a:xfrm>
            <a:off x="4601029" y="-152400"/>
            <a:ext cx="2989942" cy="998220"/>
          </a:xfrm>
          <a:prstGeom prst="roundRect">
            <a:avLst/>
          </a:prstGeom>
          <a:solidFill>
            <a:srgbClr val="D00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BFB9ED0A-AC9B-5FC0-C588-C232BFE0A2A6}"/>
              </a:ext>
            </a:extLst>
          </p:cNvPr>
          <p:cNvSpPr txBox="1"/>
          <p:nvPr/>
        </p:nvSpPr>
        <p:spPr>
          <a:xfrm>
            <a:off x="4736507" y="234950"/>
            <a:ext cx="2719014"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2. DANH PHÁP</a:t>
            </a:r>
          </a:p>
        </p:txBody>
      </p:sp>
      <p:grpSp>
        <p:nvGrpSpPr>
          <p:cNvPr id="21" name="Group 20">
            <a:extLst>
              <a:ext uri="{FF2B5EF4-FFF2-40B4-BE49-F238E27FC236}">
                <a16:creationId xmlns:a16="http://schemas.microsoft.com/office/drawing/2014/main" id="{9E0FA02A-6360-9568-A02F-8FFBBE35367E}"/>
              </a:ext>
            </a:extLst>
          </p:cNvPr>
          <p:cNvGrpSpPr/>
          <p:nvPr/>
        </p:nvGrpSpPr>
        <p:grpSpPr>
          <a:xfrm>
            <a:off x="2724150" y="2009775"/>
            <a:ext cx="6743702" cy="1164952"/>
            <a:chOff x="2724150" y="1181100"/>
            <a:chExt cx="6743702" cy="1164952"/>
          </a:xfrm>
        </p:grpSpPr>
        <p:sp>
          <p:nvSpPr>
            <p:cNvPr id="5" name="Rectangle: Rounded Corners 4">
              <a:extLst>
                <a:ext uri="{FF2B5EF4-FFF2-40B4-BE49-F238E27FC236}">
                  <a16:creationId xmlns:a16="http://schemas.microsoft.com/office/drawing/2014/main" id="{4B050B97-265E-7BAF-9147-8229AE90D8A9}"/>
                </a:ext>
              </a:extLst>
            </p:cNvPr>
            <p:cNvSpPr/>
            <p:nvPr/>
          </p:nvSpPr>
          <p:spPr>
            <a:xfrm>
              <a:off x="2724150" y="1181100"/>
              <a:ext cx="6743702" cy="1164952"/>
            </a:xfrm>
            <a:prstGeom prst="roundRect">
              <a:avLst/>
            </a:prstGeom>
            <a:solidFill>
              <a:srgbClr val="ECFEFC"/>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88C32D4D-2EA8-E5D3-85EE-C5AAA82B4EBA}"/>
                </a:ext>
              </a:extLst>
            </p:cNvPr>
            <p:cNvSpPr txBox="1"/>
            <p:nvPr/>
          </p:nvSpPr>
          <p:spPr>
            <a:xfrm>
              <a:off x="2867025" y="1278442"/>
              <a:ext cx="6457952" cy="970266"/>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a:ea typeface="+mn-ea"/>
                  <a:cs typeface="+mn-cs"/>
                </a:rPr>
                <a:t>Danh pháp thay thế của monocarrboxylic acid mạch hở được hình thành như sau:</a:t>
              </a:r>
            </a:p>
          </p:txBody>
        </p:sp>
      </p:grpSp>
      <p:grpSp>
        <p:nvGrpSpPr>
          <p:cNvPr id="24" name="Group 23">
            <a:extLst>
              <a:ext uri="{FF2B5EF4-FFF2-40B4-BE49-F238E27FC236}">
                <a16:creationId xmlns:a16="http://schemas.microsoft.com/office/drawing/2014/main" id="{FF790151-2B55-C64F-D8CA-A05FA4A6051A}"/>
              </a:ext>
            </a:extLst>
          </p:cNvPr>
          <p:cNvGrpSpPr/>
          <p:nvPr/>
        </p:nvGrpSpPr>
        <p:grpSpPr>
          <a:xfrm>
            <a:off x="1223078" y="3467461"/>
            <a:ext cx="9745845" cy="658908"/>
            <a:chOff x="1123950" y="2814845"/>
            <a:chExt cx="9745845" cy="658908"/>
          </a:xfrm>
        </p:grpSpPr>
        <p:grpSp>
          <p:nvGrpSpPr>
            <p:cNvPr id="23" name="Group 22">
              <a:extLst>
                <a:ext uri="{FF2B5EF4-FFF2-40B4-BE49-F238E27FC236}">
                  <a16:creationId xmlns:a16="http://schemas.microsoft.com/office/drawing/2014/main" id="{C4687FE7-001A-4310-E37D-BC9FC569E834}"/>
                </a:ext>
              </a:extLst>
            </p:cNvPr>
            <p:cNvGrpSpPr/>
            <p:nvPr/>
          </p:nvGrpSpPr>
          <p:grpSpPr>
            <a:xfrm>
              <a:off x="1123950" y="2814845"/>
              <a:ext cx="3121804" cy="658908"/>
              <a:chOff x="1123950" y="2814845"/>
              <a:chExt cx="3121804" cy="658908"/>
            </a:xfrm>
          </p:grpSpPr>
          <p:sp>
            <p:nvSpPr>
              <p:cNvPr id="8" name="Rectangle 7">
                <a:extLst>
                  <a:ext uri="{FF2B5EF4-FFF2-40B4-BE49-F238E27FC236}">
                    <a16:creationId xmlns:a16="http://schemas.microsoft.com/office/drawing/2014/main" id="{DDAE4619-66FB-A0A3-D995-6ECA0010BE17}"/>
                  </a:ext>
                </a:extLst>
              </p:cNvPr>
              <p:cNvSpPr/>
              <p:nvPr/>
            </p:nvSpPr>
            <p:spPr>
              <a:xfrm>
                <a:off x="1123950" y="2814845"/>
                <a:ext cx="3121804" cy="658908"/>
              </a:xfrm>
              <a:prstGeom prst="rect">
                <a:avLst/>
              </a:prstGeom>
              <a:solidFill>
                <a:srgbClr val="FFFF85"/>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TextBox 8">
                <a:extLst>
                  <a:ext uri="{FF2B5EF4-FFF2-40B4-BE49-F238E27FC236}">
                    <a16:creationId xmlns:a16="http://schemas.microsoft.com/office/drawing/2014/main" id="{8EB346CD-F9CC-1E22-33ED-D1C5A3270F55}"/>
                  </a:ext>
                </a:extLst>
              </p:cNvPr>
              <p:cNvSpPr txBox="1"/>
              <p:nvPr/>
            </p:nvSpPr>
            <p:spPr>
              <a:xfrm>
                <a:off x="1162050" y="2889999"/>
                <a:ext cx="3045604" cy="508601"/>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a:ea typeface="+mn-ea"/>
                    <a:cs typeface="+mn-cs"/>
                  </a:rPr>
                  <a:t>Tên carboxylic acid</a:t>
                </a:r>
              </a:p>
            </p:txBody>
          </p:sp>
        </p:grpSp>
        <p:sp>
          <p:nvSpPr>
            <p:cNvPr id="10" name="TextBox 9">
              <a:extLst>
                <a:ext uri="{FF2B5EF4-FFF2-40B4-BE49-F238E27FC236}">
                  <a16:creationId xmlns:a16="http://schemas.microsoft.com/office/drawing/2014/main" id="{F159DE83-9FE6-9C41-DBA8-D4862A2550B7}"/>
                </a:ext>
              </a:extLst>
            </p:cNvPr>
            <p:cNvSpPr txBox="1"/>
            <p:nvPr/>
          </p:nvSpPr>
          <p:spPr>
            <a:xfrm>
              <a:off x="4348882" y="2889999"/>
              <a:ext cx="394568" cy="508601"/>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a:ea typeface="+mn-ea"/>
                  <a:cs typeface="+mn-cs"/>
                </a:rPr>
                <a:t>=</a:t>
              </a:r>
            </a:p>
          </p:txBody>
        </p:sp>
        <p:grpSp>
          <p:nvGrpSpPr>
            <p:cNvPr id="17" name="Group 16">
              <a:extLst>
                <a:ext uri="{FF2B5EF4-FFF2-40B4-BE49-F238E27FC236}">
                  <a16:creationId xmlns:a16="http://schemas.microsoft.com/office/drawing/2014/main" id="{CAEEFBC1-2F07-2108-6608-96FB06D9D130}"/>
                </a:ext>
              </a:extLst>
            </p:cNvPr>
            <p:cNvGrpSpPr/>
            <p:nvPr/>
          </p:nvGrpSpPr>
          <p:grpSpPr>
            <a:xfrm>
              <a:off x="4838906" y="2814845"/>
              <a:ext cx="3851480" cy="658908"/>
              <a:chOff x="4838906" y="2814845"/>
              <a:chExt cx="3851480" cy="658908"/>
            </a:xfrm>
          </p:grpSpPr>
          <p:sp>
            <p:nvSpPr>
              <p:cNvPr id="7" name="Rectangle 6">
                <a:extLst>
                  <a:ext uri="{FF2B5EF4-FFF2-40B4-BE49-F238E27FC236}">
                    <a16:creationId xmlns:a16="http://schemas.microsoft.com/office/drawing/2014/main" id="{62C2FE86-8BC2-0874-B090-00F973198AAE}"/>
                  </a:ext>
                </a:extLst>
              </p:cNvPr>
              <p:cNvSpPr/>
              <p:nvPr/>
            </p:nvSpPr>
            <p:spPr>
              <a:xfrm>
                <a:off x="4838906" y="2814845"/>
                <a:ext cx="3851480" cy="658908"/>
              </a:xfrm>
              <a:prstGeom prst="rect">
                <a:avLst/>
              </a:prstGeom>
              <a:solidFill>
                <a:srgbClr val="FFFF85"/>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TextBox 10">
                <a:extLst>
                  <a:ext uri="{FF2B5EF4-FFF2-40B4-BE49-F238E27FC236}">
                    <a16:creationId xmlns:a16="http://schemas.microsoft.com/office/drawing/2014/main" id="{8A05A365-168A-944B-3CBE-B0E16A8792C2}"/>
                  </a:ext>
                </a:extLst>
              </p:cNvPr>
              <p:cNvSpPr txBox="1"/>
              <p:nvPr/>
            </p:nvSpPr>
            <p:spPr>
              <a:xfrm>
                <a:off x="4945176" y="2889999"/>
                <a:ext cx="3638940" cy="508601"/>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a:ea typeface="+mn-ea"/>
                    <a:cs typeface="+mn-cs"/>
                  </a:rPr>
                  <a:t>Tên hydrocarbon (bỏ e)</a:t>
                </a:r>
              </a:p>
            </p:txBody>
          </p:sp>
        </p:grpSp>
        <p:grpSp>
          <p:nvGrpSpPr>
            <p:cNvPr id="20" name="Group 19">
              <a:extLst>
                <a:ext uri="{FF2B5EF4-FFF2-40B4-BE49-F238E27FC236}">
                  <a16:creationId xmlns:a16="http://schemas.microsoft.com/office/drawing/2014/main" id="{6C8DD5E1-23E5-AAA9-1E26-7A00ACCB31F6}"/>
                </a:ext>
              </a:extLst>
            </p:cNvPr>
            <p:cNvGrpSpPr/>
            <p:nvPr/>
          </p:nvGrpSpPr>
          <p:grpSpPr>
            <a:xfrm>
              <a:off x="8799685" y="2814845"/>
              <a:ext cx="763824" cy="658908"/>
              <a:chOff x="8799685" y="2814845"/>
              <a:chExt cx="763824" cy="658908"/>
            </a:xfrm>
          </p:grpSpPr>
          <p:sp>
            <p:nvSpPr>
              <p:cNvPr id="12" name="Rectangle 11">
                <a:extLst>
                  <a:ext uri="{FF2B5EF4-FFF2-40B4-BE49-F238E27FC236}">
                    <a16:creationId xmlns:a16="http://schemas.microsoft.com/office/drawing/2014/main" id="{1FDA98ED-0242-73C5-D517-A7D157C40938}"/>
                  </a:ext>
                </a:extLst>
              </p:cNvPr>
              <p:cNvSpPr/>
              <p:nvPr/>
            </p:nvSpPr>
            <p:spPr>
              <a:xfrm>
                <a:off x="8799685" y="2814845"/>
                <a:ext cx="763824" cy="658908"/>
              </a:xfrm>
              <a:prstGeom prst="rect">
                <a:avLst/>
              </a:prstGeom>
              <a:solidFill>
                <a:srgbClr val="B5FBEA"/>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2DB4679B-2CBD-441A-AFDD-88FFEC950AFE}"/>
                  </a:ext>
                </a:extLst>
              </p:cNvPr>
              <p:cNvSpPr txBox="1"/>
              <p:nvPr/>
            </p:nvSpPr>
            <p:spPr>
              <a:xfrm>
                <a:off x="8844135" y="2889999"/>
                <a:ext cx="674924" cy="508601"/>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a:ea typeface="+mn-ea"/>
                    <a:cs typeface="+mn-cs"/>
                  </a:rPr>
                  <a:t>oic</a:t>
                </a:r>
              </a:p>
            </p:txBody>
          </p:sp>
        </p:grpSp>
        <p:grpSp>
          <p:nvGrpSpPr>
            <p:cNvPr id="19" name="Group 18">
              <a:extLst>
                <a:ext uri="{FF2B5EF4-FFF2-40B4-BE49-F238E27FC236}">
                  <a16:creationId xmlns:a16="http://schemas.microsoft.com/office/drawing/2014/main" id="{751F1280-EBDB-0CAD-F0BE-74DD2AD9E0A8}"/>
                </a:ext>
              </a:extLst>
            </p:cNvPr>
            <p:cNvGrpSpPr/>
            <p:nvPr/>
          </p:nvGrpSpPr>
          <p:grpSpPr>
            <a:xfrm>
              <a:off x="9885871" y="2814845"/>
              <a:ext cx="983924" cy="658908"/>
              <a:chOff x="9885871" y="2814845"/>
              <a:chExt cx="983924" cy="658908"/>
            </a:xfrm>
          </p:grpSpPr>
          <p:sp>
            <p:nvSpPr>
              <p:cNvPr id="14" name="Rectangle 13">
                <a:extLst>
                  <a:ext uri="{FF2B5EF4-FFF2-40B4-BE49-F238E27FC236}">
                    <a16:creationId xmlns:a16="http://schemas.microsoft.com/office/drawing/2014/main" id="{D1950878-B8BE-61F9-6DD5-0B6A7566083F}"/>
                  </a:ext>
                </a:extLst>
              </p:cNvPr>
              <p:cNvSpPr/>
              <p:nvPr/>
            </p:nvSpPr>
            <p:spPr>
              <a:xfrm>
                <a:off x="9885871" y="2814845"/>
                <a:ext cx="983924" cy="658908"/>
              </a:xfrm>
              <a:prstGeom prst="rect">
                <a:avLst/>
              </a:prstGeom>
              <a:solidFill>
                <a:srgbClr val="FFFF85"/>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TextBox 14">
                <a:extLst>
                  <a:ext uri="{FF2B5EF4-FFF2-40B4-BE49-F238E27FC236}">
                    <a16:creationId xmlns:a16="http://schemas.microsoft.com/office/drawing/2014/main" id="{F8C74342-0770-2787-DCD9-C3E4858B94BB}"/>
                  </a:ext>
                </a:extLst>
              </p:cNvPr>
              <p:cNvSpPr txBox="1"/>
              <p:nvPr/>
            </p:nvSpPr>
            <p:spPr>
              <a:xfrm>
                <a:off x="9972956" y="2889999"/>
                <a:ext cx="809754" cy="508601"/>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a:ea typeface="+mn-ea"/>
                    <a:cs typeface="+mn-cs"/>
                  </a:rPr>
                  <a:t>acid</a:t>
                </a:r>
              </a:p>
            </p:txBody>
          </p:sp>
        </p:grpSp>
      </p:grpSp>
      <p:sp>
        <p:nvSpPr>
          <p:cNvPr id="25" name="TextBox 24">
            <a:extLst>
              <a:ext uri="{FF2B5EF4-FFF2-40B4-BE49-F238E27FC236}">
                <a16:creationId xmlns:a16="http://schemas.microsoft.com/office/drawing/2014/main" id="{58D01CF7-703C-82A9-365F-A4F296F1DBEF}"/>
              </a:ext>
            </a:extLst>
          </p:cNvPr>
          <p:cNvSpPr txBox="1"/>
          <p:nvPr/>
        </p:nvSpPr>
        <p:spPr>
          <a:xfrm>
            <a:off x="2014754" y="4647031"/>
            <a:ext cx="8162491" cy="738664"/>
          </a:xfrm>
          <a:prstGeom prst="rect">
            <a:avLst/>
          </a:prstGeom>
          <a:noFill/>
        </p:spPr>
        <p:txBody>
          <a:bodyPr wrap="none" lIns="0" tIns="0" rIns="0" bIns="0" rtlCol="0">
            <a:spAutoFit/>
          </a:bodyPr>
          <a:lstStyle/>
          <a:p>
            <a:pPr marL="285750" indent="-285750" algn="l">
              <a:buFont typeface="Arial" panose="020B0604020202020204" pitchFamily="34" charset="0"/>
              <a:buChar char="•"/>
            </a:pPr>
            <a:r>
              <a:rPr lang="en-US" sz="2400" dirty="0" err="1"/>
              <a:t>Mạch</a:t>
            </a:r>
            <a:r>
              <a:rPr lang="en-US" sz="2400" dirty="0"/>
              <a:t> </a:t>
            </a:r>
            <a:r>
              <a:rPr lang="en-US" sz="2400" dirty="0" err="1"/>
              <a:t>chính</a:t>
            </a:r>
            <a:r>
              <a:rPr lang="en-US" sz="2400" dirty="0"/>
              <a:t> </a:t>
            </a:r>
            <a:r>
              <a:rPr lang="en-US" sz="2400" dirty="0" err="1"/>
              <a:t>là</a:t>
            </a:r>
            <a:r>
              <a:rPr lang="en-US" sz="2400" dirty="0"/>
              <a:t> </a:t>
            </a:r>
            <a:r>
              <a:rPr lang="en-US" sz="2400" dirty="0" err="1"/>
              <a:t>mạch</a:t>
            </a:r>
            <a:r>
              <a:rPr lang="en-US" sz="2400" dirty="0"/>
              <a:t> carbon </a:t>
            </a:r>
            <a:r>
              <a:rPr lang="en-US" sz="2400" dirty="0" err="1"/>
              <a:t>dài</a:t>
            </a:r>
            <a:r>
              <a:rPr lang="en-US" sz="2400" dirty="0"/>
              <a:t> </a:t>
            </a:r>
            <a:r>
              <a:rPr lang="en-US" sz="2400" dirty="0" err="1"/>
              <a:t>nhất</a:t>
            </a:r>
            <a:r>
              <a:rPr lang="en-US" sz="2400" dirty="0"/>
              <a:t> </a:t>
            </a:r>
            <a:r>
              <a:rPr lang="en-US" sz="2400" dirty="0" err="1"/>
              <a:t>chứa</a:t>
            </a:r>
            <a:r>
              <a:rPr lang="en-US" sz="2400" dirty="0"/>
              <a:t> </a:t>
            </a:r>
            <a:r>
              <a:rPr lang="en-US" sz="2400" dirty="0" err="1"/>
              <a:t>nhóm</a:t>
            </a:r>
            <a:r>
              <a:rPr lang="en-US" sz="2400" dirty="0"/>
              <a:t> –COOH.</a:t>
            </a:r>
          </a:p>
          <a:p>
            <a:pPr marL="285750" indent="-285750" algn="l">
              <a:buFont typeface="Arial" panose="020B0604020202020204" pitchFamily="34" charset="0"/>
              <a:buChar char="•"/>
            </a:pPr>
            <a:r>
              <a:rPr lang="en-US" sz="2400" dirty="0" err="1"/>
              <a:t>Đánh</a:t>
            </a:r>
            <a:r>
              <a:rPr lang="en-US" sz="2400" dirty="0"/>
              <a:t> </a:t>
            </a:r>
            <a:r>
              <a:rPr lang="en-US" sz="2400" dirty="0" err="1"/>
              <a:t>số</a:t>
            </a:r>
            <a:r>
              <a:rPr lang="en-US" sz="2400" dirty="0"/>
              <a:t> </a:t>
            </a:r>
            <a:r>
              <a:rPr lang="en-US" sz="2400" dirty="0" err="1"/>
              <a:t>nguyên</a:t>
            </a:r>
            <a:r>
              <a:rPr lang="en-US" sz="2400" dirty="0"/>
              <a:t> </a:t>
            </a:r>
            <a:r>
              <a:rPr lang="en-US" sz="2400" dirty="0" err="1"/>
              <a:t>tử</a:t>
            </a:r>
            <a:r>
              <a:rPr lang="en-US" sz="2400" dirty="0"/>
              <a:t> carbon </a:t>
            </a:r>
            <a:r>
              <a:rPr lang="en-US" sz="2400" dirty="0" err="1"/>
              <a:t>của</a:t>
            </a:r>
            <a:r>
              <a:rPr lang="en-US" sz="2400" dirty="0"/>
              <a:t> </a:t>
            </a:r>
            <a:r>
              <a:rPr lang="en-US" sz="2400" dirty="0" err="1"/>
              <a:t>nhóm</a:t>
            </a:r>
            <a:r>
              <a:rPr lang="en-US" sz="2400" dirty="0"/>
              <a:t> –COOH </a:t>
            </a:r>
            <a:r>
              <a:rPr lang="en-US" sz="2400" dirty="0" err="1"/>
              <a:t>là</a:t>
            </a:r>
            <a:r>
              <a:rPr lang="en-US" sz="2400" dirty="0"/>
              <a:t> 1.</a:t>
            </a:r>
          </a:p>
        </p:txBody>
      </p:sp>
    </p:spTree>
    <p:extLst>
      <p:ext uri="{BB962C8B-B14F-4D97-AF65-F5344CB8AC3E}">
        <p14:creationId xmlns:p14="http://schemas.microsoft.com/office/powerpoint/2010/main" val="951023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sp>
        <p:nvSpPr>
          <p:cNvPr id="2" name="Rectangle: Rounded Corners 1">
            <a:extLst>
              <a:ext uri="{FF2B5EF4-FFF2-40B4-BE49-F238E27FC236}">
                <a16:creationId xmlns:a16="http://schemas.microsoft.com/office/drawing/2014/main" id="{2369442C-D901-EB15-0261-C92508AAD4BC}"/>
              </a:ext>
            </a:extLst>
          </p:cNvPr>
          <p:cNvSpPr/>
          <p:nvPr/>
        </p:nvSpPr>
        <p:spPr>
          <a:xfrm>
            <a:off x="827055"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24BF1A3F-3D5C-4568-A432-58F315F07069}"/>
              </a:ext>
            </a:extLst>
          </p:cNvPr>
          <p:cNvGrpSpPr/>
          <p:nvPr/>
        </p:nvGrpSpPr>
        <p:grpSpPr>
          <a:xfrm>
            <a:off x="362815" y="259480"/>
            <a:ext cx="979382" cy="979382"/>
            <a:chOff x="634259" y="586634"/>
            <a:chExt cx="979382" cy="979382"/>
          </a:xfrm>
        </p:grpSpPr>
        <p:sp>
          <p:nvSpPr>
            <p:cNvPr id="14" name="Oval 13">
              <a:extLst>
                <a:ext uri="{FF2B5EF4-FFF2-40B4-BE49-F238E27FC236}">
                  <a16:creationId xmlns:a16="http://schemas.microsoft.com/office/drawing/2014/main" id="{3BE16CFD-F609-56ED-9D6D-6A793B34EB0A}"/>
                </a:ext>
              </a:extLst>
            </p:cNvPr>
            <p:cNvSpPr/>
            <p:nvPr/>
          </p:nvSpPr>
          <p:spPr>
            <a:xfrm>
              <a:off x="634259" y="586634"/>
              <a:ext cx="979382" cy="979382"/>
            </a:xfrm>
            <a:prstGeom prst="ellipse">
              <a:avLst/>
            </a:prstGeom>
            <a:solidFill>
              <a:schemeClr val="bg1"/>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Oval 14">
              <a:extLst>
                <a:ext uri="{FF2B5EF4-FFF2-40B4-BE49-F238E27FC236}">
                  <a16:creationId xmlns:a16="http://schemas.microsoft.com/office/drawing/2014/main" id="{97A7A3BC-EF29-9725-8BAE-8761DEB30ADA}"/>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mn-ea"/>
                  <a:cs typeface="+mn-cs"/>
                </a:rPr>
                <a:t>?</a:t>
              </a:r>
            </a:p>
          </p:txBody>
        </p:sp>
        <p:sp>
          <p:nvSpPr>
            <p:cNvPr id="17" name="Block Arc 16">
              <a:extLst>
                <a:ext uri="{FF2B5EF4-FFF2-40B4-BE49-F238E27FC236}">
                  <a16:creationId xmlns:a16="http://schemas.microsoft.com/office/drawing/2014/main" id="{EFA54986-B6B8-1471-CF8E-59FE09167A91}"/>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Block Arc 18">
              <a:extLst>
                <a:ext uri="{FF2B5EF4-FFF2-40B4-BE49-F238E27FC236}">
                  <a16:creationId xmlns:a16="http://schemas.microsoft.com/office/drawing/2014/main" id="{65E86BEC-41B1-B9D7-9B53-D550190A93BE}"/>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Block Arc 19">
              <a:extLst>
                <a:ext uri="{FF2B5EF4-FFF2-40B4-BE49-F238E27FC236}">
                  <a16:creationId xmlns:a16="http://schemas.microsoft.com/office/drawing/2014/main" id="{49CFE916-1967-761B-2A59-B762C0F3685E}"/>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Oval 20">
              <a:extLst>
                <a:ext uri="{FF2B5EF4-FFF2-40B4-BE49-F238E27FC236}">
                  <a16:creationId xmlns:a16="http://schemas.microsoft.com/office/drawing/2014/main" id="{DB1486B8-6D14-92BE-B837-8FAF5010C0A5}"/>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Oval 21">
              <a:extLst>
                <a:ext uri="{FF2B5EF4-FFF2-40B4-BE49-F238E27FC236}">
                  <a16:creationId xmlns:a16="http://schemas.microsoft.com/office/drawing/2014/main" id="{60A07C3F-D5DD-5AD3-C6ED-E6E9D8C879B5}"/>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Oval 22">
              <a:extLst>
                <a:ext uri="{FF2B5EF4-FFF2-40B4-BE49-F238E27FC236}">
                  <a16:creationId xmlns:a16="http://schemas.microsoft.com/office/drawing/2014/main" id="{B5266502-8A46-022D-508D-498A36D0DDBB}"/>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4" name="TextBox 23">
            <a:extLst>
              <a:ext uri="{FF2B5EF4-FFF2-40B4-BE49-F238E27FC236}">
                <a16:creationId xmlns:a16="http://schemas.microsoft.com/office/drawing/2014/main" id="{78BC88E5-7D1F-C6C1-4A62-A437EA659A92}"/>
              </a:ext>
            </a:extLst>
          </p:cNvPr>
          <p:cNvSpPr txBox="1"/>
          <p:nvPr/>
        </p:nvSpPr>
        <p:spPr>
          <a:xfrm>
            <a:off x="1413635" y="509786"/>
            <a:ext cx="19913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mn-cs"/>
              </a:rPr>
              <a:t>CÂU HỎI </a:t>
            </a:r>
            <a:r>
              <a:rPr lang="en-US" sz="2800" b="1" noProof="0" dirty="0">
                <a:solidFill>
                  <a:prstClr val="white"/>
                </a:solidFill>
                <a:latin typeface="Arial"/>
              </a:rPr>
              <a:t>3</a:t>
            </a:r>
            <a:endParaRPr kumimoji="0" lang="en-US" sz="2800" b="1" i="0" u="none" strike="noStrike" kern="1200" cap="none" spc="0" normalizeH="0" baseline="0" noProof="0" dirty="0">
              <a:ln>
                <a:noFill/>
              </a:ln>
              <a:solidFill>
                <a:prstClr val="white"/>
              </a:solidFill>
              <a:effectLst/>
              <a:uLnTx/>
              <a:uFillTx/>
              <a:latin typeface="Arial"/>
              <a:ea typeface="+mn-ea"/>
              <a:cs typeface="+mn-cs"/>
            </a:endParaRPr>
          </a:p>
        </p:txBody>
      </p:sp>
      <p:grpSp>
        <p:nvGrpSpPr>
          <p:cNvPr id="25" name="Group 24">
            <a:extLst>
              <a:ext uri="{FF2B5EF4-FFF2-40B4-BE49-F238E27FC236}">
                <a16:creationId xmlns:a16="http://schemas.microsoft.com/office/drawing/2014/main" id="{31DD17A1-153A-DEF6-9CEE-4B334330B1FE}"/>
              </a:ext>
            </a:extLst>
          </p:cNvPr>
          <p:cNvGrpSpPr/>
          <p:nvPr/>
        </p:nvGrpSpPr>
        <p:grpSpPr>
          <a:xfrm>
            <a:off x="995082" y="1443130"/>
            <a:ext cx="10201836" cy="1552396"/>
            <a:chOff x="2155371" y="1558775"/>
            <a:chExt cx="7881258" cy="2410472"/>
          </a:xfrm>
        </p:grpSpPr>
        <p:sp>
          <p:nvSpPr>
            <p:cNvPr id="26" name="Rectangle: Rounded Corners 25">
              <a:extLst>
                <a:ext uri="{FF2B5EF4-FFF2-40B4-BE49-F238E27FC236}">
                  <a16:creationId xmlns:a16="http://schemas.microsoft.com/office/drawing/2014/main" id="{FA7E00AE-C7AB-00F6-697C-33AD3F89D89E}"/>
                </a:ext>
              </a:extLst>
            </p:cNvPr>
            <p:cNvSpPr/>
            <p:nvPr/>
          </p:nvSpPr>
          <p:spPr>
            <a:xfrm>
              <a:off x="2155371" y="1558775"/>
              <a:ext cx="7881258" cy="2410472"/>
            </a:xfrm>
            <a:prstGeom prst="roundRect">
              <a:avLst>
                <a:gd name="adj" fmla="val 21948"/>
              </a:avLst>
            </a:prstGeom>
            <a:solidFill>
              <a:srgbClr val="FCDFCD"/>
            </a:solidFill>
            <a:ln w="57150">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TextBox 26">
              <a:extLst>
                <a:ext uri="{FF2B5EF4-FFF2-40B4-BE49-F238E27FC236}">
                  <a16:creationId xmlns:a16="http://schemas.microsoft.com/office/drawing/2014/main" id="{A50ACBD6-6F4C-CC29-FFCC-71BC1CFBB351}"/>
                </a:ext>
              </a:extLst>
            </p:cNvPr>
            <p:cNvSpPr txBox="1"/>
            <p:nvPr/>
          </p:nvSpPr>
          <p:spPr>
            <a:xfrm>
              <a:off x="2249780" y="1613987"/>
              <a:ext cx="7704532" cy="1431930"/>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a:ea typeface="+mn-ea"/>
                  <a:cs typeface="+mn-cs"/>
                </a:rPr>
                <a:t>Gọi tên theo danh pháp thay thế của các carboxylic sau:</a:t>
              </a:r>
              <a:endParaRPr kumimoji="0" lang="en-US" sz="2400" b="1" i="0" u="none" strike="noStrike" kern="1200" cap="none" spc="0" normalizeH="0" baseline="0" noProof="0" dirty="0">
                <a:ln>
                  <a:noFill/>
                </a:ln>
                <a:solidFill>
                  <a:prstClr val="black"/>
                </a:solidFill>
                <a:effectLst/>
                <a:uLnTx/>
                <a:uFillTx/>
                <a:latin typeface="Arial"/>
                <a:ea typeface="+mn-ea"/>
                <a:cs typeface="+mn-cs"/>
              </a:endParaRPr>
            </a:p>
            <a:p>
              <a:pPr marL="0" marR="0" lvl="0" indent="0"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          a) (CH</a:t>
              </a:r>
              <a:r>
                <a:rPr kumimoji="0" lang="en-US" sz="2400" b="1" i="0" u="none" strike="noStrike" kern="1200" cap="none" spc="0" normalizeH="0" baseline="-25000" noProof="0" dirty="0">
                  <a:ln>
                    <a:noFill/>
                  </a:ln>
                  <a:solidFill>
                    <a:prstClr val="black"/>
                  </a:solidFill>
                  <a:effectLst/>
                  <a:uLnTx/>
                  <a:uFillTx/>
                  <a:latin typeface="Arial"/>
                  <a:ea typeface="+mn-ea"/>
                  <a:cs typeface="+mn-cs"/>
                </a:rPr>
                <a:t>3</a:t>
              </a:r>
              <a:r>
                <a:rPr kumimoji="0" lang="en-US" sz="2400" b="1" i="0" u="none" strike="noStrike" kern="1200" cap="none" spc="0" normalizeH="0" baseline="0" noProof="0" dirty="0">
                  <a:ln>
                    <a:noFill/>
                  </a:ln>
                  <a:solidFill>
                    <a:prstClr val="black"/>
                  </a:solidFill>
                  <a:effectLst/>
                  <a:uLnTx/>
                  <a:uFillTx/>
                  <a:latin typeface="Arial"/>
                  <a:ea typeface="+mn-ea"/>
                  <a:cs typeface="+mn-cs"/>
                </a:rPr>
                <a:t>)</a:t>
              </a:r>
              <a:r>
                <a:rPr kumimoji="0" lang="en-US" sz="2400" b="1" i="0" u="none" strike="noStrike" kern="1200" cap="none" spc="0" normalizeH="0" baseline="-25000" noProof="0" dirty="0">
                  <a:ln>
                    <a:noFill/>
                  </a:ln>
                  <a:solidFill>
                    <a:prstClr val="black"/>
                  </a:solidFill>
                  <a:effectLst/>
                  <a:uLnTx/>
                  <a:uFillTx/>
                  <a:latin typeface="Arial"/>
                  <a:ea typeface="+mn-ea"/>
                  <a:cs typeface="+mn-cs"/>
                </a:rPr>
                <a:t>2</a:t>
              </a:r>
              <a:r>
                <a:rPr kumimoji="0" lang="en-US" sz="2400" b="1" i="0" u="none" strike="noStrike" kern="1200" cap="none" spc="0" normalizeH="0" baseline="0" noProof="0" dirty="0">
                  <a:ln>
                    <a:noFill/>
                  </a:ln>
                  <a:solidFill>
                    <a:prstClr val="black"/>
                  </a:solidFill>
                  <a:effectLst/>
                  <a:uLnTx/>
                  <a:uFillTx/>
                  <a:latin typeface="Arial"/>
                  <a:ea typeface="+mn-ea"/>
                  <a:cs typeface="+mn-cs"/>
                </a:rPr>
                <a:t>CH – COOH.               b) (CH</a:t>
              </a:r>
              <a:r>
                <a:rPr kumimoji="0" lang="en-US" sz="2400" b="1" i="0" u="none" strike="noStrike" kern="1200" cap="none" spc="0" normalizeH="0" baseline="-25000" noProof="0" dirty="0">
                  <a:ln>
                    <a:noFill/>
                  </a:ln>
                  <a:solidFill>
                    <a:prstClr val="black"/>
                  </a:solidFill>
                  <a:effectLst/>
                  <a:uLnTx/>
                  <a:uFillTx/>
                  <a:latin typeface="Arial"/>
                  <a:ea typeface="+mn-ea"/>
                  <a:cs typeface="+mn-cs"/>
                </a:rPr>
                <a:t>3</a:t>
              </a:r>
              <a:r>
                <a:rPr kumimoji="0" lang="en-US" sz="2400" b="1" i="0" u="none" strike="noStrike" kern="1200" cap="none" spc="0" normalizeH="0" baseline="0" noProof="0" dirty="0">
                  <a:ln>
                    <a:noFill/>
                  </a:ln>
                  <a:solidFill>
                    <a:prstClr val="black"/>
                  </a:solidFill>
                  <a:effectLst/>
                  <a:uLnTx/>
                  <a:uFillTx/>
                  <a:latin typeface="Arial"/>
                  <a:ea typeface="+mn-ea"/>
                  <a:cs typeface="+mn-cs"/>
                </a:rPr>
                <a:t>)</a:t>
              </a:r>
              <a:r>
                <a:rPr kumimoji="0" lang="en-US" sz="2400" b="1" i="0" u="none" strike="noStrike" kern="1200" cap="none" spc="0" normalizeH="0" baseline="-25000" noProof="0" dirty="0">
                  <a:ln>
                    <a:noFill/>
                  </a:ln>
                  <a:solidFill>
                    <a:prstClr val="black"/>
                  </a:solidFill>
                  <a:effectLst/>
                  <a:uLnTx/>
                  <a:uFillTx/>
                  <a:latin typeface="Arial"/>
                  <a:ea typeface="+mn-ea"/>
                  <a:cs typeface="+mn-cs"/>
                </a:rPr>
                <a:t>3</a:t>
              </a:r>
              <a:r>
                <a:rPr kumimoji="0" lang="en-US" sz="2400" b="1" i="0" u="none" strike="noStrike" kern="1200" cap="none" spc="0" normalizeH="0" baseline="0" noProof="0" dirty="0">
                  <a:ln>
                    <a:noFill/>
                  </a:ln>
                  <a:solidFill>
                    <a:prstClr val="black"/>
                  </a:solidFill>
                  <a:effectLst/>
                  <a:uLnTx/>
                  <a:uFillTx/>
                  <a:latin typeface="Arial"/>
                  <a:ea typeface="+mn-ea"/>
                  <a:cs typeface="+mn-cs"/>
                </a:rPr>
                <a:t>C – COOH.</a:t>
              </a:r>
            </a:p>
            <a:p>
              <a:pPr marL="0" marR="0" lvl="0" indent="0"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          c) CH</a:t>
              </a:r>
              <a:r>
                <a:rPr kumimoji="0" lang="en-US" sz="2400" b="1" i="0" u="none" strike="noStrike" kern="1200" cap="none" spc="0" normalizeH="0" baseline="-25000" noProof="0" dirty="0">
                  <a:ln>
                    <a:noFill/>
                  </a:ln>
                  <a:solidFill>
                    <a:prstClr val="black"/>
                  </a:solidFill>
                  <a:effectLst/>
                  <a:uLnTx/>
                  <a:uFillTx/>
                  <a:latin typeface="Arial"/>
                  <a:ea typeface="+mn-ea"/>
                  <a:cs typeface="+mn-cs"/>
                </a:rPr>
                <a:t>3</a:t>
              </a:r>
              <a:r>
                <a:rPr kumimoji="0" lang="en-US" sz="2400" b="1" i="0" u="none" strike="noStrike" kern="1200" cap="none" spc="0" normalizeH="0" baseline="0" noProof="0" dirty="0">
                  <a:ln>
                    <a:noFill/>
                  </a:ln>
                  <a:solidFill>
                    <a:prstClr val="black"/>
                  </a:solidFill>
                  <a:effectLst/>
                  <a:uLnTx/>
                  <a:uFillTx/>
                  <a:latin typeface="Arial"/>
                  <a:ea typeface="+mn-ea"/>
                  <a:cs typeface="+mn-cs"/>
                </a:rPr>
                <a:t>CH=CH-COOH.              d) CH</a:t>
              </a:r>
              <a:r>
                <a:rPr kumimoji="0" lang="en-US" sz="2400" b="1" i="0" u="none" strike="noStrike" kern="1200" cap="none" spc="0" normalizeH="0" baseline="-25000" noProof="0" dirty="0">
                  <a:ln>
                    <a:noFill/>
                  </a:ln>
                  <a:solidFill>
                    <a:prstClr val="black"/>
                  </a:solidFill>
                  <a:effectLst/>
                  <a:uLnTx/>
                  <a:uFillTx/>
                  <a:latin typeface="Arial"/>
                  <a:ea typeface="+mn-ea"/>
                  <a:cs typeface="+mn-cs"/>
                </a:rPr>
                <a:t>3</a:t>
              </a:r>
              <a:r>
                <a:rPr kumimoji="0" lang="en-US" sz="2400" b="1" i="0" u="none" strike="noStrike" kern="1200" cap="none" spc="0" normalizeH="0" baseline="0" noProof="0" dirty="0">
                  <a:ln>
                    <a:noFill/>
                  </a:ln>
                  <a:solidFill>
                    <a:prstClr val="black"/>
                  </a:solidFill>
                  <a:effectLst/>
                  <a:uLnTx/>
                  <a:uFillTx/>
                  <a:latin typeface="Arial"/>
                  <a:ea typeface="+mn-ea"/>
                  <a:cs typeface="+mn-cs"/>
                </a:rPr>
                <a:t>CH=C(CH</a:t>
              </a:r>
              <a:r>
                <a:rPr kumimoji="0" lang="en-US" sz="2400" b="1" i="0" u="none" strike="noStrike" kern="1200" cap="none" spc="0" normalizeH="0" baseline="-25000" noProof="0" dirty="0">
                  <a:ln>
                    <a:noFill/>
                  </a:ln>
                  <a:solidFill>
                    <a:prstClr val="black"/>
                  </a:solidFill>
                  <a:effectLst/>
                  <a:uLnTx/>
                  <a:uFillTx/>
                  <a:latin typeface="Arial"/>
                  <a:ea typeface="+mn-ea"/>
                  <a:cs typeface="+mn-cs"/>
                </a:rPr>
                <a:t>3</a:t>
              </a:r>
              <a:r>
                <a:rPr kumimoji="0" lang="en-US" sz="2400" b="1" i="0" u="none" strike="noStrike" kern="1200" cap="none" spc="0" normalizeH="0" baseline="0" noProof="0" dirty="0">
                  <a:ln>
                    <a:noFill/>
                  </a:ln>
                  <a:solidFill>
                    <a:prstClr val="black"/>
                  </a:solidFill>
                  <a:effectLst/>
                  <a:uLnTx/>
                  <a:uFillTx/>
                  <a:latin typeface="Arial"/>
                  <a:ea typeface="+mn-ea"/>
                  <a:cs typeface="+mn-cs"/>
                </a:rPr>
                <a:t>) – COOH.</a:t>
              </a:r>
              <a:endParaRPr kumimoji="0" lang="vi-VN" sz="2400" b="1" i="0" u="none" strike="noStrike" kern="1200" cap="none" spc="0" normalizeH="0" noProof="0" dirty="0">
                <a:ln>
                  <a:noFill/>
                </a:ln>
                <a:solidFill>
                  <a:prstClr val="black"/>
                </a:solidFill>
                <a:effectLst/>
                <a:uLnTx/>
                <a:uFillTx/>
                <a:latin typeface="Arial"/>
                <a:ea typeface="+mn-ea"/>
                <a:cs typeface="+mn-cs"/>
              </a:endParaRPr>
            </a:p>
          </p:txBody>
        </p:sp>
      </p:grpSp>
      <p:pic>
        <p:nvPicPr>
          <p:cNvPr id="4" name="Picture 3">
            <a:extLst>
              <a:ext uri="{FF2B5EF4-FFF2-40B4-BE49-F238E27FC236}">
                <a16:creationId xmlns:a16="http://schemas.microsoft.com/office/drawing/2014/main" id="{F3F297D8-FC52-C0EE-E31E-E0918BDF2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6219" y="3480103"/>
            <a:ext cx="589577" cy="589577"/>
          </a:xfrm>
          <a:prstGeom prst="rect">
            <a:avLst/>
          </a:prstGeom>
        </p:spPr>
      </p:pic>
      <p:sp>
        <p:nvSpPr>
          <p:cNvPr id="5" name="TextBox 4">
            <a:extLst>
              <a:ext uri="{FF2B5EF4-FFF2-40B4-BE49-F238E27FC236}">
                <a16:creationId xmlns:a16="http://schemas.microsoft.com/office/drawing/2014/main" id="{84D38AB7-C2CA-A8EB-CF7E-F31EEA6F9BBE}"/>
              </a:ext>
            </a:extLst>
          </p:cNvPr>
          <p:cNvSpPr txBox="1"/>
          <p:nvPr/>
        </p:nvSpPr>
        <p:spPr>
          <a:xfrm>
            <a:off x="2719194" y="3331016"/>
            <a:ext cx="8141652" cy="1477328"/>
          </a:xfrm>
          <a:prstGeom prst="rect">
            <a:avLst/>
          </a:prstGeom>
          <a:noFill/>
        </p:spPr>
        <p:txBody>
          <a:bodyPr wrap="none" lIns="0" tIns="0" rIns="0" bIns="0" rtlCol="0">
            <a:spAutoFit/>
          </a:bodyPr>
          <a:lstStyle/>
          <a:p>
            <a:r>
              <a:rPr lang="en-US" sz="2400" dirty="0">
                <a:latin typeface="+mj-lt"/>
              </a:rPr>
              <a:t>a) (CH</a:t>
            </a:r>
            <a:r>
              <a:rPr lang="en-US" sz="2400" baseline="-25000" dirty="0">
                <a:latin typeface="+mj-lt"/>
              </a:rPr>
              <a:t>3</a:t>
            </a:r>
            <a:r>
              <a:rPr lang="en-US" sz="2400" dirty="0">
                <a:latin typeface="+mj-lt"/>
              </a:rPr>
              <a:t>)</a:t>
            </a:r>
            <a:r>
              <a:rPr lang="en-US" sz="2400" baseline="-25000" dirty="0">
                <a:latin typeface="+mj-lt"/>
              </a:rPr>
              <a:t>2</a:t>
            </a:r>
            <a:r>
              <a:rPr lang="en-US" sz="2400" dirty="0">
                <a:latin typeface="+mj-lt"/>
              </a:rPr>
              <a:t>CH – COOH: 2 – </a:t>
            </a:r>
            <a:r>
              <a:rPr lang="en-US" sz="2400" dirty="0" err="1">
                <a:latin typeface="+mj-lt"/>
              </a:rPr>
              <a:t>methylpropanoic</a:t>
            </a:r>
            <a:r>
              <a:rPr lang="en-US" sz="2400" dirty="0">
                <a:latin typeface="+mj-lt"/>
              </a:rPr>
              <a:t> acid.</a:t>
            </a:r>
          </a:p>
          <a:p>
            <a:r>
              <a:rPr lang="en-US" sz="2400" dirty="0">
                <a:latin typeface="+mj-lt"/>
              </a:rPr>
              <a:t>b) (CH</a:t>
            </a:r>
            <a:r>
              <a:rPr lang="en-US" sz="2400" baseline="-25000" dirty="0">
                <a:latin typeface="+mj-lt"/>
              </a:rPr>
              <a:t>3</a:t>
            </a:r>
            <a:r>
              <a:rPr lang="en-US" sz="2400" dirty="0">
                <a:latin typeface="+mj-lt"/>
              </a:rPr>
              <a:t>)</a:t>
            </a:r>
            <a:r>
              <a:rPr lang="en-US" sz="2400" baseline="-25000" dirty="0">
                <a:latin typeface="+mj-lt"/>
              </a:rPr>
              <a:t>3</a:t>
            </a:r>
            <a:r>
              <a:rPr lang="en-US" sz="2400" dirty="0">
                <a:latin typeface="+mj-lt"/>
              </a:rPr>
              <a:t>C – COOH: 2,2 – </a:t>
            </a:r>
            <a:r>
              <a:rPr lang="en-US" sz="2400" dirty="0" err="1">
                <a:latin typeface="+mj-lt"/>
              </a:rPr>
              <a:t>dimethylpropanoic</a:t>
            </a:r>
            <a:r>
              <a:rPr lang="en-US" sz="2400" dirty="0">
                <a:latin typeface="+mj-lt"/>
              </a:rPr>
              <a:t> acid.</a:t>
            </a:r>
          </a:p>
          <a:p>
            <a:r>
              <a:rPr lang="en-US" sz="2400" dirty="0">
                <a:latin typeface="+mj-lt"/>
              </a:rPr>
              <a:t>c) CH</a:t>
            </a:r>
            <a:r>
              <a:rPr lang="en-US" sz="2400" baseline="-25000" dirty="0">
                <a:latin typeface="+mj-lt"/>
              </a:rPr>
              <a:t>3</a:t>
            </a:r>
            <a:r>
              <a:rPr lang="en-US" sz="2400" dirty="0">
                <a:latin typeface="+mj-lt"/>
              </a:rPr>
              <a:t>CH=CH-COOH: but – 2 – </a:t>
            </a:r>
            <a:r>
              <a:rPr lang="en-US" sz="2400" dirty="0" err="1">
                <a:latin typeface="+mj-lt"/>
              </a:rPr>
              <a:t>enoic</a:t>
            </a:r>
            <a:r>
              <a:rPr lang="en-US" sz="2400" dirty="0">
                <a:latin typeface="+mj-lt"/>
              </a:rPr>
              <a:t> acid.</a:t>
            </a:r>
          </a:p>
          <a:p>
            <a:r>
              <a:rPr lang="en-US" sz="2400" dirty="0">
                <a:latin typeface="+mj-lt"/>
              </a:rPr>
              <a:t>d) CH</a:t>
            </a:r>
            <a:r>
              <a:rPr lang="en-US" sz="2400" baseline="-25000" dirty="0">
                <a:latin typeface="+mj-lt"/>
              </a:rPr>
              <a:t>3</a:t>
            </a:r>
            <a:r>
              <a:rPr lang="en-US" sz="2400" dirty="0">
                <a:latin typeface="+mj-lt"/>
              </a:rPr>
              <a:t>CH=C(CH</a:t>
            </a:r>
            <a:r>
              <a:rPr lang="en-US" sz="2400" baseline="-25000" dirty="0">
                <a:latin typeface="+mj-lt"/>
              </a:rPr>
              <a:t>3</a:t>
            </a:r>
            <a:r>
              <a:rPr lang="en-US" sz="2400" dirty="0">
                <a:latin typeface="+mj-lt"/>
              </a:rPr>
              <a:t>) – COOH: 2 – </a:t>
            </a:r>
            <a:r>
              <a:rPr lang="en-US" sz="2400" dirty="0" err="1">
                <a:latin typeface="+mj-lt"/>
              </a:rPr>
              <a:t>methylbut</a:t>
            </a:r>
            <a:r>
              <a:rPr lang="en-US" sz="2400" dirty="0">
                <a:latin typeface="+mj-lt"/>
              </a:rPr>
              <a:t> – 2 – </a:t>
            </a:r>
            <a:r>
              <a:rPr lang="en-US" sz="2400" dirty="0" err="1">
                <a:latin typeface="+mj-lt"/>
              </a:rPr>
              <a:t>enoic</a:t>
            </a:r>
            <a:r>
              <a:rPr lang="en-US" sz="2400" dirty="0">
                <a:latin typeface="+mj-lt"/>
              </a:rPr>
              <a:t> acid.</a:t>
            </a:r>
          </a:p>
        </p:txBody>
      </p:sp>
    </p:spTree>
    <p:extLst>
      <p:ext uri="{BB962C8B-B14F-4D97-AF65-F5344CB8AC3E}">
        <p14:creationId xmlns:p14="http://schemas.microsoft.com/office/powerpoint/2010/main" val="6633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MatThu1"/>
          <p:cNvSpPr/>
          <p:nvPr/>
        </p:nvSpPr>
        <p:spPr>
          <a:xfrm>
            <a:off x="580628" y="2310310"/>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15" name="Graphic 11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3561" y="2422903"/>
            <a:ext cx="254834" cy="295514"/>
          </a:xfrm>
          <a:prstGeom prst="rect">
            <a:avLst/>
          </a:prstGeom>
        </p:spPr>
      </p:pic>
      <p:sp>
        <p:nvSpPr>
          <p:cNvPr id="17" name="!!o1c"/>
          <p:cNvSpPr/>
          <p:nvPr/>
        </p:nvSpPr>
        <p:spPr>
          <a:xfrm>
            <a:off x="6012948" y="3050132"/>
            <a:ext cx="680867" cy="651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7" name="!!1c"/>
          <p:cNvSpPr txBox="1"/>
          <p:nvPr/>
        </p:nvSpPr>
        <p:spPr>
          <a:xfrm>
            <a:off x="6137478" y="3089179"/>
            <a:ext cx="451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6" name="!!o2a"/>
          <p:cNvSpPr/>
          <p:nvPr/>
        </p:nvSpPr>
        <p:spPr>
          <a:xfrm>
            <a:off x="4496341" y="3769406"/>
            <a:ext cx="684000" cy="66818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o2b"/>
          <p:cNvSpPr/>
          <p:nvPr/>
        </p:nvSpPr>
        <p:spPr>
          <a:xfrm>
            <a:off x="5252736" y="3043812"/>
            <a:ext cx="685622" cy="657043"/>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9" name="!!2a"/>
          <p:cNvSpPr txBox="1"/>
          <p:nvPr/>
        </p:nvSpPr>
        <p:spPr>
          <a:xfrm>
            <a:off x="4612569" y="3791234"/>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k</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70" name="!!1b"/>
          <p:cNvSpPr txBox="1"/>
          <p:nvPr/>
        </p:nvSpPr>
        <p:spPr>
          <a:xfrm>
            <a:off x="5341203" y="3059664"/>
            <a:ext cx="451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o</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3" name="!!o3d"/>
          <p:cNvSpPr/>
          <p:nvPr/>
        </p:nvSpPr>
        <p:spPr>
          <a:xfrm>
            <a:off x="5252736" y="3762547"/>
            <a:ext cx="687008" cy="670483"/>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8" name="!!o3f"/>
          <p:cNvSpPr/>
          <p:nvPr/>
        </p:nvSpPr>
        <p:spPr>
          <a:xfrm>
            <a:off x="3745127" y="5226563"/>
            <a:ext cx="695619" cy="67333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0" name="!!o3e"/>
          <p:cNvSpPr/>
          <p:nvPr/>
        </p:nvSpPr>
        <p:spPr>
          <a:xfrm>
            <a:off x="6012912" y="3753681"/>
            <a:ext cx="684000" cy="684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5" name="!!3d"/>
          <p:cNvSpPr txBox="1"/>
          <p:nvPr/>
        </p:nvSpPr>
        <p:spPr>
          <a:xfrm>
            <a:off x="5358724" y="3815993"/>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a:t>
            </a:r>
          </a:p>
        </p:txBody>
      </p:sp>
      <p:sp>
        <p:nvSpPr>
          <p:cNvPr id="66" name="!!3e"/>
          <p:cNvSpPr txBox="1"/>
          <p:nvPr/>
        </p:nvSpPr>
        <p:spPr>
          <a:xfrm>
            <a:off x="6100897" y="3788053"/>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i</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67" name="!!3f"/>
          <p:cNvSpPr txBox="1"/>
          <p:nvPr/>
        </p:nvSpPr>
        <p:spPr>
          <a:xfrm>
            <a:off x="3876094" y="5254739"/>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m</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4" name="!!o4b"/>
          <p:cNvSpPr/>
          <p:nvPr/>
        </p:nvSpPr>
        <p:spPr>
          <a:xfrm>
            <a:off x="5255375" y="4479427"/>
            <a:ext cx="682983" cy="684000"/>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o4d"/>
          <p:cNvSpPr/>
          <p:nvPr/>
        </p:nvSpPr>
        <p:spPr>
          <a:xfrm>
            <a:off x="6033595" y="4494226"/>
            <a:ext cx="684000" cy="684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4" name="!!4b"/>
          <p:cNvSpPr txBox="1"/>
          <p:nvPr/>
        </p:nvSpPr>
        <p:spPr>
          <a:xfrm>
            <a:off x="5353143" y="4543838"/>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o</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87" name="!!4d"/>
          <p:cNvSpPr txBox="1"/>
          <p:nvPr/>
        </p:nvSpPr>
        <p:spPr>
          <a:xfrm>
            <a:off x="6100416" y="4532925"/>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5" name="!!o5a"/>
          <p:cNvSpPr/>
          <p:nvPr/>
        </p:nvSpPr>
        <p:spPr>
          <a:xfrm>
            <a:off x="5277009" y="5226894"/>
            <a:ext cx="684000" cy="678292"/>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0" name="!!o5b"/>
          <p:cNvSpPr/>
          <p:nvPr/>
        </p:nvSpPr>
        <p:spPr>
          <a:xfrm>
            <a:off x="6016233" y="5229020"/>
            <a:ext cx="680680" cy="67267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2" name="!!5a"/>
          <p:cNvSpPr txBox="1"/>
          <p:nvPr/>
        </p:nvSpPr>
        <p:spPr>
          <a:xfrm>
            <a:off x="5360032" y="5274979"/>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l</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73" name="!!5b"/>
          <p:cNvSpPr txBox="1"/>
          <p:nvPr/>
        </p:nvSpPr>
        <p:spPr>
          <a:xfrm>
            <a:off x="6111283" y="5251508"/>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d</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16" name="Rectangle: Rounded Corners 115"/>
          <p:cNvSpPr/>
          <p:nvPr/>
        </p:nvSpPr>
        <p:spPr>
          <a:xfrm>
            <a:off x="3600273" y="110961"/>
            <a:ext cx="4991454" cy="596982"/>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7" name="!!1a"/>
          <p:cNvSpPr txBox="1"/>
          <p:nvPr/>
        </p:nvSpPr>
        <p:spPr>
          <a:xfrm>
            <a:off x="4030963" y="123168"/>
            <a:ext cx="41300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Giải</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mã</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ô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chữ</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grpSp>
        <p:nvGrpSpPr>
          <p:cNvPr id="125" name="Group 124"/>
          <p:cNvGrpSpPr/>
          <p:nvPr/>
        </p:nvGrpSpPr>
        <p:grpSpPr>
          <a:xfrm>
            <a:off x="7915550" y="119834"/>
            <a:ext cx="591442" cy="591442"/>
            <a:chOff x="3626754" y="167081"/>
            <a:chExt cx="801748" cy="801748"/>
          </a:xfrm>
        </p:grpSpPr>
        <p:sp>
          <p:nvSpPr>
            <p:cNvPr id="120" name="Oval 119"/>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22" name="Picture 12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p:cNvGrpSpPr/>
          <p:nvPr/>
        </p:nvGrpSpPr>
        <p:grpSpPr>
          <a:xfrm>
            <a:off x="3669769" y="119834"/>
            <a:ext cx="591442" cy="591442"/>
            <a:chOff x="7758026" y="167081"/>
            <a:chExt cx="801748" cy="801748"/>
          </a:xfrm>
        </p:grpSpPr>
        <p:sp>
          <p:nvSpPr>
            <p:cNvPr id="127" name="Oval 126"/>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24" name="Picture 123"/>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 action="ppaction://noaction"/>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0300" y="2469768"/>
            <a:ext cx="310145" cy="201781"/>
          </a:xfrm>
          <a:prstGeom prst="rect">
            <a:avLst/>
          </a:prstGeom>
        </p:spPr>
      </p:pic>
      <p:sp>
        <p:nvSpPr>
          <p:cNvPr id="137" name="!!MatThu1"/>
          <p:cNvSpPr/>
          <p:nvPr/>
        </p:nvSpPr>
        <p:spPr>
          <a:xfrm>
            <a:off x="580628" y="3044902"/>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38" name="Graphic 137"/>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3561" y="3157495"/>
            <a:ext cx="254834" cy="295514"/>
          </a:xfrm>
          <a:prstGeom prst="rect">
            <a:avLst/>
          </a:prstGeom>
        </p:spPr>
      </p:pic>
      <p:pic>
        <p:nvPicPr>
          <p:cNvPr id="139" name="!!MatThu1a">
            <a:hlinkClick r:id="" action="ppaction://noaction"/>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0300" y="3204362"/>
            <a:ext cx="310145" cy="201781"/>
          </a:xfrm>
          <a:prstGeom prst="rect">
            <a:avLst/>
          </a:prstGeom>
        </p:spPr>
      </p:pic>
      <p:sp>
        <p:nvSpPr>
          <p:cNvPr id="143" name="!!MatThu1"/>
          <p:cNvSpPr/>
          <p:nvPr/>
        </p:nvSpPr>
        <p:spPr>
          <a:xfrm>
            <a:off x="565388" y="5309268"/>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44" name="Graphic 143"/>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8321" y="5421861"/>
            <a:ext cx="254834" cy="295514"/>
          </a:xfrm>
          <a:prstGeom prst="rect">
            <a:avLst/>
          </a:prstGeom>
        </p:spPr>
      </p:pic>
      <p:pic>
        <p:nvPicPr>
          <p:cNvPr id="145" name="!!MatThu1a">
            <a:hlinkClick r:id="" action="ppaction://noaction"/>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5060" y="5468728"/>
            <a:ext cx="310145" cy="201781"/>
          </a:xfrm>
          <a:prstGeom prst="rect">
            <a:avLst/>
          </a:prstGeom>
        </p:spPr>
      </p:pic>
      <p:sp>
        <p:nvSpPr>
          <p:cNvPr id="146" name="!!MatThu1"/>
          <p:cNvSpPr/>
          <p:nvPr/>
        </p:nvSpPr>
        <p:spPr>
          <a:xfrm>
            <a:off x="565388" y="4577254"/>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47" name="Graphic 146"/>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8321" y="4689847"/>
            <a:ext cx="254834" cy="295514"/>
          </a:xfrm>
          <a:prstGeom prst="rect">
            <a:avLst/>
          </a:prstGeom>
        </p:spPr>
      </p:pic>
      <p:pic>
        <p:nvPicPr>
          <p:cNvPr id="148" name="!!MatThu1a">
            <a:hlinkClick r:id="" action="ppaction://noaction"/>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5060" y="4736714"/>
            <a:ext cx="310145" cy="201781"/>
          </a:xfrm>
          <a:prstGeom prst="rect">
            <a:avLst/>
          </a:prstGeom>
        </p:spPr>
      </p:pic>
      <p:sp>
        <p:nvSpPr>
          <p:cNvPr id="149" name="!!MatThu1"/>
          <p:cNvSpPr/>
          <p:nvPr/>
        </p:nvSpPr>
        <p:spPr>
          <a:xfrm>
            <a:off x="565388" y="3826318"/>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50" name="Graphic 149"/>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8321" y="3938911"/>
            <a:ext cx="254834" cy="295514"/>
          </a:xfrm>
          <a:prstGeom prst="rect">
            <a:avLst/>
          </a:prstGeom>
        </p:spPr>
      </p:pic>
      <p:pic>
        <p:nvPicPr>
          <p:cNvPr id="151" name="!!MatThu1a">
            <a:hlinkClick r:id="" action="ppaction://noaction"/>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5060" y="3985778"/>
            <a:ext cx="310145" cy="201781"/>
          </a:xfrm>
          <a:prstGeom prst="rect">
            <a:avLst/>
          </a:prstGeom>
        </p:spPr>
      </p:pic>
      <p:sp>
        <p:nvSpPr>
          <p:cNvPr id="91" name="!!o5a"/>
          <p:cNvSpPr/>
          <p:nvPr/>
        </p:nvSpPr>
        <p:spPr>
          <a:xfrm>
            <a:off x="5252736" y="5950808"/>
            <a:ext cx="685622" cy="68007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8" name="!!o5d"/>
          <p:cNvSpPr/>
          <p:nvPr/>
        </p:nvSpPr>
        <p:spPr>
          <a:xfrm>
            <a:off x="4492714" y="5950808"/>
            <a:ext cx="670882" cy="68007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0" name="!!5a"/>
          <p:cNvSpPr txBox="1"/>
          <p:nvPr/>
        </p:nvSpPr>
        <p:spPr>
          <a:xfrm>
            <a:off x="5401215" y="6012943"/>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u</a:t>
            </a:r>
          </a:p>
        </p:txBody>
      </p:sp>
      <p:sp>
        <p:nvSpPr>
          <p:cNvPr id="103" name="!!5d"/>
          <p:cNvSpPr txBox="1"/>
          <p:nvPr/>
        </p:nvSpPr>
        <p:spPr>
          <a:xfrm>
            <a:off x="4573025" y="5993598"/>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a:t>
            </a:r>
          </a:p>
        </p:txBody>
      </p:sp>
      <p:sp>
        <p:nvSpPr>
          <p:cNvPr id="131" name="!!MatThu1"/>
          <p:cNvSpPr/>
          <p:nvPr/>
        </p:nvSpPr>
        <p:spPr>
          <a:xfrm>
            <a:off x="551748" y="6073698"/>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32" name="Graphic 143"/>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4681" y="6186291"/>
            <a:ext cx="254834" cy="295514"/>
          </a:xfrm>
          <a:prstGeom prst="rect">
            <a:avLst/>
          </a:prstGeom>
        </p:spPr>
      </p:pic>
      <p:pic>
        <p:nvPicPr>
          <p:cNvPr id="133" name="!!MatThu1a">
            <a:hlinkClick r:id="" action="ppaction://noaction"/>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1420" y="6233158"/>
            <a:ext cx="310145" cy="201781"/>
          </a:xfrm>
          <a:prstGeom prst="rect">
            <a:avLst/>
          </a:prstGeom>
        </p:spPr>
      </p:pic>
      <p:sp>
        <p:nvSpPr>
          <p:cNvPr id="142" name="!!o1d"/>
          <p:cNvSpPr/>
          <p:nvPr/>
        </p:nvSpPr>
        <p:spPr>
          <a:xfrm>
            <a:off x="4497977" y="4481449"/>
            <a:ext cx="684000" cy="684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3" name="!!1d"/>
          <p:cNvSpPr txBox="1"/>
          <p:nvPr/>
        </p:nvSpPr>
        <p:spPr>
          <a:xfrm>
            <a:off x="4601122" y="4518320"/>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m</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55" name="!!o1d"/>
          <p:cNvSpPr/>
          <p:nvPr/>
        </p:nvSpPr>
        <p:spPr>
          <a:xfrm>
            <a:off x="6770273" y="3056834"/>
            <a:ext cx="687410" cy="6457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7" name="!!1d"/>
          <p:cNvSpPr txBox="1"/>
          <p:nvPr/>
        </p:nvSpPr>
        <p:spPr>
          <a:xfrm>
            <a:off x="6857126" y="3100429"/>
            <a:ext cx="451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e</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68" name="!!o1d"/>
          <p:cNvSpPr/>
          <p:nvPr/>
        </p:nvSpPr>
        <p:spPr>
          <a:xfrm>
            <a:off x="4482689" y="1589949"/>
            <a:ext cx="697651" cy="684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0" name="!!1d"/>
          <p:cNvSpPr txBox="1"/>
          <p:nvPr/>
        </p:nvSpPr>
        <p:spPr>
          <a:xfrm>
            <a:off x="4600902" y="1639561"/>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o</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71" name="!!o1c"/>
          <p:cNvSpPr/>
          <p:nvPr/>
        </p:nvSpPr>
        <p:spPr>
          <a:xfrm>
            <a:off x="5255374" y="1607577"/>
            <a:ext cx="682984" cy="684000"/>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2" name="!!1c"/>
          <p:cNvSpPr txBox="1"/>
          <p:nvPr/>
        </p:nvSpPr>
        <p:spPr>
          <a:xfrm>
            <a:off x="5334303" y="1660911"/>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l</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11" name="!!o1d"/>
          <p:cNvSpPr/>
          <p:nvPr/>
        </p:nvSpPr>
        <p:spPr>
          <a:xfrm>
            <a:off x="5257928" y="870482"/>
            <a:ext cx="680429" cy="674809"/>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a:ea typeface="+mn-ea"/>
              <a:cs typeface="+mn-cs"/>
            </a:endParaRPr>
          </a:p>
        </p:txBody>
      </p:sp>
      <p:sp>
        <p:nvSpPr>
          <p:cNvPr id="212" name="!!1d"/>
          <p:cNvSpPr txBox="1"/>
          <p:nvPr/>
        </p:nvSpPr>
        <p:spPr>
          <a:xfrm>
            <a:off x="5362635" y="910904"/>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a</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13" name="!!o1c"/>
          <p:cNvSpPr/>
          <p:nvPr/>
        </p:nvSpPr>
        <p:spPr>
          <a:xfrm>
            <a:off x="6024948" y="877289"/>
            <a:ext cx="684000" cy="684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4" name="!!1c"/>
          <p:cNvSpPr txBox="1"/>
          <p:nvPr/>
        </p:nvSpPr>
        <p:spPr>
          <a:xfrm>
            <a:off x="6106956" y="916882"/>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21" name="!!MatThu1"/>
          <p:cNvSpPr/>
          <p:nvPr/>
        </p:nvSpPr>
        <p:spPr>
          <a:xfrm>
            <a:off x="580628" y="862510"/>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222" name="Graphic 11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3561" y="975103"/>
            <a:ext cx="254834" cy="295514"/>
          </a:xfrm>
          <a:prstGeom prst="rect">
            <a:avLst/>
          </a:prstGeom>
        </p:spPr>
      </p:pic>
      <p:pic>
        <p:nvPicPr>
          <p:cNvPr id="223" name="!!MatThu1a">
            <a:hlinkClick r:id="" action="ppaction://noaction"/>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0300" y="1021968"/>
            <a:ext cx="310145" cy="201781"/>
          </a:xfrm>
          <a:prstGeom prst="rect">
            <a:avLst/>
          </a:prstGeom>
        </p:spPr>
      </p:pic>
      <p:sp>
        <p:nvSpPr>
          <p:cNvPr id="224" name="!!MatThu1"/>
          <p:cNvSpPr/>
          <p:nvPr/>
        </p:nvSpPr>
        <p:spPr>
          <a:xfrm>
            <a:off x="580628" y="1597102"/>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225" name="Graphic 137"/>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3561" y="1709695"/>
            <a:ext cx="254834" cy="295514"/>
          </a:xfrm>
          <a:prstGeom prst="rect">
            <a:avLst/>
          </a:prstGeom>
        </p:spPr>
      </p:pic>
      <p:pic>
        <p:nvPicPr>
          <p:cNvPr id="226" name="!!MatThu1a">
            <a:hlinkClick r:id="" action="ppaction://noaction"/>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0300" y="1756562"/>
            <a:ext cx="310145" cy="201781"/>
          </a:xfrm>
          <a:prstGeom prst="rect">
            <a:avLst/>
          </a:prstGeom>
        </p:spPr>
      </p:pic>
      <p:sp>
        <p:nvSpPr>
          <p:cNvPr id="136" name="!!o5b"/>
          <p:cNvSpPr/>
          <p:nvPr/>
        </p:nvSpPr>
        <p:spPr>
          <a:xfrm>
            <a:off x="4496149" y="5226564"/>
            <a:ext cx="684000" cy="67836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0" name="!!5b"/>
          <p:cNvSpPr txBox="1"/>
          <p:nvPr/>
        </p:nvSpPr>
        <p:spPr>
          <a:xfrm>
            <a:off x="4607064" y="5257930"/>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a</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64" name="!!o1d"/>
          <p:cNvSpPr/>
          <p:nvPr/>
        </p:nvSpPr>
        <p:spPr>
          <a:xfrm>
            <a:off x="5252736" y="2343541"/>
            <a:ext cx="685622" cy="658281"/>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5" name="!!1d"/>
          <p:cNvSpPr txBox="1"/>
          <p:nvPr/>
        </p:nvSpPr>
        <p:spPr>
          <a:xfrm>
            <a:off x="5340848" y="2358188"/>
            <a:ext cx="462170" cy="584775"/>
          </a:xfrm>
          <a:prstGeom prst="rect">
            <a:avLst/>
          </a:prstGeom>
          <a:solidFill>
            <a:srgbClr val="EE403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66" name="!!o1d"/>
          <p:cNvSpPr/>
          <p:nvPr/>
        </p:nvSpPr>
        <p:spPr>
          <a:xfrm>
            <a:off x="4496149" y="870483"/>
            <a:ext cx="675887" cy="66884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7" name="!!1d"/>
          <p:cNvSpPr txBox="1"/>
          <p:nvPr/>
        </p:nvSpPr>
        <p:spPr>
          <a:xfrm>
            <a:off x="4578284" y="935167"/>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g</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76" name="!!o1d"/>
          <p:cNvSpPr/>
          <p:nvPr/>
        </p:nvSpPr>
        <p:spPr>
          <a:xfrm>
            <a:off x="3734588" y="1582224"/>
            <a:ext cx="672723" cy="68399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7" name="!!1d"/>
          <p:cNvSpPr txBox="1"/>
          <p:nvPr/>
        </p:nvSpPr>
        <p:spPr>
          <a:xfrm>
            <a:off x="3831052" y="1635920"/>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78" name="!!o5a"/>
          <p:cNvSpPr/>
          <p:nvPr/>
        </p:nvSpPr>
        <p:spPr>
          <a:xfrm>
            <a:off x="2963365" y="3043975"/>
            <a:ext cx="684000" cy="65237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0" name="!!5a"/>
          <p:cNvSpPr txBox="1"/>
          <p:nvPr/>
        </p:nvSpPr>
        <p:spPr>
          <a:xfrm>
            <a:off x="3074280" y="3080747"/>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k</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82" name="!!o6b"/>
          <p:cNvSpPr/>
          <p:nvPr/>
        </p:nvSpPr>
        <p:spPr>
          <a:xfrm>
            <a:off x="6757785" y="5953374"/>
            <a:ext cx="684000" cy="67903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3" name="!!o6a"/>
          <p:cNvSpPr/>
          <p:nvPr/>
        </p:nvSpPr>
        <p:spPr>
          <a:xfrm>
            <a:off x="6015527" y="5952948"/>
            <a:ext cx="684000" cy="684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4" name="!!6a"/>
          <p:cNvSpPr txBox="1"/>
          <p:nvPr/>
        </p:nvSpPr>
        <p:spPr>
          <a:xfrm>
            <a:off x="6153338" y="5998018"/>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m</a:t>
            </a:r>
          </a:p>
        </p:txBody>
      </p:sp>
      <p:sp>
        <p:nvSpPr>
          <p:cNvPr id="185" name="!!6b"/>
          <p:cNvSpPr txBox="1"/>
          <p:nvPr/>
        </p:nvSpPr>
        <p:spPr>
          <a:xfrm>
            <a:off x="6860702" y="5997963"/>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e</a:t>
            </a:r>
          </a:p>
        </p:txBody>
      </p:sp>
      <p:sp>
        <p:nvSpPr>
          <p:cNvPr id="190" name="!!o1c"/>
          <p:cNvSpPr/>
          <p:nvPr/>
        </p:nvSpPr>
        <p:spPr>
          <a:xfrm>
            <a:off x="6767058" y="2346819"/>
            <a:ext cx="690625" cy="65993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2" name="!!1c"/>
          <p:cNvSpPr txBox="1"/>
          <p:nvPr/>
        </p:nvSpPr>
        <p:spPr>
          <a:xfrm>
            <a:off x="6860625" y="2391998"/>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o</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94" name="!!o6a"/>
          <p:cNvSpPr/>
          <p:nvPr/>
        </p:nvSpPr>
        <p:spPr>
          <a:xfrm>
            <a:off x="6012716" y="2338326"/>
            <a:ext cx="660217" cy="66661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5" name="!!6a"/>
          <p:cNvSpPr txBox="1"/>
          <p:nvPr/>
        </p:nvSpPr>
        <p:spPr>
          <a:xfrm>
            <a:off x="6116569" y="2392974"/>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a</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60" name="!!o5a"/>
          <p:cNvSpPr/>
          <p:nvPr/>
        </p:nvSpPr>
        <p:spPr>
          <a:xfrm>
            <a:off x="3712229" y="3043812"/>
            <a:ext cx="684000" cy="64832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1" name="!!5a"/>
          <p:cNvSpPr txBox="1"/>
          <p:nvPr/>
        </p:nvSpPr>
        <p:spPr>
          <a:xfrm>
            <a:off x="3823144" y="3080747"/>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e</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62" name="!!o5a"/>
          <p:cNvSpPr/>
          <p:nvPr/>
        </p:nvSpPr>
        <p:spPr>
          <a:xfrm>
            <a:off x="4500005" y="3043812"/>
            <a:ext cx="684000" cy="64832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3" name="!!5a"/>
          <p:cNvSpPr txBox="1"/>
          <p:nvPr/>
        </p:nvSpPr>
        <p:spPr>
          <a:xfrm>
            <a:off x="4610920" y="3080747"/>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86" name="!!o6b"/>
          <p:cNvSpPr/>
          <p:nvPr/>
        </p:nvSpPr>
        <p:spPr>
          <a:xfrm>
            <a:off x="8292846" y="5977847"/>
            <a:ext cx="684000" cy="67903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7" name="!!o6a"/>
          <p:cNvSpPr/>
          <p:nvPr/>
        </p:nvSpPr>
        <p:spPr>
          <a:xfrm>
            <a:off x="7521404" y="5977421"/>
            <a:ext cx="684000" cy="684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8" name="!!6a"/>
          <p:cNvSpPr txBox="1"/>
          <p:nvPr/>
        </p:nvSpPr>
        <p:spPr>
          <a:xfrm>
            <a:off x="7659215" y="6022491"/>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189" name="!!6b"/>
          <p:cNvSpPr txBox="1"/>
          <p:nvPr/>
        </p:nvSpPr>
        <p:spPr>
          <a:xfrm>
            <a:off x="8395763" y="6022436"/>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e</a:t>
            </a:r>
          </a:p>
        </p:txBody>
      </p:sp>
      <p:sp>
        <p:nvSpPr>
          <p:cNvPr id="134" name="!!o1d"/>
          <p:cNvSpPr/>
          <p:nvPr/>
        </p:nvSpPr>
        <p:spPr>
          <a:xfrm>
            <a:off x="3746666" y="857745"/>
            <a:ext cx="675887" cy="66884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5" name="!!1d"/>
          <p:cNvSpPr txBox="1"/>
          <p:nvPr/>
        </p:nvSpPr>
        <p:spPr>
          <a:xfrm>
            <a:off x="3828801" y="922429"/>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41" name="!!o1d"/>
          <p:cNvSpPr/>
          <p:nvPr/>
        </p:nvSpPr>
        <p:spPr>
          <a:xfrm>
            <a:off x="6759832" y="1615533"/>
            <a:ext cx="697651" cy="684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2" name="!!1d"/>
          <p:cNvSpPr txBox="1"/>
          <p:nvPr/>
        </p:nvSpPr>
        <p:spPr>
          <a:xfrm>
            <a:off x="6878045" y="1665145"/>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e</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79" name="!!o1d"/>
          <p:cNvSpPr/>
          <p:nvPr/>
        </p:nvSpPr>
        <p:spPr>
          <a:xfrm>
            <a:off x="6011731" y="1607808"/>
            <a:ext cx="672723" cy="68399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1" name="!!1d"/>
          <p:cNvSpPr txBox="1"/>
          <p:nvPr/>
        </p:nvSpPr>
        <p:spPr>
          <a:xfrm>
            <a:off x="6108195" y="1661504"/>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l</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96" name="!!o1d"/>
          <p:cNvSpPr/>
          <p:nvPr/>
        </p:nvSpPr>
        <p:spPr>
          <a:xfrm>
            <a:off x="8311908" y="1621420"/>
            <a:ext cx="697651" cy="684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7" name="!!1d"/>
          <p:cNvSpPr txBox="1"/>
          <p:nvPr/>
        </p:nvSpPr>
        <p:spPr>
          <a:xfrm>
            <a:off x="8430121" y="1671032"/>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98" name="!!o1d"/>
          <p:cNvSpPr/>
          <p:nvPr/>
        </p:nvSpPr>
        <p:spPr>
          <a:xfrm>
            <a:off x="7563807" y="1613695"/>
            <a:ext cx="672723" cy="68399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9" name="!!1d"/>
          <p:cNvSpPr txBox="1"/>
          <p:nvPr/>
        </p:nvSpPr>
        <p:spPr>
          <a:xfrm>
            <a:off x="7660271" y="1667391"/>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207" name="!!o3f"/>
          <p:cNvSpPr/>
          <p:nvPr/>
        </p:nvSpPr>
        <p:spPr>
          <a:xfrm>
            <a:off x="2223619" y="5211809"/>
            <a:ext cx="695619" cy="67333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8" name="!!3f"/>
          <p:cNvSpPr txBox="1"/>
          <p:nvPr/>
        </p:nvSpPr>
        <p:spPr>
          <a:xfrm>
            <a:off x="2354586" y="5239985"/>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o</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10" name="!!o5b"/>
          <p:cNvSpPr/>
          <p:nvPr/>
        </p:nvSpPr>
        <p:spPr>
          <a:xfrm>
            <a:off x="2974641" y="5211810"/>
            <a:ext cx="684000" cy="67836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5" name="!!5b"/>
          <p:cNvSpPr txBox="1"/>
          <p:nvPr/>
        </p:nvSpPr>
        <p:spPr>
          <a:xfrm>
            <a:off x="3060200" y="5239863"/>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r</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16" name="!!o3f"/>
          <p:cNvSpPr/>
          <p:nvPr/>
        </p:nvSpPr>
        <p:spPr>
          <a:xfrm>
            <a:off x="1441802" y="5211496"/>
            <a:ext cx="695619" cy="67333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7" name="!!3f"/>
          <p:cNvSpPr txBox="1"/>
          <p:nvPr/>
        </p:nvSpPr>
        <p:spPr>
          <a:xfrm>
            <a:off x="1572769" y="5239672"/>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f</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18" name="!!o3f"/>
          <p:cNvSpPr/>
          <p:nvPr/>
        </p:nvSpPr>
        <p:spPr>
          <a:xfrm>
            <a:off x="7528004" y="5239582"/>
            <a:ext cx="695619" cy="67333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9" name="!!3f"/>
          <p:cNvSpPr txBox="1"/>
          <p:nvPr/>
        </p:nvSpPr>
        <p:spPr>
          <a:xfrm>
            <a:off x="7658971" y="5267758"/>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20" name="!!o5b"/>
          <p:cNvSpPr/>
          <p:nvPr/>
        </p:nvSpPr>
        <p:spPr>
          <a:xfrm>
            <a:off x="8308210" y="5239583"/>
            <a:ext cx="684000" cy="67836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7" name="!!5b"/>
          <p:cNvSpPr txBox="1"/>
          <p:nvPr/>
        </p:nvSpPr>
        <p:spPr>
          <a:xfrm>
            <a:off x="8393769" y="5267636"/>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y</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28" name="!!o3f"/>
          <p:cNvSpPr/>
          <p:nvPr/>
        </p:nvSpPr>
        <p:spPr>
          <a:xfrm>
            <a:off x="6765643" y="5239269"/>
            <a:ext cx="695619" cy="67333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9" name="!!3f"/>
          <p:cNvSpPr txBox="1"/>
          <p:nvPr/>
        </p:nvSpPr>
        <p:spPr>
          <a:xfrm>
            <a:off x="6896610" y="5267445"/>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e</a:t>
            </a:r>
          </a:p>
        </p:txBody>
      </p:sp>
      <p:sp>
        <p:nvSpPr>
          <p:cNvPr id="230" name="!!o3f"/>
          <p:cNvSpPr/>
          <p:nvPr/>
        </p:nvSpPr>
        <p:spPr>
          <a:xfrm>
            <a:off x="9836391" y="5229877"/>
            <a:ext cx="695619" cy="67333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1" name="!!3f"/>
          <p:cNvSpPr txBox="1"/>
          <p:nvPr/>
        </p:nvSpPr>
        <p:spPr>
          <a:xfrm>
            <a:off x="9967358" y="5258053"/>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e</a:t>
            </a:r>
          </a:p>
        </p:txBody>
      </p:sp>
      <p:sp>
        <p:nvSpPr>
          <p:cNvPr id="234" name="!!o3f"/>
          <p:cNvSpPr/>
          <p:nvPr/>
        </p:nvSpPr>
        <p:spPr>
          <a:xfrm>
            <a:off x="9064302" y="5239292"/>
            <a:ext cx="695619" cy="67333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5" name="!!3f"/>
          <p:cNvSpPr txBox="1"/>
          <p:nvPr/>
        </p:nvSpPr>
        <p:spPr>
          <a:xfrm>
            <a:off x="9195269" y="5267468"/>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d</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3"/>
                                        </p:tgtEl>
                                        <p:attrNameLst>
                                          <p:attrName>style.visibility</p:attrName>
                                        </p:attrNameLst>
                                      </p:cBhvr>
                                      <p:to>
                                        <p:strVal val="visible"/>
                                      </p:to>
                                    </p:set>
                                    <p:anim calcmode="lin" valueType="num">
                                      <p:cBhvr>
                                        <p:cTn id="7" dur="500" fill="hold"/>
                                        <p:tgtEl>
                                          <p:spTgt spid="153"/>
                                        </p:tgtEl>
                                        <p:attrNameLst>
                                          <p:attrName>ppt_w</p:attrName>
                                        </p:attrNameLst>
                                      </p:cBhvr>
                                      <p:tavLst>
                                        <p:tav tm="0">
                                          <p:val>
                                            <p:fltVal val="0"/>
                                          </p:val>
                                        </p:tav>
                                        <p:tav tm="100000">
                                          <p:val>
                                            <p:strVal val="#ppt_w"/>
                                          </p:val>
                                        </p:tav>
                                      </p:tavLst>
                                    </p:anim>
                                    <p:anim calcmode="lin" valueType="num">
                                      <p:cBhvr>
                                        <p:cTn id="8" dur="500" fill="hold"/>
                                        <p:tgtEl>
                                          <p:spTgt spid="153"/>
                                        </p:tgtEl>
                                        <p:attrNameLst>
                                          <p:attrName>ppt_h</p:attrName>
                                        </p:attrNameLst>
                                      </p:cBhvr>
                                      <p:tavLst>
                                        <p:tav tm="0">
                                          <p:val>
                                            <p:fltVal val="0"/>
                                          </p:val>
                                        </p:tav>
                                        <p:tav tm="100000">
                                          <p:val>
                                            <p:strVal val="#ppt_h"/>
                                          </p:val>
                                        </p:tav>
                                      </p:tavLst>
                                    </p:anim>
                                    <p:animEffect transition="in" filter="fade">
                                      <p:cBhvr>
                                        <p:cTn id="9" dur="500"/>
                                        <p:tgtEl>
                                          <p:spTgt spid="153"/>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53"/>
                                        </p:tgtEl>
                                      </p:cBhvr>
                                    </p:animEffect>
                                    <p:animScale>
                                      <p:cBhvr>
                                        <p:cTn id="12" dur="250" autoRev="1" fill="hold"/>
                                        <p:tgtEl>
                                          <p:spTgt spid="153"/>
                                        </p:tgtEl>
                                      </p:cBhvr>
                                      <p:by x="105000" y="105000"/>
                                    </p:animScale>
                                  </p:childTnLst>
                                </p:cTn>
                              </p:par>
                              <p:par>
                                <p:cTn id="13" presetID="53" presetClass="entr" presetSubtype="16" fill="hold" grpId="0" nodeType="withEffect">
                                  <p:stCondLst>
                                    <p:cond delay="0"/>
                                  </p:stCondLst>
                                  <p:childTnLst>
                                    <p:set>
                                      <p:cBhvr>
                                        <p:cTn id="14" dur="1" fill="hold">
                                          <p:stCondLst>
                                            <p:cond delay="0"/>
                                          </p:stCondLst>
                                        </p:cTn>
                                        <p:tgtEl>
                                          <p:spTgt spid="157"/>
                                        </p:tgtEl>
                                        <p:attrNameLst>
                                          <p:attrName>style.visibility</p:attrName>
                                        </p:attrNameLst>
                                      </p:cBhvr>
                                      <p:to>
                                        <p:strVal val="visible"/>
                                      </p:to>
                                    </p:set>
                                    <p:anim calcmode="lin" valueType="num">
                                      <p:cBhvr>
                                        <p:cTn id="15" dur="500" fill="hold"/>
                                        <p:tgtEl>
                                          <p:spTgt spid="157"/>
                                        </p:tgtEl>
                                        <p:attrNameLst>
                                          <p:attrName>ppt_w</p:attrName>
                                        </p:attrNameLst>
                                      </p:cBhvr>
                                      <p:tavLst>
                                        <p:tav tm="0">
                                          <p:val>
                                            <p:fltVal val="0"/>
                                          </p:val>
                                        </p:tav>
                                        <p:tav tm="100000">
                                          <p:val>
                                            <p:strVal val="#ppt_w"/>
                                          </p:val>
                                        </p:tav>
                                      </p:tavLst>
                                    </p:anim>
                                    <p:anim calcmode="lin" valueType="num">
                                      <p:cBhvr>
                                        <p:cTn id="16" dur="500" fill="hold"/>
                                        <p:tgtEl>
                                          <p:spTgt spid="157"/>
                                        </p:tgtEl>
                                        <p:attrNameLst>
                                          <p:attrName>ppt_h</p:attrName>
                                        </p:attrNameLst>
                                      </p:cBhvr>
                                      <p:tavLst>
                                        <p:tav tm="0">
                                          <p:val>
                                            <p:fltVal val="0"/>
                                          </p:val>
                                        </p:tav>
                                        <p:tav tm="100000">
                                          <p:val>
                                            <p:strVal val="#ppt_h"/>
                                          </p:val>
                                        </p:tav>
                                      </p:tavLst>
                                    </p:anim>
                                    <p:animEffect transition="in" filter="fade">
                                      <p:cBhvr>
                                        <p:cTn id="17" dur="500"/>
                                        <p:tgtEl>
                                          <p:spTgt spid="157"/>
                                        </p:tgtEl>
                                      </p:cBhvr>
                                    </p:animEffect>
                                  </p:childTnLst>
                                  <p:subTnLst>
                                    <p:audio>
                                      <p:cMediaNode>
                                        <p:cTn display="0" masterRel="sameClick">
                                          <p:stCondLst>
                                            <p:cond evt="begin" delay="0">
                                              <p:tn val="13"/>
                                            </p:cond>
                                          </p:stCondLst>
                                          <p:endCondLst>
                                            <p:cond evt="onStopAudio" delay="0">
                                              <p:tgtEl>
                                                <p:sldTgt/>
                                              </p:tgtEl>
                                            </p:cond>
                                          </p:endCondLst>
                                        </p:cTn>
                                        <p:tgtEl>
                                          <p:sndTgt r:embed="rId3" name="Bling.wav"/>
                                        </p:tgtEl>
                                      </p:cMediaNode>
                                    </p:audio>
                                  </p:subTnLst>
                                </p:cTn>
                              </p:par>
                              <p:par>
                                <p:cTn id="18" presetID="26" presetClass="emph" presetSubtype="0" fill="hold" grpId="1" nodeType="withEffect">
                                  <p:stCondLst>
                                    <p:cond delay="500"/>
                                  </p:stCondLst>
                                  <p:childTnLst>
                                    <p:animEffect transition="out" filter="fade">
                                      <p:cBhvr>
                                        <p:cTn id="19" dur="500" tmFilter="0, 0; .2, .5; .8, .5; 1, 0"/>
                                        <p:tgtEl>
                                          <p:spTgt spid="157"/>
                                        </p:tgtEl>
                                      </p:cBhvr>
                                    </p:animEffect>
                                    <p:animScale>
                                      <p:cBhvr>
                                        <p:cTn id="20" dur="250" autoRev="1" fill="hold"/>
                                        <p:tgtEl>
                                          <p:spTgt spid="157"/>
                                        </p:tgtEl>
                                      </p:cBhvr>
                                      <p:by x="105000" y="105000"/>
                                    </p:animScale>
                                  </p:childTnLst>
                                </p:cTn>
                              </p:par>
                              <p:par>
                                <p:cTn id="21" presetID="53" presetClass="entr" presetSubtype="16" fill="hold" grpId="0" nodeType="withEffect">
                                  <p:stCondLst>
                                    <p:cond delay="0"/>
                                  </p:stCondLst>
                                  <p:childTnLst>
                                    <p:set>
                                      <p:cBhvr>
                                        <p:cTn id="22" dur="1" fill="hold">
                                          <p:stCondLst>
                                            <p:cond delay="0"/>
                                          </p:stCondLst>
                                        </p:cTn>
                                        <p:tgtEl>
                                          <p:spTgt spid="172"/>
                                        </p:tgtEl>
                                        <p:attrNameLst>
                                          <p:attrName>style.visibility</p:attrName>
                                        </p:attrNameLst>
                                      </p:cBhvr>
                                      <p:to>
                                        <p:strVal val="visible"/>
                                      </p:to>
                                    </p:set>
                                    <p:anim calcmode="lin" valueType="num">
                                      <p:cBhvr>
                                        <p:cTn id="23" dur="500" fill="hold"/>
                                        <p:tgtEl>
                                          <p:spTgt spid="172"/>
                                        </p:tgtEl>
                                        <p:attrNameLst>
                                          <p:attrName>ppt_w</p:attrName>
                                        </p:attrNameLst>
                                      </p:cBhvr>
                                      <p:tavLst>
                                        <p:tav tm="0">
                                          <p:val>
                                            <p:fltVal val="0"/>
                                          </p:val>
                                        </p:tav>
                                        <p:tav tm="100000">
                                          <p:val>
                                            <p:strVal val="#ppt_w"/>
                                          </p:val>
                                        </p:tav>
                                      </p:tavLst>
                                    </p:anim>
                                    <p:anim calcmode="lin" valueType="num">
                                      <p:cBhvr>
                                        <p:cTn id="24" dur="500" fill="hold"/>
                                        <p:tgtEl>
                                          <p:spTgt spid="172"/>
                                        </p:tgtEl>
                                        <p:attrNameLst>
                                          <p:attrName>ppt_h</p:attrName>
                                        </p:attrNameLst>
                                      </p:cBhvr>
                                      <p:tavLst>
                                        <p:tav tm="0">
                                          <p:val>
                                            <p:fltVal val="0"/>
                                          </p:val>
                                        </p:tav>
                                        <p:tav tm="100000">
                                          <p:val>
                                            <p:strVal val="#ppt_h"/>
                                          </p:val>
                                        </p:tav>
                                      </p:tavLst>
                                    </p:anim>
                                    <p:animEffect transition="in" filter="fade">
                                      <p:cBhvr>
                                        <p:cTn id="25" dur="500"/>
                                        <p:tgtEl>
                                          <p:spTgt spid="172"/>
                                        </p:tgtEl>
                                      </p:cBhvr>
                                    </p:animEffect>
                                  </p:childTnLst>
                                  <p:subTnLst>
                                    <p:audio>
                                      <p:cMediaNode>
                                        <p:cTn display="0" masterRel="sameClick">
                                          <p:stCondLst>
                                            <p:cond evt="begin" delay="0">
                                              <p:tn val="21"/>
                                            </p:cond>
                                          </p:stCondLst>
                                          <p:endCondLst>
                                            <p:cond evt="onStopAudio" delay="0">
                                              <p:tgtEl>
                                                <p:sldTgt/>
                                              </p:tgtEl>
                                            </p:cond>
                                          </p:endCondLst>
                                        </p:cTn>
                                        <p:tgtEl>
                                          <p:sndTgt r:embed="rId3" name="Bling.wav"/>
                                        </p:tgtEl>
                                      </p:cMediaNode>
                                    </p:audio>
                                  </p:subTnLst>
                                </p:cTn>
                              </p:par>
                              <p:par>
                                <p:cTn id="26" presetID="26" presetClass="emph" presetSubtype="0" fill="hold" grpId="1" nodeType="withEffect">
                                  <p:stCondLst>
                                    <p:cond delay="500"/>
                                  </p:stCondLst>
                                  <p:childTnLst>
                                    <p:animEffect transition="out" filter="fade">
                                      <p:cBhvr>
                                        <p:cTn id="27" dur="500" tmFilter="0, 0; .2, .5; .8, .5; 1, 0"/>
                                        <p:tgtEl>
                                          <p:spTgt spid="172"/>
                                        </p:tgtEl>
                                      </p:cBhvr>
                                    </p:animEffect>
                                    <p:animScale>
                                      <p:cBhvr>
                                        <p:cTn id="28" dur="250" autoRev="1" fill="hold"/>
                                        <p:tgtEl>
                                          <p:spTgt spid="172"/>
                                        </p:tgtEl>
                                      </p:cBhvr>
                                      <p:by x="105000" y="105000"/>
                                    </p:animScale>
                                  </p:childTnLst>
                                </p:cTn>
                              </p:par>
                              <p:par>
                                <p:cTn id="29" presetID="53" presetClass="entr" presetSubtype="16" fill="hold" grpId="0" nodeType="withEffect">
                                  <p:stCondLst>
                                    <p:cond delay="0"/>
                                  </p:stCondLst>
                                  <p:childTnLst>
                                    <p:set>
                                      <p:cBhvr>
                                        <p:cTn id="30" dur="1" fill="hold">
                                          <p:stCondLst>
                                            <p:cond delay="0"/>
                                          </p:stCondLst>
                                        </p:cTn>
                                        <p:tgtEl>
                                          <p:spTgt spid="170"/>
                                        </p:tgtEl>
                                        <p:attrNameLst>
                                          <p:attrName>style.visibility</p:attrName>
                                        </p:attrNameLst>
                                      </p:cBhvr>
                                      <p:to>
                                        <p:strVal val="visible"/>
                                      </p:to>
                                    </p:set>
                                    <p:anim calcmode="lin" valueType="num">
                                      <p:cBhvr>
                                        <p:cTn id="31" dur="500" fill="hold"/>
                                        <p:tgtEl>
                                          <p:spTgt spid="170"/>
                                        </p:tgtEl>
                                        <p:attrNameLst>
                                          <p:attrName>ppt_w</p:attrName>
                                        </p:attrNameLst>
                                      </p:cBhvr>
                                      <p:tavLst>
                                        <p:tav tm="0">
                                          <p:val>
                                            <p:fltVal val="0"/>
                                          </p:val>
                                        </p:tav>
                                        <p:tav tm="100000">
                                          <p:val>
                                            <p:strVal val="#ppt_w"/>
                                          </p:val>
                                        </p:tav>
                                      </p:tavLst>
                                    </p:anim>
                                    <p:anim calcmode="lin" valueType="num">
                                      <p:cBhvr>
                                        <p:cTn id="32" dur="500" fill="hold"/>
                                        <p:tgtEl>
                                          <p:spTgt spid="170"/>
                                        </p:tgtEl>
                                        <p:attrNameLst>
                                          <p:attrName>ppt_h</p:attrName>
                                        </p:attrNameLst>
                                      </p:cBhvr>
                                      <p:tavLst>
                                        <p:tav tm="0">
                                          <p:val>
                                            <p:fltVal val="0"/>
                                          </p:val>
                                        </p:tav>
                                        <p:tav tm="100000">
                                          <p:val>
                                            <p:strVal val="#ppt_h"/>
                                          </p:val>
                                        </p:tav>
                                      </p:tavLst>
                                    </p:anim>
                                    <p:animEffect transition="in" filter="fade">
                                      <p:cBhvr>
                                        <p:cTn id="33" dur="500"/>
                                        <p:tgtEl>
                                          <p:spTgt spid="170"/>
                                        </p:tgtEl>
                                      </p:cBhvr>
                                    </p:animEffect>
                                  </p:childTnLst>
                                  <p:subTnLst>
                                    <p:audio>
                                      <p:cMediaNode>
                                        <p:cTn display="0" masterRel="sameClick">
                                          <p:stCondLst>
                                            <p:cond evt="begin" delay="0">
                                              <p:tn val="29"/>
                                            </p:cond>
                                          </p:stCondLst>
                                          <p:endCondLst>
                                            <p:cond evt="onStopAudio" delay="0">
                                              <p:tgtEl>
                                                <p:sldTgt/>
                                              </p:tgtEl>
                                            </p:cond>
                                          </p:endCondLst>
                                        </p:cTn>
                                        <p:tgtEl>
                                          <p:sndTgt r:embed="rId3" name="Bling.wav"/>
                                        </p:tgtEl>
                                      </p:cMediaNode>
                                    </p:audio>
                                  </p:subTnLst>
                                </p:cTn>
                              </p:par>
                              <p:par>
                                <p:cTn id="34" presetID="26" presetClass="emph" presetSubtype="0" fill="hold" grpId="1" nodeType="withEffect">
                                  <p:stCondLst>
                                    <p:cond delay="500"/>
                                  </p:stCondLst>
                                  <p:childTnLst>
                                    <p:animEffect transition="out" filter="fade">
                                      <p:cBhvr>
                                        <p:cTn id="35" dur="500" tmFilter="0, 0; .2, .5; .8, .5; 1, 0"/>
                                        <p:tgtEl>
                                          <p:spTgt spid="170"/>
                                        </p:tgtEl>
                                      </p:cBhvr>
                                    </p:animEffect>
                                    <p:animScale>
                                      <p:cBhvr>
                                        <p:cTn id="36" dur="250" autoRev="1" fill="hold"/>
                                        <p:tgtEl>
                                          <p:spTgt spid="170"/>
                                        </p:tgtEl>
                                      </p:cBhvr>
                                      <p:by x="105000" y="105000"/>
                                    </p:animScale>
                                  </p:childTnLst>
                                </p:cTn>
                              </p:par>
                              <p:par>
                                <p:cTn id="37" presetID="53" presetClass="entr" presetSubtype="16" fill="hold" grpId="0" nodeType="withEffect">
                                  <p:stCondLst>
                                    <p:cond delay="0"/>
                                  </p:stCondLst>
                                  <p:childTnLst>
                                    <p:set>
                                      <p:cBhvr>
                                        <p:cTn id="38" dur="1" fill="hold">
                                          <p:stCondLst>
                                            <p:cond delay="0"/>
                                          </p:stCondLst>
                                        </p:cTn>
                                        <p:tgtEl>
                                          <p:spTgt spid="214"/>
                                        </p:tgtEl>
                                        <p:attrNameLst>
                                          <p:attrName>style.visibility</p:attrName>
                                        </p:attrNameLst>
                                      </p:cBhvr>
                                      <p:to>
                                        <p:strVal val="visible"/>
                                      </p:to>
                                    </p:set>
                                    <p:anim calcmode="lin" valueType="num">
                                      <p:cBhvr>
                                        <p:cTn id="39" dur="500" fill="hold"/>
                                        <p:tgtEl>
                                          <p:spTgt spid="214"/>
                                        </p:tgtEl>
                                        <p:attrNameLst>
                                          <p:attrName>ppt_w</p:attrName>
                                        </p:attrNameLst>
                                      </p:cBhvr>
                                      <p:tavLst>
                                        <p:tav tm="0">
                                          <p:val>
                                            <p:fltVal val="0"/>
                                          </p:val>
                                        </p:tav>
                                        <p:tav tm="100000">
                                          <p:val>
                                            <p:strVal val="#ppt_w"/>
                                          </p:val>
                                        </p:tav>
                                      </p:tavLst>
                                    </p:anim>
                                    <p:anim calcmode="lin" valueType="num">
                                      <p:cBhvr>
                                        <p:cTn id="40" dur="500" fill="hold"/>
                                        <p:tgtEl>
                                          <p:spTgt spid="214"/>
                                        </p:tgtEl>
                                        <p:attrNameLst>
                                          <p:attrName>ppt_h</p:attrName>
                                        </p:attrNameLst>
                                      </p:cBhvr>
                                      <p:tavLst>
                                        <p:tav tm="0">
                                          <p:val>
                                            <p:fltVal val="0"/>
                                          </p:val>
                                        </p:tav>
                                        <p:tav tm="100000">
                                          <p:val>
                                            <p:strVal val="#ppt_h"/>
                                          </p:val>
                                        </p:tav>
                                      </p:tavLst>
                                    </p:anim>
                                    <p:animEffect transition="in" filter="fade">
                                      <p:cBhvr>
                                        <p:cTn id="41" dur="500"/>
                                        <p:tgtEl>
                                          <p:spTgt spid="214"/>
                                        </p:tgtEl>
                                      </p:cBhvr>
                                    </p:animEffect>
                                  </p:childTnLst>
                                  <p:subTnLst>
                                    <p:audio>
                                      <p:cMediaNode>
                                        <p:cTn display="0" masterRel="sameClick">
                                          <p:stCondLst>
                                            <p:cond evt="begin" delay="0">
                                              <p:tn val="37"/>
                                            </p:cond>
                                          </p:stCondLst>
                                          <p:endCondLst>
                                            <p:cond evt="onStopAudio" delay="0">
                                              <p:tgtEl>
                                                <p:sldTgt/>
                                              </p:tgtEl>
                                            </p:cond>
                                          </p:endCondLst>
                                        </p:cTn>
                                        <p:tgtEl>
                                          <p:sndTgt r:embed="rId3" name="Bling.wav"/>
                                        </p:tgtEl>
                                      </p:cMediaNode>
                                    </p:audio>
                                  </p:subTnLst>
                                </p:cTn>
                              </p:par>
                              <p:par>
                                <p:cTn id="42" presetID="26" presetClass="emph" presetSubtype="0" fill="hold" grpId="1" nodeType="withEffect">
                                  <p:stCondLst>
                                    <p:cond delay="500"/>
                                  </p:stCondLst>
                                  <p:childTnLst>
                                    <p:animEffect transition="out" filter="fade">
                                      <p:cBhvr>
                                        <p:cTn id="43" dur="500" tmFilter="0, 0; .2, .5; .8, .5; 1, 0"/>
                                        <p:tgtEl>
                                          <p:spTgt spid="214"/>
                                        </p:tgtEl>
                                      </p:cBhvr>
                                    </p:animEffect>
                                    <p:animScale>
                                      <p:cBhvr>
                                        <p:cTn id="44" dur="250" autoRev="1" fill="hold"/>
                                        <p:tgtEl>
                                          <p:spTgt spid="214"/>
                                        </p:tgtEl>
                                      </p:cBhvr>
                                      <p:by x="105000" y="105000"/>
                                    </p:animScale>
                                  </p:childTnLst>
                                </p:cTn>
                              </p:par>
                              <p:par>
                                <p:cTn id="45" presetID="53" presetClass="entr" presetSubtype="16" fill="hold" grpId="0" nodeType="withEffect">
                                  <p:stCondLst>
                                    <p:cond delay="0"/>
                                  </p:stCondLst>
                                  <p:childTnLst>
                                    <p:set>
                                      <p:cBhvr>
                                        <p:cTn id="46" dur="1" fill="hold">
                                          <p:stCondLst>
                                            <p:cond delay="0"/>
                                          </p:stCondLst>
                                        </p:cTn>
                                        <p:tgtEl>
                                          <p:spTgt spid="212"/>
                                        </p:tgtEl>
                                        <p:attrNameLst>
                                          <p:attrName>style.visibility</p:attrName>
                                        </p:attrNameLst>
                                      </p:cBhvr>
                                      <p:to>
                                        <p:strVal val="visible"/>
                                      </p:to>
                                    </p:set>
                                    <p:anim calcmode="lin" valueType="num">
                                      <p:cBhvr>
                                        <p:cTn id="47" dur="500" fill="hold"/>
                                        <p:tgtEl>
                                          <p:spTgt spid="212"/>
                                        </p:tgtEl>
                                        <p:attrNameLst>
                                          <p:attrName>ppt_w</p:attrName>
                                        </p:attrNameLst>
                                      </p:cBhvr>
                                      <p:tavLst>
                                        <p:tav tm="0">
                                          <p:val>
                                            <p:fltVal val="0"/>
                                          </p:val>
                                        </p:tav>
                                        <p:tav tm="100000">
                                          <p:val>
                                            <p:strVal val="#ppt_w"/>
                                          </p:val>
                                        </p:tav>
                                      </p:tavLst>
                                    </p:anim>
                                    <p:anim calcmode="lin" valueType="num">
                                      <p:cBhvr>
                                        <p:cTn id="48" dur="500" fill="hold"/>
                                        <p:tgtEl>
                                          <p:spTgt spid="212"/>
                                        </p:tgtEl>
                                        <p:attrNameLst>
                                          <p:attrName>ppt_h</p:attrName>
                                        </p:attrNameLst>
                                      </p:cBhvr>
                                      <p:tavLst>
                                        <p:tav tm="0">
                                          <p:val>
                                            <p:fltVal val="0"/>
                                          </p:val>
                                        </p:tav>
                                        <p:tav tm="100000">
                                          <p:val>
                                            <p:strVal val="#ppt_h"/>
                                          </p:val>
                                        </p:tav>
                                      </p:tavLst>
                                    </p:anim>
                                    <p:animEffect transition="in" filter="fade">
                                      <p:cBhvr>
                                        <p:cTn id="49" dur="500"/>
                                        <p:tgtEl>
                                          <p:spTgt spid="212"/>
                                        </p:tgtEl>
                                      </p:cBhvr>
                                    </p:animEffect>
                                  </p:childTnLst>
                                  <p:subTnLst>
                                    <p:audio>
                                      <p:cMediaNode>
                                        <p:cTn display="0" masterRel="sameClick">
                                          <p:stCondLst>
                                            <p:cond evt="begin" delay="0">
                                              <p:tn val="45"/>
                                            </p:cond>
                                          </p:stCondLst>
                                          <p:endCondLst>
                                            <p:cond evt="onStopAudio" delay="0">
                                              <p:tgtEl>
                                                <p:sldTgt/>
                                              </p:tgtEl>
                                            </p:cond>
                                          </p:endCondLst>
                                        </p:cTn>
                                        <p:tgtEl>
                                          <p:sndTgt r:embed="rId3" name="Bling.wav"/>
                                        </p:tgtEl>
                                      </p:cMediaNode>
                                    </p:audio>
                                  </p:subTnLst>
                                </p:cTn>
                              </p:par>
                              <p:par>
                                <p:cTn id="50" presetID="26" presetClass="emph" presetSubtype="0" fill="hold" grpId="1" nodeType="withEffect">
                                  <p:stCondLst>
                                    <p:cond delay="500"/>
                                  </p:stCondLst>
                                  <p:childTnLst>
                                    <p:animEffect transition="out" filter="fade">
                                      <p:cBhvr>
                                        <p:cTn id="51" dur="500" tmFilter="0, 0; .2, .5; .8, .5; 1, 0"/>
                                        <p:tgtEl>
                                          <p:spTgt spid="212"/>
                                        </p:tgtEl>
                                      </p:cBhvr>
                                    </p:animEffect>
                                    <p:animScale>
                                      <p:cBhvr>
                                        <p:cTn id="52" dur="250" autoRev="1" fill="hold"/>
                                        <p:tgtEl>
                                          <p:spTgt spid="212"/>
                                        </p:tgtEl>
                                      </p:cBhvr>
                                      <p:by x="105000" y="105000"/>
                                    </p:animScale>
                                  </p:childTnLst>
                                </p:cTn>
                              </p:par>
                              <p:par>
                                <p:cTn id="53" presetID="53" presetClass="entr" presetSubtype="16" fill="hold" grpId="0" nodeType="withEffect">
                                  <p:stCondLst>
                                    <p:cond delay="0"/>
                                  </p:stCondLst>
                                  <p:childTnLst>
                                    <p:set>
                                      <p:cBhvr>
                                        <p:cTn id="54" dur="1" fill="hold">
                                          <p:stCondLst>
                                            <p:cond delay="0"/>
                                          </p:stCondLst>
                                        </p:cTn>
                                        <p:tgtEl>
                                          <p:spTgt spid="140"/>
                                        </p:tgtEl>
                                        <p:attrNameLst>
                                          <p:attrName>style.visibility</p:attrName>
                                        </p:attrNameLst>
                                      </p:cBhvr>
                                      <p:to>
                                        <p:strVal val="visible"/>
                                      </p:to>
                                    </p:set>
                                    <p:anim calcmode="lin" valueType="num">
                                      <p:cBhvr>
                                        <p:cTn id="55" dur="500" fill="hold"/>
                                        <p:tgtEl>
                                          <p:spTgt spid="140"/>
                                        </p:tgtEl>
                                        <p:attrNameLst>
                                          <p:attrName>ppt_w</p:attrName>
                                        </p:attrNameLst>
                                      </p:cBhvr>
                                      <p:tavLst>
                                        <p:tav tm="0">
                                          <p:val>
                                            <p:fltVal val="0"/>
                                          </p:val>
                                        </p:tav>
                                        <p:tav tm="100000">
                                          <p:val>
                                            <p:strVal val="#ppt_w"/>
                                          </p:val>
                                        </p:tav>
                                      </p:tavLst>
                                    </p:anim>
                                    <p:anim calcmode="lin" valueType="num">
                                      <p:cBhvr>
                                        <p:cTn id="56" dur="500" fill="hold"/>
                                        <p:tgtEl>
                                          <p:spTgt spid="140"/>
                                        </p:tgtEl>
                                        <p:attrNameLst>
                                          <p:attrName>ppt_h</p:attrName>
                                        </p:attrNameLst>
                                      </p:cBhvr>
                                      <p:tavLst>
                                        <p:tav tm="0">
                                          <p:val>
                                            <p:fltVal val="0"/>
                                          </p:val>
                                        </p:tav>
                                        <p:tav tm="100000">
                                          <p:val>
                                            <p:strVal val="#ppt_h"/>
                                          </p:val>
                                        </p:tav>
                                      </p:tavLst>
                                    </p:anim>
                                    <p:animEffect transition="in" filter="fade">
                                      <p:cBhvr>
                                        <p:cTn id="57" dur="500"/>
                                        <p:tgtEl>
                                          <p:spTgt spid="140"/>
                                        </p:tgtEl>
                                      </p:cBhvr>
                                    </p:animEffect>
                                  </p:childTnLst>
                                  <p:subTnLst>
                                    <p:audio>
                                      <p:cMediaNode>
                                        <p:cTn display="0" masterRel="sameClick">
                                          <p:stCondLst>
                                            <p:cond evt="begin" delay="0">
                                              <p:tn val="53"/>
                                            </p:cond>
                                          </p:stCondLst>
                                          <p:endCondLst>
                                            <p:cond evt="onStopAudio" delay="0">
                                              <p:tgtEl>
                                                <p:sldTgt/>
                                              </p:tgtEl>
                                            </p:cond>
                                          </p:endCondLst>
                                        </p:cTn>
                                        <p:tgtEl>
                                          <p:sndTgt r:embed="rId3" name="Bling.wav"/>
                                        </p:tgtEl>
                                      </p:cMediaNode>
                                    </p:audio>
                                  </p:subTnLst>
                                </p:cTn>
                              </p:par>
                              <p:par>
                                <p:cTn id="58" presetID="26" presetClass="emph" presetSubtype="0" fill="hold" grpId="1" nodeType="withEffect">
                                  <p:stCondLst>
                                    <p:cond delay="500"/>
                                  </p:stCondLst>
                                  <p:childTnLst>
                                    <p:animEffect transition="out" filter="fade">
                                      <p:cBhvr>
                                        <p:cTn id="59" dur="500" tmFilter="0, 0; .2, .5; .8, .5; 1, 0"/>
                                        <p:tgtEl>
                                          <p:spTgt spid="140"/>
                                        </p:tgtEl>
                                      </p:cBhvr>
                                    </p:animEffect>
                                    <p:animScale>
                                      <p:cBhvr>
                                        <p:cTn id="60" dur="250" autoRev="1" fill="hold"/>
                                        <p:tgtEl>
                                          <p:spTgt spid="140"/>
                                        </p:tgtEl>
                                      </p:cBhvr>
                                      <p:by x="105000" y="105000"/>
                                    </p:animScale>
                                  </p:childTnLst>
                                </p:cTn>
                              </p:par>
                              <p:par>
                                <p:cTn id="61" presetID="53" presetClass="entr" presetSubtype="16" fill="hold" grpId="0" nodeType="withEffect">
                                  <p:stCondLst>
                                    <p:cond delay="0"/>
                                  </p:stCondLst>
                                  <p:childTnLst>
                                    <p:set>
                                      <p:cBhvr>
                                        <p:cTn id="62" dur="1" fill="hold">
                                          <p:stCondLst>
                                            <p:cond delay="0"/>
                                          </p:stCondLst>
                                        </p:cTn>
                                        <p:tgtEl>
                                          <p:spTgt spid="165"/>
                                        </p:tgtEl>
                                        <p:attrNameLst>
                                          <p:attrName>style.visibility</p:attrName>
                                        </p:attrNameLst>
                                      </p:cBhvr>
                                      <p:to>
                                        <p:strVal val="visible"/>
                                      </p:to>
                                    </p:set>
                                    <p:anim calcmode="lin" valueType="num">
                                      <p:cBhvr>
                                        <p:cTn id="63" dur="500" fill="hold"/>
                                        <p:tgtEl>
                                          <p:spTgt spid="165"/>
                                        </p:tgtEl>
                                        <p:attrNameLst>
                                          <p:attrName>ppt_w</p:attrName>
                                        </p:attrNameLst>
                                      </p:cBhvr>
                                      <p:tavLst>
                                        <p:tav tm="0">
                                          <p:val>
                                            <p:fltVal val="0"/>
                                          </p:val>
                                        </p:tav>
                                        <p:tav tm="100000">
                                          <p:val>
                                            <p:strVal val="#ppt_w"/>
                                          </p:val>
                                        </p:tav>
                                      </p:tavLst>
                                    </p:anim>
                                    <p:anim calcmode="lin" valueType="num">
                                      <p:cBhvr>
                                        <p:cTn id="64" dur="500" fill="hold"/>
                                        <p:tgtEl>
                                          <p:spTgt spid="165"/>
                                        </p:tgtEl>
                                        <p:attrNameLst>
                                          <p:attrName>ppt_h</p:attrName>
                                        </p:attrNameLst>
                                      </p:cBhvr>
                                      <p:tavLst>
                                        <p:tav tm="0">
                                          <p:val>
                                            <p:fltVal val="0"/>
                                          </p:val>
                                        </p:tav>
                                        <p:tav tm="100000">
                                          <p:val>
                                            <p:strVal val="#ppt_h"/>
                                          </p:val>
                                        </p:tav>
                                      </p:tavLst>
                                    </p:anim>
                                    <p:animEffect transition="in" filter="fade">
                                      <p:cBhvr>
                                        <p:cTn id="65" dur="500"/>
                                        <p:tgtEl>
                                          <p:spTgt spid="165"/>
                                        </p:tgtEl>
                                      </p:cBhvr>
                                    </p:animEffect>
                                  </p:childTnLst>
                                  <p:subTnLst>
                                    <p:audio>
                                      <p:cMediaNode>
                                        <p:cTn display="0" masterRel="sameClick">
                                          <p:stCondLst>
                                            <p:cond evt="begin" delay="0">
                                              <p:tn val="61"/>
                                            </p:cond>
                                          </p:stCondLst>
                                          <p:endCondLst>
                                            <p:cond evt="onStopAudio" delay="0">
                                              <p:tgtEl>
                                                <p:sldTgt/>
                                              </p:tgtEl>
                                            </p:cond>
                                          </p:endCondLst>
                                        </p:cTn>
                                        <p:tgtEl>
                                          <p:sndTgt r:embed="rId3" name="Bling.wav"/>
                                        </p:tgtEl>
                                      </p:cMediaNode>
                                    </p:audio>
                                  </p:subTnLst>
                                </p:cTn>
                              </p:par>
                              <p:par>
                                <p:cTn id="66" presetID="26" presetClass="emph" presetSubtype="0" fill="hold" grpId="1" nodeType="withEffect">
                                  <p:stCondLst>
                                    <p:cond delay="500"/>
                                  </p:stCondLst>
                                  <p:childTnLst>
                                    <p:animEffect transition="out" filter="fade">
                                      <p:cBhvr>
                                        <p:cTn id="67" dur="500" tmFilter="0, 0; .2, .5; .8, .5; 1, 0"/>
                                        <p:tgtEl>
                                          <p:spTgt spid="165"/>
                                        </p:tgtEl>
                                      </p:cBhvr>
                                    </p:animEffect>
                                    <p:animScale>
                                      <p:cBhvr>
                                        <p:cTn id="68" dur="250" autoRev="1" fill="hold"/>
                                        <p:tgtEl>
                                          <p:spTgt spid="165"/>
                                        </p:tgtEl>
                                      </p:cBhvr>
                                      <p:by x="105000" y="105000"/>
                                    </p:animScale>
                                  </p:childTnLst>
                                </p:cTn>
                              </p:par>
                              <p:par>
                                <p:cTn id="69" presetID="53" presetClass="entr" presetSubtype="16" fill="hold" grpId="0" nodeType="withEffect">
                                  <p:stCondLst>
                                    <p:cond delay="0"/>
                                  </p:stCondLst>
                                  <p:childTnLst>
                                    <p:set>
                                      <p:cBhvr>
                                        <p:cTn id="70" dur="1" fill="hold">
                                          <p:stCondLst>
                                            <p:cond delay="0"/>
                                          </p:stCondLst>
                                        </p:cTn>
                                        <p:tgtEl>
                                          <p:spTgt spid="167"/>
                                        </p:tgtEl>
                                        <p:attrNameLst>
                                          <p:attrName>style.visibility</p:attrName>
                                        </p:attrNameLst>
                                      </p:cBhvr>
                                      <p:to>
                                        <p:strVal val="visible"/>
                                      </p:to>
                                    </p:set>
                                    <p:anim calcmode="lin" valueType="num">
                                      <p:cBhvr>
                                        <p:cTn id="71" dur="500" fill="hold"/>
                                        <p:tgtEl>
                                          <p:spTgt spid="167"/>
                                        </p:tgtEl>
                                        <p:attrNameLst>
                                          <p:attrName>ppt_w</p:attrName>
                                        </p:attrNameLst>
                                      </p:cBhvr>
                                      <p:tavLst>
                                        <p:tav tm="0">
                                          <p:val>
                                            <p:fltVal val="0"/>
                                          </p:val>
                                        </p:tav>
                                        <p:tav tm="100000">
                                          <p:val>
                                            <p:strVal val="#ppt_w"/>
                                          </p:val>
                                        </p:tav>
                                      </p:tavLst>
                                    </p:anim>
                                    <p:anim calcmode="lin" valueType="num">
                                      <p:cBhvr>
                                        <p:cTn id="72" dur="500" fill="hold"/>
                                        <p:tgtEl>
                                          <p:spTgt spid="167"/>
                                        </p:tgtEl>
                                        <p:attrNameLst>
                                          <p:attrName>ppt_h</p:attrName>
                                        </p:attrNameLst>
                                      </p:cBhvr>
                                      <p:tavLst>
                                        <p:tav tm="0">
                                          <p:val>
                                            <p:fltVal val="0"/>
                                          </p:val>
                                        </p:tav>
                                        <p:tav tm="100000">
                                          <p:val>
                                            <p:strVal val="#ppt_h"/>
                                          </p:val>
                                        </p:tav>
                                      </p:tavLst>
                                    </p:anim>
                                    <p:animEffect transition="in" filter="fade">
                                      <p:cBhvr>
                                        <p:cTn id="73" dur="500"/>
                                        <p:tgtEl>
                                          <p:spTgt spid="167"/>
                                        </p:tgtEl>
                                      </p:cBhvr>
                                    </p:animEffect>
                                  </p:childTnLst>
                                  <p:subTnLst>
                                    <p:audio>
                                      <p:cMediaNode>
                                        <p:cTn display="0" masterRel="sameClick">
                                          <p:stCondLst>
                                            <p:cond evt="begin" delay="0">
                                              <p:tn val="69"/>
                                            </p:cond>
                                          </p:stCondLst>
                                          <p:endCondLst>
                                            <p:cond evt="onStopAudio" delay="0">
                                              <p:tgtEl>
                                                <p:sldTgt/>
                                              </p:tgtEl>
                                            </p:cond>
                                          </p:endCondLst>
                                        </p:cTn>
                                        <p:tgtEl>
                                          <p:sndTgt r:embed="rId3" name="Bling.wav"/>
                                        </p:tgtEl>
                                      </p:cMediaNode>
                                    </p:audio>
                                  </p:subTnLst>
                                </p:cTn>
                              </p:par>
                              <p:par>
                                <p:cTn id="74" presetID="26" presetClass="emph" presetSubtype="0" fill="hold" grpId="1" nodeType="withEffect">
                                  <p:stCondLst>
                                    <p:cond delay="500"/>
                                  </p:stCondLst>
                                  <p:childTnLst>
                                    <p:animEffect transition="out" filter="fade">
                                      <p:cBhvr>
                                        <p:cTn id="75" dur="500" tmFilter="0, 0; .2, .5; .8, .5; 1, 0"/>
                                        <p:tgtEl>
                                          <p:spTgt spid="167"/>
                                        </p:tgtEl>
                                      </p:cBhvr>
                                    </p:animEffect>
                                    <p:animScale>
                                      <p:cBhvr>
                                        <p:cTn id="76" dur="250" autoRev="1" fill="hold"/>
                                        <p:tgtEl>
                                          <p:spTgt spid="167"/>
                                        </p:tgtEl>
                                      </p:cBhvr>
                                      <p:by x="105000" y="105000"/>
                                    </p:animScale>
                                  </p:childTnLst>
                                </p:cTn>
                              </p:par>
                              <p:par>
                                <p:cTn id="77" presetID="53" presetClass="entr" presetSubtype="16" fill="hold" grpId="0" nodeType="withEffect">
                                  <p:stCondLst>
                                    <p:cond delay="0"/>
                                  </p:stCondLst>
                                  <p:childTnLst>
                                    <p:set>
                                      <p:cBhvr>
                                        <p:cTn id="78" dur="1" fill="hold">
                                          <p:stCondLst>
                                            <p:cond delay="0"/>
                                          </p:stCondLst>
                                        </p:cTn>
                                        <p:tgtEl>
                                          <p:spTgt spid="177"/>
                                        </p:tgtEl>
                                        <p:attrNameLst>
                                          <p:attrName>style.visibility</p:attrName>
                                        </p:attrNameLst>
                                      </p:cBhvr>
                                      <p:to>
                                        <p:strVal val="visible"/>
                                      </p:to>
                                    </p:set>
                                    <p:anim calcmode="lin" valueType="num">
                                      <p:cBhvr>
                                        <p:cTn id="79" dur="500" fill="hold"/>
                                        <p:tgtEl>
                                          <p:spTgt spid="177"/>
                                        </p:tgtEl>
                                        <p:attrNameLst>
                                          <p:attrName>ppt_w</p:attrName>
                                        </p:attrNameLst>
                                      </p:cBhvr>
                                      <p:tavLst>
                                        <p:tav tm="0">
                                          <p:val>
                                            <p:fltVal val="0"/>
                                          </p:val>
                                        </p:tav>
                                        <p:tav tm="100000">
                                          <p:val>
                                            <p:strVal val="#ppt_w"/>
                                          </p:val>
                                        </p:tav>
                                      </p:tavLst>
                                    </p:anim>
                                    <p:anim calcmode="lin" valueType="num">
                                      <p:cBhvr>
                                        <p:cTn id="80" dur="500" fill="hold"/>
                                        <p:tgtEl>
                                          <p:spTgt spid="177"/>
                                        </p:tgtEl>
                                        <p:attrNameLst>
                                          <p:attrName>ppt_h</p:attrName>
                                        </p:attrNameLst>
                                      </p:cBhvr>
                                      <p:tavLst>
                                        <p:tav tm="0">
                                          <p:val>
                                            <p:fltVal val="0"/>
                                          </p:val>
                                        </p:tav>
                                        <p:tav tm="100000">
                                          <p:val>
                                            <p:strVal val="#ppt_h"/>
                                          </p:val>
                                        </p:tav>
                                      </p:tavLst>
                                    </p:anim>
                                    <p:animEffect transition="in" filter="fade">
                                      <p:cBhvr>
                                        <p:cTn id="81" dur="500"/>
                                        <p:tgtEl>
                                          <p:spTgt spid="177"/>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177"/>
                                        </p:tgtEl>
                                      </p:cBhvr>
                                    </p:animEffect>
                                    <p:animScale>
                                      <p:cBhvr>
                                        <p:cTn id="84" dur="250" autoRev="1" fill="hold"/>
                                        <p:tgtEl>
                                          <p:spTgt spid="177"/>
                                        </p:tgtEl>
                                      </p:cBhvr>
                                      <p:by x="105000" y="105000"/>
                                    </p:animScale>
                                  </p:childTnLst>
                                </p:cTn>
                              </p:par>
                              <p:par>
                                <p:cTn id="85" presetID="53" presetClass="entr" presetSubtype="16" fill="hold" grpId="0" nodeType="withEffect">
                                  <p:stCondLst>
                                    <p:cond delay="0"/>
                                  </p:stCondLst>
                                  <p:childTnLst>
                                    <p:set>
                                      <p:cBhvr>
                                        <p:cTn id="86" dur="1" fill="hold">
                                          <p:stCondLst>
                                            <p:cond delay="0"/>
                                          </p:stCondLst>
                                        </p:cTn>
                                        <p:tgtEl>
                                          <p:spTgt spid="184"/>
                                        </p:tgtEl>
                                        <p:attrNameLst>
                                          <p:attrName>style.visibility</p:attrName>
                                        </p:attrNameLst>
                                      </p:cBhvr>
                                      <p:to>
                                        <p:strVal val="visible"/>
                                      </p:to>
                                    </p:set>
                                    <p:anim calcmode="lin" valueType="num">
                                      <p:cBhvr>
                                        <p:cTn id="87" dur="500" fill="hold"/>
                                        <p:tgtEl>
                                          <p:spTgt spid="184"/>
                                        </p:tgtEl>
                                        <p:attrNameLst>
                                          <p:attrName>ppt_w</p:attrName>
                                        </p:attrNameLst>
                                      </p:cBhvr>
                                      <p:tavLst>
                                        <p:tav tm="0">
                                          <p:val>
                                            <p:fltVal val="0"/>
                                          </p:val>
                                        </p:tav>
                                        <p:tav tm="100000">
                                          <p:val>
                                            <p:strVal val="#ppt_w"/>
                                          </p:val>
                                        </p:tav>
                                      </p:tavLst>
                                    </p:anim>
                                    <p:anim calcmode="lin" valueType="num">
                                      <p:cBhvr>
                                        <p:cTn id="88" dur="500" fill="hold"/>
                                        <p:tgtEl>
                                          <p:spTgt spid="184"/>
                                        </p:tgtEl>
                                        <p:attrNameLst>
                                          <p:attrName>ppt_h</p:attrName>
                                        </p:attrNameLst>
                                      </p:cBhvr>
                                      <p:tavLst>
                                        <p:tav tm="0">
                                          <p:val>
                                            <p:fltVal val="0"/>
                                          </p:val>
                                        </p:tav>
                                        <p:tav tm="100000">
                                          <p:val>
                                            <p:strVal val="#ppt_h"/>
                                          </p:val>
                                        </p:tav>
                                      </p:tavLst>
                                    </p:anim>
                                    <p:animEffect transition="in" filter="fade">
                                      <p:cBhvr>
                                        <p:cTn id="89" dur="500"/>
                                        <p:tgtEl>
                                          <p:spTgt spid="184"/>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184"/>
                                        </p:tgtEl>
                                      </p:cBhvr>
                                    </p:animEffect>
                                    <p:animScale>
                                      <p:cBhvr>
                                        <p:cTn id="92" dur="250" autoRev="1" fill="hold"/>
                                        <p:tgtEl>
                                          <p:spTgt spid="184"/>
                                        </p:tgtEl>
                                      </p:cBhvr>
                                      <p:by x="105000" y="105000"/>
                                    </p:animScale>
                                  </p:childTnLst>
                                </p:cTn>
                              </p:par>
                              <p:par>
                                <p:cTn id="93" presetID="53" presetClass="entr" presetSubtype="16" fill="hold" grpId="0" nodeType="withEffect">
                                  <p:stCondLst>
                                    <p:cond delay="0"/>
                                  </p:stCondLst>
                                  <p:childTnLst>
                                    <p:set>
                                      <p:cBhvr>
                                        <p:cTn id="94" dur="1" fill="hold">
                                          <p:stCondLst>
                                            <p:cond delay="0"/>
                                          </p:stCondLst>
                                        </p:cTn>
                                        <p:tgtEl>
                                          <p:spTgt spid="185"/>
                                        </p:tgtEl>
                                        <p:attrNameLst>
                                          <p:attrName>style.visibility</p:attrName>
                                        </p:attrNameLst>
                                      </p:cBhvr>
                                      <p:to>
                                        <p:strVal val="visible"/>
                                      </p:to>
                                    </p:set>
                                    <p:anim calcmode="lin" valueType="num">
                                      <p:cBhvr>
                                        <p:cTn id="95" dur="500" fill="hold"/>
                                        <p:tgtEl>
                                          <p:spTgt spid="185"/>
                                        </p:tgtEl>
                                        <p:attrNameLst>
                                          <p:attrName>ppt_w</p:attrName>
                                        </p:attrNameLst>
                                      </p:cBhvr>
                                      <p:tavLst>
                                        <p:tav tm="0">
                                          <p:val>
                                            <p:fltVal val="0"/>
                                          </p:val>
                                        </p:tav>
                                        <p:tav tm="100000">
                                          <p:val>
                                            <p:strVal val="#ppt_w"/>
                                          </p:val>
                                        </p:tav>
                                      </p:tavLst>
                                    </p:anim>
                                    <p:anim calcmode="lin" valueType="num">
                                      <p:cBhvr>
                                        <p:cTn id="96" dur="500" fill="hold"/>
                                        <p:tgtEl>
                                          <p:spTgt spid="185"/>
                                        </p:tgtEl>
                                        <p:attrNameLst>
                                          <p:attrName>ppt_h</p:attrName>
                                        </p:attrNameLst>
                                      </p:cBhvr>
                                      <p:tavLst>
                                        <p:tav tm="0">
                                          <p:val>
                                            <p:fltVal val="0"/>
                                          </p:val>
                                        </p:tav>
                                        <p:tav tm="100000">
                                          <p:val>
                                            <p:strVal val="#ppt_h"/>
                                          </p:val>
                                        </p:tav>
                                      </p:tavLst>
                                    </p:anim>
                                    <p:animEffect transition="in" filter="fade">
                                      <p:cBhvr>
                                        <p:cTn id="97" dur="500"/>
                                        <p:tgtEl>
                                          <p:spTgt spid="185"/>
                                        </p:tgtEl>
                                      </p:cBhvr>
                                    </p:animEffect>
                                  </p:childTnLst>
                                  <p:subTnLst>
                                    <p:audio>
                                      <p:cMediaNode>
                                        <p:cTn display="0" masterRel="sameClick">
                                          <p:stCondLst>
                                            <p:cond evt="begin" delay="0">
                                              <p:tn val="93"/>
                                            </p:cond>
                                          </p:stCondLst>
                                          <p:endCondLst>
                                            <p:cond evt="onStopAudio" delay="0">
                                              <p:tgtEl>
                                                <p:sldTgt/>
                                              </p:tgtEl>
                                            </p:cond>
                                          </p:endCondLst>
                                        </p:cTn>
                                        <p:tgtEl>
                                          <p:sndTgt r:embed="rId3" name="Bling.wav"/>
                                        </p:tgtEl>
                                      </p:cMediaNode>
                                    </p:audio>
                                  </p:subTnLst>
                                </p:cTn>
                              </p:par>
                              <p:par>
                                <p:cTn id="98" presetID="26" presetClass="emph" presetSubtype="0" fill="hold" grpId="1" nodeType="withEffect">
                                  <p:stCondLst>
                                    <p:cond delay="500"/>
                                  </p:stCondLst>
                                  <p:childTnLst>
                                    <p:animEffect transition="out" filter="fade">
                                      <p:cBhvr>
                                        <p:cTn id="99" dur="500" tmFilter="0, 0; .2, .5; .8, .5; 1, 0"/>
                                        <p:tgtEl>
                                          <p:spTgt spid="185"/>
                                        </p:tgtEl>
                                      </p:cBhvr>
                                    </p:animEffect>
                                    <p:animScale>
                                      <p:cBhvr>
                                        <p:cTn id="100" dur="250" autoRev="1" fill="hold"/>
                                        <p:tgtEl>
                                          <p:spTgt spid="185"/>
                                        </p:tgtEl>
                                      </p:cBhvr>
                                      <p:by x="105000" y="105000"/>
                                    </p:animScale>
                                  </p:childTnLst>
                                </p:cTn>
                              </p:par>
                              <p:par>
                                <p:cTn id="101" presetID="53" presetClass="entr" presetSubtype="16" fill="hold" grpId="0" nodeType="withEffect">
                                  <p:stCondLst>
                                    <p:cond delay="0"/>
                                  </p:stCondLst>
                                  <p:childTnLst>
                                    <p:set>
                                      <p:cBhvr>
                                        <p:cTn id="102" dur="1" fill="hold">
                                          <p:stCondLst>
                                            <p:cond delay="0"/>
                                          </p:stCondLst>
                                        </p:cTn>
                                        <p:tgtEl>
                                          <p:spTgt spid="195"/>
                                        </p:tgtEl>
                                        <p:attrNameLst>
                                          <p:attrName>style.visibility</p:attrName>
                                        </p:attrNameLst>
                                      </p:cBhvr>
                                      <p:to>
                                        <p:strVal val="visible"/>
                                      </p:to>
                                    </p:set>
                                    <p:anim calcmode="lin" valueType="num">
                                      <p:cBhvr>
                                        <p:cTn id="103" dur="500" fill="hold"/>
                                        <p:tgtEl>
                                          <p:spTgt spid="195"/>
                                        </p:tgtEl>
                                        <p:attrNameLst>
                                          <p:attrName>ppt_w</p:attrName>
                                        </p:attrNameLst>
                                      </p:cBhvr>
                                      <p:tavLst>
                                        <p:tav tm="0">
                                          <p:val>
                                            <p:fltVal val="0"/>
                                          </p:val>
                                        </p:tav>
                                        <p:tav tm="100000">
                                          <p:val>
                                            <p:strVal val="#ppt_w"/>
                                          </p:val>
                                        </p:tav>
                                      </p:tavLst>
                                    </p:anim>
                                    <p:anim calcmode="lin" valueType="num">
                                      <p:cBhvr>
                                        <p:cTn id="104" dur="500" fill="hold"/>
                                        <p:tgtEl>
                                          <p:spTgt spid="195"/>
                                        </p:tgtEl>
                                        <p:attrNameLst>
                                          <p:attrName>ppt_h</p:attrName>
                                        </p:attrNameLst>
                                      </p:cBhvr>
                                      <p:tavLst>
                                        <p:tav tm="0">
                                          <p:val>
                                            <p:fltVal val="0"/>
                                          </p:val>
                                        </p:tav>
                                        <p:tav tm="100000">
                                          <p:val>
                                            <p:strVal val="#ppt_h"/>
                                          </p:val>
                                        </p:tav>
                                      </p:tavLst>
                                    </p:anim>
                                    <p:animEffect transition="in" filter="fade">
                                      <p:cBhvr>
                                        <p:cTn id="105" dur="500"/>
                                        <p:tgtEl>
                                          <p:spTgt spid="195"/>
                                        </p:tgtEl>
                                      </p:cBhvr>
                                    </p:animEffect>
                                  </p:childTnLst>
                                  <p:subTnLst>
                                    <p:audio>
                                      <p:cMediaNode>
                                        <p:cTn display="0" masterRel="sameClick">
                                          <p:stCondLst>
                                            <p:cond evt="begin" delay="0">
                                              <p:tn val="101"/>
                                            </p:cond>
                                          </p:stCondLst>
                                          <p:endCondLst>
                                            <p:cond evt="onStopAudio" delay="0">
                                              <p:tgtEl>
                                                <p:sldTgt/>
                                              </p:tgtEl>
                                            </p:cond>
                                          </p:endCondLst>
                                        </p:cTn>
                                        <p:tgtEl>
                                          <p:sndTgt r:embed="rId3" name="Bling.wav"/>
                                        </p:tgtEl>
                                      </p:cMediaNode>
                                    </p:audio>
                                  </p:subTnLst>
                                </p:cTn>
                              </p:par>
                              <p:par>
                                <p:cTn id="106" presetID="26" presetClass="emph" presetSubtype="0" fill="hold" grpId="1" nodeType="withEffect">
                                  <p:stCondLst>
                                    <p:cond delay="500"/>
                                  </p:stCondLst>
                                  <p:childTnLst>
                                    <p:animEffect transition="out" filter="fade">
                                      <p:cBhvr>
                                        <p:cTn id="107" dur="500" tmFilter="0, 0; .2, .5; .8, .5; 1, 0"/>
                                        <p:tgtEl>
                                          <p:spTgt spid="195"/>
                                        </p:tgtEl>
                                      </p:cBhvr>
                                    </p:animEffect>
                                    <p:animScale>
                                      <p:cBhvr>
                                        <p:cTn id="108" dur="250" autoRev="1" fill="hold"/>
                                        <p:tgtEl>
                                          <p:spTgt spid="195"/>
                                        </p:tgtEl>
                                      </p:cBhvr>
                                      <p:by x="105000" y="105000"/>
                                    </p:animScale>
                                  </p:childTnLst>
                                </p:cTn>
                              </p:par>
                              <p:par>
                                <p:cTn id="109" presetID="53" presetClass="entr" presetSubtype="16" fill="hold" grpId="0" nodeType="withEffect">
                                  <p:stCondLst>
                                    <p:cond delay="0"/>
                                  </p:stCondLst>
                                  <p:childTnLst>
                                    <p:set>
                                      <p:cBhvr>
                                        <p:cTn id="110" dur="1" fill="hold">
                                          <p:stCondLst>
                                            <p:cond delay="0"/>
                                          </p:stCondLst>
                                        </p:cTn>
                                        <p:tgtEl>
                                          <p:spTgt spid="192"/>
                                        </p:tgtEl>
                                        <p:attrNameLst>
                                          <p:attrName>style.visibility</p:attrName>
                                        </p:attrNameLst>
                                      </p:cBhvr>
                                      <p:to>
                                        <p:strVal val="visible"/>
                                      </p:to>
                                    </p:set>
                                    <p:anim calcmode="lin" valueType="num">
                                      <p:cBhvr>
                                        <p:cTn id="111" dur="500" fill="hold"/>
                                        <p:tgtEl>
                                          <p:spTgt spid="192"/>
                                        </p:tgtEl>
                                        <p:attrNameLst>
                                          <p:attrName>ppt_w</p:attrName>
                                        </p:attrNameLst>
                                      </p:cBhvr>
                                      <p:tavLst>
                                        <p:tav tm="0">
                                          <p:val>
                                            <p:fltVal val="0"/>
                                          </p:val>
                                        </p:tav>
                                        <p:tav tm="100000">
                                          <p:val>
                                            <p:strVal val="#ppt_w"/>
                                          </p:val>
                                        </p:tav>
                                      </p:tavLst>
                                    </p:anim>
                                    <p:anim calcmode="lin" valueType="num">
                                      <p:cBhvr>
                                        <p:cTn id="112" dur="500" fill="hold"/>
                                        <p:tgtEl>
                                          <p:spTgt spid="192"/>
                                        </p:tgtEl>
                                        <p:attrNameLst>
                                          <p:attrName>ppt_h</p:attrName>
                                        </p:attrNameLst>
                                      </p:cBhvr>
                                      <p:tavLst>
                                        <p:tav tm="0">
                                          <p:val>
                                            <p:fltVal val="0"/>
                                          </p:val>
                                        </p:tav>
                                        <p:tav tm="100000">
                                          <p:val>
                                            <p:strVal val="#ppt_h"/>
                                          </p:val>
                                        </p:tav>
                                      </p:tavLst>
                                    </p:anim>
                                    <p:animEffect transition="in" filter="fade">
                                      <p:cBhvr>
                                        <p:cTn id="113" dur="500"/>
                                        <p:tgtEl>
                                          <p:spTgt spid="192"/>
                                        </p:tgtEl>
                                      </p:cBhvr>
                                    </p:animEffect>
                                  </p:childTnLst>
                                  <p:subTnLst>
                                    <p:audio>
                                      <p:cMediaNode>
                                        <p:cTn display="0" masterRel="sameClick">
                                          <p:stCondLst>
                                            <p:cond evt="begin" delay="0">
                                              <p:tn val="109"/>
                                            </p:cond>
                                          </p:stCondLst>
                                          <p:endCondLst>
                                            <p:cond evt="onStopAudio" delay="0">
                                              <p:tgtEl>
                                                <p:sldTgt/>
                                              </p:tgtEl>
                                            </p:cond>
                                          </p:endCondLst>
                                        </p:cTn>
                                        <p:tgtEl>
                                          <p:sndTgt r:embed="rId3" name="Bling.wav"/>
                                        </p:tgtEl>
                                      </p:cMediaNode>
                                    </p:audio>
                                  </p:subTnLst>
                                </p:cTn>
                              </p:par>
                              <p:par>
                                <p:cTn id="114" presetID="26" presetClass="emph" presetSubtype="0" fill="hold" grpId="1" nodeType="withEffect">
                                  <p:stCondLst>
                                    <p:cond delay="500"/>
                                  </p:stCondLst>
                                  <p:childTnLst>
                                    <p:animEffect transition="out" filter="fade">
                                      <p:cBhvr>
                                        <p:cTn id="115" dur="500" tmFilter="0, 0; .2, .5; .8, .5; 1, 0"/>
                                        <p:tgtEl>
                                          <p:spTgt spid="192"/>
                                        </p:tgtEl>
                                      </p:cBhvr>
                                    </p:animEffect>
                                    <p:animScale>
                                      <p:cBhvr>
                                        <p:cTn id="116" dur="250" autoRev="1" fill="hold"/>
                                        <p:tgtEl>
                                          <p:spTgt spid="192"/>
                                        </p:tgtEl>
                                      </p:cBhvr>
                                      <p:by x="105000" y="105000"/>
                                    </p:animScale>
                                  </p:childTnLst>
                                </p:cTn>
                              </p:par>
                              <p:par>
                                <p:cTn id="117" presetID="53" presetClass="entr" presetSubtype="16" fill="hold" grpId="0" nodeType="withEffect">
                                  <p:stCondLst>
                                    <p:cond delay="0"/>
                                  </p:stCondLst>
                                  <p:childTnLst>
                                    <p:set>
                                      <p:cBhvr>
                                        <p:cTn id="118" dur="1" fill="hold">
                                          <p:stCondLst>
                                            <p:cond delay="0"/>
                                          </p:stCondLst>
                                        </p:cTn>
                                        <p:tgtEl>
                                          <p:spTgt spid="57"/>
                                        </p:tgtEl>
                                        <p:attrNameLst>
                                          <p:attrName>style.visibility</p:attrName>
                                        </p:attrNameLst>
                                      </p:cBhvr>
                                      <p:to>
                                        <p:strVal val="visible"/>
                                      </p:to>
                                    </p:set>
                                    <p:anim calcmode="lin" valueType="num">
                                      <p:cBhvr>
                                        <p:cTn id="119" dur="500" fill="hold"/>
                                        <p:tgtEl>
                                          <p:spTgt spid="57"/>
                                        </p:tgtEl>
                                        <p:attrNameLst>
                                          <p:attrName>ppt_w</p:attrName>
                                        </p:attrNameLst>
                                      </p:cBhvr>
                                      <p:tavLst>
                                        <p:tav tm="0">
                                          <p:val>
                                            <p:fltVal val="0"/>
                                          </p:val>
                                        </p:tav>
                                        <p:tav tm="100000">
                                          <p:val>
                                            <p:strVal val="#ppt_w"/>
                                          </p:val>
                                        </p:tav>
                                      </p:tavLst>
                                    </p:anim>
                                    <p:anim calcmode="lin" valueType="num">
                                      <p:cBhvr>
                                        <p:cTn id="120" dur="500" fill="hold"/>
                                        <p:tgtEl>
                                          <p:spTgt spid="57"/>
                                        </p:tgtEl>
                                        <p:attrNameLst>
                                          <p:attrName>ppt_h</p:attrName>
                                        </p:attrNameLst>
                                      </p:cBhvr>
                                      <p:tavLst>
                                        <p:tav tm="0">
                                          <p:val>
                                            <p:fltVal val="0"/>
                                          </p:val>
                                        </p:tav>
                                        <p:tav tm="100000">
                                          <p:val>
                                            <p:strVal val="#ppt_h"/>
                                          </p:val>
                                        </p:tav>
                                      </p:tavLst>
                                    </p:anim>
                                    <p:animEffect transition="in" filter="fade">
                                      <p:cBhvr>
                                        <p:cTn id="121" dur="500"/>
                                        <p:tgtEl>
                                          <p:spTgt spid="57"/>
                                        </p:tgtEl>
                                      </p:cBhvr>
                                    </p:animEffect>
                                  </p:childTnLst>
                                  <p:subTnLst>
                                    <p:audio>
                                      <p:cMediaNode>
                                        <p:cTn display="0" masterRel="sameClick">
                                          <p:stCondLst>
                                            <p:cond evt="begin" delay="0">
                                              <p:tn val="117"/>
                                            </p:cond>
                                          </p:stCondLst>
                                          <p:endCondLst>
                                            <p:cond evt="onStopAudio" delay="0">
                                              <p:tgtEl>
                                                <p:sldTgt/>
                                              </p:tgtEl>
                                            </p:cond>
                                          </p:endCondLst>
                                        </p:cTn>
                                        <p:tgtEl>
                                          <p:sndTgt r:embed="rId3" name="Bling.wav"/>
                                        </p:tgtEl>
                                      </p:cMediaNode>
                                    </p:audio>
                                  </p:subTnLst>
                                </p:cTn>
                              </p:par>
                              <p:par>
                                <p:cTn id="122" presetID="26" presetClass="emph" presetSubtype="0" fill="hold" grpId="1" nodeType="withEffect">
                                  <p:stCondLst>
                                    <p:cond delay="500"/>
                                  </p:stCondLst>
                                  <p:childTnLst>
                                    <p:animEffect transition="out" filter="fade">
                                      <p:cBhvr>
                                        <p:cTn id="123" dur="500" tmFilter="0, 0; .2, .5; .8, .5; 1, 0"/>
                                        <p:tgtEl>
                                          <p:spTgt spid="57"/>
                                        </p:tgtEl>
                                      </p:cBhvr>
                                    </p:animEffect>
                                    <p:animScale>
                                      <p:cBhvr>
                                        <p:cTn id="124" dur="250" autoRev="1" fill="hold"/>
                                        <p:tgtEl>
                                          <p:spTgt spid="57"/>
                                        </p:tgtEl>
                                      </p:cBhvr>
                                      <p:by x="105000" y="105000"/>
                                    </p:animScale>
                                  </p:childTnLst>
                                </p:cTn>
                              </p:par>
                              <p:par>
                                <p:cTn id="125" presetID="53" presetClass="entr" presetSubtype="16" fill="hold" grpId="0" nodeType="withEffect">
                                  <p:stCondLst>
                                    <p:cond delay="0"/>
                                  </p:stCondLst>
                                  <p:childTnLst>
                                    <p:set>
                                      <p:cBhvr>
                                        <p:cTn id="126" dur="1" fill="hold">
                                          <p:stCondLst>
                                            <p:cond delay="0"/>
                                          </p:stCondLst>
                                        </p:cTn>
                                        <p:tgtEl>
                                          <p:spTgt spid="188"/>
                                        </p:tgtEl>
                                        <p:attrNameLst>
                                          <p:attrName>style.visibility</p:attrName>
                                        </p:attrNameLst>
                                      </p:cBhvr>
                                      <p:to>
                                        <p:strVal val="visible"/>
                                      </p:to>
                                    </p:set>
                                    <p:anim calcmode="lin" valueType="num">
                                      <p:cBhvr>
                                        <p:cTn id="127" dur="500" fill="hold"/>
                                        <p:tgtEl>
                                          <p:spTgt spid="188"/>
                                        </p:tgtEl>
                                        <p:attrNameLst>
                                          <p:attrName>ppt_w</p:attrName>
                                        </p:attrNameLst>
                                      </p:cBhvr>
                                      <p:tavLst>
                                        <p:tav tm="0">
                                          <p:val>
                                            <p:fltVal val="0"/>
                                          </p:val>
                                        </p:tav>
                                        <p:tav tm="100000">
                                          <p:val>
                                            <p:strVal val="#ppt_w"/>
                                          </p:val>
                                        </p:tav>
                                      </p:tavLst>
                                    </p:anim>
                                    <p:anim calcmode="lin" valueType="num">
                                      <p:cBhvr>
                                        <p:cTn id="128" dur="500" fill="hold"/>
                                        <p:tgtEl>
                                          <p:spTgt spid="188"/>
                                        </p:tgtEl>
                                        <p:attrNameLst>
                                          <p:attrName>ppt_h</p:attrName>
                                        </p:attrNameLst>
                                      </p:cBhvr>
                                      <p:tavLst>
                                        <p:tav tm="0">
                                          <p:val>
                                            <p:fltVal val="0"/>
                                          </p:val>
                                        </p:tav>
                                        <p:tav tm="100000">
                                          <p:val>
                                            <p:strVal val="#ppt_h"/>
                                          </p:val>
                                        </p:tav>
                                      </p:tavLst>
                                    </p:anim>
                                    <p:animEffect transition="in" filter="fade">
                                      <p:cBhvr>
                                        <p:cTn id="129" dur="500"/>
                                        <p:tgtEl>
                                          <p:spTgt spid="188"/>
                                        </p:tgtEl>
                                      </p:cBhvr>
                                    </p:animEffect>
                                  </p:childTnLst>
                                  <p:subTnLst>
                                    <p:audio>
                                      <p:cMediaNode>
                                        <p:cTn display="0" masterRel="sameClick">
                                          <p:stCondLst>
                                            <p:cond evt="begin" delay="0">
                                              <p:tn val="125"/>
                                            </p:cond>
                                          </p:stCondLst>
                                          <p:endCondLst>
                                            <p:cond evt="onStopAudio" delay="0">
                                              <p:tgtEl>
                                                <p:sldTgt/>
                                              </p:tgtEl>
                                            </p:cond>
                                          </p:endCondLst>
                                        </p:cTn>
                                        <p:tgtEl>
                                          <p:sndTgt r:embed="rId3" name="Bling.wav"/>
                                        </p:tgtEl>
                                      </p:cMediaNode>
                                    </p:audio>
                                  </p:subTnLst>
                                </p:cTn>
                              </p:par>
                              <p:par>
                                <p:cTn id="130" presetID="26" presetClass="emph" presetSubtype="0" fill="hold" grpId="1" nodeType="withEffect">
                                  <p:stCondLst>
                                    <p:cond delay="500"/>
                                  </p:stCondLst>
                                  <p:childTnLst>
                                    <p:animEffect transition="out" filter="fade">
                                      <p:cBhvr>
                                        <p:cTn id="131" dur="500" tmFilter="0, 0; .2, .5; .8, .5; 1, 0"/>
                                        <p:tgtEl>
                                          <p:spTgt spid="188"/>
                                        </p:tgtEl>
                                      </p:cBhvr>
                                    </p:animEffect>
                                    <p:animScale>
                                      <p:cBhvr>
                                        <p:cTn id="132" dur="250" autoRev="1" fill="hold"/>
                                        <p:tgtEl>
                                          <p:spTgt spid="188"/>
                                        </p:tgtEl>
                                      </p:cBhvr>
                                      <p:by x="105000" y="105000"/>
                                    </p:animScale>
                                  </p:childTnLst>
                                </p:cTn>
                              </p:par>
                              <p:par>
                                <p:cTn id="133" presetID="53" presetClass="entr" presetSubtype="16" fill="hold" grpId="0" nodeType="withEffect">
                                  <p:stCondLst>
                                    <p:cond delay="0"/>
                                  </p:stCondLst>
                                  <p:childTnLst>
                                    <p:set>
                                      <p:cBhvr>
                                        <p:cTn id="134" dur="1" fill="hold">
                                          <p:stCondLst>
                                            <p:cond delay="0"/>
                                          </p:stCondLst>
                                        </p:cTn>
                                        <p:tgtEl>
                                          <p:spTgt spid="189"/>
                                        </p:tgtEl>
                                        <p:attrNameLst>
                                          <p:attrName>style.visibility</p:attrName>
                                        </p:attrNameLst>
                                      </p:cBhvr>
                                      <p:to>
                                        <p:strVal val="visible"/>
                                      </p:to>
                                    </p:set>
                                    <p:anim calcmode="lin" valueType="num">
                                      <p:cBhvr>
                                        <p:cTn id="135" dur="500" fill="hold"/>
                                        <p:tgtEl>
                                          <p:spTgt spid="189"/>
                                        </p:tgtEl>
                                        <p:attrNameLst>
                                          <p:attrName>ppt_w</p:attrName>
                                        </p:attrNameLst>
                                      </p:cBhvr>
                                      <p:tavLst>
                                        <p:tav tm="0">
                                          <p:val>
                                            <p:fltVal val="0"/>
                                          </p:val>
                                        </p:tav>
                                        <p:tav tm="100000">
                                          <p:val>
                                            <p:strVal val="#ppt_w"/>
                                          </p:val>
                                        </p:tav>
                                      </p:tavLst>
                                    </p:anim>
                                    <p:anim calcmode="lin" valueType="num">
                                      <p:cBhvr>
                                        <p:cTn id="136" dur="500" fill="hold"/>
                                        <p:tgtEl>
                                          <p:spTgt spid="189"/>
                                        </p:tgtEl>
                                        <p:attrNameLst>
                                          <p:attrName>ppt_h</p:attrName>
                                        </p:attrNameLst>
                                      </p:cBhvr>
                                      <p:tavLst>
                                        <p:tav tm="0">
                                          <p:val>
                                            <p:fltVal val="0"/>
                                          </p:val>
                                        </p:tav>
                                        <p:tav tm="100000">
                                          <p:val>
                                            <p:strVal val="#ppt_h"/>
                                          </p:val>
                                        </p:tav>
                                      </p:tavLst>
                                    </p:anim>
                                    <p:animEffect transition="in" filter="fade">
                                      <p:cBhvr>
                                        <p:cTn id="137" dur="500"/>
                                        <p:tgtEl>
                                          <p:spTgt spid="189"/>
                                        </p:tgtEl>
                                      </p:cBhvr>
                                    </p:animEffect>
                                  </p:childTnLst>
                                  <p:subTnLst>
                                    <p:audio>
                                      <p:cMediaNode>
                                        <p:cTn display="0" masterRel="sameClick">
                                          <p:stCondLst>
                                            <p:cond evt="begin" delay="0">
                                              <p:tn val="133"/>
                                            </p:cond>
                                          </p:stCondLst>
                                          <p:endCondLst>
                                            <p:cond evt="onStopAudio" delay="0">
                                              <p:tgtEl>
                                                <p:sldTgt/>
                                              </p:tgtEl>
                                            </p:cond>
                                          </p:endCondLst>
                                        </p:cTn>
                                        <p:tgtEl>
                                          <p:sndTgt r:embed="rId3" name="Bling.wav"/>
                                        </p:tgtEl>
                                      </p:cMediaNode>
                                    </p:audio>
                                  </p:subTnLst>
                                </p:cTn>
                              </p:par>
                              <p:par>
                                <p:cTn id="138" presetID="26" presetClass="emph" presetSubtype="0" fill="hold" grpId="1" nodeType="withEffect">
                                  <p:stCondLst>
                                    <p:cond delay="500"/>
                                  </p:stCondLst>
                                  <p:childTnLst>
                                    <p:animEffect transition="out" filter="fade">
                                      <p:cBhvr>
                                        <p:cTn id="139" dur="500" tmFilter="0, 0; .2, .5; .8, .5; 1, 0"/>
                                        <p:tgtEl>
                                          <p:spTgt spid="189"/>
                                        </p:tgtEl>
                                      </p:cBhvr>
                                    </p:animEffect>
                                    <p:animScale>
                                      <p:cBhvr>
                                        <p:cTn id="140" dur="250" autoRev="1" fill="hold"/>
                                        <p:tgtEl>
                                          <p:spTgt spid="189"/>
                                        </p:tgtEl>
                                      </p:cBhvr>
                                      <p:by x="105000" y="105000"/>
                                    </p:animScale>
                                  </p:childTnLst>
                                </p:cTn>
                              </p:par>
                              <p:par>
                                <p:cTn id="141" presetID="53" presetClass="entr" presetSubtype="16" fill="hold" grpId="0" nodeType="withEffect">
                                  <p:stCondLst>
                                    <p:cond delay="0"/>
                                  </p:stCondLst>
                                  <p:childTnLst>
                                    <p:set>
                                      <p:cBhvr>
                                        <p:cTn id="142" dur="1" fill="hold">
                                          <p:stCondLst>
                                            <p:cond delay="0"/>
                                          </p:stCondLst>
                                        </p:cTn>
                                        <p:tgtEl>
                                          <p:spTgt spid="135"/>
                                        </p:tgtEl>
                                        <p:attrNameLst>
                                          <p:attrName>style.visibility</p:attrName>
                                        </p:attrNameLst>
                                      </p:cBhvr>
                                      <p:to>
                                        <p:strVal val="visible"/>
                                      </p:to>
                                    </p:set>
                                    <p:anim calcmode="lin" valueType="num">
                                      <p:cBhvr>
                                        <p:cTn id="143" dur="500" fill="hold"/>
                                        <p:tgtEl>
                                          <p:spTgt spid="135"/>
                                        </p:tgtEl>
                                        <p:attrNameLst>
                                          <p:attrName>ppt_w</p:attrName>
                                        </p:attrNameLst>
                                      </p:cBhvr>
                                      <p:tavLst>
                                        <p:tav tm="0">
                                          <p:val>
                                            <p:fltVal val="0"/>
                                          </p:val>
                                        </p:tav>
                                        <p:tav tm="100000">
                                          <p:val>
                                            <p:strVal val="#ppt_w"/>
                                          </p:val>
                                        </p:tav>
                                      </p:tavLst>
                                    </p:anim>
                                    <p:anim calcmode="lin" valueType="num">
                                      <p:cBhvr>
                                        <p:cTn id="144" dur="500" fill="hold"/>
                                        <p:tgtEl>
                                          <p:spTgt spid="135"/>
                                        </p:tgtEl>
                                        <p:attrNameLst>
                                          <p:attrName>ppt_h</p:attrName>
                                        </p:attrNameLst>
                                      </p:cBhvr>
                                      <p:tavLst>
                                        <p:tav tm="0">
                                          <p:val>
                                            <p:fltVal val="0"/>
                                          </p:val>
                                        </p:tav>
                                        <p:tav tm="100000">
                                          <p:val>
                                            <p:strVal val="#ppt_h"/>
                                          </p:val>
                                        </p:tav>
                                      </p:tavLst>
                                    </p:anim>
                                    <p:animEffect transition="in" filter="fade">
                                      <p:cBhvr>
                                        <p:cTn id="145" dur="500"/>
                                        <p:tgtEl>
                                          <p:spTgt spid="135"/>
                                        </p:tgtEl>
                                      </p:cBhvr>
                                    </p:animEffect>
                                  </p:childTnLst>
                                  <p:subTnLst>
                                    <p:audio>
                                      <p:cMediaNode>
                                        <p:cTn display="0" masterRel="sameClick">
                                          <p:stCondLst>
                                            <p:cond evt="begin" delay="0">
                                              <p:tn val="141"/>
                                            </p:cond>
                                          </p:stCondLst>
                                          <p:endCondLst>
                                            <p:cond evt="onStopAudio" delay="0">
                                              <p:tgtEl>
                                                <p:sldTgt/>
                                              </p:tgtEl>
                                            </p:cond>
                                          </p:endCondLst>
                                        </p:cTn>
                                        <p:tgtEl>
                                          <p:sndTgt r:embed="rId3" name="Bling.wav"/>
                                        </p:tgtEl>
                                      </p:cMediaNode>
                                    </p:audio>
                                  </p:subTnLst>
                                </p:cTn>
                              </p:par>
                              <p:par>
                                <p:cTn id="146" presetID="26" presetClass="emph" presetSubtype="0" fill="hold" grpId="1" nodeType="withEffect">
                                  <p:stCondLst>
                                    <p:cond delay="500"/>
                                  </p:stCondLst>
                                  <p:childTnLst>
                                    <p:animEffect transition="out" filter="fade">
                                      <p:cBhvr>
                                        <p:cTn id="147" dur="500" tmFilter="0, 0; .2, .5; .8, .5; 1, 0"/>
                                        <p:tgtEl>
                                          <p:spTgt spid="135"/>
                                        </p:tgtEl>
                                      </p:cBhvr>
                                    </p:animEffect>
                                    <p:animScale>
                                      <p:cBhvr>
                                        <p:cTn id="148" dur="250" autoRev="1" fill="hold"/>
                                        <p:tgtEl>
                                          <p:spTgt spid="135"/>
                                        </p:tgtEl>
                                      </p:cBhvr>
                                      <p:by x="105000" y="105000"/>
                                    </p:animScale>
                                  </p:childTnLst>
                                </p:cTn>
                              </p:par>
                              <p:par>
                                <p:cTn id="149" presetID="53" presetClass="entr" presetSubtype="16" fill="hold" grpId="0" nodeType="withEffect">
                                  <p:stCondLst>
                                    <p:cond delay="0"/>
                                  </p:stCondLst>
                                  <p:childTnLst>
                                    <p:set>
                                      <p:cBhvr>
                                        <p:cTn id="150" dur="1" fill="hold">
                                          <p:stCondLst>
                                            <p:cond delay="0"/>
                                          </p:stCondLst>
                                        </p:cTn>
                                        <p:tgtEl>
                                          <p:spTgt spid="152"/>
                                        </p:tgtEl>
                                        <p:attrNameLst>
                                          <p:attrName>style.visibility</p:attrName>
                                        </p:attrNameLst>
                                      </p:cBhvr>
                                      <p:to>
                                        <p:strVal val="visible"/>
                                      </p:to>
                                    </p:set>
                                    <p:anim calcmode="lin" valueType="num">
                                      <p:cBhvr>
                                        <p:cTn id="151" dur="500" fill="hold"/>
                                        <p:tgtEl>
                                          <p:spTgt spid="152"/>
                                        </p:tgtEl>
                                        <p:attrNameLst>
                                          <p:attrName>ppt_w</p:attrName>
                                        </p:attrNameLst>
                                      </p:cBhvr>
                                      <p:tavLst>
                                        <p:tav tm="0">
                                          <p:val>
                                            <p:fltVal val="0"/>
                                          </p:val>
                                        </p:tav>
                                        <p:tav tm="100000">
                                          <p:val>
                                            <p:strVal val="#ppt_w"/>
                                          </p:val>
                                        </p:tav>
                                      </p:tavLst>
                                    </p:anim>
                                    <p:anim calcmode="lin" valueType="num">
                                      <p:cBhvr>
                                        <p:cTn id="152" dur="500" fill="hold"/>
                                        <p:tgtEl>
                                          <p:spTgt spid="152"/>
                                        </p:tgtEl>
                                        <p:attrNameLst>
                                          <p:attrName>ppt_h</p:attrName>
                                        </p:attrNameLst>
                                      </p:cBhvr>
                                      <p:tavLst>
                                        <p:tav tm="0">
                                          <p:val>
                                            <p:fltVal val="0"/>
                                          </p:val>
                                        </p:tav>
                                        <p:tav tm="100000">
                                          <p:val>
                                            <p:strVal val="#ppt_h"/>
                                          </p:val>
                                        </p:tav>
                                      </p:tavLst>
                                    </p:anim>
                                    <p:animEffect transition="in" filter="fade">
                                      <p:cBhvr>
                                        <p:cTn id="153" dur="500"/>
                                        <p:tgtEl>
                                          <p:spTgt spid="152"/>
                                        </p:tgtEl>
                                      </p:cBhvr>
                                    </p:animEffect>
                                  </p:childTnLst>
                                  <p:subTnLst>
                                    <p:audio>
                                      <p:cMediaNode>
                                        <p:cTn display="0" masterRel="sameClick">
                                          <p:stCondLst>
                                            <p:cond evt="begin" delay="0">
                                              <p:tn val="149"/>
                                            </p:cond>
                                          </p:stCondLst>
                                          <p:endCondLst>
                                            <p:cond evt="onStopAudio" delay="0">
                                              <p:tgtEl>
                                                <p:sldTgt/>
                                              </p:tgtEl>
                                            </p:cond>
                                          </p:endCondLst>
                                        </p:cTn>
                                        <p:tgtEl>
                                          <p:sndTgt r:embed="rId3" name="Bling.wav"/>
                                        </p:tgtEl>
                                      </p:cMediaNode>
                                    </p:audio>
                                  </p:subTnLst>
                                </p:cTn>
                              </p:par>
                              <p:par>
                                <p:cTn id="154" presetID="26" presetClass="emph" presetSubtype="0" fill="hold" grpId="1" nodeType="withEffect">
                                  <p:stCondLst>
                                    <p:cond delay="500"/>
                                  </p:stCondLst>
                                  <p:childTnLst>
                                    <p:animEffect transition="out" filter="fade">
                                      <p:cBhvr>
                                        <p:cTn id="155" dur="500" tmFilter="0, 0; .2, .5; .8, .5; 1, 0"/>
                                        <p:tgtEl>
                                          <p:spTgt spid="152"/>
                                        </p:tgtEl>
                                      </p:cBhvr>
                                    </p:animEffect>
                                    <p:animScale>
                                      <p:cBhvr>
                                        <p:cTn id="156" dur="250" autoRev="1" fill="hold"/>
                                        <p:tgtEl>
                                          <p:spTgt spid="152"/>
                                        </p:tgtEl>
                                      </p:cBhvr>
                                      <p:by x="105000" y="105000"/>
                                    </p:animScale>
                                  </p:childTnLst>
                                </p:cTn>
                              </p:par>
                              <p:par>
                                <p:cTn id="157" presetID="53" presetClass="entr" presetSubtype="16" fill="hold" grpId="0" nodeType="withEffect">
                                  <p:stCondLst>
                                    <p:cond delay="0"/>
                                  </p:stCondLst>
                                  <p:childTnLst>
                                    <p:set>
                                      <p:cBhvr>
                                        <p:cTn id="158" dur="1" fill="hold">
                                          <p:stCondLst>
                                            <p:cond delay="0"/>
                                          </p:stCondLst>
                                        </p:cTn>
                                        <p:tgtEl>
                                          <p:spTgt spid="181"/>
                                        </p:tgtEl>
                                        <p:attrNameLst>
                                          <p:attrName>style.visibility</p:attrName>
                                        </p:attrNameLst>
                                      </p:cBhvr>
                                      <p:to>
                                        <p:strVal val="visible"/>
                                      </p:to>
                                    </p:set>
                                    <p:anim calcmode="lin" valueType="num">
                                      <p:cBhvr>
                                        <p:cTn id="159" dur="500" fill="hold"/>
                                        <p:tgtEl>
                                          <p:spTgt spid="181"/>
                                        </p:tgtEl>
                                        <p:attrNameLst>
                                          <p:attrName>ppt_w</p:attrName>
                                        </p:attrNameLst>
                                      </p:cBhvr>
                                      <p:tavLst>
                                        <p:tav tm="0">
                                          <p:val>
                                            <p:fltVal val="0"/>
                                          </p:val>
                                        </p:tav>
                                        <p:tav tm="100000">
                                          <p:val>
                                            <p:strVal val="#ppt_w"/>
                                          </p:val>
                                        </p:tav>
                                      </p:tavLst>
                                    </p:anim>
                                    <p:anim calcmode="lin" valueType="num">
                                      <p:cBhvr>
                                        <p:cTn id="160" dur="500" fill="hold"/>
                                        <p:tgtEl>
                                          <p:spTgt spid="181"/>
                                        </p:tgtEl>
                                        <p:attrNameLst>
                                          <p:attrName>ppt_h</p:attrName>
                                        </p:attrNameLst>
                                      </p:cBhvr>
                                      <p:tavLst>
                                        <p:tav tm="0">
                                          <p:val>
                                            <p:fltVal val="0"/>
                                          </p:val>
                                        </p:tav>
                                        <p:tav tm="100000">
                                          <p:val>
                                            <p:strVal val="#ppt_h"/>
                                          </p:val>
                                        </p:tav>
                                      </p:tavLst>
                                    </p:anim>
                                    <p:animEffect transition="in" filter="fade">
                                      <p:cBhvr>
                                        <p:cTn id="161" dur="500"/>
                                        <p:tgtEl>
                                          <p:spTgt spid="181"/>
                                        </p:tgtEl>
                                      </p:cBhvr>
                                    </p:animEffect>
                                  </p:childTnLst>
                                  <p:subTnLst>
                                    <p:audio>
                                      <p:cMediaNode>
                                        <p:cTn display="0" masterRel="sameClick">
                                          <p:stCondLst>
                                            <p:cond evt="begin" delay="0">
                                              <p:tn val="157"/>
                                            </p:cond>
                                          </p:stCondLst>
                                          <p:endCondLst>
                                            <p:cond evt="onStopAudio" delay="0">
                                              <p:tgtEl>
                                                <p:sldTgt/>
                                              </p:tgtEl>
                                            </p:cond>
                                          </p:endCondLst>
                                        </p:cTn>
                                        <p:tgtEl>
                                          <p:sndTgt r:embed="rId3" name="Bling.wav"/>
                                        </p:tgtEl>
                                      </p:cMediaNode>
                                    </p:audio>
                                  </p:subTnLst>
                                </p:cTn>
                              </p:par>
                              <p:par>
                                <p:cTn id="162" presetID="26" presetClass="emph" presetSubtype="0" fill="hold" grpId="1" nodeType="withEffect">
                                  <p:stCondLst>
                                    <p:cond delay="500"/>
                                  </p:stCondLst>
                                  <p:childTnLst>
                                    <p:animEffect transition="out" filter="fade">
                                      <p:cBhvr>
                                        <p:cTn id="163" dur="500" tmFilter="0, 0; .2, .5; .8, .5; 1, 0"/>
                                        <p:tgtEl>
                                          <p:spTgt spid="181"/>
                                        </p:tgtEl>
                                      </p:cBhvr>
                                    </p:animEffect>
                                    <p:animScale>
                                      <p:cBhvr>
                                        <p:cTn id="164" dur="250" autoRev="1" fill="hold"/>
                                        <p:tgtEl>
                                          <p:spTgt spid="181"/>
                                        </p:tgtEl>
                                      </p:cBhvr>
                                      <p:by x="105000" y="105000"/>
                                    </p:animScale>
                                  </p:childTnLst>
                                </p:cTn>
                              </p:par>
                              <p:par>
                                <p:cTn id="165" presetID="53" presetClass="entr" presetSubtype="16" fill="hold" grpId="0" nodeType="withEffect">
                                  <p:stCondLst>
                                    <p:cond delay="0"/>
                                  </p:stCondLst>
                                  <p:childTnLst>
                                    <p:set>
                                      <p:cBhvr>
                                        <p:cTn id="166" dur="1" fill="hold">
                                          <p:stCondLst>
                                            <p:cond delay="0"/>
                                          </p:stCondLst>
                                        </p:cTn>
                                        <p:tgtEl>
                                          <p:spTgt spid="197"/>
                                        </p:tgtEl>
                                        <p:attrNameLst>
                                          <p:attrName>style.visibility</p:attrName>
                                        </p:attrNameLst>
                                      </p:cBhvr>
                                      <p:to>
                                        <p:strVal val="visible"/>
                                      </p:to>
                                    </p:set>
                                    <p:anim calcmode="lin" valueType="num">
                                      <p:cBhvr>
                                        <p:cTn id="167" dur="500" fill="hold"/>
                                        <p:tgtEl>
                                          <p:spTgt spid="197"/>
                                        </p:tgtEl>
                                        <p:attrNameLst>
                                          <p:attrName>ppt_w</p:attrName>
                                        </p:attrNameLst>
                                      </p:cBhvr>
                                      <p:tavLst>
                                        <p:tav tm="0">
                                          <p:val>
                                            <p:fltVal val="0"/>
                                          </p:val>
                                        </p:tav>
                                        <p:tav tm="100000">
                                          <p:val>
                                            <p:strVal val="#ppt_w"/>
                                          </p:val>
                                        </p:tav>
                                      </p:tavLst>
                                    </p:anim>
                                    <p:anim calcmode="lin" valueType="num">
                                      <p:cBhvr>
                                        <p:cTn id="168" dur="500" fill="hold"/>
                                        <p:tgtEl>
                                          <p:spTgt spid="197"/>
                                        </p:tgtEl>
                                        <p:attrNameLst>
                                          <p:attrName>ppt_h</p:attrName>
                                        </p:attrNameLst>
                                      </p:cBhvr>
                                      <p:tavLst>
                                        <p:tav tm="0">
                                          <p:val>
                                            <p:fltVal val="0"/>
                                          </p:val>
                                        </p:tav>
                                        <p:tav tm="100000">
                                          <p:val>
                                            <p:strVal val="#ppt_h"/>
                                          </p:val>
                                        </p:tav>
                                      </p:tavLst>
                                    </p:anim>
                                    <p:animEffect transition="in" filter="fade">
                                      <p:cBhvr>
                                        <p:cTn id="169" dur="500"/>
                                        <p:tgtEl>
                                          <p:spTgt spid="197"/>
                                        </p:tgtEl>
                                      </p:cBhvr>
                                    </p:animEffect>
                                  </p:childTnLst>
                                  <p:subTnLst>
                                    <p:audio>
                                      <p:cMediaNode>
                                        <p:cTn display="0" masterRel="sameClick">
                                          <p:stCondLst>
                                            <p:cond evt="begin" delay="0">
                                              <p:tn val="165"/>
                                            </p:cond>
                                          </p:stCondLst>
                                          <p:endCondLst>
                                            <p:cond evt="onStopAudio" delay="0">
                                              <p:tgtEl>
                                                <p:sldTgt/>
                                              </p:tgtEl>
                                            </p:cond>
                                          </p:endCondLst>
                                        </p:cTn>
                                        <p:tgtEl>
                                          <p:sndTgt r:embed="rId3" name="Bling.wav"/>
                                        </p:tgtEl>
                                      </p:cMediaNode>
                                    </p:audio>
                                  </p:subTnLst>
                                </p:cTn>
                              </p:par>
                              <p:par>
                                <p:cTn id="170" presetID="26" presetClass="emph" presetSubtype="0" fill="hold" grpId="1" nodeType="withEffect">
                                  <p:stCondLst>
                                    <p:cond delay="500"/>
                                  </p:stCondLst>
                                  <p:childTnLst>
                                    <p:animEffect transition="out" filter="fade">
                                      <p:cBhvr>
                                        <p:cTn id="171" dur="500" tmFilter="0, 0; .2, .5; .8, .5; 1, 0"/>
                                        <p:tgtEl>
                                          <p:spTgt spid="197"/>
                                        </p:tgtEl>
                                      </p:cBhvr>
                                    </p:animEffect>
                                    <p:animScale>
                                      <p:cBhvr>
                                        <p:cTn id="172" dur="250" autoRev="1" fill="hold"/>
                                        <p:tgtEl>
                                          <p:spTgt spid="197"/>
                                        </p:tgtEl>
                                      </p:cBhvr>
                                      <p:by x="105000" y="105000"/>
                                    </p:animScale>
                                  </p:childTnLst>
                                </p:cTn>
                              </p:par>
                              <p:par>
                                <p:cTn id="173" presetID="53" presetClass="entr" presetSubtype="16" fill="hold" grpId="0" nodeType="withEffect">
                                  <p:stCondLst>
                                    <p:cond delay="0"/>
                                  </p:stCondLst>
                                  <p:childTnLst>
                                    <p:set>
                                      <p:cBhvr>
                                        <p:cTn id="174" dur="1" fill="hold">
                                          <p:stCondLst>
                                            <p:cond delay="0"/>
                                          </p:stCondLst>
                                        </p:cTn>
                                        <p:tgtEl>
                                          <p:spTgt spid="199"/>
                                        </p:tgtEl>
                                        <p:attrNameLst>
                                          <p:attrName>style.visibility</p:attrName>
                                        </p:attrNameLst>
                                      </p:cBhvr>
                                      <p:to>
                                        <p:strVal val="visible"/>
                                      </p:to>
                                    </p:set>
                                    <p:anim calcmode="lin" valueType="num">
                                      <p:cBhvr>
                                        <p:cTn id="175" dur="500" fill="hold"/>
                                        <p:tgtEl>
                                          <p:spTgt spid="199"/>
                                        </p:tgtEl>
                                        <p:attrNameLst>
                                          <p:attrName>ppt_w</p:attrName>
                                        </p:attrNameLst>
                                      </p:cBhvr>
                                      <p:tavLst>
                                        <p:tav tm="0">
                                          <p:val>
                                            <p:fltVal val="0"/>
                                          </p:val>
                                        </p:tav>
                                        <p:tav tm="100000">
                                          <p:val>
                                            <p:strVal val="#ppt_w"/>
                                          </p:val>
                                        </p:tav>
                                      </p:tavLst>
                                    </p:anim>
                                    <p:anim calcmode="lin" valueType="num">
                                      <p:cBhvr>
                                        <p:cTn id="176" dur="500" fill="hold"/>
                                        <p:tgtEl>
                                          <p:spTgt spid="199"/>
                                        </p:tgtEl>
                                        <p:attrNameLst>
                                          <p:attrName>ppt_h</p:attrName>
                                        </p:attrNameLst>
                                      </p:cBhvr>
                                      <p:tavLst>
                                        <p:tav tm="0">
                                          <p:val>
                                            <p:fltVal val="0"/>
                                          </p:val>
                                        </p:tav>
                                        <p:tav tm="100000">
                                          <p:val>
                                            <p:strVal val="#ppt_h"/>
                                          </p:val>
                                        </p:tav>
                                      </p:tavLst>
                                    </p:anim>
                                    <p:animEffect transition="in" filter="fade">
                                      <p:cBhvr>
                                        <p:cTn id="177" dur="500"/>
                                        <p:tgtEl>
                                          <p:spTgt spid="199"/>
                                        </p:tgtEl>
                                      </p:cBhvr>
                                    </p:animEffect>
                                  </p:childTnLst>
                                  <p:subTnLst>
                                    <p:audio>
                                      <p:cMediaNode>
                                        <p:cTn display="0" masterRel="sameClick">
                                          <p:stCondLst>
                                            <p:cond evt="begin" delay="0">
                                              <p:tn val="173"/>
                                            </p:cond>
                                          </p:stCondLst>
                                          <p:endCondLst>
                                            <p:cond evt="onStopAudio" delay="0">
                                              <p:tgtEl>
                                                <p:sldTgt/>
                                              </p:tgtEl>
                                            </p:cond>
                                          </p:endCondLst>
                                        </p:cTn>
                                        <p:tgtEl>
                                          <p:sndTgt r:embed="rId3" name="Bling.wav"/>
                                        </p:tgtEl>
                                      </p:cMediaNode>
                                    </p:audio>
                                  </p:subTnLst>
                                </p:cTn>
                              </p:par>
                              <p:par>
                                <p:cTn id="178" presetID="26" presetClass="emph" presetSubtype="0" fill="hold" grpId="1" nodeType="withEffect">
                                  <p:stCondLst>
                                    <p:cond delay="500"/>
                                  </p:stCondLst>
                                  <p:childTnLst>
                                    <p:animEffect transition="out" filter="fade">
                                      <p:cBhvr>
                                        <p:cTn id="179" dur="500" tmFilter="0, 0; .2, .5; .8, .5; 1, 0"/>
                                        <p:tgtEl>
                                          <p:spTgt spid="199"/>
                                        </p:tgtEl>
                                      </p:cBhvr>
                                    </p:animEffect>
                                    <p:animScale>
                                      <p:cBhvr>
                                        <p:cTn id="180" dur="250" autoRev="1" fill="hold"/>
                                        <p:tgtEl>
                                          <p:spTgt spid="199"/>
                                        </p:tgtEl>
                                      </p:cBhvr>
                                      <p:by x="105000" y="105000"/>
                                    </p:animScale>
                                  </p:childTnLst>
                                </p:cTn>
                              </p:par>
                              <p:par>
                                <p:cTn id="181" presetID="53" presetClass="entr" presetSubtype="16" fill="hold" grpId="0" nodeType="withEffect">
                                  <p:stCondLst>
                                    <p:cond delay="0"/>
                                  </p:stCondLst>
                                  <p:childTnLst>
                                    <p:set>
                                      <p:cBhvr>
                                        <p:cTn id="182" dur="1" fill="hold">
                                          <p:stCondLst>
                                            <p:cond delay="0"/>
                                          </p:stCondLst>
                                        </p:cTn>
                                        <p:tgtEl>
                                          <p:spTgt spid="215"/>
                                        </p:tgtEl>
                                        <p:attrNameLst>
                                          <p:attrName>style.visibility</p:attrName>
                                        </p:attrNameLst>
                                      </p:cBhvr>
                                      <p:to>
                                        <p:strVal val="visible"/>
                                      </p:to>
                                    </p:set>
                                    <p:anim calcmode="lin" valueType="num">
                                      <p:cBhvr>
                                        <p:cTn id="183" dur="500" fill="hold"/>
                                        <p:tgtEl>
                                          <p:spTgt spid="215"/>
                                        </p:tgtEl>
                                        <p:attrNameLst>
                                          <p:attrName>ppt_w</p:attrName>
                                        </p:attrNameLst>
                                      </p:cBhvr>
                                      <p:tavLst>
                                        <p:tav tm="0">
                                          <p:val>
                                            <p:fltVal val="0"/>
                                          </p:val>
                                        </p:tav>
                                        <p:tav tm="100000">
                                          <p:val>
                                            <p:strVal val="#ppt_w"/>
                                          </p:val>
                                        </p:tav>
                                      </p:tavLst>
                                    </p:anim>
                                    <p:anim calcmode="lin" valueType="num">
                                      <p:cBhvr>
                                        <p:cTn id="184" dur="500" fill="hold"/>
                                        <p:tgtEl>
                                          <p:spTgt spid="215"/>
                                        </p:tgtEl>
                                        <p:attrNameLst>
                                          <p:attrName>ppt_h</p:attrName>
                                        </p:attrNameLst>
                                      </p:cBhvr>
                                      <p:tavLst>
                                        <p:tav tm="0">
                                          <p:val>
                                            <p:fltVal val="0"/>
                                          </p:val>
                                        </p:tav>
                                        <p:tav tm="100000">
                                          <p:val>
                                            <p:strVal val="#ppt_h"/>
                                          </p:val>
                                        </p:tav>
                                      </p:tavLst>
                                    </p:anim>
                                    <p:animEffect transition="in" filter="fade">
                                      <p:cBhvr>
                                        <p:cTn id="185" dur="500"/>
                                        <p:tgtEl>
                                          <p:spTgt spid="215"/>
                                        </p:tgtEl>
                                      </p:cBhvr>
                                    </p:animEffect>
                                  </p:childTnLst>
                                  <p:subTnLst>
                                    <p:audio>
                                      <p:cMediaNode>
                                        <p:cTn display="0" masterRel="sameClick">
                                          <p:stCondLst>
                                            <p:cond evt="begin" delay="0">
                                              <p:tn val="181"/>
                                            </p:cond>
                                          </p:stCondLst>
                                          <p:endCondLst>
                                            <p:cond evt="onStopAudio" delay="0">
                                              <p:tgtEl>
                                                <p:sldTgt/>
                                              </p:tgtEl>
                                            </p:cond>
                                          </p:endCondLst>
                                        </p:cTn>
                                        <p:tgtEl>
                                          <p:sndTgt r:embed="rId3" name="Bling.wav"/>
                                        </p:tgtEl>
                                      </p:cMediaNode>
                                    </p:audio>
                                  </p:subTnLst>
                                </p:cTn>
                              </p:par>
                              <p:par>
                                <p:cTn id="186" presetID="26" presetClass="emph" presetSubtype="0" fill="hold" grpId="1" nodeType="withEffect">
                                  <p:stCondLst>
                                    <p:cond delay="500"/>
                                  </p:stCondLst>
                                  <p:childTnLst>
                                    <p:animEffect transition="out" filter="fade">
                                      <p:cBhvr>
                                        <p:cTn id="187" dur="500" tmFilter="0, 0; .2, .5; .8, .5; 1, 0"/>
                                        <p:tgtEl>
                                          <p:spTgt spid="215"/>
                                        </p:tgtEl>
                                      </p:cBhvr>
                                    </p:animEffect>
                                    <p:animScale>
                                      <p:cBhvr>
                                        <p:cTn id="188" dur="250" autoRev="1" fill="hold"/>
                                        <p:tgtEl>
                                          <p:spTgt spid="215"/>
                                        </p:tgtEl>
                                      </p:cBhvr>
                                      <p:by x="105000" y="105000"/>
                                    </p:animScale>
                                  </p:childTnLst>
                                </p:cTn>
                              </p:par>
                              <p:par>
                                <p:cTn id="189" presetID="53" presetClass="entr" presetSubtype="16" fill="hold" grpId="0" nodeType="withEffect">
                                  <p:stCondLst>
                                    <p:cond delay="0"/>
                                  </p:stCondLst>
                                  <p:childTnLst>
                                    <p:set>
                                      <p:cBhvr>
                                        <p:cTn id="190" dur="1" fill="hold">
                                          <p:stCondLst>
                                            <p:cond delay="0"/>
                                          </p:stCondLst>
                                        </p:cTn>
                                        <p:tgtEl>
                                          <p:spTgt spid="208"/>
                                        </p:tgtEl>
                                        <p:attrNameLst>
                                          <p:attrName>style.visibility</p:attrName>
                                        </p:attrNameLst>
                                      </p:cBhvr>
                                      <p:to>
                                        <p:strVal val="visible"/>
                                      </p:to>
                                    </p:set>
                                    <p:anim calcmode="lin" valueType="num">
                                      <p:cBhvr>
                                        <p:cTn id="191" dur="500" fill="hold"/>
                                        <p:tgtEl>
                                          <p:spTgt spid="208"/>
                                        </p:tgtEl>
                                        <p:attrNameLst>
                                          <p:attrName>ppt_w</p:attrName>
                                        </p:attrNameLst>
                                      </p:cBhvr>
                                      <p:tavLst>
                                        <p:tav tm="0">
                                          <p:val>
                                            <p:fltVal val="0"/>
                                          </p:val>
                                        </p:tav>
                                        <p:tav tm="100000">
                                          <p:val>
                                            <p:strVal val="#ppt_w"/>
                                          </p:val>
                                        </p:tav>
                                      </p:tavLst>
                                    </p:anim>
                                    <p:anim calcmode="lin" valueType="num">
                                      <p:cBhvr>
                                        <p:cTn id="192" dur="500" fill="hold"/>
                                        <p:tgtEl>
                                          <p:spTgt spid="208"/>
                                        </p:tgtEl>
                                        <p:attrNameLst>
                                          <p:attrName>ppt_h</p:attrName>
                                        </p:attrNameLst>
                                      </p:cBhvr>
                                      <p:tavLst>
                                        <p:tav tm="0">
                                          <p:val>
                                            <p:fltVal val="0"/>
                                          </p:val>
                                        </p:tav>
                                        <p:tav tm="100000">
                                          <p:val>
                                            <p:strVal val="#ppt_h"/>
                                          </p:val>
                                        </p:tav>
                                      </p:tavLst>
                                    </p:anim>
                                    <p:animEffect transition="in" filter="fade">
                                      <p:cBhvr>
                                        <p:cTn id="193" dur="500"/>
                                        <p:tgtEl>
                                          <p:spTgt spid="208"/>
                                        </p:tgtEl>
                                      </p:cBhvr>
                                    </p:animEffect>
                                  </p:childTnLst>
                                  <p:subTnLst>
                                    <p:audio>
                                      <p:cMediaNode>
                                        <p:cTn display="0" masterRel="sameClick">
                                          <p:stCondLst>
                                            <p:cond evt="begin" delay="0">
                                              <p:tn val="189"/>
                                            </p:cond>
                                          </p:stCondLst>
                                          <p:endCondLst>
                                            <p:cond evt="onStopAudio" delay="0">
                                              <p:tgtEl>
                                                <p:sldTgt/>
                                              </p:tgtEl>
                                            </p:cond>
                                          </p:endCondLst>
                                        </p:cTn>
                                        <p:tgtEl>
                                          <p:sndTgt r:embed="rId3" name="Bling.wav"/>
                                        </p:tgtEl>
                                      </p:cMediaNode>
                                    </p:audio>
                                  </p:subTnLst>
                                </p:cTn>
                              </p:par>
                              <p:par>
                                <p:cTn id="194" presetID="26" presetClass="emph" presetSubtype="0" fill="hold" grpId="1" nodeType="withEffect">
                                  <p:stCondLst>
                                    <p:cond delay="500"/>
                                  </p:stCondLst>
                                  <p:childTnLst>
                                    <p:animEffect transition="out" filter="fade">
                                      <p:cBhvr>
                                        <p:cTn id="195" dur="500" tmFilter="0, 0; .2, .5; .8, .5; 1, 0"/>
                                        <p:tgtEl>
                                          <p:spTgt spid="208"/>
                                        </p:tgtEl>
                                      </p:cBhvr>
                                    </p:animEffect>
                                    <p:animScale>
                                      <p:cBhvr>
                                        <p:cTn id="196" dur="250" autoRev="1" fill="hold"/>
                                        <p:tgtEl>
                                          <p:spTgt spid="208"/>
                                        </p:tgtEl>
                                      </p:cBhvr>
                                      <p:by x="105000" y="105000"/>
                                    </p:animScale>
                                  </p:childTnLst>
                                </p:cTn>
                              </p:par>
                              <p:par>
                                <p:cTn id="197" presetID="53" presetClass="entr" presetSubtype="16" fill="hold" grpId="0" nodeType="withEffect">
                                  <p:stCondLst>
                                    <p:cond delay="0"/>
                                  </p:stCondLst>
                                  <p:childTnLst>
                                    <p:set>
                                      <p:cBhvr>
                                        <p:cTn id="198" dur="1" fill="hold">
                                          <p:stCondLst>
                                            <p:cond delay="0"/>
                                          </p:stCondLst>
                                        </p:cTn>
                                        <p:tgtEl>
                                          <p:spTgt spid="217"/>
                                        </p:tgtEl>
                                        <p:attrNameLst>
                                          <p:attrName>style.visibility</p:attrName>
                                        </p:attrNameLst>
                                      </p:cBhvr>
                                      <p:to>
                                        <p:strVal val="visible"/>
                                      </p:to>
                                    </p:set>
                                    <p:anim calcmode="lin" valueType="num">
                                      <p:cBhvr>
                                        <p:cTn id="199" dur="500" fill="hold"/>
                                        <p:tgtEl>
                                          <p:spTgt spid="217"/>
                                        </p:tgtEl>
                                        <p:attrNameLst>
                                          <p:attrName>ppt_w</p:attrName>
                                        </p:attrNameLst>
                                      </p:cBhvr>
                                      <p:tavLst>
                                        <p:tav tm="0">
                                          <p:val>
                                            <p:fltVal val="0"/>
                                          </p:val>
                                        </p:tav>
                                        <p:tav tm="100000">
                                          <p:val>
                                            <p:strVal val="#ppt_w"/>
                                          </p:val>
                                        </p:tav>
                                      </p:tavLst>
                                    </p:anim>
                                    <p:anim calcmode="lin" valueType="num">
                                      <p:cBhvr>
                                        <p:cTn id="200" dur="500" fill="hold"/>
                                        <p:tgtEl>
                                          <p:spTgt spid="217"/>
                                        </p:tgtEl>
                                        <p:attrNameLst>
                                          <p:attrName>ppt_h</p:attrName>
                                        </p:attrNameLst>
                                      </p:cBhvr>
                                      <p:tavLst>
                                        <p:tav tm="0">
                                          <p:val>
                                            <p:fltVal val="0"/>
                                          </p:val>
                                        </p:tav>
                                        <p:tav tm="100000">
                                          <p:val>
                                            <p:strVal val="#ppt_h"/>
                                          </p:val>
                                        </p:tav>
                                      </p:tavLst>
                                    </p:anim>
                                    <p:animEffect transition="in" filter="fade">
                                      <p:cBhvr>
                                        <p:cTn id="201" dur="500"/>
                                        <p:tgtEl>
                                          <p:spTgt spid="217"/>
                                        </p:tgtEl>
                                      </p:cBhvr>
                                    </p:animEffect>
                                  </p:childTnLst>
                                  <p:subTnLst>
                                    <p:audio>
                                      <p:cMediaNode>
                                        <p:cTn display="0" masterRel="sameClick">
                                          <p:stCondLst>
                                            <p:cond evt="begin" delay="0">
                                              <p:tn val="197"/>
                                            </p:cond>
                                          </p:stCondLst>
                                          <p:endCondLst>
                                            <p:cond evt="onStopAudio" delay="0">
                                              <p:tgtEl>
                                                <p:sldTgt/>
                                              </p:tgtEl>
                                            </p:cond>
                                          </p:endCondLst>
                                        </p:cTn>
                                        <p:tgtEl>
                                          <p:sndTgt r:embed="rId3" name="Bling.wav"/>
                                        </p:tgtEl>
                                      </p:cMediaNode>
                                    </p:audio>
                                  </p:subTnLst>
                                </p:cTn>
                              </p:par>
                              <p:par>
                                <p:cTn id="202" presetID="26" presetClass="emph" presetSubtype="0" fill="hold" grpId="1" nodeType="withEffect">
                                  <p:stCondLst>
                                    <p:cond delay="500"/>
                                  </p:stCondLst>
                                  <p:childTnLst>
                                    <p:animEffect transition="out" filter="fade">
                                      <p:cBhvr>
                                        <p:cTn id="203" dur="500" tmFilter="0, 0; .2, .5; .8, .5; 1, 0"/>
                                        <p:tgtEl>
                                          <p:spTgt spid="217"/>
                                        </p:tgtEl>
                                      </p:cBhvr>
                                    </p:animEffect>
                                    <p:animScale>
                                      <p:cBhvr>
                                        <p:cTn id="204" dur="250" autoRev="1" fill="hold"/>
                                        <p:tgtEl>
                                          <p:spTgt spid="217"/>
                                        </p:tgtEl>
                                      </p:cBhvr>
                                      <p:by x="105000" y="105000"/>
                                    </p:animScale>
                                  </p:childTnLst>
                                </p:cTn>
                              </p:par>
                              <p:par>
                                <p:cTn id="205" presetID="53" presetClass="entr" presetSubtype="16" fill="hold" grpId="0" nodeType="withEffect">
                                  <p:stCondLst>
                                    <p:cond delay="0"/>
                                  </p:stCondLst>
                                  <p:childTnLst>
                                    <p:set>
                                      <p:cBhvr>
                                        <p:cTn id="206" dur="1" fill="hold">
                                          <p:stCondLst>
                                            <p:cond delay="0"/>
                                          </p:stCondLst>
                                        </p:cTn>
                                        <p:tgtEl>
                                          <p:spTgt spid="227"/>
                                        </p:tgtEl>
                                        <p:attrNameLst>
                                          <p:attrName>style.visibility</p:attrName>
                                        </p:attrNameLst>
                                      </p:cBhvr>
                                      <p:to>
                                        <p:strVal val="visible"/>
                                      </p:to>
                                    </p:set>
                                    <p:anim calcmode="lin" valueType="num">
                                      <p:cBhvr>
                                        <p:cTn id="207" dur="500" fill="hold"/>
                                        <p:tgtEl>
                                          <p:spTgt spid="227"/>
                                        </p:tgtEl>
                                        <p:attrNameLst>
                                          <p:attrName>ppt_w</p:attrName>
                                        </p:attrNameLst>
                                      </p:cBhvr>
                                      <p:tavLst>
                                        <p:tav tm="0">
                                          <p:val>
                                            <p:fltVal val="0"/>
                                          </p:val>
                                        </p:tav>
                                        <p:tav tm="100000">
                                          <p:val>
                                            <p:strVal val="#ppt_w"/>
                                          </p:val>
                                        </p:tav>
                                      </p:tavLst>
                                    </p:anim>
                                    <p:anim calcmode="lin" valueType="num">
                                      <p:cBhvr>
                                        <p:cTn id="208" dur="500" fill="hold"/>
                                        <p:tgtEl>
                                          <p:spTgt spid="227"/>
                                        </p:tgtEl>
                                        <p:attrNameLst>
                                          <p:attrName>ppt_h</p:attrName>
                                        </p:attrNameLst>
                                      </p:cBhvr>
                                      <p:tavLst>
                                        <p:tav tm="0">
                                          <p:val>
                                            <p:fltVal val="0"/>
                                          </p:val>
                                        </p:tav>
                                        <p:tav tm="100000">
                                          <p:val>
                                            <p:strVal val="#ppt_h"/>
                                          </p:val>
                                        </p:tav>
                                      </p:tavLst>
                                    </p:anim>
                                    <p:animEffect transition="in" filter="fade">
                                      <p:cBhvr>
                                        <p:cTn id="209" dur="500"/>
                                        <p:tgtEl>
                                          <p:spTgt spid="227"/>
                                        </p:tgtEl>
                                      </p:cBhvr>
                                    </p:animEffect>
                                  </p:childTnLst>
                                  <p:subTnLst>
                                    <p:audio>
                                      <p:cMediaNode>
                                        <p:cTn display="0" masterRel="sameClick">
                                          <p:stCondLst>
                                            <p:cond evt="begin" delay="0">
                                              <p:tn val="205"/>
                                            </p:cond>
                                          </p:stCondLst>
                                          <p:endCondLst>
                                            <p:cond evt="onStopAudio" delay="0">
                                              <p:tgtEl>
                                                <p:sldTgt/>
                                              </p:tgtEl>
                                            </p:cond>
                                          </p:endCondLst>
                                        </p:cTn>
                                        <p:tgtEl>
                                          <p:sndTgt r:embed="rId3" name="Bling.wav"/>
                                        </p:tgtEl>
                                      </p:cMediaNode>
                                    </p:audio>
                                  </p:subTnLst>
                                </p:cTn>
                              </p:par>
                              <p:par>
                                <p:cTn id="210" presetID="26" presetClass="emph" presetSubtype="0" fill="hold" grpId="1" nodeType="withEffect">
                                  <p:stCondLst>
                                    <p:cond delay="500"/>
                                  </p:stCondLst>
                                  <p:childTnLst>
                                    <p:animEffect transition="out" filter="fade">
                                      <p:cBhvr>
                                        <p:cTn id="211" dur="500" tmFilter="0, 0; .2, .5; .8, .5; 1, 0"/>
                                        <p:tgtEl>
                                          <p:spTgt spid="227"/>
                                        </p:tgtEl>
                                      </p:cBhvr>
                                    </p:animEffect>
                                    <p:animScale>
                                      <p:cBhvr>
                                        <p:cTn id="212" dur="250" autoRev="1" fill="hold"/>
                                        <p:tgtEl>
                                          <p:spTgt spid="227"/>
                                        </p:tgtEl>
                                      </p:cBhvr>
                                      <p:by x="105000" y="105000"/>
                                    </p:animScale>
                                  </p:childTnLst>
                                </p:cTn>
                              </p:par>
                              <p:par>
                                <p:cTn id="213" presetID="53" presetClass="entr" presetSubtype="16" fill="hold" grpId="0" nodeType="withEffect">
                                  <p:stCondLst>
                                    <p:cond delay="0"/>
                                  </p:stCondLst>
                                  <p:childTnLst>
                                    <p:set>
                                      <p:cBhvr>
                                        <p:cTn id="214" dur="1" fill="hold">
                                          <p:stCondLst>
                                            <p:cond delay="0"/>
                                          </p:stCondLst>
                                        </p:cTn>
                                        <p:tgtEl>
                                          <p:spTgt spid="219"/>
                                        </p:tgtEl>
                                        <p:attrNameLst>
                                          <p:attrName>style.visibility</p:attrName>
                                        </p:attrNameLst>
                                      </p:cBhvr>
                                      <p:to>
                                        <p:strVal val="visible"/>
                                      </p:to>
                                    </p:set>
                                    <p:anim calcmode="lin" valueType="num">
                                      <p:cBhvr>
                                        <p:cTn id="215" dur="500" fill="hold"/>
                                        <p:tgtEl>
                                          <p:spTgt spid="219"/>
                                        </p:tgtEl>
                                        <p:attrNameLst>
                                          <p:attrName>ppt_w</p:attrName>
                                        </p:attrNameLst>
                                      </p:cBhvr>
                                      <p:tavLst>
                                        <p:tav tm="0">
                                          <p:val>
                                            <p:fltVal val="0"/>
                                          </p:val>
                                        </p:tav>
                                        <p:tav tm="100000">
                                          <p:val>
                                            <p:strVal val="#ppt_w"/>
                                          </p:val>
                                        </p:tav>
                                      </p:tavLst>
                                    </p:anim>
                                    <p:anim calcmode="lin" valueType="num">
                                      <p:cBhvr>
                                        <p:cTn id="216" dur="500" fill="hold"/>
                                        <p:tgtEl>
                                          <p:spTgt spid="219"/>
                                        </p:tgtEl>
                                        <p:attrNameLst>
                                          <p:attrName>ppt_h</p:attrName>
                                        </p:attrNameLst>
                                      </p:cBhvr>
                                      <p:tavLst>
                                        <p:tav tm="0">
                                          <p:val>
                                            <p:fltVal val="0"/>
                                          </p:val>
                                        </p:tav>
                                        <p:tav tm="100000">
                                          <p:val>
                                            <p:strVal val="#ppt_h"/>
                                          </p:val>
                                        </p:tav>
                                      </p:tavLst>
                                    </p:anim>
                                    <p:animEffect transition="in" filter="fade">
                                      <p:cBhvr>
                                        <p:cTn id="217" dur="500"/>
                                        <p:tgtEl>
                                          <p:spTgt spid="219"/>
                                        </p:tgtEl>
                                      </p:cBhvr>
                                    </p:animEffect>
                                  </p:childTnLst>
                                  <p:subTnLst>
                                    <p:audio>
                                      <p:cMediaNode>
                                        <p:cTn display="0" masterRel="sameClick">
                                          <p:stCondLst>
                                            <p:cond evt="begin" delay="0">
                                              <p:tn val="213"/>
                                            </p:cond>
                                          </p:stCondLst>
                                          <p:endCondLst>
                                            <p:cond evt="onStopAudio" delay="0">
                                              <p:tgtEl>
                                                <p:sldTgt/>
                                              </p:tgtEl>
                                            </p:cond>
                                          </p:endCondLst>
                                        </p:cTn>
                                        <p:tgtEl>
                                          <p:sndTgt r:embed="rId3" name="Bling.wav"/>
                                        </p:tgtEl>
                                      </p:cMediaNode>
                                    </p:audio>
                                  </p:subTnLst>
                                </p:cTn>
                              </p:par>
                              <p:par>
                                <p:cTn id="218" presetID="26" presetClass="emph" presetSubtype="0" fill="hold" grpId="1" nodeType="withEffect">
                                  <p:stCondLst>
                                    <p:cond delay="500"/>
                                  </p:stCondLst>
                                  <p:childTnLst>
                                    <p:animEffect transition="out" filter="fade">
                                      <p:cBhvr>
                                        <p:cTn id="219" dur="500" tmFilter="0, 0; .2, .5; .8, .5; 1, 0"/>
                                        <p:tgtEl>
                                          <p:spTgt spid="219"/>
                                        </p:tgtEl>
                                      </p:cBhvr>
                                    </p:animEffect>
                                    <p:animScale>
                                      <p:cBhvr>
                                        <p:cTn id="220" dur="250" autoRev="1" fill="hold"/>
                                        <p:tgtEl>
                                          <p:spTgt spid="219"/>
                                        </p:tgtEl>
                                      </p:cBhvr>
                                      <p:by x="105000" y="105000"/>
                                    </p:animScale>
                                  </p:childTnLst>
                                </p:cTn>
                              </p:par>
                              <p:par>
                                <p:cTn id="221" presetID="53" presetClass="entr" presetSubtype="16" fill="hold" grpId="0" nodeType="withEffect">
                                  <p:stCondLst>
                                    <p:cond delay="0"/>
                                  </p:stCondLst>
                                  <p:childTnLst>
                                    <p:set>
                                      <p:cBhvr>
                                        <p:cTn id="222" dur="1" fill="hold">
                                          <p:stCondLst>
                                            <p:cond delay="0"/>
                                          </p:stCondLst>
                                        </p:cTn>
                                        <p:tgtEl>
                                          <p:spTgt spid="229"/>
                                        </p:tgtEl>
                                        <p:attrNameLst>
                                          <p:attrName>style.visibility</p:attrName>
                                        </p:attrNameLst>
                                      </p:cBhvr>
                                      <p:to>
                                        <p:strVal val="visible"/>
                                      </p:to>
                                    </p:set>
                                    <p:anim calcmode="lin" valueType="num">
                                      <p:cBhvr>
                                        <p:cTn id="223" dur="500" fill="hold"/>
                                        <p:tgtEl>
                                          <p:spTgt spid="229"/>
                                        </p:tgtEl>
                                        <p:attrNameLst>
                                          <p:attrName>ppt_w</p:attrName>
                                        </p:attrNameLst>
                                      </p:cBhvr>
                                      <p:tavLst>
                                        <p:tav tm="0">
                                          <p:val>
                                            <p:fltVal val="0"/>
                                          </p:val>
                                        </p:tav>
                                        <p:tav tm="100000">
                                          <p:val>
                                            <p:strVal val="#ppt_w"/>
                                          </p:val>
                                        </p:tav>
                                      </p:tavLst>
                                    </p:anim>
                                    <p:anim calcmode="lin" valueType="num">
                                      <p:cBhvr>
                                        <p:cTn id="224" dur="500" fill="hold"/>
                                        <p:tgtEl>
                                          <p:spTgt spid="229"/>
                                        </p:tgtEl>
                                        <p:attrNameLst>
                                          <p:attrName>ppt_h</p:attrName>
                                        </p:attrNameLst>
                                      </p:cBhvr>
                                      <p:tavLst>
                                        <p:tav tm="0">
                                          <p:val>
                                            <p:fltVal val="0"/>
                                          </p:val>
                                        </p:tav>
                                        <p:tav tm="100000">
                                          <p:val>
                                            <p:strVal val="#ppt_h"/>
                                          </p:val>
                                        </p:tav>
                                      </p:tavLst>
                                    </p:anim>
                                    <p:animEffect transition="in" filter="fade">
                                      <p:cBhvr>
                                        <p:cTn id="225" dur="500"/>
                                        <p:tgtEl>
                                          <p:spTgt spid="229"/>
                                        </p:tgtEl>
                                      </p:cBhvr>
                                    </p:animEffect>
                                  </p:childTnLst>
                                  <p:subTnLst>
                                    <p:audio>
                                      <p:cMediaNode>
                                        <p:cTn display="0" masterRel="sameClick">
                                          <p:stCondLst>
                                            <p:cond evt="begin" delay="0">
                                              <p:tn val="221"/>
                                            </p:cond>
                                          </p:stCondLst>
                                          <p:endCondLst>
                                            <p:cond evt="onStopAudio" delay="0">
                                              <p:tgtEl>
                                                <p:sldTgt/>
                                              </p:tgtEl>
                                            </p:cond>
                                          </p:endCondLst>
                                        </p:cTn>
                                        <p:tgtEl>
                                          <p:sndTgt r:embed="rId3" name="Bling.wav"/>
                                        </p:tgtEl>
                                      </p:cMediaNode>
                                    </p:audio>
                                  </p:subTnLst>
                                </p:cTn>
                              </p:par>
                              <p:par>
                                <p:cTn id="226" presetID="26" presetClass="emph" presetSubtype="0" fill="hold" grpId="1" nodeType="withEffect">
                                  <p:stCondLst>
                                    <p:cond delay="500"/>
                                  </p:stCondLst>
                                  <p:childTnLst>
                                    <p:animEffect transition="out" filter="fade">
                                      <p:cBhvr>
                                        <p:cTn id="227" dur="500" tmFilter="0, 0; .2, .5; .8, .5; 1, 0"/>
                                        <p:tgtEl>
                                          <p:spTgt spid="229"/>
                                        </p:tgtEl>
                                      </p:cBhvr>
                                    </p:animEffect>
                                    <p:animScale>
                                      <p:cBhvr>
                                        <p:cTn id="228" dur="250" autoRev="1" fill="hold"/>
                                        <p:tgtEl>
                                          <p:spTgt spid="229"/>
                                        </p:tgtEl>
                                      </p:cBhvr>
                                      <p:by x="105000" y="105000"/>
                                    </p:animScale>
                                  </p:childTnLst>
                                </p:cTn>
                              </p:par>
                              <p:par>
                                <p:cTn id="229" presetID="53" presetClass="entr" presetSubtype="16" fill="hold" grpId="0" nodeType="withEffect">
                                  <p:stCondLst>
                                    <p:cond delay="0"/>
                                  </p:stCondLst>
                                  <p:childTnLst>
                                    <p:set>
                                      <p:cBhvr>
                                        <p:cTn id="230" dur="1" fill="hold">
                                          <p:stCondLst>
                                            <p:cond delay="0"/>
                                          </p:stCondLst>
                                        </p:cTn>
                                        <p:tgtEl>
                                          <p:spTgt spid="231"/>
                                        </p:tgtEl>
                                        <p:attrNameLst>
                                          <p:attrName>style.visibility</p:attrName>
                                        </p:attrNameLst>
                                      </p:cBhvr>
                                      <p:to>
                                        <p:strVal val="visible"/>
                                      </p:to>
                                    </p:set>
                                    <p:anim calcmode="lin" valueType="num">
                                      <p:cBhvr>
                                        <p:cTn id="231" dur="500" fill="hold"/>
                                        <p:tgtEl>
                                          <p:spTgt spid="231"/>
                                        </p:tgtEl>
                                        <p:attrNameLst>
                                          <p:attrName>ppt_w</p:attrName>
                                        </p:attrNameLst>
                                      </p:cBhvr>
                                      <p:tavLst>
                                        <p:tav tm="0">
                                          <p:val>
                                            <p:fltVal val="0"/>
                                          </p:val>
                                        </p:tav>
                                        <p:tav tm="100000">
                                          <p:val>
                                            <p:strVal val="#ppt_w"/>
                                          </p:val>
                                        </p:tav>
                                      </p:tavLst>
                                    </p:anim>
                                    <p:anim calcmode="lin" valueType="num">
                                      <p:cBhvr>
                                        <p:cTn id="232" dur="500" fill="hold"/>
                                        <p:tgtEl>
                                          <p:spTgt spid="231"/>
                                        </p:tgtEl>
                                        <p:attrNameLst>
                                          <p:attrName>ppt_h</p:attrName>
                                        </p:attrNameLst>
                                      </p:cBhvr>
                                      <p:tavLst>
                                        <p:tav tm="0">
                                          <p:val>
                                            <p:fltVal val="0"/>
                                          </p:val>
                                        </p:tav>
                                        <p:tav tm="100000">
                                          <p:val>
                                            <p:strVal val="#ppt_h"/>
                                          </p:val>
                                        </p:tav>
                                      </p:tavLst>
                                    </p:anim>
                                    <p:animEffect transition="in" filter="fade">
                                      <p:cBhvr>
                                        <p:cTn id="233" dur="500"/>
                                        <p:tgtEl>
                                          <p:spTgt spid="231"/>
                                        </p:tgtEl>
                                      </p:cBhvr>
                                    </p:animEffect>
                                  </p:childTnLst>
                                  <p:subTnLst>
                                    <p:audio>
                                      <p:cMediaNode>
                                        <p:cTn display="0" masterRel="sameClick">
                                          <p:stCondLst>
                                            <p:cond evt="begin" delay="0">
                                              <p:tn val="229"/>
                                            </p:cond>
                                          </p:stCondLst>
                                          <p:endCondLst>
                                            <p:cond evt="onStopAudio" delay="0">
                                              <p:tgtEl>
                                                <p:sldTgt/>
                                              </p:tgtEl>
                                            </p:cond>
                                          </p:endCondLst>
                                        </p:cTn>
                                        <p:tgtEl>
                                          <p:sndTgt r:embed="rId3" name="Bling.wav"/>
                                        </p:tgtEl>
                                      </p:cMediaNode>
                                    </p:audio>
                                  </p:subTnLst>
                                </p:cTn>
                              </p:par>
                              <p:par>
                                <p:cTn id="234" presetID="26" presetClass="emph" presetSubtype="0" fill="hold" grpId="1" nodeType="withEffect">
                                  <p:stCondLst>
                                    <p:cond delay="500"/>
                                  </p:stCondLst>
                                  <p:childTnLst>
                                    <p:animEffect transition="out" filter="fade">
                                      <p:cBhvr>
                                        <p:cTn id="235" dur="500" tmFilter="0, 0; .2, .5; .8, .5; 1, 0"/>
                                        <p:tgtEl>
                                          <p:spTgt spid="231"/>
                                        </p:tgtEl>
                                      </p:cBhvr>
                                    </p:animEffect>
                                    <p:animScale>
                                      <p:cBhvr>
                                        <p:cTn id="236" dur="250" autoRev="1" fill="hold"/>
                                        <p:tgtEl>
                                          <p:spTgt spid="231"/>
                                        </p:tgtEl>
                                      </p:cBhvr>
                                      <p:by x="105000" y="105000"/>
                                    </p:animScale>
                                  </p:childTnLst>
                                </p:cTn>
                              </p:par>
                              <p:par>
                                <p:cTn id="237" presetID="53" presetClass="entr" presetSubtype="16" fill="hold" grpId="0" nodeType="withEffect">
                                  <p:stCondLst>
                                    <p:cond delay="0"/>
                                  </p:stCondLst>
                                  <p:childTnLst>
                                    <p:set>
                                      <p:cBhvr>
                                        <p:cTn id="238" dur="1" fill="hold">
                                          <p:stCondLst>
                                            <p:cond delay="0"/>
                                          </p:stCondLst>
                                        </p:cTn>
                                        <p:tgtEl>
                                          <p:spTgt spid="235"/>
                                        </p:tgtEl>
                                        <p:attrNameLst>
                                          <p:attrName>style.visibility</p:attrName>
                                        </p:attrNameLst>
                                      </p:cBhvr>
                                      <p:to>
                                        <p:strVal val="visible"/>
                                      </p:to>
                                    </p:set>
                                    <p:anim calcmode="lin" valueType="num">
                                      <p:cBhvr>
                                        <p:cTn id="239" dur="500" fill="hold"/>
                                        <p:tgtEl>
                                          <p:spTgt spid="235"/>
                                        </p:tgtEl>
                                        <p:attrNameLst>
                                          <p:attrName>ppt_w</p:attrName>
                                        </p:attrNameLst>
                                      </p:cBhvr>
                                      <p:tavLst>
                                        <p:tav tm="0">
                                          <p:val>
                                            <p:fltVal val="0"/>
                                          </p:val>
                                        </p:tav>
                                        <p:tav tm="100000">
                                          <p:val>
                                            <p:strVal val="#ppt_w"/>
                                          </p:val>
                                        </p:tav>
                                      </p:tavLst>
                                    </p:anim>
                                    <p:anim calcmode="lin" valueType="num">
                                      <p:cBhvr>
                                        <p:cTn id="240" dur="500" fill="hold"/>
                                        <p:tgtEl>
                                          <p:spTgt spid="235"/>
                                        </p:tgtEl>
                                        <p:attrNameLst>
                                          <p:attrName>ppt_h</p:attrName>
                                        </p:attrNameLst>
                                      </p:cBhvr>
                                      <p:tavLst>
                                        <p:tav tm="0">
                                          <p:val>
                                            <p:fltVal val="0"/>
                                          </p:val>
                                        </p:tav>
                                        <p:tav tm="100000">
                                          <p:val>
                                            <p:strVal val="#ppt_h"/>
                                          </p:val>
                                        </p:tav>
                                      </p:tavLst>
                                    </p:anim>
                                    <p:animEffect transition="in" filter="fade">
                                      <p:cBhvr>
                                        <p:cTn id="241" dur="500"/>
                                        <p:tgtEl>
                                          <p:spTgt spid="235"/>
                                        </p:tgtEl>
                                      </p:cBhvr>
                                    </p:animEffect>
                                  </p:childTnLst>
                                  <p:subTnLst>
                                    <p:audio>
                                      <p:cMediaNode>
                                        <p:cTn display="0" masterRel="sameClick">
                                          <p:stCondLst>
                                            <p:cond evt="begin" delay="0">
                                              <p:tn val="237"/>
                                            </p:cond>
                                          </p:stCondLst>
                                          <p:endCondLst>
                                            <p:cond evt="onStopAudio" delay="0">
                                              <p:tgtEl>
                                                <p:sldTgt/>
                                              </p:tgtEl>
                                            </p:cond>
                                          </p:endCondLst>
                                        </p:cTn>
                                        <p:tgtEl>
                                          <p:sndTgt r:embed="rId3" name="Bling.wav"/>
                                        </p:tgtEl>
                                      </p:cMediaNode>
                                    </p:audio>
                                  </p:subTnLst>
                                </p:cTn>
                              </p:par>
                              <p:par>
                                <p:cTn id="242" presetID="26" presetClass="emph" presetSubtype="0" fill="hold" grpId="1" nodeType="withEffect">
                                  <p:stCondLst>
                                    <p:cond delay="500"/>
                                  </p:stCondLst>
                                  <p:childTnLst>
                                    <p:animEffect transition="out" filter="fade">
                                      <p:cBhvr>
                                        <p:cTn id="243" dur="500" tmFilter="0, 0; .2, .5; .8, .5; 1, 0"/>
                                        <p:tgtEl>
                                          <p:spTgt spid="235"/>
                                        </p:tgtEl>
                                      </p:cBhvr>
                                    </p:animEffect>
                                    <p:animScale>
                                      <p:cBhvr>
                                        <p:cTn id="244" dur="250" autoRev="1" fill="hold"/>
                                        <p:tgtEl>
                                          <p:spTgt spid="2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5" restart="whenNotActive" fill="hold" evtFilter="cancelBubble" nodeType="interactiveSeq">
                <p:stCondLst>
                  <p:cond evt="onClick" delay="0">
                    <p:tgtEl>
                      <p:spTgt spid="32"/>
                    </p:tgtEl>
                  </p:cond>
                </p:stCondLst>
                <p:endSync evt="end" delay="0">
                  <p:rtn val="all"/>
                </p:endSync>
                <p:childTnLst>
                  <p:par>
                    <p:cTn id="246" fill="hold">
                      <p:stCondLst>
                        <p:cond delay="0"/>
                      </p:stCondLst>
                      <p:childTnLst>
                        <p:par>
                          <p:cTn id="247" fill="hold">
                            <p:stCondLst>
                              <p:cond delay="0"/>
                            </p:stCondLst>
                            <p:childTnLst>
                              <p:par>
                                <p:cTn id="248" presetID="53" presetClass="entr" presetSubtype="16" fill="hold" grpId="0" nodeType="withEffect">
                                  <p:stCondLst>
                                    <p:cond delay="0"/>
                                  </p:stCondLst>
                                  <p:childTnLst>
                                    <p:set>
                                      <p:cBhvr>
                                        <p:cTn id="249" dur="1" fill="hold">
                                          <p:stCondLst>
                                            <p:cond delay="0"/>
                                          </p:stCondLst>
                                        </p:cTn>
                                        <p:tgtEl>
                                          <p:spTgt spid="70"/>
                                        </p:tgtEl>
                                        <p:attrNameLst>
                                          <p:attrName>style.visibility</p:attrName>
                                        </p:attrNameLst>
                                      </p:cBhvr>
                                      <p:to>
                                        <p:strVal val="visible"/>
                                      </p:to>
                                    </p:set>
                                    <p:anim calcmode="lin" valueType="num">
                                      <p:cBhvr>
                                        <p:cTn id="250" dur="500" fill="hold"/>
                                        <p:tgtEl>
                                          <p:spTgt spid="70"/>
                                        </p:tgtEl>
                                        <p:attrNameLst>
                                          <p:attrName>ppt_w</p:attrName>
                                        </p:attrNameLst>
                                      </p:cBhvr>
                                      <p:tavLst>
                                        <p:tav tm="0">
                                          <p:val>
                                            <p:fltVal val="0"/>
                                          </p:val>
                                        </p:tav>
                                        <p:tav tm="100000">
                                          <p:val>
                                            <p:strVal val="#ppt_w"/>
                                          </p:val>
                                        </p:tav>
                                      </p:tavLst>
                                    </p:anim>
                                    <p:anim calcmode="lin" valueType="num">
                                      <p:cBhvr>
                                        <p:cTn id="251" dur="500" fill="hold"/>
                                        <p:tgtEl>
                                          <p:spTgt spid="70"/>
                                        </p:tgtEl>
                                        <p:attrNameLst>
                                          <p:attrName>ppt_h</p:attrName>
                                        </p:attrNameLst>
                                      </p:cBhvr>
                                      <p:tavLst>
                                        <p:tav tm="0">
                                          <p:val>
                                            <p:fltVal val="0"/>
                                          </p:val>
                                        </p:tav>
                                        <p:tav tm="100000">
                                          <p:val>
                                            <p:strVal val="#ppt_h"/>
                                          </p:val>
                                        </p:tav>
                                      </p:tavLst>
                                    </p:anim>
                                    <p:animEffect transition="in" filter="fade">
                                      <p:cBhvr>
                                        <p:cTn id="252" dur="500"/>
                                        <p:tgtEl>
                                          <p:spTgt spid="70"/>
                                        </p:tgtEl>
                                      </p:cBhvr>
                                    </p:animEffect>
                                  </p:childTnLst>
                                  <p:subTnLst>
                                    <p:audio>
                                      <p:cMediaNode>
                                        <p:cTn display="0" masterRel="sameClick">
                                          <p:stCondLst>
                                            <p:cond evt="begin" delay="0">
                                              <p:tn val="248"/>
                                            </p:cond>
                                          </p:stCondLst>
                                          <p:endCondLst>
                                            <p:cond evt="onStopAudio" delay="0">
                                              <p:tgtEl>
                                                <p:sldTgt/>
                                              </p:tgtEl>
                                            </p:cond>
                                          </p:endCondLst>
                                        </p:cTn>
                                        <p:tgtEl>
                                          <p:sndTgt r:embed="rId3" name="Bling.wav"/>
                                        </p:tgtEl>
                                      </p:cMediaNode>
                                    </p:audio>
                                  </p:subTnLst>
                                </p:cTn>
                              </p:par>
                              <p:par>
                                <p:cTn id="253" presetID="26" presetClass="emph" presetSubtype="0" fill="hold" grpId="1" nodeType="withEffect">
                                  <p:stCondLst>
                                    <p:cond delay="500"/>
                                  </p:stCondLst>
                                  <p:childTnLst>
                                    <p:animEffect transition="out" filter="fade">
                                      <p:cBhvr>
                                        <p:cTn id="254" dur="500" tmFilter="0, 0; .2, .5; .8, .5; 1, 0"/>
                                        <p:tgtEl>
                                          <p:spTgt spid="70"/>
                                        </p:tgtEl>
                                      </p:cBhvr>
                                    </p:animEffect>
                                    <p:animScale>
                                      <p:cBhvr>
                                        <p:cTn id="255" dur="250" autoRev="1" fill="hold"/>
                                        <p:tgtEl>
                                          <p:spTgt spid="70"/>
                                        </p:tgtEl>
                                      </p:cBhvr>
                                      <p:by x="105000" y="105000"/>
                                    </p:animScale>
                                  </p:childTnLst>
                                </p:cTn>
                              </p:par>
                              <p:par>
                                <p:cTn id="256" presetID="53" presetClass="entr" presetSubtype="16" fill="hold" grpId="0" nodeType="withEffect">
                                  <p:stCondLst>
                                    <p:cond delay="0"/>
                                  </p:stCondLst>
                                  <p:childTnLst>
                                    <p:set>
                                      <p:cBhvr>
                                        <p:cTn id="257" dur="1" fill="hold">
                                          <p:stCondLst>
                                            <p:cond delay="0"/>
                                          </p:stCondLst>
                                        </p:cTn>
                                        <p:tgtEl>
                                          <p:spTgt spid="69"/>
                                        </p:tgtEl>
                                        <p:attrNameLst>
                                          <p:attrName>style.visibility</p:attrName>
                                        </p:attrNameLst>
                                      </p:cBhvr>
                                      <p:to>
                                        <p:strVal val="visible"/>
                                      </p:to>
                                    </p:set>
                                    <p:anim calcmode="lin" valueType="num">
                                      <p:cBhvr>
                                        <p:cTn id="258" dur="500" fill="hold"/>
                                        <p:tgtEl>
                                          <p:spTgt spid="69"/>
                                        </p:tgtEl>
                                        <p:attrNameLst>
                                          <p:attrName>ppt_w</p:attrName>
                                        </p:attrNameLst>
                                      </p:cBhvr>
                                      <p:tavLst>
                                        <p:tav tm="0">
                                          <p:val>
                                            <p:fltVal val="0"/>
                                          </p:val>
                                        </p:tav>
                                        <p:tav tm="100000">
                                          <p:val>
                                            <p:strVal val="#ppt_w"/>
                                          </p:val>
                                        </p:tav>
                                      </p:tavLst>
                                    </p:anim>
                                    <p:anim calcmode="lin" valueType="num">
                                      <p:cBhvr>
                                        <p:cTn id="259" dur="500" fill="hold"/>
                                        <p:tgtEl>
                                          <p:spTgt spid="69"/>
                                        </p:tgtEl>
                                        <p:attrNameLst>
                                          <p:attrName>ppt_h</p:attrName>
                                        </p:attrNameLst>
                                      </p:cBhvr>
                                      <p:tavLst>
                                        <p:tav tm="0">
                                          <p:val>
                                            <p:fltVal val="0"/>
                                          </p:val>
                                        </p:tav>
                                        <p:tav tm="100000">
                                          <p:val>
                                            <p:strVal val="#ppt_h"/>
                                          </p:val>
                                        </p:tav>
                                      </p:tavLst>
                                    </p:anim>
                                    <p:animEffect transition="in" filter="fade">
                                      <p:cBhvr>
                                        <p:cTn id="260" dur="500"/>
                                        <p:tgtEl>
                                          <p:spTgt spid="69"/>
                                        </p:tgtEl>
                                      </p:cBhvr>
                                    </p:animEffect>
                                  </p:childTnLst>
                                  <p:subTnLst>
                                    <p:audio>
                                      <p:cMediaNode>
                                        <p:cTn display="0" masterRel="sameClick">
                                          <p:stCondLst>
                                            <p:cond evt="begin" delay="0">
                                              <p:tn val="256"/>
                                            </p:cond>
                                          </p:stCondLst>
                                          <p:endCondLst>
                                            <p:cond evt="onStopAudio" delay="0">
                                              <p:tgtEl>
                                                <p:sldTgt/>
                                              </p:tgtEl>
                                            </p:cond>
                                          </p:endCondLst>
                                        </p:cTn>
                                        <p:tgtEl>
                                          <p:sndTgt r:embed="rId3" name="Bling.wav"/>
                                        </p:tgtEl>
                                      </p:cMediaNode>
                                    </p:audio>
                                  </p:subTnLst>
                                </p:cTn>
                              </p:par>
                              <p:par>
                                <p:cTn id="261" presetID="26" presetClass="emph" presetSubtype="0" fill="hold" grpId="1" nodeType="withEffect">
                                  <p:stCondLst>
                                    <p:cond delay="500"/>
                                  </p:stCondLst>
                                  <p:childTnLst>
                                    <p:animEffect transition="out" filter="fade">
                                      <p:cBhvr>
                                        <p:cTn id="262" dur="500" tmFilter="0, 0; .2, .5; .8, .5; 1, 0"/>
                                        <p:tgtEl>
                                          <p:spTgt spid="69"/>
                                        </p:tgtEl>
                                      </p:cBhvr>
                                    </p:animEffect>
                                    <p:animScale>
                                      <p:cBhvr>
                                        <p:cTn id="263" dur="250" autoRev="1" fill="hold"/>
                                        <p:tgtEl>
                                          <p:spTgt spid="69"/>
                                        </p:tgtEl>
                                      </p:cBhvr>
                                      <p:by x="105000" y="105000"/>
                                    </p:animScale>
                                  </p:childTnLst>
                                </p:cTn>
                              </p:par>
                            </p:childTnLst>
                          </p:cTn>
                        </p:par>
                      </p:childTnLst>
                    </p:cTn>
                  </p:par>
                </p:childTnLst>
              </p:cTn>
              <p:nextCondLst>
                <p:cond evt="onClick" delay="0">
                  <p:tgtEl>
                    <p:spTgt spid="32"/>
                  </p:tgtEl>
                </p:cond>
              </p:nextCondLst>
            </p:seq>
            <p:seq concurrent="1" nextAc="seek">
              <p:cTn id="264" restart="whenNotActive" fill="hold" evtFilter="cancelBubble" nodeType="interactiveSeq">
                <p:stCondLst>
                  <p:cond evt="onClick" delay="0">
                    <p:tgtEl>
                      <p:spTgt spid="23"/>
                    </p:tgtEl>
                  </p:cond>
                </p:stCondLst>
                <p:endSync evt="end" delay="0">
                  <p:rtn val="all"/>
                </p:endSync>
                <p:childTnLst>
                  <p:par>
                    <p:cTn id="265" fill="hold">
                      <p:stCondLst>
                        <p:cond delay="0"/>
                      </p:stCondLst>
                      <p:childTnLst>
                        <p:par>
                          <p:cTn id="266" fill="hold">
                            <p:stCondLst>
                              <p:cond delay="0"/>
                            </p:stCondLst>
                            <p:childTnLst>
                              <p:par>
                                <p:cTn id="267" presetID="53" presetClass="entr" presetSubtype="16" fill="hold" grpId="0" nodeType="withEffect">
                                  <p:stCondLst>
                                    <p:cond delay="0"/>
                                  </p:stCondLst>
                                  <p:childTnLst>
                                    <p:set>
                                      <p:cBhvr>
                                        <p:cTn id="268" dur="1" fill="hold">
                                          <p:stCondLst>
                                            <p:cond delay="0"/>
                                          </p:stCondLst>
                                        </p:cTn>
                                        <p:tgtEl>
                                          <p:spTgt spid="65"/>
                                        </p:tgtEl>
                                        <p:attrNameLst>
                                          <p:attrName>style.visibility</p:attrName>
                                        </p:attrNameLst>
                                      </p:cBhvr>
                                      <p:to>
                                        <p:strVal val="visible"/>
                                      </p:to>
                                    </p:set>
                                    <p:anim calcmode="lin" valueType="num">
                                      <p:cBhvr>
                                        <p:cTn id="269" dur="500" fill="hold"/>
                                        <p:tgtEl>
                                          <p:spTgt spid="65"/>
                                        </p:tgtEl>
                                        <p:attrNameLst>
                                          <p:attrName>ppt_w</p:attrName>
                                        </p:attrNameLst>
                                      </p:cBhvr>
                                      <p:tavLst>
                                        <p:tav tm="0">
                                          <p:val>
                                            <p:fltVal val="0"/>
                                          </p:val>
                                        </p:tav>
                                        <p:tav tm="100000">
                                          <p:val>
                                            <p:strVal val="#ppt_w"/>
                                          </p:val>
                                        </p:tav>
                                      </p:tavLst>
                                    </p:anim>
                                    <p:anim calcmode="lin" valueType="num">
                                      <p:cBhvr>
                                        <p:cTn id="270" dur="500" fill="hold"/>
                                        <p:tgtEl>
                                          <p:spTgt spid="65"/>
                                        </p:tgtEl>
                                        <p:attrNameLst>
                                          <p:attrName>ppt_h</p:attrName>
                                        </p:attrNameLst>
                                      </p:cBhvr>
                                      <p:tavLst>
                                        <p:tav tm="0">
                                          <p:val>
                                            <p:fltVal val="0"/>
                                          </p:val>
                                        </p:tav>
                                        <p:tav tm="100000">
                                          <p:val>
                                            <p:strVal val="#ppt_h"/>
                                          </p:val>
                                        </p:tav>
                                      </p:tavLst>
                                    </p:anim>
                                    <p:animEffect transition="in" filter="fade">
                                      <p:cBhvr>
                                        <p:cTn id="271" dur="500"/>
                                        <p:tgtEl>
                                          <p:spTgt spid="65"/>
                                        </p:tgtEl>
                                      </p:cBhvr>
                                    </p:animEffect>
                                  </p:childTnLst>
                                  <p:subTnLst>
                                    <p:audio>
                                      <p:cMediaNode>
                                        <p:cTn display="0" masterRel="sameClick">
                                          <p:stCondLst>
                                            <p:cond evt="begin" delay="0">
                                              <p:tn val="267"/>
                                            </p:cond>
                                          </p:stCondLst>
                                          <p:endCondLst>
                                            <p:cond evt="onStopAudio" delay="0">
                                              <p:tgtEl>
                                                <p:sldTgt/>
                                              </p:tgtEl>
                                            </p:cond>
                                          </p:endCondLst>
                                        </p:cTn>
                                        <p:tgtEl>
                                          <p:sndTgt r:embed="rId3" name="Bling.wav"/>
                                        </p:tgtEl>
                                      </p:cMediaNode>
                                    </p:audio>
                                  </p:subTnLst>
                                </p:cTn>
                              </p:par>
                              <p:par>
                                <p:cTn id="272" presetID="26" presetClass="emph" presetSubtype="0" fill="hold" grpId="1" nodeType="withEffect">
                                  <p:stCondLst>
                                    <p:cond delay="500"/>
                                  </p:stCondLst>
                                  <p:childTnLst>
                                    <p:animEffect transition="out" filter="fade">
                                      <p:cBhvr>
                                        <p:cTn id="273" dur="500" tmFilter="0, 0; .2, .5; .8, .5; 1, 0"/>
                                        <p:tgtEl>
                                          <p:spTgt spid="65"/>
                                        </p:tgtEl>
                                      </p:cBhvr>
                                    </p:animEffect>
                                    <p:animScale>
                                      <p:cBhvr>
                                        <p:cTn id="274" dur="250" autoRev="1" fill="hold"/>
                                        <p:tgtEl>
                                          <p:spTgt spid="65"/>
                                        </p:tgtEl>
                                      </p:cBhvr>
                                      <p:by x="105000" y="105000"/>
                                    </p:animScale>
                                  </p:childTnLst>
                                </p:cTn>
                              </p:par>
                              <p:par>
                                <p:cTn id="275" presetID="53" presetClass="entr" presetSubtype="16" fill="hold" grpId="0" nodeType="withEffect">
                                  <p:stCondLst>
                                    <p:cond delay="0"/>
                                  </p:stCondLst>
                                  <p:childTnLst>
                                    <p:set>
                                      <p:cBhvr>
                                        <p:cTn id="276" dur="1" fill="hold">
                                          <p:stCondLst>
                                            <p:cond delay="0"/>
                                          </p:stCondLst>
                                        </p:cTn>
                                        <p:tgtEl>
                                          <p:spTgt spid="66"/>
                                        </p:tgtEl>
                                        <p:attrNameLst>
                                          <p:attrName>style.visibility</p:attrName>
                                        </p:attrNameLst>
                                      </p:cBhvr>
                                      <p:to>
                                        <p:strVal val="visible"/>
                                      </p:to>
                                    </p:set>
                                    <p:anim calcmode="lin" valueType="num">
                                      <p:cBhvr>
                                        <p:cTn id="277" dur="500" fill="hold"/>
                                        <p:tgtEl>
                                          <p:spTgt spid="66"/>
                                        </p:tgtEl>
                                        <p:attrNameLst>
                                          <p:attrName>ppt_w</p:attrName>
                                        </p:attrNameLst>
                                      </p:cBhvr>
                                      <p:tavLst>
                                        <p:tav tm="0">
                                          <p:val>
                                            <p:fltVal val="0"/>
                                          </p:val>
                                        </p:tav>
                                        <p:tav tm="100000">
                                          <p:val>
                                            <p:strVal val="#ppt_w"/>
                                          </p:val>
                                        </p:tav>
                                      </p:tavLst>
                                    </p:anim>
                                    <p:anim calcmode="lin" valueType="num">
                                      <p:cBhvr>
                                        <p:cTn id="278" dur="500" fill="hold"/>
                                        <p:tgtEl>
                                          <p:spTgt spid="66"/>
                                        </p:tgtEl>
                                        <p:attrNameLst>
                                          <p:attrName>ppt_h</p:attrName>
                                        </p:attrNameLst>
                                      </p:cBhvr>
                                      <p:tavLst>
                                        <p:tav tm="0">
                                          <p:val>
                                            <p:fltVal val="0"/>
                                          </p:val>
                                        </p:tav>
                                        <p:tav tm="100000">
                                          <p:val>
                                            <p:strVal val="#ppt_h"/>
                                          </p:val>
                                        </p:tav>
                                      </p:tavLst>
                                    </p:anim>
                                    <p:animEffect transition="in" filter="fade">
                                      <p:cBhvr>
                                        <p:cTn id="279" dur="500"/>
                                        <p:tgtEl>
                                          <p:spTgt spid="66"/>
                                        </p:tgtEl>
                                      </p:cBhvr>
                                    </p:animEffect>
                                  </p:childTnLst>
                                  <p:subTnLst>
                                    <p:audio>
                                      <p:cMediaNode>
                                        <p:cTn display="0" masterRel="sameClick">
                                          <p:stCondLst>
                                            <p:cond evt="begin" delay="0">
                                              <p:tn val="275"/>
                                            </p:cond>
                                          </p:stCondLst>
                                          <p:endCondLst>
                                            <p:cond evt="onStopAudio" delay="0">
                                              <p:tgtEl>
                                                <p:sldTgt/>
                                              </p:tgtEl>
                                            </p:cond>
                                          </p:endCondLst>
                                        </p:cTn>
                                        <p:tgtEl>
                                          <p:sndTgt r:embed="rId3" name="Bling.wav"/>
                                        </p:tgtEl>
                                      </p:cMediaNode>
                                    </p:audio>
                                  </p:subTnLst>
                                </p:cTn>
                              </p:par>
                              <p:par>
                                <p:cTn id="280" presetID="26" presetClass="emph" presetSubtype="0" fill="hold" grpId="1" nodeType="withEffect">
                                  <p:stCondLst>
                                    <p:cond delay="500"/>
                                  </p:stCondLst>
                                  <p:childTnLst>
                                    <p:animEffect transition="out" filter="fade">
                                      <p:cBhvr>
                                        <p:cTn id="281" dur="500" tmFilter="0, 0; .2, .5; .8, .5; 1, 0"/>
                                        <p:tgtEl>
                                          <p:spTgt spid="66"/>
                                        </p:tgtEl>
                                      </p:cBhvr>
                                    </p:animEffect>
                                    <p:animScale>
                                      <p:cBhvr>
                                        <p:cTn id="282" dur="250" autoRev="1" fill="hold"/>
                                        <p:tgtEl>
                                          <p:spTgt spid="66"/>
                                        </p:tgtEl>
                                      </p:cBhvr>
                                      <p:by x="105000" y="105000"/>
                                    </p:animScale>
                                  </p:childTnLst>
                                </p:cTn>
                              </p:par>
                              <p:par>
                                <p:cTn id="283" presetID="53" presetClass="entr" presetSubtype="16" fill="hold" grpId="0" nodeType="withEffect">
                                  <p:stCondLst>
                                    <p:cond delay="0"/>
                                  </p:stCondLst>
                                  <p:childTnLst>
                                    <p:set>
                                      <p:cBhvr>
                                        <p:cTn id="284" dur="1" fill="hold">
                                          <p:stCondLst>
                                            <p:cond delay="0"/>
                                          </p:stCondLst>
                                        </p:cTn>
                                        <p:tgtEl>
                                          <p:spTgt spid="67"/>
                                        </p:tgtEl>
                                        <p:attrNameLst>
                                          <p:attrName>style.visibility</p:attrName>
                                        </p:attrNameLst>
                                      </p:cBhvr>
                                      <p:to>
                                        <p:strVal val="visible"/>
                                      </p:to>
                                    </p:set>
                                    <p:anim calcmode="lin" valueType="num">
                                      <p:cBhvr>
                                        <p:cTn id="285" dur="500" fill="hold"/>
                                        <p:tgtEl>
                                          <p:spTgt spid="67"/>
                                        </p:tgtEl>
                                        <p:attrNameLst>
                                          <p:attrName>ppt_w</p:attrName>
                                        </p:attrNameLst>
                                      </p:cBhvr>
                                      <p:tavLst>
                                        <p:tav tm="0">
                                          <p:val>
                                            <p:fltVal val="0"/>
                                          </p:val>
                                        </p:tav>
                                        <p:tav tm="100000">
                                          <p:val>
                                            <p:strVal val="#ppt_w"/>
                                          </p:val>
                                        </p:tav>
                                      </p:tavLst>
                                    </p:anim>
                                    <p:anim calcmode="lin" valueType="num">
                                      <p:cBhvr>
                                        <p:cTn id="286" dur="500" fill="hold"/>
                                        <p:tgtEl>
                                          <p:spTgt spid="67"/>
                                        </p:tgtEl>
                                        <p:attrNameLst>
                                          <p:attrName>ppt_h</p:attrName>
                                        </p:attrNameLst>
                                      </p:cBhvr>
                                      <p:tavLst>
                                        <p:tav tm="0">
                                          <p:val>
                                            <p:fltVal val="0"/>
                                          </p:val>
                                        </p:tav>
                                        <p:tav tm="100000">
                                          <p:val>
                                            <p:strVal val="#ppt_h"/>
                                          </p:val>
                                        </p:tav>
                                      </p:tavLst>
                                    </p:anim>
                                    <p:animEffect transition="in" filter="fade">
                                      <p:cBhvr>
                                        <p:cTn id="287" dur="500"/>
                                        <p:tgtEl>
                                          <p:spTgt spid="67"/>
                                        </p:tgtEl>
                                      </p:cBhvr>
                                    </p:animEffect>
                                  </p:childTnLst>
                                  <p:subTnLst>
                                    <p:audio>
                                      <p:cMediaNode>
                                        <p:cTn display="0" masterRel="sameClick">
                                          <p:stCondLst>
                                            <p:cond evt="begin" delay="0">
                                              <p:tn val="283"/>
                                            </p:cond>
                                          </p:stCondLst>
                                          <p:endCondLst>
                                            <p:cond evt="onStopAudio" delay="0">
                                              <p:tgtEl>
                                                <p:sldTgt/>
                                              </p:tgtEl>
                                            </p:cond>
                                          </p:endCondLst>
                                        </p:cTn>
                                        <p:tgtEl>
                                          <p:sndTgt r:embed="rId3" name="Bling.wav"/>
                                        </p:tgtEl>
                                      </p:cMediaNode>
                                    </p:audio>
                                  </p:subTnLst>
                                </p:cTn>
                              </p:par>
                              <p:par>
                                <p:cTn id="288" presetID="26" presetClass="emph" presetSubtype="0" fill="hold" grpId="1" nodeType="withEffect">
                                  <p:stCondLst>
                                    <p:cond delay="500"/>
                                  </p:stCondLst>
                                  <p:childTnLst>
                                    <p:animEffect transition="out" filter="fade">
                                      <p:cBhvr>
                                        <p:cTn id="289" dur="500" tmFilter="0, 0; .2, .5; .8, .5; 1, 0"/>
                                        <p:tgtEl>
                                          <p:spTgt spid="67"/>
                                        </p:tgtEl>
                                      </p:cBhvr>
                                    </p:animEffect>
                                    <p:animScale>
                                      <p:cBhvr>
                                        <p:cTn id="290" dur="250" autoRev="1" fill="hold"/>
                                        <p:tgtEl>
                                          <p:spTgt spid="67"/>
                                        </p:tgtEl>
                                      </p:cBhvr>
                                      <p:by x="105000" y="105000"/>
                                    </p:animScale>
                                  </p:childTnLst>
                                </p:cTn>
                              </p:par>
                            </p:childTnLst>
                          </p:cTn>
                        </p:par>
                      </p:childTnLst>
                    </p:cTn>
                  </p:par>
                </p:childTnLst>
              </p:cTn>
              <p:nextCondLst>
                <p:cond evt="onClick" delay="0">
                  <p:tgtEl>
                    <p:spTgt spid="23"/>
                  </p:tgtEl>
                </p:cond>
              </p:nextCondLst>
            </p:seq>
            <p:seq concurrent="1" nextAc="seek">
              <p:cTn id="291" restart="whenNotActive" fill="hold" evtFilter="cancelBubble" nodeType="interactiveSeq">
                <p:stCondLst>
                  <p:cond evt="onClick" delay="0">
                    <p:tgtEl>
                      <p:spTgt spid="25"/>
                    </p:tgtEl>
                  </p:cond>
                </p:stCondLst>
                <p:endSync evt="end" delay="0">
                  <p:rtn val="all"/>
                </p:endSync>
                <p:childTnLst>
                  <p:par>
                    <p:cTn id="292" fill="hold">
                      <p:stCondLst>
                        <p:cond delay="0"/>
                      </p:stCondLst>
                      <p:childTnLst>
                        <p:par>
                          <p:cTn id="293" fill="hold">
                            <p:stCondLst>
                              <p:cond delay="0"/>
                            </p:stCondLst>
                            <p:childTnLst>
                              <p:par>
                                <p:cTn id="294" presetID="53" presetClass="entr" presetSubtype="16" fill="hold" grpId="0" nodeType="withEffect">
                                  <p:stCondLst>
                                    <p:cond delay="0"/>
                                  </p:stCondLst>
                                  <p:childTnLst>
                                    <p:set>
                                      <p:cBhvr>
                                        <p:cTn id="295" dur="1" fill="hold">
                                          <p:stCondLst>
                                            <p:cond delay="0"/>
                                          </p:stCondLst>
                                        </p:cTn>
                                        <p:tgtEl>
                                          <p:spTgt spid="72"/>
                                        </p:tgtEl>
                                        <p:attrNameLst>
                                          <p:attrName>style.visibility</p:attrName>
                                        </p:attrNameLst>
                                      </p:cBhvr>
                                      <p:to>
                                        <p:strVal val="visible"/>
                                      </p:to>
                                    </p:set>
                                    <p:anim calcmode="lin" valueType="num">
                                      <p:cBhvr>
                                        <p:cTn id="296" dur="500" fill="hold"/>
                                        <p:tgtEl>
                                          <p:spTgt spid="72"/>
                                        </p:tgtEl>
                                        <p:attrNameLst>
                                          <p:attrName>ppt_w</p:attrName>
                                        </p:attrNameLst>
                                      </p:cBhvr>
                                      <p:tavLst>
                                        <p:tav tm="0">
                                          <p:val>
                                            <p:fltVal val="0"/>
                                          </p:val>
                                        </p:tav>
                                        <p:tav tm="100000">
                                          <p:val>
                                            <p:strVal val="#ppt_w"/>
                                          </p:val>
                                        </p:tav>
                                      </p:tavLst>
                                    </p:anim>
                                    <p:anim calcmode="lin" valueType="num">
                                      <p:cBhvr>
                                        <p:cTn id="297" dur="500" fill="hold"/>
                                        <p:tgtEl>
                                          <p:spTgt spid="72"/>
                                        </p:tgtEl>
                                        <p:attrNameLst>
                                          <p:attrName>ppt_h</p:attrName>
                                        </p:attrNameLst>
                                      </p:cBhvr>
                                      <p:tavLst>
                                        <p:tav tm="0">
                                          <p:val>
                                            <p:fltVal val="0"/>
                                          </p:val>
                                        </p:tav>
                                        <p:tav tm="100000">
                                          <p:val>
                                            <p:strVal val="#ppt_h"/>
                                          </p:val>
                                        </p:tav>
                                      </p:tavLst>
                                    </p:anim>
                                    <p:animEffect transition="in" filter="fade">
                                      <p:cBhvr>
                                        <p:cTn id="298" dur="500"/>
                                        <p:tgtEl>
                                          <p:spTgt spid="72"/>
                                        </p:tgtEl>
                                      </p:cBhvr>
                                    </p:animEffect>
                                  </p:childTnLst>
                                  <p:subTnLst>
                                    <p:audio>
                                      <p:cMediaNode>
                                        <p:cTn display="0" masterRel="sameClick">
                                          <p:stCondLst>
                                            <p:cond evt="begin" delay="0">
                                              <p:tn val="294"/>
                                            </p:cond>
                                          </p:stCondLst>
                                          <p:endCondLst>
                                            <p:cond evt="onStopAudio" delay="0">
                                              <p:tgtEl>
                                                <p:sldTgt/>
                                              </p:tgtEl>
                                            </p:cond>
                                          </p:endCondLst>
                                        </p:cTn>
                                        <p:tgtEl>
                                          <p:sndTgt r:embed="rId3" name="Bling.wav"/>
                                        </p:tgtEl>
                                      </p:cMediaNode>
                                    </p:audio>
                                  </p:subTnLst>
                                </p:cTn>
                              </p:par>
                              <p:par>
                                <p:cTn id="299" presetID="26" presetClass="emph" presetSubtype="0" fill="hold" grpId="1" nodeType="withEffect">
                                  <p:stCondLst>
                                    <p:cond delay="500"/>
                                  </p:stCondLst>
                                  <p:childTnLst>
                                    <p:animEffect transition="out" filter="fade">
                                      <p:cBhvr>
                                        <p:cTn id="300" dur="500" tmFilter="0, 0; .2, .5; .8, .5; 1, 0"/>
                                        <p:tgtEl>
                                          <p:spTgt spid="72"/>
                                        </p:tgtEl>
                                      </p:cBhvr>
                                    </p:animEffect>
                                    <p:animScale>
                                      <p:cBhvr>
                                        <p:cTn id="301" dur="250" autoRev="1" fill="hold"/>
                                        <p:tgtEl>
                                          <p:spTgt spid="72"/>
                                        </p:tgtEl>
                                      </p:cBhvr>
                                      <p:by x="105000" y="105000"/>
                                    </p:animScale>
                                  </p:childTnLst>
                                </p:cTn>
                              </p:par>
                              <p:par>
                                <p:cTn id="302" presetID="53" presetClass="entr" presetSubtype="16" fill="hold" grpId="0" nodeType="withEffect">
                                  <p:stCondLst>
                                    <p:cond delay="0"/>
                                  </p:stCondLst>
                                  <p:childTnLst>
                                    <p:set>
                                      <p:cBhvr>
                                        <p:cTn id="303" dur="1" fill="hold">
                                          <p:stCondLst>
                                            <p:cond delay="0"/>
                                          </p:stCondLst>
                                        </p:cTn>
                                        <p:tgtEl>
                                          <p:spTgt spid="73"/>
                                        </p:tgtEl>
                                        <p:attrNameLst>
                                          <p:attrName>style.visibility</p:attrName>
                                        </p:attrNameLst>
                                      </p:cBhvr>
                                      <p:to>
                                        <p:strVal val="visible"/>
                                      </p:to>
                                    </p:set>
                                    <p:anim calcmode="lin" valueType="num">
                                      <p:cBhvr>
                                        <p:cTn id="304" dur="500" fill="hold"/>
                                        <p:tgtEl>
                                          <p:spTgt spid="73"/>
                                        </p:tgtEl>
                                        <p:attrNameLst>
                                          <p:attrName>ppt_w</p:attrName>
                                        </p:attrNameLst>
                                      </p:cBhvr>
                                      <p:tavLst>
                                        <p:tav tm="0">
                                          <p:val>
                                            <p:fltVal val="0"/>
                                          </p:val>
                                        </p:tav>
                                        <p:tav tm="100000">
                                          <p:val>
                                            <p:strVal val="#ppt_w"/>
                                          </p:val>
                                        </p:tav>
                                      </p:tavLst>
                                    </p:anim>
                                    <p:anim calcmode="lin" valueType="num">
                                      <p:cBhvr>
                                        <p:cTn id="305" dur="500" fill="hold"/>
                                        <p:tgtEl>
                                          <p:spTgt spid="73"/>
                                        </p:tgtEl>
                                        <p:attrNameLst>
                                          <p:attrName>ppt_h</p:attrName>
                                        </p:attrNameLst>
                                      </p:cBhvr>
                                      <p:tavLst>
                                        <p:tav tm="0">
                                          <p:val>
                                            <p:fltVal val="0"/>
                                          </p:val>
                                        </p:tav>
                                        <p:tav tm="100000">
                                          <p:val>
                                            <p:strVal val="#ppt_h"/>
                                          </p:val>
                                        </p:tav>
                                      </p:tavLst>
                                    </p:anim>
                                    <p:animEffect transition="in" filter="fade">
                                      <p:cBhvr>
                                        <p:cTn id="306" dur="500"/>
                                        <p:tgtEl>
                                          <p:spTgt spid="73"/>
                                        </p:tgtEl>
                                      </p:cBhvr>
                                    </p:animEffect>
                                  </p:childTnLst>
                                  <p:subTnLst>
                                    <p:audio>
                                      <p:cMediaNode>
                                        <p:cTn display="0" masterRel="sameClick">
                                          <p:stCondLst>
                                            <p:cond evt="begin" delay="0">
                                              <p:tn val="302"/>
                                            </p:cond>
                                          </p:stCondLst>
                                          <p:endCondLst>
                                            <p:cond evt="onStopAudio" delay="0">
                                              <p:tgtEl>
                                                <p:sldTgt/>
                                              </p:tgtEl>
                                            </p:cond>
                                          </p:endCondLst>
                                        </p:cTn>
                                        <p:tgtEl>
                                          <p:sndTgt r:embed="rId3" name="Bling.wav"/>
                                        </p:tgtEl>
                                      </p:cMediaNode>
                                    </p:audio>
                                  </p:subTnLst>
                                </p:cTn>
                              </p:par>
                              <p:par>
                                <p:cTn id="307" presetID="26" presetClass="emph" presetSubtype="0" fill="hold" grpId="1" nodeType="withEffect">
                                  <p:stCondLst>
                                    <p:cond delay="500"/>
                                  </p:stCondLst>
                                  <p:childTnLst>
                                    <p:animEffect transition="out" filter="fade">
                                      <p:cBhvr>
                                        <p:cTn id="308" dur="500" tmFilter="0, 0; .2, .5; .8, .5; 1, 0"/>
                                        <p:tgtEl>
                                          <p:spTgt spid="73"/>
                                        </p:tgtEl>
                                      </p:cBhvr>
                                    </p:animEffect>
                                    <p:animScale>
                                      <p:cBhvr>
                                        <p:cTn id="309" dur="250" autoRev="1" fill="hold"/>
                                        <p:tgtEl>
                                          <p:spTgt spid="73"/>
                                        </p:tgtEl>
                                      </p:cBhvr>
                                      <p:by x="105000" y="105000"/>
                                    </p:animScale>
                                  </p:childTnLst>
                                </p:cTn>
                              </p:par>
                            </p:childTnLst>
                          </p:cTn>
                        </p:par>
                      </p:childTnLst>
                    </p:cTn>
                  </p:par>
                </p:childTnLst>
              </p:cTn>
              <p:nextCondLst>
                <p:cond evt="onClick" delay="0">
                  <p:tgtEl>
                    <p:spTgt spid="25"/>
                  </p:tgtEl>
                </p:cond>
              </p:nextCondLst>
            </p:seq>
            <p:seq concurrent="1" nextAc="seek">
              <p:cTn id="310" restart="whenNotActive" fill="hold" evtFilter="cancelBubble" nodeType="interactiveSeq">
                <p:stCondLst>
                  <p:cond evt="onClick" delay="0">
                    <p:tgtEl>
                      <p:spTgt spid="24"/>
                    </p:tgtEl>
                  </p:cond>
                </p:stCondLst>
                <p:endSync evt="end" delay="0">
                  <p:rtn val="all"/>
                </p:endSync>
                <p:childTnLst>
                  <p:par>
                    <p:cTn id="311" fill="hold">
                      <p:stCondLst>
                        <p:cond delay="0"/>
                      </p:stCondLst>
                      <p:childTnLst>
                        <p:par>
                          <p:cTn id="312" fill="hold">
                            <p:stCondLst>
                              <p:cond delay="0"/>
                            </p:stCondLst>
                            <p:childTnLst>
                              <p:par>
                                <p:cTn id="313" presetID="53" presetClass="entr" presetSubtype="16" fill="hold" grpId="0" nodeType="withEffect">
                                  <p:stCondLst>
                                    <p:cond delay="0"/>
                                  </p:stCondLst>
                                  <p:childTnLst>
                                    <p:set>
                                      <p:cBhvr>
                                        <p:cTn id="314" dur="1" fill="hold">
                                          <p:stCondLst>
                                            <p:cond delay="0"/>
                                          </p:stCondLst>
                                        </p:cTn>
                                        <p:tgtEl>
                                          <p:spTgt spid="84"/>
                                        </p:tgtEl>
                                        <p:attrNameLst>
                                          <p:attrName>style.visibility</p:attrName>
                                        </p:attrNameLst>
                                      </p:cBhvr>
                                      <p:to>
                                        <p:strVal val="visible"/>
                                      </p:to>
                                    </p:set>
                                    <p:anim calcmode="lin" valueType="num">
                                      <p:cBhvr>
                                        <p:cTn id="315" dur="500" fill="hold"/>
                                        <p:tgtEl>
                                          <p:spTgt spid="84"/>
                                        </p:tgtEl>
                                        <p:attrNameLst>
                                          <p:attrName>ppt_w</p:attrName>
                                        </p:attrNameLst>
                                      </p:cBhvr>
                                      <p:tavLst>
                                        <p:tav tm="0">
                                          <p:val>
                                            <p:fltVal val="0"/>
                                          </p:val>
                                        </p:tav>
                                        <p:tav tm="100000">
                                          <p:val>
                                            <p:strVal val="#ppt_w"/>
                                          </p:val>
                                        </p:tav>
                                      </p:tavLst>
                                    </p:anim>
                                    <p:anim calcmode="lin" valueType="num">
                                      <p:cBhvr>
                                        <p:cTn id="316" dur="500" fill="hold"/>
                                        <p:tgtEl>
                                          <p:spTgt spid="84"/>
                                        </p:tgtEl>
                                        <p:attrNameLst>
                                          <p:attrName>ppt_h</p:attrName>
                                        </p:attrNameLst>
                                      </p:cBhvr>
                                      <p:tavLst>
                                        <p:tav tm="0">
                                          <p:val>
                                            <p:fltVal val="0"/>
                                          </p:val>
                                        </p:tav>
                                        <p:tav tm="100000">
                                          <p:val>
                                            <p:strVal val="#ppt_h"/>
                                          </p:val>
                                        </p:tav>
                                      </p:tavLst>
                                    </p:anim>
                                    <p:animEffect transition="in" filter="fade">
                                      <p:cBhvr>
                                        <p:cTn id="317" dur="500"/>
                                        <p:tgtEl>
                                          <p:spTgt spid="84"/>
                                        </p:tgtEl>
                                      </p:cBhvr>
                                    </p:animEffect>
                                  </p:childTnLst>
                                  <p:subTnLst>
                                    <p:audio>
                                      <p:cMediaNode>
                                        <p:cTn display="0" masterRel="sameClick">
                                          <p:stCondLst>
                                            <p:cond evt="begin" delay="0">
                                              <p:tn val="313"/>
                                            </p:cond>
                                          </p:stCondLst>
                                          <p:endCondLst>
                                            <p:cond evt="onStopAudio" delay="0">
                                              <p:tgtEl>
                                                <p:sldTgt/>
                                              </p:tgtEl>
                                            </p:cond>
                                          </p:endCondLst>
                                        </p:cTn>
                                        <p:tgtEl>
                                          <p:sndTgt r:embed="rId3" name="Bling.wav"/>
                                        </p:tgtEl>
                                      </p:cMediaNode>
                                    </p:audio>
                                  </p:subTnLst>
                                </p:cTn>
                              </p:par>
                              <p:par>
                                <p:cTn id="318" presetID="26" presetClass="emph" presetSubtype="0" fill="hold" grpId="1" nodeType="withEffect">
                                  <p:stCondLst>
                                    <p:cond delay="500"/>
                                  </p:stCondLst>
                                  <p:childTnLst>
                                    <p:animEffect transition="out" filter="fade">
                                      <p:cBhvr>
                                        <p:cTn id="319" dur="500" tmFilter="0, 0; .2, .5; .8, .5; 1, 0"/>
                                        <p:tgtEl>
                                          <p:spTgt spid="84"/>
                                        </p:tgtEl>
                                      </p:cBhvr>
                                    </p:animEffect>
                                    <p:animScale>
                                      <p:cBhvr>
                                        <p:cTn id="320" dur="250" autoRev="1" fill="hold"/>
                                        <p:tgtEl>
                                          <p:spTgt spid="84"/>
                                        </p:tgtEl>
                                      </p:cBhvr>
                                      <p:by x="105000" y="105000"/>
                                    </p:animScale>
                                  </p:childTnLst>
                                </p:cTn>
                              </p:par>
                              <p:par>
                                <p:cTn id="321" presetID="53" presetClass="entr" presetSubtype="16" fill="hold" grpId="0" nodeType="withEffect">
                                  <p:stCondLst>
                                    <p:cond delay="0"/>
                                  </p:stCondLst>
                                  <p:childTnLst>
                                    <p:set>
                                      <p:cBhvr>
                                        <p:cTn id="322" dur="1" fill="hold">
                                          <p:stCondLst>
                                            <p:cond delay="0"/>
                                          </p:stCondLst>
                                        </p:cTn>
                                        <p:tgtEl>
                                          <p:spTgt spid="87"/>
                                        </p:tgtEl>
                                        <p:attrNameLst>
                                          <p:attrName>style.visibility</p:attrName>
                                        </p:attrNameLst>
                                      </p:cBhvr>
                                      <p:to>
                                        <p:strVal val="visible"/>
                                      </p:to>
                                    </p:set>
                                    <p:anim calcmode="lin" valueType="num">
                                      <p:cBhvr>
                                        <p:cTn id="323" dur="500" fill="hold"/>
                                        <p:tgtEl>
                                          <p:spTgt spid="87"/>
                                        </p:tgtEl>
                                        <p:attrNameLst>
                                          <p:attrName>ppt_w</p:attrName>
                                        </p:attrNameLst>
                                      </p:cBhvr>
                                      <p:tavLst>
                                        <p:tav tm="0">
                                          <p:val>
                                            <p:fltVal val="0"/>
                                          </p:val>
                                        </p:tav>
                                        <p:tav tm="100000">
                                          <p:val>
                                            <p:strVal val="#ppt_w"/>
                                          </p:val>
                                        </p:tav>
                                      </p:tavLst>
                                    </p:anim>
                                    <p:anim calcmode="lin" valueType="num">
                                      <p:cBhvr>
                                        <p:cTn id="324" dur="500" fill="hold"/>
                                        <p:tgtEl>
                                          <p:spTgt spid="87"/>
                                        </p:tgtEl>
                                        <p:attrNameLst>
                                          <p:attrName>ppt_h</p:attrName>
                                        </p:attrNameLst>
                                      </p:cBhvr>
                                      <p:tavLst>
                                        <p:tav tm="0">
                                          <p:val>
                                            <p:fltVal val="0"/>
                                          </p:val>
                                        </p:tav>
                                        <p:tav tm="100000">
                                          <p:val>
                                            <p:strVal val="#ppt_h"/>
                                          </p:val>
                                        </p:tav>
                                      </p:tavLst>
                                    </p:anim>
                                    <p:animEffect transition="in" filter="fade">
                                      <p:cBhvr>
                                        <p:cTn id="325" dur="500"/>
                                        <p:tgtEl>
                                          <p:spTgt spid="87"/>
                                        </p:tgtEl>
                                      </p:cBhvr>
                                    </p:animEffect>
                                  </p:childTnLst>
                                  <p:subTnLst>
                                    <p:audio>
                                      <p:cMediaNode>
                                        <p:cTn display="0" masterRel="sameClick">
                                          <p:stCondLst>
                                            <p:cond evt="begin" delay="0">
                                              <p:tn val="321"/>
                                            </p:cond>
                                          </p:stCondLst>
                                          <p:endCondLst>
                                            <p:cond evt="onStopAudio" delay="0">
                                              <p:tgtEl>
                                                <p:sldTgt/>
                                              </p:tgtEl>
                                            </p:cond>
                                          </p:endCondLst>
                                        </p:cTn>
                                        <p:tgtEl>
                                          <p:sndTgt r:embed="rId3" name="Bling.wav"/>
                                        </p:tgtEl>
                                      </p:cMediaNode>
                                    </p:audio>
                                  </p:subTnLst>
                                </p:cTn>
                              </p:par>
                              <p:par>
                                <p:cTn id="326" presetID="26" presetClass="emph" presetSubtype="0" fill="hold" grpId="1" nodeType="withEffect">
                                  <p:stCondLst>
                                    <p:cond delay="500"/>
                                  </p:stCondLst>
                                  <p:childTnLst>
                                    <p:animEffect transition="out" filter="fade">
                                      <p:cBhvr>
                                        <p:cTn id="327" dur="500" tmFilter="0, 0; .2, .5; .8, .5; 1, 0"/>
                                        <p:tgtEl>
                                          <p:spTgt spid="87"/>
                                        </p:tgtEl>
                                      </p:cBhvr>
                                    </p:animEffect>
                                    <p:animScale>
                                      <p:cBhvr>
                                        <p:cTn id="328" dur="250" autoRev="1" fill="hold"/>
                                        <p:tgtEl>
                                          <p:spTgt spid="87"/>
                                        </p:tgtEl>
                                      </p:cBhvr>
                                      <p:by x="105000" y="105000"/>
                                    </p:animScale>
                                  </p:childTnLst>
                                </p:cTn>
                              </p:par>
                            </p:childTnLst>
                          </p:cTn>
                        </p:par>
                      </p:childTnLst>
                    </p:cTn>
                  </p:par>
                </p:childTnLst>
              </p:cTn>
              <p:nextCondLst>
                <p:cond evt="onClick" delay="0">
                  <p:tgtEl>
                    <p:spTgt spid="24"/>
                  </p:tgtEl>
                </p:cond>
              </p:nextCondLst>
            </p:seq>
            <p:seq concurrent="1" nextAc="seek">
              <p:cTn id="329" restart="whenNotActive" fill="hold" evtFilter="cancelBubble" nodeType="interactiveSeq">
                <p:stCondLst>
                  <p:cond evt="onClick" delay="0">
                    <p:tgtEl>
                      <p:spTgt spid="92"/>
                    </p:tgtEl>
                  </p:cond>
                </p:stCondLst>
                <p:endSync evt="end" delay="0">
                  <p:rtn val="all"/>
                </p:endSync>
                <p:childTnLst>
                  <p:par>
                    <p:cTn id="330" fill="hold">
                      <p:stCondLst>
                        <p:cond delay="0"/>
                      </p:stCondLst>
                      <p:childTnLst>
                        <p:par>
                          <p:cTn id="331" fill="hold">
                            <p:stCondLst>
                              <p:cond delay="0"/>
                            </p:stCondLst>
                            <p:childTnLst>
                              <p:par>
                                <p:cTn id="332" presetID="1" presetClass="exit" presetSubtype="0" fill="hold" nodeType="clickEffect">
                                  <p:stCondLst>
                                    <p:cond delay="0"/>
                                  </p:stCondLst>
                                  <p:childTnLst>
                                    <p:set>
                                      <p:cBhvr>
                                        <p:cTn id="333" dur="1" fill="hold">
                                          <p:stCondLst>
                                            <p:cond delay="0"/>
                                          </p:stCondLst>
                                        </p:cTn>
                                        <p:tgtEl>
                                          <p:spTgt spid="92"/>
                                        </p:tgtEl>
                                        <p:attrNameLst>
                                          <p:attrName>style.visibility</p:attrName>
                                        </p:attrNameLst>
                                      </p:cBhvr>
                                      <p:to>
                                        <p:strVal val="hidden"/>
                                      </p:to>
                                    </p:set>
                                  </p:childTnLst>
                                </p:cTn>
                              </p:par>
                              <p:par>
                                <p:cTn id="334" presetID="1" presetClass="emph" presetSubtype="2" fill="hold" nodeType="withEffect">
                                  <p:stCondLst>
                                    <p:cond delay="0"/>
                                  </p:stCondLst>
                                  <p:childTnLst>
                                    <p:animClr clrSpc="rgb" dir="cw">
                                      <p:cBhvr>
                                        <p:cTn id="335" dur="500" fill="hold"/>
                                        <p:tgtEl>
                                          <p:spTgt spid="90"/>
                                        </p:tgtEl>
                                        <p:attrNameLst>
                                          <p:attrName>fillcolor</p:attrName>
                                        </p:attrNameLst>
                                      </p:cBhvr>
                                      <p:to>
                                        <a:srgbClr val="EE4036"/>
                                      </p:to>
                                    </p:animClr>
                                    <p:set>
                                      <p:cBhvr>
                                        <p:cTn id="336" dur="500" fill="hold"/>
                                        <p:tgtEl>
                                          <p:spTgt spid="90"/>
                                        </p:tgtEl>
                                        <p:attrNameLst>
                                          <p:attrName>fill.type</p:attrName>
                                        </p:attrNameLst>
                                      </p:cBhvr>
                                      <p:to>
                                        <p:strVal val="solid"/>
                                      </p:to>
                                    </p:set>
                                    <p:set>
                                      <p:cBhvr>
                                        <p:cTn id="337" dur="500" fill="hold"/>
                                        <p:tgtEl>
                                          <p:spTgt spid="90"/>
                                        </p:tgtEl>
                                        <p:attrNameLst>
                                          <p:attrName>fill.on</p:attrName>
                                        </p:attrNameLst>
                                      </p:cBhvr>
                                      <p:to>
                                        <p:strVal val="true"/>
                                      </p:to>
                                    </p:set>
                                  </p:childTnLst>
                                </p:cTn>
                              </p:par>
                              <p:par>
                                <p:cTn id="338" presetID="53" presetClass="entr" presetSubtype="16" fill="hold" nodeType="withEffect">
                                  <p:stCondLst>
                                    <p:cond delay="0"/>
                                  </p:stCondLst>
                                  <p:childTnLst>
                                    <p:set>
                                      <p:cBhvr>
                                        <p:cTn id="339" dur="1" fill="hold">
                                          <p:stCondLst>
                                            <p:cond delay="0"/>
                                          </p:stCondLst>
                                        </p:cTn>
                                        <p:tgtEl>
                                          <p:spTgt spid="115"/>
                                        </p:tgtEl>
                                        <p:attrNameLst>
                                          <p:attrName>style.visibility</p:attrName>
                                        </p:attrNameLst>
                                      </p:cBhvr>
                                      <p:to>
                                        <p:strVal val="visible"/>
                                      </p:to>
                                    </p:set>
                                    <p:anim calcmode="lin" valueType="num">
                                      <p:cBhvr>
                                        <p:cTn id="340" dur="500" fill="hold"/>
                                        <p:tgtEl>
                                          <p:spTgt spid="115"/>
                                        </p:tgtEl>
                                        <p:attrNameLst>
                                          <p:attrName>ppt_w</p:attrName>
                                        </p:attrNameLst>
                                      </p:cBhvr>
                                      <p:tavLst>
                                        <p:tav tm="0">
                                          <p:val>
                                            <p:fltVal val="0"/>
                                          </p:val>
                                        </p:tav>
                                        <p:tav tm="100000">
                                          <p:val>
                                            <p:strVal val="#ppt_w"/>
                                          </p:val>
                                        </p:tav>
                                      </p:tavLst>
                                    </p:anim>
                                    <p:anim calcmode="lin" valueType="num">
                                      <p:cBhvr>
                                        <p:cTn id="341" dur="500" fill="hold"/>
                                        <p:tgtEl>
                                          <p:spTgt spid="115"/>
                                        </p:tgtEl>
                                        <p:attrNameLst>
                                          <p:attrName>ppt_h</p:attrName>
                                        </p:attrNameLst>
                                      </p:cBhvr>
                                      <p:tavLst>
                                        <p:tav tm="0">
                                          <p:val>
                                            <p:fltVal val="0"/>
                                          </p:val>
                                        </p:tav>
                                        <p:tav tm="100000">
                                          <p:val>
                                            <p:strVal val="#ppt_h"/>
                                          </p:val>
                                        </p:tav>
                                      </p:tavLst>
                                    </p:anim>
                                    <p:animEffect transition="in" filter="fade">
                                      <p:cBhvr>
                                        <p:cTn id="342" dur="500"/>
                                        <p:tgtEl>
                                          <p:spTgt spid="115"/>
                                        </p:tgtEl>
                                      </p:cBhvr>
                                    </p:animEffect>
                                  </p:childTnLst>
                                </p:cTn>
                              </p:par>
                            </p:childTnLst>
                          </p:cTn>
                        </p:par>
                      </p:childTnLst>
                    </p:cTn>
                  </p:par>
                </p:childTnLst>
              </p:cTn>
              <p:nextCondLst>
                <p:cond evt="onClick" delay="0">
                  <p:tgtEl>
                    <p:spTgt spid="92"/>
                  </p:tgtEl>
                </p:cond>
              </p:nextCondLst>
            </p:seq>
            <p:seq concurrent="1" nextAc="seek">
              <p:cTn id="343" restart="whenNotActive" fill="hold" evtFilter="cancelBubble" nodeType="interactiveSeq">
                <p:stCondLst>
                  <p:cond evt="onClick" delay="0">
                    <p:tgtEl>
                      <p:spTgt spid="139"/>
                    </p:tgtEl>
                  </p:cond>
                </p:stCondLst>
                <p:endSync evt="end" delay="0">
                  <p:rtn val="all"/>
                </p:endSync>
                <p:childTnLst>
                  <p:par>
                    <p:cTn id="344" fill="hold">
                      <p:stCondLst>
                        <p:cond delay="0"/>
                      </p:stCondLst>
                      <p:childTnLst>
                        <p:par>
                          <p:cTn id="345" fill="hold">
                            <p:stCondLst>
                              <p:cond delay="0"/>
                            </p:stCondLst>
                            <p:childTnLst>
                              <p:par>
                                <p:cTn id="346" presetID="1" presetClass="exit" presetSubtype="0" fill="hold" nodeType="clickEffect">
                                  <p:stCondLst>
                                    <p:cond delay="0"/>
                                  </p:stCondLst>
                                  <p:childTnLst>
                                    <p:set>
                                      <p:cBhvr>
                                        <p:cTn id="347" dur="1" fill="hold">
                                          <p:stCondLst>
                                            <p:cond delay="0"/>
                                          </p:stCondLst>
                                        </p:cTn>
                                        <p:tgtEl>
                                          <p:spTgt spid="139"/>
                                        </p:tgtEl>
                                        <p:attrNameLst>
                                          <p:attrName>style.visibility</p:attrName>
                                        </p:attrNameLst>
                                      </p:cBhvr>
                                      <p:to>
                                        <p:strVal val="hidden"/>
                                      </p:to>
                                    </p:set>
                                  </p:childTnLst>
                                </p:cTn>
                              </p:par>
                              <p:par>
                                <p:cTn id="348" presetID="1" presetClass="emph" presetSubtype="2" fill="hold" nodeType="withEffect">
                                  <p:stCondLst>
                                    <p:cond delay="0"/>
                                  </p:stCondLst>
                                  <p:childTnLst>
                                    <p:animClr clrSpc="rgb" dir="cw">
                                      <p:cBhvr>
                                        <p:cTn id="349" dur="500" fill="hold"/>
                                        <p:tgtEl>
                                          <p:spTgt spid="137"/>
                                        </p:tgtEl>
                                        <p:attrNameLst>
                                          <p:attrName>fillcolor</p:attrName>
                                        </p:attrNameLst>
                                      </p:cBhvr>
                                      <p:to>
                                        <a:srgbClr val="EE4036"/>
                                      </p:to>
                                    </p:animClr>
                                    <p:set>
                                      <p:cBhvr>
                                        <p:cTn id="350" dur="500" fill="hold"/>
                                        <p:tgtEl>
                                          <p:spTgt spid="137"/>
                                        </p:tgtEl>
                                        <p:attrNameLst>
                                          <p:attrName>fill.type</p:attrName>
                                        </p:attrNameLst>
                                      </p:cBhvr>
                                      <p:to>
                                        <p:strVal val="solid"/>
                                      </p:to>
                                    </p:set>
                                    <p:set>
                                      <p:cBhvr>
                                        <p:cTn id="351" dur="500" fill="hold"/>
                                        <p:tgtEl>
                                          <p:spTgt spid="137"/>
                                        </p:tgtEl>
                                        <p:attrNameLst>
                                          <p:attrName>fill.on</p:attrName>
                                        </p:attrNameLst>
                                      </p:cBhvr>
                                      <p:to>
                                        <p:strVal val="true"/>
                                      </p:to>
                                    </p:set>
                                  </p:childTnLst>
                                </p:cTn>
                              </p:par>
                              <p:par>
                                <p:cTn id="352" presetID="53" presetClass="entr" presetSubtype="16" fill="hold" nodeType="withEffect">
                                  <p:stCondLst>
                                    <p:cond delay="0"/>
                                  </p:stCondLst>
                                  <p:childTnLst>
                                    <p:set>
                                      <p:cBhvr>
                                        <p:cTn id="353" dur="1" fill="hold">
                                          <p:stCondLst>
                                            <p:cond delay="0"/>
                                          </p:stCondLst>
                                        </p:cTn>
                                        <p:tgtEl>
                                          <p:spTgt spid="138"/>
                                        </p:tgtEl>
                                        <p:attrNameLst>
                                          <p:attrName>style.visibility</p:attrName>
                                        </p:attrNameLst>
                                      </p:cBhvr>
                                      <p:to>
                                        <p:strVal val="visible"/>
                                      </p:to>
                                    </p:set>
                                    <p:anim calcmode="lin" valueType="num">
                                      <p:cBhvr>
                                        <p:cTn id="354" dur="500" fill="hold"/>
                                        <p:tgtEl>
                                          <p:spTgt spid="138"/>
                                        </p:tgtEl>
                                        <p:attrNameLst>
                                          <p:attrName>ppt_w</p:attrName>
                                        </p:attrNameLst>
                                      </p:cBhvr>
                                      <p:tavLst>
                                        <p:tav tm="0">
                                          <p:val>
                                            <p:fltVal val="0"/>
                                          </p:val>
                                        </p:tav>
                                        <p:tav tm="100000">
                                          <p:val>
                                            <p:strVal val="#ppt_w"/>
                                          </p:val>
                                        </p:tav>
                                      </p:tavLst>
                                    </p:anim>
                                    <p:anim calcmode="lin" valueType="num">
                                      <p:cBhvr>
                                        <p:cTn id="355" dur="500" fill="hold"/>
                                        <p:tgtEl>
                                          <p:spTgt spid="138"/>
                                        </p:tgtEl>
                                        <p:attrNameLst>
                                          <p:attrName>ppt_h</p:attrName>
                                        </p:attrNameLst>
                                      </p:cBhvr>
                                      <p:tavLst>
                                        <p:tav tm="0">
                                          <p:val>
                                            <p:fltVal val="0"/>
                                          </p:val>
                                        </p:tav>
                                        <p:tav tm="100000">
                                          <p:val>
                                            <p:strVal val="#ppt_h"/>
                                          </p:val>
                                        </p:tav>
                                      </p:tavLst>
                                    </p:anim>
                                    <p:animEffect transition="in" filter="fade">
                                      <p:cBhvr>
                                        <p:cTn id="356" dur="500"/>
                                        <p:tgtEl>
                                          <p:spTgt spid="138"/>
                                        </p:tgtEl>
                                      </p:cBhvr>
                                    </p:animEffect>
                                  </p:childTnLst>
                                </p:cTn>
                              </p:par>
                            </p:childTnLst>
                          </p:cTn>
                        </p:par>
                      </p:childTnLst>
                    </p:cTn>
                  </p:par>
                </p:childTnLst>
              </p:cTn>
              <p:nextCondLst>
                <p:cond evt="onClick" delay="0">
                  <p:tgtEl>
                    <p:spTgt spid="139"/>
                  </p:tgtEl>
                </p:cond>
              </p:nextCondLst>
            </p:seq>
            <p:seq concurrent="1" nextAc="seek">
              <p:cTn id="357" restart="whenNotActive" fill="hold" evtFilter="cancelBubble" nodeType="interactiveSeq">
                <p:stCondLst>
                  <p:cond evt="onClick" delay="0">
                    <p:tgtEl>
                      <p:spTgt spid="145"/>
                    </p:tgtEl>
                  </p:cond>
                </p:stCondLst>
                <p:endSync evt="end" delay="0">
                  <p:rtn val="all"/>
                </p:endSync>
                <p:childTnLst>
                  <p:par>
                    <p:cTn id="358" fill="hold">
                      <p:stCondLst>
                        <p:cond delay="0"/>
                      </p:stCondLst>
                      <p:childTnLst>
                        <p:par>
                          <p:cTn id="359" fill="hold">
                            <p:stCondLst>
                              <p:cond delay="0"/>
                            </p:stCondLst>
                            <p:childTnLst>
                              <p:par>
                                <p:cTn id="360" presetID="1" presetClass="exit" presetSubtype="0" fill="hold" nodeType="clickEffect">
                                  <p:stCondLst>
                                    <p:cond delay="0"/>
                                  </p:stCondLst>
                                  <p:childTnLst>
                                    <p:set>
                                      <p:cBhvr>
                                        <p:cTn id="361" dur="1" fill="hold">
                                          <p:stCondLst>
                                            <p:cond delay="0"/>
                                          </p:stCondLst>
                                        </p:cTn>
                                        <p:tgtEl>
                                          <p:spTgt spid="145"/>
                                        </p:tgtEl>
                                        <p:attrNameLst>
                                          <p:attrName>style.visibility</p:attrName>
                                        </p:attrNameLst>
                                      </p:cBhvr>
                                      <p:to>
                                        <p:strVal val="hidden"/>
                                      </p:to>
                                    </p:set>
                                  </p:childTnLst>
                                </p:cTn>
                              </p:par>
                              <p:par>
                                <p:cTn id="362" presetID="1" presetClass="emph" presetSubtype="2" fill="hold" nodeType="withEffect">
                                  <p:stCondLst>
                                    <p:cond delay="0"/>
                                  </p:stCondLst>
                                  <p:childTnLst>
                                    <p:animClr clrSpc="rgb" dir="cw">
                                      <p:cBhvr>
                                        <p:cTn id="363" dur="500" fill="hold"/>
                                        <p:tgtEl>
                                          <p:spTgt spid="143"/>
                                        </p:tgtEl>
                                        <p:attrNameLst>
                                          <p:attrName>fillcolor</p:attrName>
                                        </p:attrNameLst>
                                      </p:cBhvr>
                                      <p:to>
                                        <a:srgbClr val="EE4036"/>
                                      </p:to>
                                    </p:animClr>
                                    <p:set>
                                      <p:cBhvr>
                                        <p:cTn id="364" dur="500" fill="hold"/>
                                        <p:tgtEl>
                                          <p:spTgt spid="143"/>
                                        </p:tgtEl>
                                        <p:attrNameLst>
                                          <p:attrName>fill.type</p:attrName>
                                        </p:attrNameLst>
                                      </p:cBhvr>
                                      <p:to>
                                        <p:strVal val="solid"/>
                                      </p:to>
                                    </p:set>
                                    <p:set>
                                      <p:cBhvr>
                                        <p:cTn id="365" dur="500" fill="hold"/>
                                        <p:tgtEl>
                                          <p:spTgt spid="143"/>
                                        </p:tgtEl>
                                        <p:attrNameLst>
                                          <p:attrName>fill.on</p:attrName>
                                        </p:attrNameLst>
                                      </p:cBhvr>
                                      <p:to>
                                        <p:strVal val="true"/>
                                      </p:to>
                                    </p:set>
                                  </p:childTnLst>
                                </p:cTn>
                              </p:par>
                              <p:par>
                                <p:cTn id="366" presetID="53" presetClass="entr" presetSubtype="16" fill="hold" nodeType="withEffect">
                                  <p:stCondLst>
                                    <p:cond delay="0"/>
                                  </p:stCondLst>
                                  <p:childTnLst>
                                    <p:set>
                                      <p:cBhvr>
                                        <p:cTn id="367" dur="1" fill="hold">
                                          <p:stCondLst>
                                            <p:cond delay="0"/>
                                          </p:stCondLst>
                                        </p:cTn>
                                        <p:tgtEl>
                                          <p:spTgt spid="144"/>
                                        </p:tgtEl>
                                        <p:attrNameLst>
                                          <p:attrName>style.visibility</p:attrName>
                                        </p:attrNameLst>
                                      </p:cBhvr>
                                      <p:to>
                                        <p:strVal val="visible"/>
                                      </p:to>
                                    </p:set>
                                    <p:anim calcmode="lin" valueType="num">
                                      <p:cBhvr>
                                        <p:cTn id="368" dur="500" fill="hold"/>
                                        <p:tgtEl>
                                          <p:spTgt spid="144"/>
                                        </p:tgtEl>
                                        <p:attrNameLst>
                                          <p:attrName>ppt_w</p:attrName>
                                        </p:attrNameLst>
                                      </p:cBhvr>
                                      <p:tavLst>
                                        <p:tav tm="0">
                                          <p:val>
                                            <p:fltVal val="0"/>
                                          </p:val>
                                        </p:tav>
                                        <p:tav tm="100000">
                                          <p:val>
                                            <p:strVal val="#ppt_w"/>
                                          </p:val>
                                        </p:tav>
                                      </p:tavLst>
                                    </p:anim>
                                    <p:anim calcmode="lin" valueType="num">
                                      <p:cBhvr>
                                        <p:cTn id="369" dur="500" fill="hold"/>
                                        <p:tgtEl>
                                          <p:spTgt spid="144"/>
                                        </p:tgtEl>
                                        <p:attrNameLst>
                                          <p:attrName>ppt_h</p:attrName>
                                        </p:attrNameLst>
                                      </p:cBhvr>
                                      <p:tavLst>
                                        <p:tav tm="0">
                                          <p:val>
                                            <p:fltVal val="0"/>
                                          </p:val>
                                        </p:tav>
                                        <p:tav tm="100000">
                                          <p:val>
                                            <p:strVal val="#ppt_h"/>
                                          </p:val>
                                        </p:tav>
                                      </p:tavLst>
                                    </p:anim>
                                    <p:animEffect transition="in" filter="fade">
                                      <p:cBhvr>
                                        <p:cTn id="370" dur="500"/>
                                        <p:tgtEl>
                                          <p:spTgt spid="144"/>
                                        </p:tgtEl>
                                      </p:cBhvr>
                                    </p:animEffect>
                                  </p:childTnLst>
                                </p:cTn>
                              </p:par>
                            </p:childTnLst>
                          </p:cTn>
                        </p:par>
                      </p:childTnLst>
                    </p:cTn>
                  </p:par>
                </p:childTnLst>
              </p:cTn>
              <p:nextCondLst>
                <p:cond evt="onClick" delay="0">
                  <p:tgtEl>
                    <p:spTgt spid="145"/>
                  </p:tgtEl>
                </p:cond>
              </p:nextCondLst>
            </p:seq>
            <p:seq concurrent="1" nextAc="seek">
              <p:cTn id="371" restart="whenNotActive" fill="hold" evtFilter="cancelBubble" nodeType="interactiveSeq">
                <p:stCondLst>
                  <p:cond evt="onClick" delay="0">
                    <p:tgtEl>
                      <p:spTgt spid="148"/>
                    </p:tgtEl>
                  </p:cond>
                </p:stCondLst>
                <p:endSync evt="end" delay="0">
                  <p:rtn val="all"/>
                </p:endSync>
                <p:childTnLst>
                  <p:par>
                    <p:cTn id="372" fill="hold">
                      <p:stCondLst>
                        <p:cond delay="0"/>
                      </p:stCondLst>
                      <p:childTnLst>
                        <p:par>
                          <p:cTn id="373" fill="hold">
                            <p:stCondLst>
                              <p:cond delay="0"/>
                            </p:stCondLst>
                            <p:childTnLst>
                              <p:par>
                                <p:cTn id="374" presetID="1" presetClass="exit" presetSubtype="0" fill="hold" nodeType="clickEffect">
                                  <p:stCondLst>
                                    <p:cond delay="0"/>
                                  </p:stCondLst>
                                  <p:childTnLst>
                                    <p:set>
                                      <p:cBhvr>
                                        <p:cTn id="375" dur="1" fill="hold">
                                          <p:stCondLst>
                                            <p:cond delay="0"/>
                                          </p:stCondLst>
                                        </p:cTn>
                                        <p:tgtEl>
                                          <p:spTgt spid="148"/>
                                        </p:tgtEl>
                                        <p:attrNameLst>
                                          <p:attrName>style.visibility</p:attrName>
                                        </p:attrNameLst>
                                      </p:cBhvr>
                                      <p:to>
                                        <p:strVal val="hidden"/>
                                      </p:to>
                                    </p:set>
                                  </p:childTnLst>
                                </p:cTn>
                              </p:par>
                              <p:par>
                                <p:cTn id="376" presetID="1" presetClass="emph" presetSubtype="2" fill="hold" nodeType="withEffect">
                                  <p:stCondLst>
                                    <p:cond delay="0"/>
                                  </p:stCondLst>
                                  <p:childTnLst>
                                    <p:animClr clrSpc="rgb" dir="cw">
                                      <p:cBhvr>
                                        <p:cTn id="377" dur="500" fill="hold"/>
                                        <p:tgtEl>
                                          <p:spTgt spid="146"/>
                                        </p:tgtEl>
                                        <p:attrNameLst>
                                          <p:attrName>fillcolor</p:attrName>
                                        </p:attrNameLst>
                                      </p:cBhvr>
                                      <p:to>
                                        <a:srgbClr val="EE4036"/>
                                      </p:to>
                                    </p:animClr>
                                    <p:set>
                                      <p:cBhvr>
                                        <p:cTn id="378" dur="500" fill="hold"/>
                                        <p:tgtEl>
                                          <p:spTgt spid="146"/>
                                        </p:tgtEl>
                                        <p:attrNameLst>
                                          <p:attrName>fill.type</p:attrName>
                                        </p:attrNameLst>
                                      </p:cBhvr>
                                      <p:to>
                                        <p:strVal val="solid"/>
                                      </p:to>
                                    </p:set>
                                    <p:set>
                                      <p:cBhvr>
                                        <p:cTn id="379" dur="500" fill="hold"/>
                                        <p:tgtEl>
                                          <p:spTgt spid="146"/>
                                        </p:tgtEl>
                                        <p:attrNameLst>
                                          <p:attrName>fill.on</p:attrName>
                                        </p:attrNameLst>
                                      </p:cBhvr>
                                      <p:to>
                                        <p:strVal val="true"/>
                                      </p:to>
                                    </p:set>
                                  </p:childTnLst>
                                </p:cTn>
                              </p:par>
                              <p:par>
                                <p:cTn id="380" presetID="53" presetClass="entr" presetSubtype="16" fill="hold" nodeType="withEffect">
                                  <p:stCondLst>
                                    <p:cond delay="0"/>
                                  </p:stCondLst>
                                  <p:childTnLst>
                                    <p:set>
                                      <p:cBhvr>
                                        <p:cTn id="381" dur="1" fill="hold">
                                          <p:stCondLst>
                                            <p:cond delay="0"/>
                                          </p:stCondLst>
                                        </p:cTn>
                                        <p:tgtEl>
                                          <p:spTgt spid="147"/>
                                        </p:tgtEl>
                                        <p:attrNameLst>
                                          <p:attrName>style.visibility</p:attrName>
                                        </p:attrNameLst>
                                      </p:cBhvr>
                                      <p:to>
                                        <p:strVal val="visible"/>
                                      </p:to>
                                    </p:set>
                                    <p:anim calcmode="lin" valueType="num">
                                      <p:cBhvr>
                                        <p:cTn id="382" dur="500" fill="hold"/>
                                        <p:tgtEl>
                                          <p:spTgt spid="147"/>
                                        </p:tgtEl>
                                        <p:attrNameLst>
                                          <p:attrName>ppt_w</p:attrName>
                                        </p:attrNameLst>
                                      </p:cBhvr>
                                      <p:tavLst>
                                        <p:tav tm="0">
                                          <p:val>
                                            <p:fltVal val="0"/>
                                          </p:val>
                                        </p:tav>
                                        <p:tav tm="100000">
                                          <p:val>
                                            <p:strVal val="#ppt_w"/>
                                          </p:val>
                                        </p:tav>
                                      </p:tavLst>
                                    </p:anim>
                                    <p:anim calcmode="lin" valueType="num">
                                      <p:cBhvr>
                                        <p:cTn id="383" dur="500" fill="hold"/>
                                        <p:tgtEl>
                                          <p:spTgt spid="147"/>
                                        </p:tgtEl>
                                        <p:attrNameLst>
                                          <p:attrName>ppt_h</p:attrName>
                                        </p:attrNameLst>
                                      </p:cBhvr>
                                      <p:tavLst>
                                        <p:tav tm="0">
                                          <p:val>
                                            <p:fltVal val="0"/>
                                          </p:val>
                                        </p:tav>
                                        <p:tav tm="100000">
                                          <p:val>
                                            <p:strVal val="#ppt_h"/>
                                          </p:val>
                                        </p:tav>
                                      </p:tavLst>
                                    </p:anim>
                                    <p:animEffect transition="in" filter="fade">
                                      <p:cBhvr>
                                        <p:cTn id="384" dur="500"/>
                                        <p:tgtEl>
                                          <p:spTgt spid="147"/>
                                        </p:tgtEl>
                                      </p:cBhvr>
                                    </p:animEffect>
                                  </p:childTnLst>
                                </p:cTn>
                              </p:par>
                            </p:childTnLst>
                          </p:cTn>
                        </p:par>
                      </p:childTnLst>
                    </p:cTn>
                  </p:par>
                </p:childTnLst>
              </p:cTn>
              <p:nextCondLst>
                <p:cond evt="onClick" delay="0">
                  <p:tgtEl>
                    <p:spTgt spid="148"/>
                  </p:tgtEl>
                </p:cond>
              </p:nextCondLst>
            </p:seq>
            <p:seq concurrent="1" nextAc="seek">
              <p:cTn id="385" restart="whenNotActive" fill="hold" evtFilter="cancelBubble" nodeType="interactiveSeq">
                <p:stCondLst>
                  <p:cond evt="onClick" delay="0">
                    <p:tgtEl>
                      <p:spTgt spid="151"/>
                    </p:tgtEl>
                  </p:cond>
                </p:stCondLst>
                <p:endSync evt="end" delay="0">
                  <p:rtn val="all"/>
                </p:endSync>
                <p:childTnLst>
                  <p:par>
                    <p:cTn id="386" fill="hold">
                      <p:stCondLst>
                        <p:cond delay="0"/>
                      </p:stCondLst>
                      <p:childTnLst>
                        <p:par>
                          <p:cTn id="387" fill="hold">
                            <p:stCondLst>
                              <p:cond delay="0"/>
                            </p:stCondLst>
                            <p:childTnLst>
                              <p:par>
                                <p:cTn id="388" presetID="1" presetClass="exit" presetSubtype="0" fill="hold" nodeType="clickEffect">
                                  <p:stCondLst>
                                    <p:cond delay="0"/>
                                  </p:stCondLst>
                                  <p:childTnLst>
                                    <p:set>
                                      <p:cBhvr>
                                        <p:cTn id="389" dur="1" fill="hold">
                                          <p:stCondLst>
                                            <p:cond delay="0"/>
                                          </p:stCondLst>
                                        </p:cTn>
                                        <p:tgtEl>
                                          <p:spTgt spid="151"/>
                                        </p:tgtEl>
                                        <p:attrNameLst>
                                          <p:attrName>style.visibility</p:attrName>
                                        </p:attrNameLst>
                                      </p:cBhvr>
                                      <p:to>
                                        <p:strVal val="hidden"/>
                                      </p:to>
                                    </p:set>
                                  </p:childTnLst>
                                </p:cTn>
                              </p:par>
                              <p:par>
                                <p:cTn id="390" presetID="1" presetClass="emph" presetSubtype="2" fill="hold" nodeType="withEffect">
                                  <p:stCondLst>
                                    <p:cond delay="0"/>
                                  </p:stCondLst>
                                  <p:childTnLst>
                                    <p:animClr clrSpc="rgb" dir="cw">
                                      <p:cBhvr>
                                        <p:cTn id="391" dur="500" fill="hold"/>
                                        <p:tgtEl>
                                          <p:spTgt spid="149"/>
                                        </p:tgtEl>
                                        <p:attrNameLst>
                                          <p:attrName>fillcolor</p:attrName>
                                        </p:attrNameLst>
                                      </p:cBhvr>
                                      <p:to>
                                        <a:srgbClr val="EE4036"/>
                                      </p:to>
                                    </p:animClr>
                                    <p:set>
                                      <p:cBhvr>
                                        <p:cTn id="392" dur="500" fill="hold"/>
                                        <p:tgtEl>
                                          <p:spTgt spid="149"/>
                                        </p:tgtEl>
                                        <p:attrNameLst>
                                          <p:attrName>fill.type</p:attrName>
                                        </p:attrNameLst>
                                      </p:cBhvr>
                                      <p:to>
                                        <p:strVal val="solid"/>
                                      </p:to>
                                    </p:set>
                                    <p:set>
                                      <p:cBhvr>
                                        <p:cTn id="393" dur="500" fill="hold"/>
                                        <p:tgtEl>
                                          <p:spTgt spid="149"/>
                                        </p:tgtEl>
                                        <p:attrNameLst>
                                          <p:attrName>fill.on</p:attrName>
                                        </p:attrNameLst>
                                      </p:cBhvr>
                                      <p:to>
                                        <p:strVal val="true"/>
                                      </p:to>
                                    </p:set>
                                  </p:childTnLst>
                                </p:cTn>
                              </p:par>
                              <p:par>
                                <p:cTn id="394" presetID="53" presetClass="entr" presetSubtype="16" fill="hold" nodeType="withEffect">
                                  <p:stCondLst>
                                    <p:cond delay="0"/>
                                  </p:stCondLst>
                                  <p:childTnLst>
                                    <p:set>
                                      <p:cBhvr>
                                        <p:cTn id="395" dur="1" fill="hold">
                                          <p:stCondLst>
                                            <p:cond delay="0"/>
                                          </p:stCondLst>
                                        </p:cTn>
                                        <p:tgtEl>
                                          <p:spTgt spid="150"/>
                                        </p:tgtEl>
                                        <p:attrNameLst>
                                          <p:attrName>style.visibility</p:attrName>
                                        </p:attrNameLst>
                                      </p:cBhvr>
                                      <p:to>
                                        <p:strVal val="visible"/>
                                      </p:to>
                                    </p:set>
                                    <p:anim calcmode="lin" valueType="num">
                                      <p:cBhvr>
                                        <p:cTn id="396" dur="500" fill="hold"/>
                                        <p:tgtEl>
                                          <p:spTgt spid="150"/>
                                        </p:tgtEl>
                                        <p:attrNameLst>
                                          <p:attrName>ppt_w</p:attrName>
                                        </p:attrNameLst>
                                      </p:cBhvr>
                                      <p:tavLst>
                                        <p:tav tm="0">
                                          <p:val>
                                            <p:fltVal val="0"/>
                                          </p:val>
                                        </p:tav>
                                        <p:tav tm="100000">
                                          <p:val>
                                            <p:strVal val="#ppt_w"/>
                                          </p:val>
                                        </p:tav>
                                      </p:tavLst>
                                    </p:anim>
                                    <p:anim calcmode="lin" valueType="num">
                                      <p:cBhvr>
                                        <p:cTn id="397" dur="500" fill="hold"/>
                                        <p:tgtEl>
                                          <p:spTgt spid="150"/>
                                        </p:tgtEl>
                                        <p:attrNameLst>
                                          <p:attrName>ppt_h</p:attrName>
                                        </p:attrNameLst>
                                      </p:cBhvr>
                                      <p:tavLst>
                                        <p:tav tm="0">
                                          <p:val>
                                            <p:fltVal val="0"/>
                                          </p:val>
                                        </p:tav>
                                        <p:tav tm="100000">
                                          <p:val>
                                            <p:strVal val="#ppt_h"/>
                                          </p:val>
                                        </p:tav>
                                      </p:tavLst>
                                    </p:anim>
                                    <p:animEffect transition="in" filter="fade">
                                      <p:cBhvr>
                                        <p:cTn id="398" dur="500"/>
                                        <p:tgtEl>
                                          <p:spTgt spid="150"/>
                                        </p:tgtEl>
                                      </p:cBhvr>
                                    </p:animEffect>
                                  </p:childTnLst>
                                </p:cTn>
                              </p:par>
                            </p:childTnLst>
                          </p:cTn>
                        </p:par>
                      </p:childTnLst>
                    </p:cTn>
                  </p:par>
                </p:childTnLst>
              </p:cTn>
              <p:nextCondLst>
                <p:cond evt="onClick" delay="0">
                  <p:tgtEl>
                    <p:spTgt spid="151"/>
                  </p:tgtEl>
                </p:cond>
              </p:nextCondLst>
            </p:seq>
            <p:seq concurrent="1" nextAc="seek">
              <p:cTn id="399" restart="whenNotActive" fill="hold" evtFilter="cancelBubble" nodeType="interactiveSeq">
                <p:stCondLst>
                  <p:cond evt="onClick" delay="0">
                    <p:tgtEl>
                      <p:spTgt spid="91"/>
                    </p:tgtEl>
                  </p:cond>
                </p:stCondLst>
                <p:endSync evt="end" delay="0">
                  <p:rtn val="all"/>
                </p:endSync>
                <p:childTnLst>
                  <p:par>
                    <p:cTn id="400" fill="hold">
                      <p:stCondLst>
                        <p:cond delay="0"/>
                      </p:stCondLst>
                      <p:childTnLst>
                        <p:par>
                          <p:cTn id="401" fill="hold">
                            <p:stCondLst>
                              <p:cond delay="0"/>
                            </p:stCondLst>
                            <p:childTnLst>
                              <p:par>
                                <p:cTn id="402" presetID="53" presetClass="entr" presetSubtype="16" fill="hold" grpId="0" nodeType="withEffect">
                                  <p:stCondLst>
                                    <p:cond delay="0"/>
                                  </p:stCondLst>
                                  <p:childTnLst>
                                    <p:set>
                                      <p:cBhvr>
                                        <p:cTn id="403" dur="1" fill="hold">
                                          <p:stCondLst>
                                            <p:cond delay="0"/>
                                          </p:stCondLst>
                                        </p:cTn>
                                        <p:tgtEl>
                                          <p:spTgt spid="100"/>
                                        </p:tgtEl>
                                        <p:attrNameLst>
                                          <p:attrName>style.visibility</p:attrName>
                                        </p:attrNameLst>
                                      </p:cBhvr>
                                      <p:to>
                                        <p:strVal val="visible"/>
                                      </p:to>
                                    </p:set>
                                    <p:anim calcmode="lin" valueType="num">
                                      <p:cBhvr>
                                        <p:cTn id="404" dur="500" fill="hold"/>
                                        <p:tgtEl>
                                          <p:spTgt spid="100"/>
                                        </p:tgtEl>
                                        <p:attrNameLst>
                                          <p:attrName>ppt_w</p:attrName>
                                        </p:attrNameLst>
                                      </p:cBhvr>
                                      <p:tavLst>
                                        <p:tav tm="0">
                                          <p:val>
                                            <p:fltVal val="0"/>
                                          </p:val>
                                        </p:tav>
                                        <p:tav tm="100000">
                                          <p:val>
                                            <p:strVal val="#ppt_w"/>
                                          </p:val>
                                        </p:tav>
                                      </p:tavLst>
                                    </p:anim>
                                    <p:anim calcmode="lin" valueType="num">
                                      <p:cBhvr>
                                        <p:cTn id="405" dur="500" fill="hold"/>
                                        <p:tgtEl>
                                          <p:spTgt spid="100"/>
                                        </p:tgtEl>
                                        <p:attrNameLst>
                                          <p:attrName>ppt_h</p:attrName>
                                        </p:attrNameLst>
                                      </p:cBhvr>
                                      <p:tavLst>
                                        <p:tav tm="0">
                                          <p:val>
                                            <p:fltVal val="0"/>
                                          </p:val>
                                        </p:tav>
                                        <p:tav tm="100000">
                                          <p:val>
                                            <p:strVal val="#ppt_h"/>
                                          </p:val>
                                        </p:tav>
                                      </p:tavLst>
                                    </p:anim>
                                    <p:animEffect transition="in" filter="fade">
                                      <p:cBhvr>
                                        <p:cTn id="406" dur="500"/>
                                        <p:tgtEl>
                                          <p:spTgt spid="100"/>
                                        </p:tgtEl>
                                      </p:cBhvr>
                                    </p:animEffect>
                                  </p:childTnLst>
                                  <p:subTnLst>
                                    <p:audio>
                                      <p:cMediaNode>
                                        <p:cTn display="0" masterRel="sameClick">
                                          <p:stCondLst>
                                            <p:cond evt="begin" delay="0">
                                              <p:tn val="402"/>
                                            </p:cond>
                                          </p:stCondLst>
                                          <p:endCondLst>
                                            <p:cond evt="onStopAudio" delay="0">
                                              <p:tgtEl>
                                                <p:sldTgt/>
                                              </p:tgtEl>
                                            </p:cond>
                                          </p:endCondLst>
                                        </p:cTn>
                                        <p:tgtEl>
                                          <p:sndTgt r:embed="rId3" name="Bling.wav"/>
                                        </p:tgtEl>
                                      </p:cMediaNode>
                                    </p:audio>
                                  </p:subTnLst>
                                </p:cTn>
                              </p:par>
                              <p:par>
                                <p:cTn id="407" presetID="26" presetClass="emph" presetSubtype="0" fill="hold" grpId="1" nodeType="withEffect">
                                  <p:stCondLst>
                                    <p:cond delay="500"/>
                                  </p:stCondLst>
                                  <p:childTnLst>
                                    <p:animEffect transition="out" filter="fade">
                                      <p:cBhvr>
                                        <p:cTn id="408" dur="500" tmFilter="0, 0; .2, .5; .8, .5; 1, 0"/>
                                        <p:tgtEl>
                                          <p:spTgt spid="100"/>
                                        </p:tgtEl>
                                      </p:cBhvr>
                                    </p:animEffect>
                                    <p:animScale>
                                      <p:cBhvr>
                                        <p:cTn id="409" dur="250" autoRev="1" fill="hold"/>
                                        <p:tgtEl>
                                          <p:spTgt spid="100"/>
                                        </p:tgtEl>
                                      </p:cBhvr>
                                      <p:by x="105000" y="105000"/>
                                    </p:animScale>
                                  </p:childTnLst>
                                </p:cTn>
                              </p:par>
                              <p:par>
                                <p:cTn id="410" presetID="53" presetClass="entr" presetSubtype="16" fill="hold" grpId="0" nodeType="withEffect">
                                  <p:stCondLst>
                                    <p:cond delay="0"/>
                                  </p:stCondLst>
                                  <p:childTnLst>
                                    <p:set>
                                      <p:cBhvr>
                                        <p:cTn id="411" dur="1" fill="hold">
                                          <p:stCondLst>
                                            <p:cond delay="0"/>
                                          </p:stCondLst>
                                        </p:cTn>
                                        <p:tgtEl>
                                          <p:spTgt spid="103"/>
                                        </p:tgtEl>
                                        <p:attrNameLst>
                                          <p:attrName>style.visibility</p:attrName>
                                        </p:attrNameLst>
                                      </p:cBhvr>
                                      <p:to>
                                        <p:strVal val="visible"/>
                                      </p:to>
                                    </p:set>
                                    <p:anim calcmode="lin" valueType="num">
                                      <p:cBhvr>
                                        <p:cTn id="412" dur="500" fill="hold"/>
                                        <p:tgtEl>
                                          <p:spTgt spid="103"/>
                                        </p:tgtEl>
                                        <p:attrNameLst>
                                          <p:attrName>ppt_w</p:attrName>
                                        </p:attrNameLst>
                                      </p:cBhvr>
                                      <p:tavLst>
                                        <p:tav tm="0">
                                          <p:val>
                                            <p:fltVal val="0"/>
                                          </p:val>
                                        </p:tav>
                                        <p:tav tm="100000">
                                          <p:val>
                                            <p:strVal val="#ppt_w"/>
                                          </p:val>
                                        </p:tav>
                                      </p:tavLst>
                                    </p:anim>
                                    <p:anim calcmode="lin" valueType="num">
                                      <p:cBhvr>
                                        <p:cTn id="413" dur="500" fill="hold"/>
                                        <p:tgtEl>
                                          <p:spTgt spid="103"/>
                                        </p:tgtEl>
                                        <p:attrNameLst>
                                          <p:attrName>ppt_h</p:attrName>
                                        </p:attrNameLst>
                                      </p:cBhvr>
                                      <p:tavLst>
                                        <p:tav tm="0">
                                          <p:val>
                                            <p:fltVal val="0"/>
                                          </p:val>
                                        </p:tav>
                                        <p:tav tm="100000">
                                          <p:val>
                                            <p:strVal val="#ppt_h"/>
                                          </p:val>
                                        </p:tav>
                                      </p:tavLst>
                                    </p:anim>
                                    <p:animEffect transition="in" filter="fade">
                                      <p:cBhvr>
                                        <p:cTn id="414" dur="500"/>
                                        <p:tgtEl>
                                          <p:spTgt spid="103"/>
                                        </p:tgtEl>
                                      </p:cBhvr>
                                    </p:animEffect>
                                  </p:childTnLst>
                                  <p:subTnLst>
                                    <p:audio>
                                      <p:cMediaNode>
                                        <p:cTn display="0" masterRel="sameClick">
                                          <p:stCondLst>
                                            <p:cond evt="begin" delay="0">
                                              <p:tn val="410"/>
                                            </p:cond>
                                          </p:stCondLst>
                                          <p:endCondLst>
                                            <p:cond evt="onStopAudio" delay="0">
                                              <p:tgtEl>
                                                <p:sldTgt/>
                                              </p:tgtEl>
                                            </p:cond>
                                          </p:endCondLst>
                                        </p:cTn>
                                        <p:tgtEl>
                                          <p:sndTgt r:embed="rId3" name="Bling.wav"/>
                                        </p:tgtEl>
                                      </p:cMediaNode>
                                    </p:audio>
                                  </p:subTnLst>
                                </p:cTn>
                              </p:par>
                              <p:par>
                                <p:cTn id="415" presetID="26" presetClass="emph" presetSubtype="0" fill="hold" grpId="1" nodeType="withEffect">
                                  <p:stCondLst>
                                    <p:cond delay="500"/>
                                  </p:stCondLst>
                                  <p:childTnLst>
                                    <p:animEffect transition="out" filter="fade">
                                      <p:cBhvr>
                                        <p:cTn id="416" dur="500" tmFilter="0, 0; .2, .5; .8, .5; 1, 0"/>
                                        <p:tgtEl>
                                          <p:spTgt spid="103"/>
                                        </p:tgtEl>
                                      </p:cBhvr>
                                    </p:animEffect>
                                    <p:animScale>
                                      <p:cBhvr>
                                        <p:cTn id="417" dur="250" autoRev="1" fill="hold"/>
                                        <p:tgtEl>
                                          <p:spTgt spid="103"/>
                                        </p:tgtEl>
                                      </p:cBhvr>
                                      <p:by x="105000" y="105000"/>
                                    </p:animScale>
                                  </p:childTnLst>
                                </p:cTn>
                              </p:par>
                            </p:childTnLst>
                          </p:cTn>
                        </p:par>
                      </p:childTnLst>
                    </p:cTn>
                  </p:par>
                </p:childTnLst>
              </p:cTn>
              <p:nextCondLst>
                <p:cond evt="onClick" delay="0">
                  <p:tgtEl>
                    <p:spTgt spid="91"/>
                  </p:tgtEl>
                </p:cond>
              </p:nextCondLst>
            </p:seq>
            <p:seq concurrent="1" nextAc="seek">
              <p:cTn id="418" restart="whenNotActive" fill="hold" evtFilter="cancelBubble" nodeType="interactiveSeq">
                <p:stCondLst>
                  <p:cond evt="onClick" delay="0">
                    <p:tgtEl>
                      <p:spTgt spid="133"/>
                    </p:tgtEl>
                  </p:cond>
                </p:stCondLst>
                <p:endSync evt="end" delay="0">
                  <p:rtn val="all"/>
                </p:endSync>
                <p:childTnLst>
                  <p:par>
                    <p:cTn id="419" fill="hold">
                      <p:stCondLst>
                        <p:cond delay="0"/>
                      </p:stCondLst>
                      <p:childTnLst>
                        <p:par>
                          <p:cTn id="420" fill="hold">
                            <p:stCondLst>
                              <p:cond delay="0"/>
                            </p:stCondLst>
                            <p:childTnLst>
                              <p:par>
                                <p:cTn id="421" presetID="1" presetClass="exit" presetSubtype="0" fill="hold" nodeType="clickEffect">
                                  <p:stCondLst>
                                    <p:cond delay="0"/>
                                  </p:stCondLst>
                                  <p:childTnLst>
                                    <p:set>
                                      <p:cBhvr>
                                        <p:cTn id="422" dur="1" fill="hold">
                                          <p:stCondLst>
                                            <p:cond delay="0"/>
                                          </p:stCondLst>
                                        </p:cTn>
                                        <p:tgtEl>
                                          <p:spTgt spid="133"/>
                                        </p:tgtEl>
                                        <p:attrNameLst>
                                          <p:attrName>style.visibility</p:attrName>
                                        </p:attrNameLst>
                                      </p:cBhvr>
                                      <p:to>
                                        <p:strVal val="hidden"/>
                                      </p:to>
                                    </p:set>
                                  </p:childTnLst>
                                </p:cTn>
                              </p:par>
                              <p:par>
                                <p:cTn id="423" presetID="1" presetClass="emph" presetSubtype="2" fill="hold" nodeType="withEffect">
                                  <p:stCondLst>
                                    <p:cond delay="0"/>
                                  </p:stCondLst>
                                  <p:childTnLst>
                                    <p:animClr clrSpc="rgb" dir="cw">
                                      <p:cBhvr>
                                        <p:cTn id="424" dur="500" fill="hold"/>
                                        <p:tgtEl>
                                          <p:spTgt spid="131"/>
                                        </p:tgtEl>
                                        <p:attrNameLst>
                                          <p:attrName>fillcolor</p:attrName>
                                        </p:attrNameLst>
                                      </p:cBhvr>
                                      <p:to>
                                        <a:srgbClr val="EE4036"/>
                                      </p:to>
                                    </p:animClr>
                                    <p:set>
                                      <p:cBhvr>
                                        <p:cTn id="425" dur="500" fill="hold"/>
                                        <p:tgtEl>
                                          <p:spTgt spid="131"/>
                                        </p:tgtEl>
                                        <p:attrNameLst>
                                          <p:attrName>fill.type</p:attrName>
                                        </p:attrNameLst>
                                      </p:cBhvr>
                                      <p:to>
                                        <p:strVal val="solid"/>
                                      </p:to>
                                    </p:set>
                                    <p:set>
                                      <p:cBhvr>
                                        <p:cTn id="426" dur="500" fill="hold"/>
                                        <p:tgtEl>
                                          <p:spTgt spid="131"/>
                                        </p:tgtEl>
                                        <p:attrNameLst>
                                          <p:attrName>fill.on</p:attrName>
                                        </p:attrNameLst>
                                      </p:cBhvr>
                                      <p:to>
                                        <p:strVal val="true"/>
                                      </p:to>
                                    </p:set>
                                  </p:childTnLst>
                                </p:cTn>
                              </p:par>
                              <p:par>
                                <p:cTn id="427" presetID="53" presetClass="entr" presetSubtype="16" fill="hold" nodeType="withEffect">
                                  <p:stCondLst>
                                    <p:cond delay="0"/>
                                  </p:stCondLst>
                                  <p:childTnLst>
                                    <p:set>
                                      <p:cBhvr>
                                        <p:cTn id="428" dur="1" fill="hold">
                                          <p:stCondLst>
                                            <p:cond delay="0"/>
                                          </p:stCondLst>
                                        </p:cTn>
                                        <p:tgtEl>
                                          <p:spTgt spid="132"/>
                                        </p:tgtEl>
                                        <p:attrNameLst>
                                          <p:attrName>style.visibility</p:attrName>
                                        </p:attrNameLst>
                                      </p:cBhvr>
                                      <p:to>
                                        <p:strVal val="visible"/>
                                      </p:to>
                                    </p:set>
                                    <p:anim calcmode="lin" valueType="num">
                                      <p:cBhvr>
                                        <p:cTn id="429" dur="500" fill="hold"/>
                                        <p:tgtEl>
                                          <p:spTgt spid="132"/>
                                        </p:tgtEl>
                                        <p:attrNameLst>
                                          <p:attrName>ppt_w</p:attrName>
                                        </p:attrNameLst>
                                      </p:cBhvr>
                                      <p:tavLst>
                                        <p:tav tm="0">
                                          <p:val>
                                            <p:fltVal val="0"/>
                                          </p:val>
                                        </p:tav>
                                        <p:tav tm="100000">
                                          <p:val>
                                            <p:strVal val="#ppt_w"/>
                                          </p:val>
                                        </p:tav>
                                      </p:tavLst>
                                    </p:anim>
                                    <p:anim calcmode="lin" valueType="num">
                                      <p:cBhvr>
                                        <p:cTn id="430" dur="500" fill="hold"/>
                                        <p:tgtEl>
                                          <p:spTgt spid="132"/>
                                        </p:tgtEl>
                                        <p:attrNameLst>
                                          <p:attrName>ppt_h</p:attrName>
                                        </p:attrNameLst>
                                      </p:cBhvr>
                                      <p:tavLst>
                                        <p:tav tm="0">
                                          <p:val>
                                            <p:fltVal val="0"/>
                                          </p:val>
                                        </p:tav>
                                        <p:tav tm="100000">
                                          <p:val>
                                            <p:strVal val="#ppt_h"/>
                                          </p:val>
                                        </p:tav>
                                      </p:tavLst>
                                    </p:anim>
                                    <p:animEffect transition="in" filter="fade">
                                      <p:cBhvr>
                                        <p:cTn id="431" dur="500"/>
                                        <p:tgtEl>
                                          <p:spTgt spid="132"/>
                                        </p:tgtEl>
                                      </p:cBhvr>
                                    </p:animEffect>
                                  </p:childTnLst>
                                </p:cTn>
                              </p:par>
                            </p:childTnLst>
                          </p:cTn>
                        </p:par>
                      </p:childTnLst>
                    </p:cTn>
                  </p:par>
                </p:childTnLst>
              </p:cTn>
              <p:nextCondLst>
                <p:cond evt="onClick" delay="0">
                  <p:tgtEl>
                    <p:spTgt spid="133"/>
                  </p:tgtEl>
                </p:cond>
              </p:nextCondLst>
            </p:seq>
            <p:seq concurrent="1" nextAc="seek">
              <p:cTn id="432" restart="whenNotActive" fill="hold" evtFilter="cancelBubble" nodeType="interactiveSeq">
                <p:stCondLst>
                  <p:cond evt="onClick" delay="0">
                    <p:tgtEl>
                      <p:spTgt spid="223"/>
                    </p:tgtEl>
                  </p:cond>
                </p:stCondLst>
                <p:endSync evt="end" delay="0">
                  <p:rtn val="all"/>
                </p:endSync>
                <p:childTnLst>
                  <p:par>
                    <p:cTn id="433" fill="hold">
                      <p:stCondLst>
                        <p:cond delay="0"/>
                      </p:stCondLst>
                      <p:childTnLst>
                        <p:par>
                          <p:cTn id="434" fill="hold">
                            <p:stCondLst>
                              <p:cond delay="0"/>
                            </p:stCondLst>
                            <p:childTnLst>
                              <p:par>
                                <p:cTn id="435" presetID="1" presetClass="exit" presetSubtype="0" fill="hold" nodeType="clickEffect">
                                  <p:stCondLst>
                                    <p:cond delay="0"/>
                                  </p:stCondLst>
                                  <p:childTnLst>
                                    <p:set>
                                      <p:cBhvr>
                                        <p:cTn id="436" dur="1" fill="hold">
                                          <p:stCondLst>
                                            <p:cond delay="0"/>
                                          </p:stCondLst>
                                        </p:cTn>
                                        <p:tgtEl>
                                          <p:spTgt spid="223"/>
                                        </p:tgtEl>
                                        <p:attrNameLst>
                                          <p:attrName>style.visibility</p:attrName>
                                        </p:attrNameLst>
                                      </p:cBhvr>
                                      <p:to>
                                        <p:strVal val="hidden"/>
                                      </p:to>
                                    </p:set>
                                  </p:childTnLst>
                                </p:cTn>
                              </p:par>
                              <p:par>
                                <p:cTn id="437" presetID="1" presetClass="emph" presetSubtype="2" fill="hold" nodeType="withEffect">
                                  <p:stCondLst>
                                    <p:cond delay="0"/>
                                  </p:stCondLst>
                                  <p:childTnLst>
                                    <p:animClr clrSpc="rgb" dir="cw">
                                      <p:cBhvr>
                                        <p:cTn id="438" dur="500" fill="hold"/>
                                        <p:tgtEl>
                                          <p:spTgt spid="221"/>
                                        </p:tgtEl>
                                        <p:attrNameLst>
                                          <p:attrName>fillcolor</p:attrName>
                                        </p:attrNameLst>
                                      </p:cBhvr>
                                      <p:to>
                                        <a:srgbClr val="EE4036"/>
                                      </p:to>
                                    </p:animClr>
                                    <p:set>
                                      <p:cBhvr>
                                        <p:cTn id="439" dur="500" fill="hold"/>
                                        <p:tgtEl>
                                          <p:spTgt spid="221"/>
                                        </p:tgtEl>
                                        <p:attrNameLst>
                                          <p:attrName>fill.type</p:attrName>
                                        </p:attrNameLst>
                                      </p:cBhvr>
                                      <p:to>
                                        <p:strVal val="solid"/>
                                      </p:to>
                                    </p:set>
                                    <p:set>
                                      <p:cBhvr>
                                        <p:cTn id="440" dur="500" fill="hold"/>
                                        <p:tgtEl>
                                          <p:spTgt spid="221"/>
                                        </p:tgtEl>
                                        <p:attrNameLst>
                                          <p:attrName>fill.on</p:attrName>
                                        </p:attrNameLst>
                                      </p:cBhvr>
                                      <p:to>
                                        <p:strVal val="true"/>
                                      </p:to>
                                    </p:set>
                                  </p:childTnLst>
                                </p:cTn>
                              </p:par>
                              <p:par>
                                <p:cTn id="441" presetID="53" presetClass="entr" presetSubtype="16" fill="hold" nodeType="withEffect">
                                  <p:stCondLst>
                                    <p:cond delay="0"/>
                                  </p:stCondLst>
                                  <p:childTnLst>
                                    <p:set>
                                      <p:cBhvr>
                                        <p:cTn id="442" dur="1" fill="hold">
                                          <p:stCondLst>
                                            <p:cond delay="0"/>
                                          </p:stCondLst>
                                        </p:cTn>
                                        <p:tgtEl>
                                          <p:spTgt spid="222"/>
                                        </p:tgtEl>
                                        <p:attrNameLst>
                                          <p:attrName>style.visibility</p:attrName>
                                        </p:attrNameLst>
                                      </p:cBhvr>
                                      <p:to>
                                        <p:strVal val="visible"/>
                                      </p:to>
                                    </p:set>
                                    <p:anim calcmode="lin" valueType="num">
                                      <p:cBhvr>
                                        <p:cTn id="443" dur="500" fill="hold"/>
                                        <p:tgtEl>
                                          <p:spTgt spid="222"/>
                                        </p:tgtEl>
                                        <p:attrNameLst>
                                          <p:attrName>ppt_w</p:attrName>
                                        </p:attrNameLst>
                                      </p:cBhvr>
                                      <p:tavLst>
                                        <p:tav tm="0">
                                          <p:val>
                                            <p:fltVal val="0"/>
                                          </p:val>
                                        </p:tav>
                                        <p:tav tm="100000">
                                          <p:val>
                                            <p:strVal val="#ppt_w"/>
                                          </p:val>
                                        </p:tav>
                                      </p:tavLst>
                                    </p:anim>
                                    <p:anim calcmode="lin" valueType="num">
                                      <p:cBhvr>
                                        <p:cTn id="444" dur="500" fill="hold"/>
                                        <p:tgtEl>
                                          <p:spTgt spid="222"/>
                                        </p:tgtEl>
                                        <p:attrNameLst>
                                          <p:attrName>ppt_h</p:attrName>
                                        </p:attrNameLst>
                                      </p:cBhvr>
                                      <p:tavLst>
                                        <p:tav tm="0">
                                          <p:val>
                                            <p:fltVal val="0"/>
                                          </p:val>
                                        </p:tav>
                                        <p:tav tm="100000">
                                          <p:val>
                                            <p:strVal val="#ppt_h"/>
                                          </p:val>
                                        </p:tav>
                                      </p:tavLst>
                                    </p:anim>
                                    <p:animEffect transition="in" filter="fade">
                                      <p:cBhvr>
                                        <p:cTn id="445" dur="500"/>
                                        <p:tgtEl>
                                          <p:spTgt spid="222"/>
                                        </p:tgtEl>
                                      </p:cBhvr>
                                    </p:animEffect>
                                  </p:childTnLst>
                                </p:cTn>
                              </p:par>
                            </p:childTnLst>
                          </p:cTn>
                        </p:par>
                      </p:childTnLst>
                    </p:cTn>
                  </p:par>
                </p:childTnLst>
              </p:cTn>
              <p:nextCondLst>
                <p:cond evt="onClick" delay="0">
                  <p:tgtEl>
                    <p:spTgt spid="223"/>
                  </p:tgtEl>
                </p:cond>
              </p:nextCondLst>
            </p:seq>
            <p:seq concurrent="1" nextAc="seek">
              <p:cTn id="446" restart="whenNotActive" fill="hold" evtFilter="cancelBubble" nodeType="interactiveSeq">
                <p:stCondLst>
                  <p:cond evt="onClick" delay="0">
                    <p:tgtEl>
                      <p:spTgt spid="226"/>
                    </p:tgtEl>
                  </p:cond>
                </p:stCondLst>
                <p:endSync evt="end" delay="0">
                  <p:rtn val="all"/>
                </p:endSync>
                <p:childTnLst>
                  <p:par>
                    <p:cTn id="447" fill="hold">
                      <p:stCondLst>
                        <p:cond delay="0"/>
                      </p:stCondLst>
                      <p:childTnLst>
                        <p:par>
                          <p:cTn id="448" fill="hold">
                            <p:stCondLst>
                              <p:cond delay="0"/>
                            </p:stCondLst>
                            <p:childTnLst>
                              <p:par>
                                <p:cTn id="449" presetID="1" presetClass="exit" presetSubtype="0" fill="hold" nodeType="clickEffect">
                                  <p:stCondLst>
                                    <p:cond delay="0"/>
                                  </p:stCondLst>
                                  <p:childTnLst>
                                    <p:set>
                                      <p:cBhvr>
                                        <p:cTn id="450" dur="1" fill="hold">
                                          <p:stCondLst>
                                            <p:cond delay="0"/>
                                          </p:stCondLst>
                                        </p:cTn>
                                        <p:tgtEl>
                                          <p:spTgt spid="226"/>
                                        </p:tgtEl>
                                        <p:attrNameLst>
                                          <p:attrName>style.visibility</p:attrName>
                                        </p:attrNameLst>
                                      </p:cBhvr>
                                      <p:to>
                                        <p:strVal val="hidden"/>
                                      </p:to>
                                    </p:set>
                                  </p:childTnLst>
                                </p:cTn>
                              </p:par>
                              <p:par>
                                <p:cTn id="451" presetID="1" presetClass="emph" presetSubtype="2" fill="hold" nodeType="withEffect">
                                  <p:stCondLst>
                                    <p:cond delay="0"/>
                                  </p:stCondLst>
                                  <p:childTnLst>
                                    <p:animClr clrSpc="rgb" dir="cw">
                                      <p:cBhvr>
                                        <p:cTn id="452" dur="500" fill="hold"/>
                                        <p:tgtEl>
                                          <p:spTgt spid="224"/>
                                        </p:tgtEl>
                                        <p:attrNameLst>
                                          <p:attrName>fillcolor</p:attrName>
                                        </p:attrNameLst>
                                      </p:cBhvr>
                                      <p:to>
                                        <a:srgbClr val="EE4036"/>
                                      </p:to>
                                    </p:animClr>
                                    <p:set>
                                      <p:cBhvr>
                                        <p:cTn id="453" dur="500" fill="hold"/>
                                        <p:tgtEl>
                                          <p:spTgt spid="224"/>
                                        </p:tgtEl>
                                        <p:attrNameLst>
                                          <p:attrName>fill.type</p:attrName>
                                        </p:attrNameLst>
                                      </p:cBhvr>
                                      <p:to>
                                        <p:strVal val="solid"/>
                                      </p:to>
                                    </p:set>
                                    <p:set>
                                      <p:cBhvr>
                                        <p:cTn id="454" dur="500" fill="hold"/>
                                        <p:tgtEl>
                                          <p:spTgt spid="224"/>
                                        </p:tgtEl>
                                        <p:attrNameLst>
                                          <p:attrName>fill.on</p:attrName>
                                        </p:attrNameLst>
                                      </p:cBhvr>
                                      <p:to>
                                        <p:strVal val="true"/>
                                      </p:to>
                                    </p:set>
                                  </p:childTnLst>
                                </p:cTn>
                              </p:par>
                              <p:par>
                                <p:cTn id="455" presetID="53" presetClass="entr" presetSubtype="16" fill="hold" nodeType="withEffect">
                                  <p:stCondLst>
                                    <p:cond delay="0"/>
                                  </p:stCondLst>
                                  <p:childTnLst>
                                    <p:set>
                                      <p:cBhvr>
                                        <p:cTn id="456" dur="1" fill="hold">
                                          <p:stCondLst>
                                            <p:cond delay="0"/>
                                          </p:stCondLst>
                                        </p:cTn>
                                        <p:tgtEl>
                                          <p:spTgt spid="225"/>
                                        </p:tgtEl>
                                        <p:attrNameLst>
                                          <p:attrName>style.visibility</p:attrName>
                                        </p:attrNameLst>
                                      </p:cBhvr>
                                      <p:to>
                                        <p:strVal val="visible"/>
                                      </p:to>
                                    </p:set>
                                    <p:anim calcmode="lin" valueType="num">
                                      <p:cBhvr>
                                        <p:cTn id="457" dur="500" fill="hold"/>
                                        <p:tgtEl>
                                          <p:spTgt spid="225"/>
                                        </p:tgtEl>
                                        <p:attrNameLst>
                                          <p:attrName>ppt_w</p:attrName>
                                        </p:attrNameLst>
                                      </p:cBhvr>
                                      <p:tavLst>
                                        <p:tav tm="0">
                                          <p:val>
                                            <p:fltVal val="0"/>
                                          </p:val>
                                        </p:tav>
                                        <p:tav tm="100000">
                                          <p:val>
                                            <p:strVal val="#ppt_w"/>
                                          </p:val>
                                        </p:tav>
                                      </p:tavLst>
                                    </p:anim>
                                    <p:anim calcmode="lin" valueType="num">
                                      <p:cBhvr>
                                        <p:cTn id="458" dur="500" fill="hold"/>
                                        <p:tgtEl>
                                          <p:spTgt spid="225"/>
                                        </p:tgtEl>
                                        <p:attrNameLst>
                                          <p:attrName>ppt_h</p:attrName>
                                        </p:attrNameLst>
                                      </p:cBhvr>
                                      <p:tavLst>
                                        <p:tav tm="0">
                                          <p:val>
                                            <p:fltVal val="0"/>
                                          </p:val>
                                        </p:tav>
                                        <p:tav tm="100000">
                                          <p:val>
                                            <p:strVal val="#ppt_h"/>
                                          </p:val>
                                        </p:tav>
                                      </p:tavLst>
                                    </p:anim>
                                    <p:animEffect transition="in" filter="fade">
                                      <p:cBhvr>
                                        <p:cTn id="459" dur="500"/>
                                        <p:tgtEl>
                                          <p:spTgt spid="225"/>
                                        </p:tgtEl>
                                      </p:cBhvr>
                                    </p:animEffect>
                                  </p:childTnLst>
                                </p:cTn>
                              </p:par>
                            </p:childTnLst>
                          </p:cTn>
                        </p:par>
                      </p:childTnLst>
                    </p:cTn>
                  </p:par>
                </p:childTnLst>
              </p:cTn>
              <p:nextCondLst>
                <p:cond evt="onClick" delay="0">
                  <p:tgtEl>
                    <p:spTgt spid="226"/>
                  </p:tgtEl>
                </p:cond>
              </p:nextCondLst>
            </p:seq>
            <p:seq concurrent="1" nextAc="seek">
              <p:cTn id="460" restart="whenNotActive" fill="hold" evtFilter="cancelBubble" nodeType="interactiveSeq">
                <p:stCondLst>
                  <p:cond evt="onClick" delay="0">
                    <p:tgtEl>
                      <p:spTgt spid="178"/>
                    </p:tgtEl>
                  </p:cond>
                </p:stCondLst>
                <p:endSync evt="end" delay="0">
                  <p:rtn val="all"/>
                </p:endSync>
                <p:childTnLst>
                  <p:par>
                    <p:cTn id="461" fill="hold">
                      <p:stCondLst>
                        <p:cond delay="0"/>
                      </p:stCondLst>
                      <p:childTnLst>
                        <p:par>
                          <p:cTn id="462" fill="hold">
                            <p:stCondLst>
                              <p:cond delay="0"/>
                            </p:stCondLst>
                            <p:childTnLst>
                              <p:par>
                                <p:cTn id="463" presetID="53" presetClass="entr" presetSubtype="16" fill="hold" grpId="0" nodeType="withEffect">
                                  <p:stCondLst>
                                    <p:cond delay="0"/>
                                  </p:stCondLst>
                                  <p:childTnLst>
                                    <p:set>
                                      <p:cBhvr>
                                        <p:cTn id="464" dur="1" fill="hold">
                                          <p:stCondLst>
                                            <p:cond delay="0"/>
                                          </p:stCondLst>
                                        </p:cTn>
                                        <p:tgtEl>
                                          <p:spTgt spid="180"/>
                                        </p:tgtEl>
                                        <p:attrNameLst>
                                          <p:attrName>style.visibility</p:attrName>
                                        </p:attrNameLst>
                                      </p:cBhvr>
                                      <p:to>
                                        <p:strVal val="visible"/>
                                      </p:to>
                                    </p:set>
                                    <p:anim calcmode="lin" valueType="num">
                                      <p:cBhvr>
                                        <p:cTn id="465" dur="500" fill="hold"/>
                                        <p:tgtEl>
                                          <p:spTgt spid="180"/>
                                        </p:tgtEl>
                                        <p:attrNameLst>
                                          <p:attrName>ppt_w</p:attrName>
                                        </p:attrNameLst>
                                      </p:cBhvr>
                                      <p:tavLst>
                                        <p:tav tm="0">
                                          <p:val>
                                            <p:fltVal val="0"/>
                                          </p:val>
                                        </p:tav>
                                        <p:tav tm="100000">
                                          <p:val>
                                            <p:strVal val="#ppt_w"/>
                                          </p:val>
                                        </p:tav>
                                      </p:tavLst>
                                    </p:anim>
                                    <p:anim calcmode="lin" valueType="num">
                                      <p:cBhvr>
                                        <p:cTn id="466" dur="500" fill="hold"/>
                                        <p:tgtEl>
                                          <p:spTgt spid="180"/>
                                        </p:tgtEl>
                                        <p:attrNameLst>
                                          <p:attrName>ppt_h</p:attrName>
                                        </p:attrNameLst>
                                      </p:cBhvr>
                                      <p:tavLst>
                                        <p:tav tm="0">
                                          <p:val>
                                            <p:fltVal val="0"/>
                                          </p:val>
                                        </p:tav>
                                        <p:tav tm="100000">
                                          <p:val>
                                            <p:strVal val="#ppt_h"/>
                                          </p:val>
                                        </p:tav>
                                      </p:tavLst>
                                    </p:anim>
                                    <p:animEffect transition="in" filter="fade">
                                      <p:cBhvr>
                                        <p:cTn id="467" dur="500"/>
                                        <p:tgtEl>
                                          <p:spTgt spid="180"/>
                                        </p:tgtEl>
                                      </p:cBhvr>
                                    </p:animEffect>
                                  </p:childTnLst>
                                  <p:subTnLst>
                                    <p:audio>
                                      <p:cMediaNode>
                                        <p:cTn display="0" masterRel="sameClick">
                                          <p:stCondLst>
                                            <p:cond evt="begin" delay="0">
                                              <p:tn val="463"/>
                                            </p:cond>
                                          </p:stCondLst>
                                          <p:endCondLst>
                                            <p:cond evt="onStopAudio" delay="0">
                                              <p:tgtEl>
                                                <p:sldTgt/>
                                              </p:tgtEl>
                                            </p:cond>
                                          </p:endCondLst>
                                        </p:cTn>
                                        <p:tgtEl>
                                          <p:sndTgt r:embed="rId3" name="Bling.wav"/>
                                        </p:tgtEl>
                                      </p:cMediaNode>
                                    </p:audio>
                                  </p:subTnLst>
                                </p:cTn>
                              </p:par>
                              <p:par>
                                <p:cTn id="468" presetID="26" presetClass="emph" presetSubtype="0" fill="hold" grpId="1" nodeType="withEffect">
                                  <p:stCondLst>
                                    <p:cond delay="500"/>
                                  </p:stCondLst>
                                  <p:childTnLst>
                                    <p:animEffect transition="out" filter="fade">
                                      <p:cBhvr>
                                        <p:cTn id="469" dur="500" tmFilter="0, 0; .2, .5; .8, .5; 1, 0"/>
                                        <p:tgtEl>
                                          <p:spTgt spid="180"/>
                                        </p:tgtEl>
                                      </p:cBhvr>
                                    </p:animEffect>
                                    <p:animScale>
                                      <p:cBhvr>
                                        <p:cTn id="470" dur="250" autoRev="1" fill="hold"/>
                                        <p:tgtEl>
                                          <p:spTgt spid="180"/>
                                        </p:tgtEl>
                                      </p:cBhvr>
                                      <p:by x="105000" y="105000"/>
                                    </p:animScale>
                                  </p:childTnLst>
                                </p:cTn>
                              </p:par>
                            </p:childTnLst>
                          </p:cTn>
                        </p:par>
                      </p:childTnLst>
                    </p:cTn>
                  </p:par>
                </p:childTnLst>
              </p:cTn>
              <p:nextCondLst>
                <p:cond evt="onClick" delay="0">
                  <p:tgtEl>
                    <p:spTgt spid="178"/>
                  </p:tgtEl>
                </p:cond>
              </p:nextCondLst>
            </p:seq>
            <p:seq concurrent="1" nextAc="seek">
              <p:cTn id="471" restart="whenNotActive" fill="hold" evtFilter="cancelBubble" nodeType="interactiveSeq">
                <p:stCondLst>
                  <p:cond evt="onClick" delay="0">
                    <p:tgtEl>
                      <p:spTgt spid="160"/>
                    </p:tgtEl>
                  </p:cond>
                </p:stCondLst>
                <p:endSync evt="end" delay="0">
                  <p:rtn val="all"/>
                </p:endSync>
                <p:childTnLst>
                  <p:par>
                    <p:cTn id="472" fill="hold">
                      <p:stCondLst>
                        <p:cond delay="0"/>
                      </p:stCondLst>
                      <p:childTnLst>
                        <p:par>
                          <p:cTn id="473" fill="hold">
                            <p:stCondLst>
                              <p:cond delay="0"/>
                            </p:stCondLst>
                            <p:childTnLst>
                              <p:par>
                                <p:cTn id="474" presetID="53" presetClass="entr" presetSubtype="16" fill="hold" grpId="0" nodeType="withEffect">
                                  <p:stCondLst>
                                    <p:cond delay="0"/>
                                  </p:stCondLst>
                                  <p:childTnLst>
                                    <p:set>
                                      <p:cBhvr>
                                        <p:cTn id="475" dur="1" fill="hold">
                                          <p:stCondLst>
                                            <p:cond delay="0"/>
                                          </p:stCondLst>
                                        </p:cTn>
                                        <p:tgtEl>
                                          <p:spTgt spid="161"/>
                                        </p:tgtEl>
                                        <p:attrNameLst>
                                          <p:attrName>style.visibility</p:attrName>
                                        </p:attrNameLst>
                                      </p:cBhvr>
                                      <p:to>
                                        <p:strVal val="visible"/>
                                      </p:to>
                                    </p:set>
                                    <p:anim calcmode="lin" valueType="num">
                                      <p:cBhvr>
                                        <p:cTn id="476" dur="500" fill="hold"/>
                                        <p:tgtEl>
                                          <p:spTgt spid="161"/>
                                        </p:tgtEl>
                                        <p:attrNameLst>
                                          <p:attrName>ppt_w</p:attrName>
                                        </p:attrNameLst>
                                      </p:cBhvr>
                                      <p:tavLst>
                                        <p:tav tm="0">
                                          <p:val>
                                            <p:fltVal val="0"/>
                                          </p:val>
                                        </p:tav>
                                        <p:tav tm="100000">
                                          <p:val>
                                            <p:strVal val="#ppt_w"/>
                                          </p:val>
                                        </p:tav>
                                      </p:tavLst>
                                    </p:anim>
                                    <p:anim calcmode="lin" valueType="num">
                                      <p:cBhvr>
                                        <p:cTn id="477" dur="500" fill="hold"/>
                                        <p:tgtEl>
                                          <p:spTgt spid="161"/>
                                        </p:tgtEl>
                                        <p:attrNameLst>
                                          <p:attrName>ppt_h</p:attrName>
                                        </p:attrNameLst>
                                      </p:cBhvr>
                                      <p:tavLst>
                                        <p:tav tm="0">
                                          <p:val>
                                            <p:fltVal val="0"/>
                                          </p:val>
                                        </p:tav>
                                        <p:tav tm="100000">
                                          <p:val>
                                            <p:strVal val="#ppt_h"/>
                                          </p:val>
                                        </p:tav>
                                      </p:tavLst>
                                    </p:anim>
                                    <p:animEffect transition="in" filter="fade">
                                      <p:cBhvr>
                                        <p:cTn id="478" dur="500"/>
                                        <p:tgtEl>
                                          <p:spTgt spid="161"/>
                                        </p:tgtEl>
                                      </p:cBhvr>
                                    </p:animEffect>
                                  </p:childTnLst>
                                  <p:subTnLst>
                                    <p:audio>
                                      <p:cMediaNode>
                                        <p:cTn display="0" masterRel="sameClick">
                                          <p:stCondLst>
                                            <p:cond evt="begin" delay="0">
                                              <p:tn val="474"/>
                                            </p:cond>
                                          </p:stCondLst>
                                          <p:endCondLst>
                                            <p:cond evt="onStopAudio" delay="0">
                                              <p:tgtEl>
                                                <p:sldTgt/>
                                              </p:tgtEl>
                                            </p:cond>
                                          </p:endCondLst>
                                        </p:cTn>
                                        <p:tgtEl>
                                          <p:sndTgt r:embed="rId3" name="Bling.wav"/>
                                        </p:tgtEl>
                                      </p:cMediaNode>
                                    </p:audio>
                                  </p:subTnLst>
                                </p:cTn>
                              </p:par>
                              <p:par>
                                <p:cTn id="479" presetID="26" presetClass="emph" presetSubtype="0" fill="hold" grpId="1" nodeType="withEffect">
                                  <p:stCondLst>
                                    <p:cond delay="500"/>
                                  </p:stCondLst>
                                  <p:childTnLst>
                                    <p:animEffect transition="out" filter="fade">
                                      <p:cBhvr>
                                        <p:cTn id="480" dur="500" tmFilter="0, 0; .2, .5; .8, .5; 1, 0"/>
                                        <p:tgtEl>
                                          <p:spTgt spid="161"/>
                                        </p:tgtEl>
                                      </p:cBhvr>
                                    </p:animEffect>
                                    <p:animScale>
                                      <p:cBhvr>
                                        <p:cTn id="481" dur="250" autoRev="1" fill="hold"/>
                                        <p:tgtEl>
                                          <p:spTgt spid="161"/>
                                        </p:tgtEl>
                                      </p:cBhvr>
                                      <p:by x="105000" y="105000"/>
                                    </p:animScale>
                                  </p:childTnLst>
                                </p:cTn>
                              </p:par>
                            </p:childTnLst>
                          </p:cTn>
                        </p:par>
                      </p:childTnLst>
                    </p:cTn>
                  </p:par>
                </p:childTnLst>
              </p:cTn>
              <p:nextCondLst>
                <p:cond evt="onClick" delay="0">
                  <p:tgtEl>
                    <p:spTgt spid="160"/>
                  </p:tgtEl>
                </p:cond>
              </p:nextCondLst>
            </p:seq>
            <p:seq concurrent="1" nextAc="seek">
              <p:cTn id="482" restart="whenNotActive" fill="hold" evtFilter="cancelBubble" nodeType="interactiveSeq">
                <p:stCondLst>
                  <p:cond evt="onClick" delay="0">
                    <p:tgtEl>
                      <p:spTgt spid="162"/>
                    </p:tgtEl>
                  </p:cond>
                </p:stCondLst>
                <p:endSync evt="end" delay="0">
                  <p:rtn val="all"/>
                </p:endSync>
                <p:childTnLst>
                  <p:par>
                    <p:cTn id="483" fill="hold">
                      <p:stCondLst>
                        <p:cond delay="0"/>
                      </p:stCondLst>
                      <p:childTnLst>
                        <p:par>
                          <p:cTn id="484" fill="hold">
                            <p:stCondLst>
                              <p:cond delay="0"/>
                            </p:stCondLst>
                            <p:childTnLst>
                              <p:par>
                                <p:cTn id="485" presetID="53" presetClass="entr" presetSubtype="16" fill="hold" grpId="0" nodeType="withEffect">
                                  <p:stCondLst>
                                    <p:cond delay="0"/>
                                  </p:stCondLst>
                                  <p:childTnLst>
                                    <p:set>
                                      <p:cBhvr>
                                        <p:cTn id="486" dur="1" fill="hold">
                                          <p:stCondLst>
                                            <p:cond delay="0"/>
                                          </p:stCondLst>
                                        </p:cTn>
                                        <p:tgtEl>
                                          <p:spTgt spid="163"/>
                                        </p:tgtEl>
                                        <p:attrNameLst>
                                          <p:attrName>style.visibility</p:attrName>
                                        </p:attrNameLst>
                                      </p:cBhvr>
                                      <p:to>
                                        <p:strVal val="visible"/>
                                      </p:to>
                                    </p:set>
                                    <p:anim calcmode="lin" valueType="num">
                                      <p:cBhvr>
                                        <p:cTn id="487" dur="500" fill="hold"/>
                                        <p:tgtEl>
                                          <p:spTgt spid="163"/>
                                        </p:tgtEl>
                                        <p:attrNameLst>
                                          <p:attrName>ppt_w</p:attrName>
                                        </p:attrNameLst>
                                      </p:cBhvr>
                                      <p:tavLst>
                                        <p:tav tm="0">
                                          <p:val>
                                            <p:fltVal val="0"/>
                                          </p:val>
                                        </p:tav>
                                        <p:tav tm="100000">
                                          <p:val>
                                            <p:strVal val="#ppt_w"/>
                                          </p:val>
                                        </p:tav>
                                      </p:tavLst>
                                    </p:anim>
                                    <p:anim calcmode="lin" valueType="num">
                                      <p:cBhvr>
                                        <p:cTn id="488" dur="500" fill="hold"/>
                                        <p:tgtEl>
                                          <p:spTgt spid="163"/>
                                        </p:tgtEl>
                                        <p:attrNameLst>
                                          <p:attrName>ppt_h</p:attrName>
                                        </p:attrNameLst>
                                      </p:cBhvr>
                                      <p:tavLst>
                                        <p:tav tm="0">
                                          <p:val>
                                            <p:fltVal val="0"/>
                                          </p:val>
                                        </p:tav>
                                        <p:tav tm="100000">
                                          <p:val>
                                            <p:strVal val="#ppt_h"/>
                                          </p:val>
                                        </p:tav>
                                      </p:tavLst>
                                    </p:anim>
                                    <p:animEffect transition="in" filter="fade">
                                      <p:cBhvr>
                                        <p:cTn id="489" dur="500"/>
                                        <p:tgtEl>
                                          <p:spTgt spid="163"/>
                                        </p:tgtEl>
                                      </p:cBhvr>
                                    </p:animEffect>
                                  </p:childTnLst>
                                  <p:subTnLst>
                                    <p:audio>
                                      <p:cMediaNode>
                                        <p:cTn display="0" masterRel="sameClick">
                                          <p:stCondLst>
                                            <p:cond evt="begin" delay="0">
                                              <p:tn val="485"/>
                                            </p:cond>
                                          </p:stCondLst>
                                          <p:endCondLst>
                                            <p:cond evt="onStopAudio" delay="0">
                                              <p:tgtEl>
                                                <p:sldTgt/>
                                              </p:tgtEl>
                                            </p:cond>
                                          </p:endCondLst>
                                        </p:cTn>
                                        <p:tgtEl>
                                          <p:sndTgt r:embed="rId3" name="Bling.wav"/>
                                        </p:tgtEl>
                                      </p:cMediaNode>
                                    </p:audio>
                                  </p:subTnLst>
                                </p:cTn>
                              </p:par>
                              <p:par>
                                <p:cTn id="490" presetID="26" presetClass="emph" presetSubtype="0" fill="hold" grpId="1" nodeType="withEffect">
                                  <p:stCondLst>
                                    <p:cond delay="500"/>
                                  </p:stCondLst>
                                  <p:childTnLst>
                                    <p:animEffect transition="out" filter="fade">
                                      <p:cBhvr>
                                        <p:cTn id="491" dur="500" tmFilter="0, 0; .2, .5; .8, .5; 1, 0"/>
                                        <p:tgtEl>
                                          <p:spTgt spid="163"/>
                                        </p:tgtEl>
                                      </p:cBhvr>
                                    </p:animEffect>
                                    <p:animScale>
                                      <p:cBhvr>
                                        <p:cTn id="492" dur="250" autoRev="1" fill="hold"/>
                                        <p:tgtEl>
                                          <p:spTgt spid="163"/>
                                        </p:tgtEl>
                                      </p:cBhvr>
                                      <p:by x="105000" y="105000"/>
                                    </p:animScale>
                                  </p:childTnLst>
                                </p:cTn>
                              </p:par>
                            </p:childTnLst>
                          </p:cTn>
                        </p:par>
                      </p:childTnLst>
                    </p:cTn>
                  </p:par>
                </p:childTnLst>
              </p:cTn>
              <p:nextCondLst>
                <p:cond evt="onClick" delay="0">
                  <p:tgtEl>
                    <p:spTgt spid="162"/>
                  </p:tgtEl>
                </p:cond>
              </p:nextCondLst>
            </p:seq>
          </p:childTnLst>
        </p:cTn>
      </p:par>
    </p:tnLst>
    <p:bldLst>
      <p:bldP spid="57" grpId="0"/>
      <p:bldP spid="57" grpId="1"/>
      <p:bldP spid="69" grpId="0"/>
      <p:bldP spid="69" grpId="1"/>
      <p:bldP spid="70" grpId="0"/>
      <p:bldP spid="70" grpId="1"/>
      <p:bldP spid="65" grpId="0"/>
      <p:bldP spid="65" grpId="1"/>
      <p:bldP spid="66" grpId="0"/>
      <p:bldP spid="66" grpId="1"/>
      <p:bldP spid="67" grpId="0"/>
      <p:bldP spid="67" grpId="1"/>
      <p:bldP spid="84" grpId="0"/>
      <p:bldP spid="84" grpId="1"/>
      <p:bldP spid="87" grpId="0"/>
      <p:bldP spid="87" grpId="1"/>
      <p:bldP spid="72" grpId="0"/>
      <p:bldP spid="72" grpId="1"/>
      <p:bldP spid="73" grpId="0"/>
      <p:bldP spid="73" grpId="1"/>
      <p:bldP spid="100" grpId="0"/>
      <p:bldP spid="100" grpId="1"/>
      <p:bldP spid="103" grpId="0"/>
      <p:bldP spid="103" grpId="1"/>
      <p:bldP spid="153" grpId="0"/>
      <p:bldP spid="153" grpId="1"/>
      <p:bldP spid="157" grpId="0"/>
      <p:bldP spid="157" grpId="1"/>
      <p:bldP spid="170" grpId="0"/>
      <p:bldP spid="170" grpId="1"/>
      <p:bldP spid="172" grpId="0"/>
      <p:bldP spid="172" grpId="1"/>
      <p:bldP spid="212" grpId="0"/>
      <p:bldP spid="212" grpId="1"/>
      <p:bldP spid="214" grpId="0"/>
      <p:bldP spid="214" grpId="1"/>
      <p:bldP spid="140" grpId="0"/>
      <p:bldP spid="140" grpId="1"/>
      <p:bldP spid="165" grpId="0" animBg="1"/>
      <p:bldP spid="165" grpId="1" animBg="1"/>
      <p:bldP spid="167" grpId="0"/>
      <p:bldP spid="167" grpId="1"/>
      <p:bldP spid="177" grpId="0"/>
      <p:bldP spid="177" grpId="1"/>
      <p:bldP spid="180" grpId="0"/>
      <p:bldP spid="180" grpId="1"/>
      <p:bldP spid="184" grpId="0"/>
      <p:bldP spid="184" grpId="1"/>
      <p:bldP spid="185" grpId="0"/>
      <p:bldP spid="185" grpId="1"/>
      <p:bldP spid="192" grpId="0"/>
      <p:bldP spid="192" grpId="1"/>
      <p:bldP spid="195" grpId="0"/>
      <p:bldP spid="195" grpId="1"/>
      <p:bldP spid="161" grpId="0"/>
      <p:bldP spid="161" grpId="1"/>
      <p:bldP spid="163" grpId="0"/>
      <p:bldP spid="163" grpId="1"/>
      <p:bldP spid="188" grpId="0"/>
      <p:bldP spid="188" grpId="1"/>
      <p:bldP spid="189" grpId="0"/>
      <p:bldP spid="189" grpId="1"/>
      <p:bldP spid="135" grpId="0"/>
      <p:bldP spid="135" grpId="1"/>
      <p:bldP spid="152" grpId="0"/>
      <p:bldP spid="152" grpId="1"/>
      <p:bldP spid="181" grpId="0"/>
      <p:bldP spid="181" grpId="1"/>
      <p:bldP spid="197" grpId="0"/>
      <p:bldP spid="197" grpId="1"/>
      <p:bldP spid="199" grpId="0"/>
      <p:bldP spid="199" grpId="1"/>
      <p:bldP spid="208" grpId="0"/>
      <p:bldP spid="208" grpId="1"/>
      <p:bldP spid="215" grpId="0"/>
      <p:bldP spid="215" grpId="1"/>
      <p:bldP spid="217" grpId="0"/>
      <p:bldP spid="217" grpId="1"/>
      <p:bldP spid="219" grpId="0"/>
      <p:bldP spid="219" grpId="1"/>
      <p:bldP spid="227" grpId="0"/>
      <p:bldP spid="227" grpId="1"/>
      <p:bldP spid="229" grpId="0"/>
      <p:bldP spid="229" grpId="1"/>
      <p:bldP spid="231" grpId="0"/>
      <p:bldP spid="231" grpId="1"/>
      <p:bldP spid="235" grpId="0"/>
      <p:bldP spid="235"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sp>
        <p:nvSpPr>
          <p:cNvPr id="2" name="Rectangle: Rounded Corners 1">
            <a:extLst>
              <a:ext uri="{FF2B5EF4-FFF2-40B4-BE49-F238E27FC236}">
                <a16:creationId xmlns:a16="http://schemas.microsoft.com/office/drawing/2014/main" id="{2369442C-D901-EB15-0261-C92508AAD4BC}"/>
              </a:ext>
            </a:extLst>
          </p:cNvPr>
          <p:cNvSpPr/>
          <p:nvPr/>
        </p:nvSpPr>
        <p:spPr>
          <a:xfrm>
            <a:off x="827055"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24BF1A3F-3D5C-4568-A432-58F315F07069}"/>
              </a:ext>
            </a:extLst>
          </p:cNvPr>
          <p:cNvGrpSpPr/>
          <p:nvPr/>
        </p:nvGrpSpPr>
        <p:grpSpPr>
          <a:xfrm>
            <a:off x="362815" y="259480"/>
            <a:ext cx="979382" cy="979382"/>
            <a:chOff x="634259" y="586634"/>
            <a:chExt cx="979382" cy="979382"/>
          </a:xfrm>
        </p:grpSpPr>
        <p:sp>
          <p:nvSpPr>
            <p:cNvPr id="14" name="Oval 13">
              <a:extLst>
                <a:ext uri="{FF2B5EF4-FFF2-40B4-BE49-F238E27FC236}">
                  <a16:creationId xmlns:a16="http://schemas.microsoft.com/office/drawing/2014/main" id="{3BE16CFD-F609-56ED-9D6D-6A793B34EB0A}"/>
                </a:ext>
              </a:extLst>
            </p:cNvPr>
            <p:cNvSpPr/>
            <p:nvPr/>
          </p:nvSpPr>
          <p:spPr>
            <a:xfrm>
              <a:off x="634259" y="586634"/>
              <a:ext cx="979382" cy="979382"/>
            </a:xfrm>
            <a:prstGeom prst="ellipse">
              <a:avLst/>
            </a:prstGeom>
            <a:solidFill>
              <a:schemeClr val="bg1"/>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Oval 14">
              <a:extLst>
                <a:ext uri="{FF2B5EF4-FFF2-40B4-BE49-F238E27FC236}">
                  <a16:creationId xmlns:a16="http://schemas.microsoft.com/office/drawing/2014/main" id="{97A7A3BC-EF29-9725-8BAE-8761DEB30ADA}"/>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mn-ea"/>
                  <a:cs typeface="+mn-cs"/>
                </a:rPr>
                <a:t>?</a:t>
              </a:r>
            </a:p>
          </p:txBody>
        </p:sp>
        <p:sp>
          <p:nvSpPr>
            <p:cNvPr id="17" name="Block Arc 16">
              <a:extLst>
                <a:ext uri="{FF2B5EF4-FFF2-40B4-BE49-F238E27FC236}">
                  <a16:creationId xmlns:a16="http://schemas.microsoft.com/office/drawing/2014/main" id="{EFA54986-B6B8-1471-CF8E-59FE09167A91}"/>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Block Arc 18">
              <a:extLst>
                <a:ext uri="{FF2B5EF4-FFF2-40B4-BE49-F238E27FC236}">
                  <a16:creationId xmlns:a16="http://schemas.microsoft.com/office/drawing/2014/main" id="{65E86BEC-41B1-B9D7-9B53-D550190A93BE}"/>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Block Arc 19">
              <a:extLst>
                <a:ext uri="{FF2B5EF4-FFF2-40B4-BE49-F238E27FC236}">
                  <a16:creationId xmlns:a16="http://schemas.microsoft.com/office/drawing/2014/main" id="{49CFE916-1967-761B-2A59-B762C0F3685E}"/>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Oval 20">
              <a:extLst>
                <a:ext uri="{FF2B5EF4-FFF2-40B4-BE49-F238E27FC236}">
                  <a16:creationId xmlns:a16="http://schemas.microsoft.com/office/drawing/2014/main" id="{DB1486B8-6D14-92BE-B837-8FAF5010C0A5}"/>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Oval 21">
              <a:extLst>
                <a:ext uri="{FF2B5EF4-FFF2-40B4-BE49-F238E27FC236}">
                  <a16:creationId xmlns:a16="http://schemas.microsoft.com/office/drawing/2014/main" id="{60A07C3F-D5DD-5AD3-C6ED-E6E9D8C879B5}"/>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Oval 22">
              <a:extLst>
                <a:ext uri="{FF2B5EF4-FFF2-40B4-BE49-F238E27FC236}">
                  <a16:creationId xmlns:a16="http://schemas.microsoft.com/office/drawing/2014/main" id="{B5266502-8A46-022D-508D-498A36D0DDBB}"/>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4" name="TextBox 23">
            <a:extLst>
              <a:ext uri="{FF2B5EF4-FFF2-40B4-BE49-F238E27FC236}">
                <a16:creationId xmlns:a16="http://schemas.microsoft.com/office/drawing/2014/main" id="{78BC88E5-7D1F-C6C1-4A62-A437EA659A92}"/>
              </a:ext>
            </a:extLst>
          </p:cNvPr>
          <p:cNvSpPr txBox="1"/>
          <p:nvPr/>
        </p:nvSpPr>
        <p:spPr>
          <a:xfrm>
            <a:off x="1413635" y="509786"/>
            <a:ext cx="19913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mn-cs"/>
              </a:rPr>
              <a:t>CÂU HỎI 4</a:t>
            </a:r>
          </a:p>
        </p:txBody>
      </p:sp>
      <p:grpSp>
        <p:nvGrpSpPr>
          <p:cNvPr id="25" name="Group 24">
            <a:extLst>
              <a:ext uri="{FF2B5EF4-FFF2-40B4-BE49-F238E27FC236}">
                <a16:creationId xmlns:a16="http://schemas.microsoft.com/office/drawing/2014/main" id="{31DD17A1-153A-DEF6-9CEE-4B334330B1FE}"/>
              </a:ext>
            </a:extLst>
          </p:cNvPr>
          <p:cNvGrpSpPr/>
          <p:nvPr/>
        </p:nvGrpSpPr>
        <p:grpSpPr>
          <a:xfrm>
            <a:off x="995082" y="1443130"/>
            <a:ext cx="10201836" cy="1552396"/>
            <a:chOff x="2155371" y="1558775"/>
            <a:chExt cx="7881258" cy="2410472"/>
          </a:xfrm>
        </p:grpSpPr>
        <p:sp>
          <p:nvSpPr>
            <p:cNvPr id="26" name="Rectangle: Rounded Corners 25">
              <a:extLst>
                <a:ext uri="{FF2B5EF4-FFF2-40B4-BE49-F238E27FC236}">
                  <a16:creationId xmlns:a16="http://schemas.microsoft.com/office/drawing/2014/main" id="{FA7E00AE-C7AB-00F6-697C-33AD3F89D89E}"/>
                </a:ext>
              </a:extLst>
            </p:cNvPr>
            <p:cNvSpPr/>
            <p:nvPr/>
          </p:nvSpPr>
          <p:spPr>
            <a:xfrm>
              <a:off x="2155371" y="1558775"/>
              <a:ext cx="7881258" cy="2410472"/>
            </a:xfrm>
            <a:prstGeom prst="roundRect">
              <a:avLst>
                <a:gd name="adj" fmla="val 21948"/>
              </a:avLst>
            </a:prstGeom>
            <a:solidFill>
              <a:srgbClr val="FCDFCD"/>
            </a:solidFill>
            <a:ln w="57150">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TextBox 26">
              <a:extLst>
                <a:ext uri="{FF2B5EF4-FFF2-40B4-BE49-F238E27FC236}">
                  <a16:creationId xmlns:a16="http://schemas.microsoft.com/office/drawing/2014/main" id="{A50ACBD6-6F4C-CC29-FFCC-71BC1CFBB351}"/>
                </a:ext>
              </a:extLst>
            </p:cNvPr>
            <p:cNvSpPr txBox="1"/>
            <p:nvPr/>
          </p:nvSpPr>
          <p:spPr>
            <a:xfrm>
              <a:off x="2249780" y="1613987"/>
              <a:ext cx="7704532" cy="2223420"/>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a:ea typeface="+mn-ea"/>
                  <a:cs typeface="+mn-cs"/>
                </a:rPr>
                <a:t>Viết công thức cấu tạo của các carboxylic acid có tên sau:</a:t>
              </a:r>
              <a:endParaRPr kumimoji="0" lang="en-US" sz="24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pt-BR" sz="2400" b="1" i="0" u="none" strike="noStrike" kern="1200" cap="none" spc="0" normalizeH="0" noProof="0" dirty="0">
                  <a:ln>
                    <a:noFill/>
                  </a:ln>
                  <a:solidFill>
                    <a:prstClr val="black"/>
                  </a:solidFill>
                  <a:effectLst/>
                  <a:uLnTx/>
                  <a:uFillTx/>
                  <a:latin typeface="Arial"/>
                  <a:ea typeface="+mn-ea"/>
                  <a:cs typeface="+mn-cs"/>
                </a:rPr>
                <a:t>a) Propanoic acid.</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pt-BR" sz="2400" b="1" i="0" u="none" strike="noStrike" kern="1200" cap="none" spc="0" normalizeH="0" noProof="0" dirty="0">
                  <a:ln>
                    <a:noFill/>
                  </a:ln>
                  <a:solidFill>
                    <a:prstClr val="black"/>
                  </a:solidFill>
                  <a:effectLst/>
                  <a:uLnTx/>
                  <a:uFillTx/>
                  <a:latin typeface="Arial"/>
                  <a:ea typeface="+mn-ea"/>
                  <a:cs typeface="+mn-cs"/>
                </a:rPr>
                <a:t>b) Pent – 3 – enoic acid.</a:t>
              </a:r>
              <a:endParaRPr kumimoji="0" lang="vi-VN" sz="2400" b="1" i="0" u="none" strike="noStrike" kern="1200" cap="none" spc="0" normalizeH="0" noProof="0" dirty="0">
                <a:ln>
                  <a:noFill/>
                </a:ln>
                <a:solidFill>
                  <a:prstClr val="black"/>
                </a:solidFill>
                <a:effectLst/>
                <a:uLnTx/>
                <a:uFillTx/>
                <a:latin typeface="Arial"/>
                <a:ea typeface="+mn-ea"/>
                <a:cs typeface="+mn-cs"/>
              </a:endParaRPr>
            </a:p>
          </p:txBody>
        </p:sp>
      </p:grpSp>
      <p:pic>
        <p:nvPicPr>
          <p:cNvPr id="4" name="Picture 3">
            <a:extLst>
              <a:ext uri="{FF2B5EF4-FFF2-40B4-BE49-F238E27FC236}">
                <a16:creationId xmlns:a16="http://schemas.microsoft.com/office/drawing/2014/main" id="{F3F297D8-FC52-C0EE-E31E-E0918BDF2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1919" y="3448731"/>
            <a:ext cx="589577" cy="589577"/>
          </a:xfrm>
          <a:prstGeom prst="rect">
            <a:avLst/>
          </a:prstGeom>
        </p:spPr>
      </p:pic>
      <p:sp>
        <p:nvSpPr>
          <p:cNvPr id="5" name="TextBox 4">
            <a:extLst>
              <a:ext uri="{FF2B5EF4-FFF2-40B4-BE49-F238E27FC236}">
                <a16:creationId xmlns:a16="http://schemas.microsoft.com/office/drawing/2014/main" id="{84D38AB7-C2CA-A8EB-CF7E-F31EEA6F9BBE}"/>
              </a:ext>
            </a:extLst>
          </p:cNvPr>
          <p:cNvSpPr txBox="1"/>
          <p:nvPr/>
        </p:nvSpPr>
        <p:spPr>
          <a:xfrm>
            <a:off x="2585844" y="3374187"/>
            <a:ext cx="7797006" cy="738664"/>
          </a:xfrm>
          <a:prstGeom prst="rect">
            <a:avLst/>
          </a:prstGeom>
          <a:noFill/>
        </p:spPr>
        <p:txBody>
          <a:bodyPr wrap="none" lIns="0" tIns="0" rIns="0" bIns="0" rtlCol="0">
            <a:spAutoFit/>
          </a:bodyPr>
          <a:lstStyle/>
          <a:p>
            <a:r>
              <a:rPr lang="en-US" sz="2400" dirty="0"/>
              <a:t>a) Propanoic acid: CH</a:t>
            </a:r>
            <a:r>
              <a:rPr lang="en-US" sz="2400" baseline="-25000" dirty="0"/>
              <a:t>3</a:t>
            </a:r>
            <a:r>
              <a:rPr lang="en-US" sz="2400" dirty="0"/>
              <a:t> – CH</a:t>
            </a:r>
            <a:r>
              <a:rPr lang="en-US" sz="2400" baseline="-25000" dirty="0"/>
              <a:t>2</a:t>
            </a:r>
            <a:r>
              <a:rPr lang="en-US" sz="2400" dirty="0"/>
              <a:t> – COOH.</a:t>
            </a:r>
          </a:p>
          <a:p>
            <a:r>
              <a:rPr lang="en-US" sz="2400" dirty="0"/>
              <a:t>b) Pent – 3 – </a:t>
            </a:r>
            <a:r>
              <a:rPr lang="en-US" sz="2400" dirty="0" err="1"/>
              <a:t>enoic</a:t>
            </a:r>
            <a:r>
              <a:rPr lang="en-US" sz="2400" dirty="0"/>
              <a:t> acid: CH</a:t>
            </a:r>
            <a:r>
              <a:rPr lang="en-US" sz="2400" baseline="-25000" dirty="0"/>
              <a:t>3</a:t>
            </a:r>
            <a:r>
              <a:rPr lang="en-US" sz="2400" dirty="0"/>
              <a:t> – CH = CH – CH</a:t>
            </a:r>
            <a:r>
              <a:rPr lang="en-US" sz="2400" baseline="-25000" dirty="0"/>
              <a:t>2</a:t>
            </a:r>
            <a:r>
              <a:rPr lang="en-US" sz="2400" dirty="0"/>
              <a:t> – COOH.</a:t>
            </a:r>
          </a:p>
        </p:txBody>
      </p:sp>
    </p:spTree>
    <p:extLst>
      <p:ext uri="{BB962C8B-B14F-4D97-AF65-F5344CB8AC3E}">
        <p14:creationId xmlns:p14="http://schemas.microsoft.com/office/powerpoint/2010/main" val="277723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sp>
        <p:nvSpPr>
          <p:cNvPr id="2" name="Rectangle: Rounded Corners 1">
            <a:extLst>
              <a:ext uri="{FF2B5EF4-FFF2-40B4-BE49-F238E27FC236}">
                <a16:creationId xmlns:a16="http://schemas.microsoft.com/office/drawing/2014/main" id="{2369442C-D901-EB15-0261-C92508AAD4BC}"/>
              </a:ext>
            </a:extLst>
          </p:cNvPr>
          <p:cNvSpPr/>
          <p:nvPr/>
        </p:nvSpPr>
        <p:spPr>
          <a:xfrm>
            <a:off x="827055"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24BF1A3F-3D5C-4568-A432-58F315F07069}"/>
              </a:ext>
            </a:extLst>
          </p:cNvPr>
          <p:cNvGrpSpPr/>
          <p:nvPr/>
        </p:nvGrpSpPr>
        <p:grpSpPr>
          <a:xfrm>
            <a:off x="362815" y="259480"/>
            <a:ext cx="979382" cy="979382"/>
            <a:chOff x="634259" y="586634"/>
            <a:chExt cx="979382" cy="979382"/>
          </a:xfrm>
        </p:grpSpPr>
        <p:sp>
          <p:nvSpPr>
            <p:cNvPr id="14" name="Oval 13">
              <a:extLst>
                <a:ext uri="{FF2B5EF4-FFF2-40B4-BE49-F238E27FC236}">
                  <a16:creationId xmlns:a16="http://schemas.microsoft.com/office/drawing/2014/main" id="{3BE16CFD-F609-56ED-9D6D-6A793B34EB0A}"/>
                </a:ext>
              </a:extLst>
            </p:cNvPr>
            <p:cNvSpPr/>
            <p:nvPr/>
          </p:nvSpPr>
          <p:spPr>
            <a:xfrm>
              <a:off x="634259" y="586634"/>
              <a:ext cx="979382" cy="979382"/>
            </a:xfrm>
            <a:prstGeom prst="ellipse">
              <a:avLst/>
            </a:prstGeom>
            <a:solidFill>
              <a:schemeClr val="bg1"/>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Oval 14">
              <a:extLst>
                <a:ext uri="{FF2B5EF4-FFF2-40B4-BE49-F238E27FC236}">
                  <a16:creationId xmlns:a16="http://schemas.microsoft.com/office/drawing/2014/main" id="{97A7A3BC-EF29-9725-8BAE-8761DEB30ADA}"/>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mn-ea"/>
                  <a:cs typeface="+mn-cs"/>
                </a:rPr>
                <a:t>?</a:t>
              </a:r>
            </a:p>
          </p:txBody>
        </p:sp>
        <p:sp>
          <p:nvSpPr>
            <p:cNvPr id="17" name="Block Arc 16">
              <a:extLst>
                <a:ext uri="{FF2B5EF4-FFF2-40B4-BE49-F238E27FC236}">
                  <a16:creationId xmlns:a16="http://schemas.microsoft.com/office/drawing/2014/main" id="{EFA54986-B6B8-1471-CF8E-59FE09167A91}"/>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Block Arc 18">
              <a:extLst>
                <a:ext uri="{FF2B5EF4-FFF2-40B4-BE49-F238E27FC236}">
                  <a16:creationId xmlns:a16="http://schemas.microsoft.com/office/drawing/2014/main" id="{65E86BEC-41B1-B9D7-9B53-D550190A93BE}"/>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Block Arc 19">
              <a:extLst>
                <a:ext uri="{FF2B5EF4-FFF2-40B4-BE49-F238E27FC236}">
                  <a16:creationId xmlns:a16="http://schemas.microsoft.com/office/drawing/2014/main" id="{49CFE916-1967-761B-2A59-B762C0F3685E}"/>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Oval 20">
              <a:extLst>
                <a:ext uri="{FF2B5EF4-FFF2-40B4-BE49-F238E27FC236}">
                  <a16:creationId xmlns:a16="http://schemas.microsoft.com/office/drawing/2014/main" id="{DB1486B8-6D14-92BE-B837-8FAF5010C0A5}"/>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Oval 21">
              <a:extLst>
                <a:ext uri="{FF2B5EF4-FFF2-40B4-BE49-F238E27FC236}">
                  <a16:creationId xmlns:a16="http://schemas.microsoft.com/office/drawing/2014/main" id="{60A07C3F-D5DD-5AD3-C6ED-E6E9D8C879B5}"/>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Oval 22">
              <a:extLst>
                <a:ext uri="{FF2B5EF4-FFF2-40B4-BE49-F238E27FC236}">
                  <a16:creationId xmlns:a16="http://schemas.microsoft.com/office/drawing/2014/main" id="{B5266502-8A46-022D-508D-498A36D0DDBB}"/>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4" name="TextBox 23">
            <a:extLst>
              <a:ext uri="{FF2B5EF4-FFF2-40B4-BE49-F238E27FC236}">
                <a16:creationId xmlns:a16="http://schemas.microsoft.com/office/drawing/2014/main" id="{78BC88E5-7D1F-C6C1-4A62-A437EA659A92}"/>
              </a:ext>
            </a:extLst>
          </p:cNvPr>
          <p:cNvSpPr txBox="1"/>
          <p:nvPr/>
        </p:nvSpPr>
        <p:spPr>
          <a:xfrm>
            <a:off x="1413635" y="509786"/>
            <a:ext cx="19913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mn-cs"/>
              </a:rPr>
              <a:t>CÂU HỎI </a:t>
            </a:r>
            <a:r>
              <a:rPr lang="en-US" sz="2800" b="1" dirty="0">
                <a:solidFill>
                  <a:prstClr val="white"/>
                </a:solidFill>
                <a:latin typeface="Arial"/>
              </a:rPr>
              <a:t>5</a:t>
            </a:r>
            <a:endParaRPr kumimoji="0" lang="en-US" sz="2800" b="1" i="0" u="none" strike="noStrike" kern="1200" cap="none" spc="0" normalizeH="0" baseline="0" noProof="0" dirty="0">
              <a:ln>
                <a:noFill/>
              </a:ln>
              <a:solidFill>
                <a:prstClr val="white"/>
              </a:solidFill>
              <a:effectLst/>
              <a:uLnTx/>
              <a:uFillTx/>
              <a:latin typeface="Arial"/>
              <a:ea typeface="+mn-ea"/>
              <a:cs typeface="+mn-cs"/>
            </a:endParaRPr>
          </a:p>
        </p:txBody>
      </p:sp>
      <p:grpSp>
        <p:nvGrpSpPr>
          <p:cNvPr id="25" name="Group 24">
            <a:extLst>
              <a:ext uri="{FF2B5EF4-FFF2-40B4-BE49-F238E27FC236}">
                <a16:creationId xmlns:a16="http://schemas.microsoft.com/office/drawing/2014/main" id="{31DD17A1-153A-DEF6-9CEE-4B334330B1FE}"/>
              </a:ext>
            </a:extLst>
          </p:cNvPr>
          <p:cNvGrpSpPr/>
          <p:nvPr/>
        </p:nvGrpSpPr>
        <p:grpSpPr>
          <a:xfrm>
            <a:off x="995082" y="1443130"/>
            <a:ext cx="10201836" cy="1119095"/>
            <a:chOff x="2155371" y="1558775"/>
            <a:chExt cx="7881258" cy="1737667"/>
          </a:xfrm>
        </p:grpSpPr>
        <p:sp>
          <p:nvSpPr>
            <p:cNvPr id="26" name="Rectangle: Rounded Corners 25">
              <a:extLst>
                <a:ext uri="{FF2B5EF4-FFF2-40B4-BE49-F238E27FC236}">
                  <a16:creationId xmlns:a16="http://schemas.microsoft.com/office/drawing/2014/main" id="{FA7E00AE-C7AB-00F6-697C-33AD3F89D89E}"/>
                </a:ext>
              </a:extLst>
            </p:cNvPr>
            <p:cNvSpPr/>
            <p:nvPr/>
          </p:nvSpPr>
          <p:spPr>
            <a:xfrm>
              <a:off x="2155371" y="1558775"/>
              <a:ext cx="7881258" cy="1737667"/>
            </a:xfrm>
            <a:prstGeom prst="roundRect">
              <a:avLst>
                <a:gd name="adj" fmla="val 21948"/>
              </a:avLst>
            </a:prstGeom>
            <a:solidFill>
              <a:srgbClr val="FCDFCD"/>
            </a:solidFill>
            <a:ln w="57150">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TextBox 26">
              <a:extLst>
                <a:ext uri="{FF2B5EF4-FFF2-40B4-BE49-F238E27FC236}">
                  <a16:creationId xmlns:a16="http://schemas.microsoft.com/office/drawing/2014/main" id="{A50ACBD6-6F4C-CC29-FFCC-71BC1CFBB351}"/>
                </a:ext>
              </a:extLst>
            </p:cNvPr>
            <p:cNvSpPr txBox="1"/>
            <p:nvPr/>
          </p:nvSpPr>
          <p:spPr>
            <a:xfrm>
              <a:off x="2249780" y="1613987"/>
              <a:ext cx="7704532" cy="1506574"/>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a:ea typeface="+mn-ea"/>
                  <a:cs typeface="+mn-cs"/>
                </a:rPr>
                <a:t>Viết công thức cấu tạo các đồng phân acid có công thức phân tử C5H10O2. Gọi tên theo danh pháp thay thế của các đồng phân đó.</a:t>
              </a:r>
              <a:endParaRPr kumimoji="0" lang="vi-VN" sz="2400" b="1" i="0" u="none" strike="noStrike" kern="1200" cap="none" spc="0" normalizeH="0" noProof="0" dirty="0">
                <a:ln>
                  <a:noFill/>
                </a:ln>
                <a:solidFill>
                  <a:prstClr val="black"/>
                </a:solidFill>
                <a:effectLst/>
                <a:uLnTx/>
                <a:uFillTx/>
                <a:latin typeface="Arial"/>
                <a:ea typeface="+mn-ea"/>
                <a:cs typeface="+mn-cs"/>
              </a:endParaRPr>
            </a:p>
          </p:txBody>
        </p:sp>
      </p:grpSp>
      <p:pic>
        <p:nvPicPr>
          <p:cNvPr id="4" name="Picture 3">
            <a:extLst>
              <a:ext uri="{FF2B5EF4-FFF2-40B4-BE49-F238E27FC236}">
                <a16:creationId xmlns:a16="http://schemas.microsoft.com/office/drawing/2014/main" id="{F3F297D8-FC52-C0EE-E31E-E0918BDF2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082" y="3091961"/>
            <a:ext cx="589577" cy="589577"/>
          </a:xfrm>
          <a:prstGeom prst="rect">
            <a:avLst/>
          </a:prstGeom>
        </p:spPr>
      </p:pic>
      <p:sp>
        <p:nvSpPr>
          <p:cNvPr id="5" name="TextBox 4">
            <a:extLst>
              <a:ext uri="{FF2B5EF4-FFF2-40B4-BE49-F238E27FC236}">
                <a16:creationId xmlns:a16="http://schemas.microsoft.com/office/drawing/2014/main" id="{84D38AB7-C2CA-A8EB-CF7E-F31EEA6F9BBE}"/>
              </a:ext>
            </a:extLst>
          </p:cNvPr>
          <p:cNvSpPr txBox="1"/>
          <p:nvPr/>
        </p:nvSpPr>
        <p:spPr>
          <a:xfrm>
            <a:off x="1719007" y="3017417"/>
            <a:ext cx="9614812" cy="738664"/>
          </a:xfrm>
          <a:prstGeom prst="rect">
            <a:avLst/>
          </a:prstGeom>
          <a:noFill/>
        </p:spPr>
        <p:txBody>
          <a:bodyPr wrap="none" lIns="0" tIns="0" rIns="0" bIns="0" rtlCol="0">
            <a:spAutoFit/>
          </a:bodyPr>
          <a:lstStyle/>
          <a:p>
            <a:r>
              <a:rPr lang="en-US" sz="2400" dirty="0" err="1"/>
              <a:t>Công</a:t>
            </a:r>
            <a:r>
              <a:rPr lang="en-US" sz="2400" dirty="0"/>
              <a:t> </a:t>
            </a:r>
            <a:r>
              <a:rPr lang="en-US" sz="2400" dirty="0" err="1"/>
              <a:t>thức</a:t>
            </a:r>
            <a:r>
              <a:rPr lang="en-US" sz="2400" dirty="0"/>
              <a:t> </a:t>
            </a:r>
            <a:r>
              <a:rPr lang="en-US" sz="2400" dirty="0" err="1"/>
              <a:t>cấu</a:t>
            </a:r>
            <a:r>
              <a:rPr lang="en-US" sz="2400" dirty="0"/>
              <a:t> </a:t>
            </a:r>
            <a:r>
              <a:rPr lang="en-US" sz="2400" dirty="0" err="1"/>
              <a:t>tạo</a:t>
            </a:r>
            <a:r>
              <a:rPr lang="en-US" sz="2400" dirty="0"/>
              <a:t> </a:t>
            </a:r>
            <a:r>
              <a:rPr lang="en-US" sz="2400" dirty="0" err="1"/>
              <a:t>các</a:t>
            </a:r>
            <a:r>
              <a:rPr lang="en-US" sz="2400" dirty="0"/>
              <a:t> </a:t>
            </a:r>
            <a:r>
              <a:rPr lang="en-US" sz="2400" dirty="0" err="1"/>
              <a:t>đồng</a:t>
            </a:r>
            <a:r>
              <a:rPr lang="en-US" sz="2400" dirty="0"/>
              <a:t> </a:t>
            </a:r>
            <a:r>
              <a:rPr lang="en-US" sz="2400" dirty="0" err="1"/>
              <a:t>phân</a:t>
            </a:r>
            <a:r>
              <a:rPr lang="en-US" sz="2400" dirty="0"/>
              <a:t> acid </a:t>
            </a:r>
            <a:r>
              <a:rPr lang="en-US" sz="2400" dirty="0" err="1"/>
              <a:t>có</a:t>
            </a:r>
            <a:r>
              <a:rPr lang="en-US" sz="2400" dirty="0"/>
              <a:t> </a:t>
            </a:r>
            <a:r>
              <a:rPr lang="en-US" sz="2400" dirty="0" err="1"/>
              <a:t>công</a:t>
            </a:r>
            <a:r>
              <a:rPr lang="en-US" sz="2400" dirty="0"/>
              <a:t> </a:t>
            </a:r>
            <a:r>
              <a:rPr lang="en-US" sz="2400" dirty="0" err="1"/>
              <a:t>thức</a:t>
            </a:r>
            <a:r>
              <a:rPr lang="en-US" sz="2400" dirty="0"/>
              <a:t> </a:t>
            </a:r>
            <a:r>
              <a:rPr lang="en-US" sz="2400" dirty="0" err="1"/>
              <a:t>phân</a:t>
            </a:r>
            <a:r>
              <a:rPr lang="en-US" sz="2400" dirty="0"/>
              <a:t> </a:t>
            </a:r>
            <a:r>
              <a:rPr lang="en-US" sz="2400" dirty="0" err="1"/>
              <a:t>tử</a:t>
            </a:r>
            <a:r>
              <a:rPr lang="en-US" sz="2400" dirty="0"/>
              <a:t> C</a:t>
            </a:r>
            <a:r>
              <a:rPr lang="en-US" sz="2400" baseline="-25000" dirty="0"/>
              <a:t>5</a:t>
            </a:r>
            <a:r>
              <a:rPr lang="en-US" sz="2400" dirty="0"/>
              <a:t>H</a:t>
            </a:r>
            <a:r>
              <a:rPr lang="en-US" sz="2400" baseline="-25000" dirty="0"/>
              <a:t>10</a:t>
            </a:r>
            <a:r>
              <a:rPr lang="en-US" sz="2400" dirty="0"/>
              <a:t>O</a:t>
            </a:r>
            <a:r>
              <a:rPr lang="en-US" sz="2400" baseline="-25000" dirty="0"/>
              <a:t>2</a:t>
            </a:r>
            <a:r>
              <a:rPr lang="en-US" sz="2400" dirty="0"/>
              <a:t>:</a:t>
            </a:r>
          </a:p>
          <a:p>
            <a:pPr algn="ctr"/>
            <a:r>
              <a:rPr lang="en-US" sz="2400" dirty="0"/>
              <a:t>CH</a:t>
            </a:r>
            <a:r>
              <a:rPr lang="en-US" sz="2400" baseline="-25000" dirty="0"/>
              <a:t>3</a:t>
            </a:r>
            <a:r>
              <a:rPr lang="en-US" sz="2400" dirty="0"/>
              <a:t> – CH</a:t>
            </a:r>
            <a:r>
              <a:rPr lang="en-US" sz="2400" baseline="-25000" dirty="0"/>
              <a:t>2</a:t>
            </a:r>
            <a:r>
              <a:rPr lang="en-US" sz="2400" dirty="0"/>
              <a:t> – CH</a:t>
            </a:r>
            <a:r>
              <a:rPr lang="en-US" sz="2400" baseline="-25000" dirty="0"/>
              <a:t>2</a:t>
            </a:r>
            <a:r>
              <a:rPr lang="en-US" sz="2400" dirty="0"/>
              <a:t> – CH</a:t>
            </a:r>
            <a:r>
              <a:rPr lang="en-US" sz="2400" baseline="-25000" dirty="0"/>
              <a:t>2</a:t>
            </a:r>
            <a:r>
              <a:rPr lang="en-US" sz="2400" dirty="0"/>
              <a:t> – COOH: </a:t>
            </a:r>
            <a:r>
              <a:rPr lang="en-US" sz="2400" dirty="0" err="1"/>
              <a:t>pentanoic</a:t>
            </a:r>
            <a:r>
              <a:rPr lang="en-US" sz="2400" dirty="0"/>
              <a:t> acid</a:t>
            </a:r>
          </a:p>
        </p:txBody>
      </p:sp>
      <p:pic>
        <p:nvPicPr>
          <p:cNvPr id="2050" name="Picture 2">
            <a:extLst>
              <a:ext uri="{FF2B5EF4-FFF2-40B4-BE49-F238E27FC236}">
                <a16:creationId xmlns:a16="http://schemas.microsoft.com/office/drawing/2014/main" id="{1D372346-4EE8-74C8-F23C-3A47F25738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4994" y="3877626"/>
            <a:ext cx="2552700" cy="8286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8705012-5DE0-53E0-962E-B35811832D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4213" y="4768339"/>
            <a:ext cx="2638425" cy="8096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AEE6F0A3-D785-617A-5BF6-F1661CEDF8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4994" y="5563954"/>
            <a:ext cx="1795656" cy="11450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661A157-FFB5-B738-2D21-FABB9B6612D1}"/>
              </a:ext>
            </a:extLst>
          </p:cNvPr>
          <p:cNvSpPr txBox="1"/>
          <p:nvPr/>
        </p:nvSpPr>
        <p:spPr>
          <a:xfrm>
            <a:off x="6324600" y="3892878"/>
            <a:ext cx="3491340" cy="369332"/>
          </a:xfrm>
          <a:prstGeom prst="rect">
            <a:avLst/>
          </a:prstGeom>
          <a:noFill/>
        </p:spPr>
        <p:txBody>
          <a:bodyPr wrap="none" lIns="0" tIns="0" rIns="0" bIns="0" rtlCol="0">
            <a:spAutoFit/>
          </a:bodyPr>
          <a:lstStyle/>
          <a:p>
            <a:pPr algn="l"/>
            <a:r>
              <a:rPr lang="en-US" sz="2400" b="0" i="0" dirty="0">
                <a:solidFill>
                  <a:srgbClr val="000000"/>
                </a:solidFill>
                <a:effectLst/>
                <a:latin typeface="+mj-lt"/>
              </a:rPr>
              <a:t>: 3 – </a:t>
            </a:r>
            <a:r>
              <a:rPr lang="en-US" sz="2400" b="0" i="0" dirty="0" err="1">
                <a:solidFill>
                  <a:srgbClr val="000000"/>
                </a:solidFill>
                <a:effectLst/>
                <a:latin typeface="+mj-lt"/>
              </a:rPr>
              <a:t>methylbutanoic</a:t>
            </a:r>
            <a:r>
              <a:rPr lang="en-US" sz="2400" b="0" i="0" dirty="0">
                <a:solidFill>
                  <a:srgbClr val="000000"/>
                </a:solidFill>
                <a:effectLst/>
                <a:latin typeface="+mj-lt"/>
              </a:rPr>
              <a:t> acid;</a:t>
            </a:r>
            <a:endParaRPr lang="en-US" sz="2400" dirty="0">
              <a:solidFill>
                <a:schemeClr val="tx1">
                  <a:lumMod val="50000"/>
                  <a:lumOff val="50000"/>
                </a:schemeClr>
              </a:solidFill>
              <a:latin typeface="+mj-lt"/>
            </a:endParaRPr>
          </a:p>
        </p:txBody>
      </p:sp>
      <p:sp>
        <p:nvSpPr>
          <p:cNvPr id="7" name="TextBox 6">
            <a:extLst>
              <a:ext uri="{FF2B5EF4-FFF2-40B4-BE49-F238E27FC236}">
                <a16:creationId xmlns:a16="http://schemas.microsoft.com/office/drawing/2014/main" id="{AD24E8EB-A189-CEF0-9586-0C4D8E8AB874}"/>
              </a:ext>
            </a:extLst>
          </p:cNvPr>
          <p:cNvSpPr txBox="1"/>
          <p:nvPr/>
        </p:nvSpPr>
        <p:spPr>
          <a:xfrm>
            <a:off x="6324600" y="4738221"/>
            <a:ext cx="3491340" cy="369332"/>
          </a:xfrm>
          <a:prstGeom prst="rect">
            <a:avLst/>
          </a:prstGeom>
          <a:noFill/>
        </p:spPr>
        <p:txBody>
          <a:bodyPr wrap="none" lIns="0" tIns="0" rIns="0" bIns="0" rtlCol="0">
            <a:spAutoFit/>
          </a:bodyPr>
          <a:lstStyle/>
          <a:p>
            <a:pPr algn="l"/>
            <a:r>
              <a:rPr lang="en-US" sz="2400" b="0" i="0" dirty="0">
                <a:solidFill>
                  <a:srgbClr val="000000"/>
                </a:solidFill>
                <a:effectLst/>
                <a:latin typeface="+mj-lt"/>
              </a:rPr>
              <a:t>: 2 – </a:t>
            </a:r>
            <a:r>
              <a:rPr lang="en-US" sz="2400" b="0" i="0" dirty="0" err="1">
                <a:solidFill>
                  <a:srgbClr val="000000"/>
                </a:solidFill>
                <a:effectLst/>
                <a:latin typeface="+mj-lt"/>
              </a:rPr>
              <a:t>methylbutanoic</a:t>
            </a:r>
            <a:r>
              <a:rPr lang="en-US" sz="2400" b="0" i="0" dirty="0">
                <a:solidFill>
                  <a:srgbClr val="000000"/>
                </a:solidFill>
                <a:effectLst/>
                <a:latin typeface="+mj-lt"/>
              </a:rPr>
              <a:t> acid;</a:t>
            </a:r>
            <a:endParaRPr lang="en-US" sz="2400" dirty="0">
              <a:solidFill>
                <a:schemeClr val="tx1">
                  <a:lumMod val="50000"/>
                  <a:lumOff val="50000"/>
                </a:schemeClr>
              </a:solidFill>
              <a:latin typeface="+mj-lt"/>
            </a:endParaRPr>
          </a:p>
        </p:txBody>
      </p:sp>
      <p:sp>
        <p:nvSpPr>
          <p:cNvPr id="8" name="TextBox 7">
            <a:extLst>
              <a:ext uri="{FF2B5EF4-FFF2-40B4-BE49-F238E27FC236}">
                <a16:creationId xmlns:a16="http://schemas.microsoft.com/office/drawing/2014/main" id="{2EC2FF54-C4B5-3892-E0FD-A026BE819555}"/>
              </a:ext>
            </a:extLst>
          </p:cNvPr>
          <p:cNvSpPr txBox="1"/>
          <p:nvPr/>
        </p:nvSpPr>
        <p:spPr>
          <a:xfrm>
            <a:off x="6324600" y="5817005"/>
            <a:ext cx="4092467" cy="369332"/>
          </a:xfrm>
          <a:prstGeom prst="rect">
            <a:avLst/>
          </a:prstGeom>
          <a:noFill/>
        </p:spPr>
        <p:txBody>
          <a:bodyPr wrap="none" lIns="0" tIns="0" rIns="0" bIns="0" rtlCol="0">
            <a:spAutoFit/>
          </a:bodyPr>
          <a:lstStyle/>
          <a:p>
            <a:pPr algn="l"/>
            <a:r>
              <a:rPr lang="en-US" sz="2400" b="0" i="0" dirty="0">
                <a:solidFill>
                  <a:srgbClr val="000000"/>
                </a:solidFill>
                <a:effectLst/>
                <a:latin typeface="+mj-lt"/>
              </a:rPr>
              <a:t>:2,2 – </a:t>
            </a:r>
            <a:r>
              <a:rPr lang="en-US" sz="2400" b="0" i="0" dirty="0" err="1">
                <a:solidFill>
                  <a:srgbClr val="000000"/>
                </a:solidFill>
                <a:effectLst/>
                <a:latin typeface="+mj-lt"/>
              </a:rPr>
              <a:t>dimethylpropanoic</a:t>
            </a:r>
            <a:r>
              <a:rPr lang="en-US" sz="2400" b="0" i="0" dirty="0">
                <a:solidFill>
                  <a:srgbClr val="000000"/>
                </a:solidFill>
                <a:effectLst/>
                <a:latin typeface="+mj-lt"/>
              </a:rPr>
              <a:t> acid.</a:t>
            </a:r>
            <a:endParaRPr lang="en-US" sz="2400" dirty="0">
              <a:solidFill>
                <a:schemeClr val="tx1">
                  <a:lumMod val="50000"/>
                  <a:lumOff val="50000"/>
                </a:schemeClr>
              </a:solidFill>
              <a:latin typeface="+mj-lt"/>
            </a:endParaRPr>
          </a:p>
        </p:txBody>
      </p:sp>
    </p:spTree>
    <p:extLst>
      <p:ext uri="{BB962C8B-B14F-4D97-AF65-F5344CB8AC3E}">
        <p14:creationId xmlns:p14="http://schemas.microsoft.com/office/powerpoint/2010/main" val="294725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par>
                                <p:cTn id="14" presetID="10" presetClass="entr" presetSubtype="0"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fade">
                                      <p:cBhvr>
                                        <p:cTn id="16" dur="500"/>
                                        <p:tgtEl>
                                          <p:spTgt spid="2052"/>
                                        </p:tgtEl>
                                      </p:cBhvr>
                                    </p:animEffect>
                                  </p:childTnLst>
                                </p:cTn>
                              </p:par>
                              <p:par>
                                <p:cTn id="17" presetID="10" presetClass="entr" presetSubtype="0" fill="hold" nodeType="withEffect">
                                  <p:stCondLst>
                                    <p:cond delay="0"/>
                                  </p:stCondLst>
                                  <p:childTnLst>
                                    <p:set>
                                      <p:cBhvr>
                                        <p:cTn id="18" dur="1" fill="hold">
                                          <p:stCondLst>
                                            <p:cond delay="0"/>
                                          </p:stCondLst>
                                        </p:cTn>
                                        <p:tgtEl>
                                          <p:spTgt spid="2054"/>
                                        </p:tgtEl>
                                        <p:attrNameLst>
                                          <p:attrName>style.visibility</p:attrName>
                                        </p:attrNameLst>
                                      </p:cBhvr>
                                      <p:to>
                                        <p:strVal val="visible"/>
                                      </p:to>
                                    </p:set>
                                    <p:animEffect transition="in" filter="fade">
                                      <p:cBhvr>
                                        <p:cTn id="19" dur="500"/>
                                        <p:tgtEl>
                                          <p:spTgt spid="205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EF33E1-EB60-05E3-D90E-9C44517881E8}"/>
              </a:ext>
            </a:extLst>
          </p:cNvPr>
          <p:cNvPicPr>
            <a:picLocks noChangeAspect="1"/>
          </p:cNvPicPr>
          <p:nvPr/>
        </p:nvPicPr>
        <p:blipFill rotWithShape="1">
          <a:blip r:embed="rId2">
            <a:extLst>
              <a:ext uri="{28A0092B-C50C-407E-A947-70E740481C1C}">
                <a14:useLocalDpi xmlns:a14="http://schemas.microsoft.com/office/drawing/2010/main" val="0"/>
              </a:ext>
            </a:extLst>
          </a:blip>
          <a:srcRect t="2124" b="13501"/>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6C3D086-D94F-F695-7CEB-8C473003EBAC}"/>
              </a:ext>
            </a:extLst>
          </p:cNvPr>
          <p:cNvSpPr/>
          <p:nvPr/>
        </p:nvSpPr>
        <p:spPr>
          <a:xfrm>
            <a:off x="3886200" y="2396442"/>
            <a:ext cx="4419600" cy="2289858"/>
          </a:xfrm>
          <a:prstGeom prst="roundRect">
            <a:avLst>
              <a:gd name="adj" fmla="val 11579"/>
            </a:avLst>
          </a:prstGeom>
          <a:solidFill>
            <a:schemeClr val="accent4">
              <a:lumMod val="40000"/>
              <a:lumOff val="60000"/>
            </a:schemeClr>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annel URL">
            <a:extLst>
              <a:ext uri="{FF2B5EF4-FFF2-40B4-BE49-F238E27FC236}">
                <a16:creationId xmlns:a16="http://schemas.microsoft.com/office/drawing/2014/main" id="{8BAEB07B-E3AD-8D85-85CD-9339B83F0358}"/>
              </a:ext>
            </a:extLst>
          </p:cNvPr>
          <p:cNvSpPr txBox="1"/>
          <p:nvPr/>
        </p:nvSpPr>
        <p:spPr>
          <a:xfrm>
            <a:off x="4089400" y="2543822"/>
            <a:ext cx="4013200" cy="199509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5400" b="1">
                <a:latin typeface="Arial" panose="020B0604020202020204" pitchFamily="34" charset="0"/>
                <a:ea typeface="Tahoma" panose="020B0604030504040204" pitchFamily="34" charset="0"/>
                <a:cs typeface="Arial" panose="020B0604020202020204" pitchFamily="34" charset="0"/>
              </a:rPr>
              <a:t>TÍNH CHẤT</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a:ln>
                  <a:noFill/>
                </a:ln>
                <a:effectLst/>
                <a:uLnTx/>
                <a:uFillTx/>
                <a:latin typeface="Arial" panose="020B0604020202020204" pitchFamily="34" charset="0"/>
                <a:ea typeface="Tahoma" panose="020B0604030504040204" pitchFamily="34" charset="0"/>
                <a:cs typeface="Arial" panose="020B0604020202020204" pitchFamily="34" charset="0"/>
              </a:rPr>
              <a:t>VẬT L</a:t>
            </a:r>
            <a:r>
              <a:rPr lang="en-US" sz="5400" b="1">
                <a:latin typeface="Arial" panose="020B0604020202020204" pitchFamily="34" charset="0"/>
                <a:ea typeface="Tahoma" panose="020B0604030504040204" pitchFamily="34" charset="0"/>
                <a:cs typeface="Arial" panose="020B0604020202020204" pitchFamily="34" charset="0"/>
              </a:rPr>
              <a:t>Í</a:t>
            </a:r>
            <a:endParaRPr kumimoji="0" lang="vi-VN" sz="5400" b="1" i="0" u="none" strike="noStrike" kern="1200" cap="none" spc="0" normalizeH="0" baseline="0" noProof="0" dirty="0">
              <a:ln>
                <a:noFill/>
              </a:ln>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2BD257DB-0D3C-4656-BE08-C25E4C09DA46}"/>
              </a:ext>
            </a:extLst>
          </p:cNvPr>
          <p:cNvSpPr/>
          <p:nvPr/>
        </p:nvSpPr>
        <p:spPr>
          <a:xfrm>
            <a:off x="4305301" y="877208"/>
            <a:ext cx="3581400" cy="1190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hannel URL">
            <a:extLst>
              <a:ext uri="{FF2B5EF4-FFF2-40B4-BE49-F238E27FC236}">
                <a16:creationId xmlns:a16="http://schemas.microsoft.com/office/drawing/2014/main" id="{4C8AF574-AA65-E0E1-1181-000C0582AC7F}"/>
              </a:ext>
            </a:extLst>
          </p:cNvPr>
          <p:cNvSpPr txBox="1"/>
          <p:nvPr/>
        </p:nvSpPr>
        <p:spPr>
          <a:xfrm>
            <a:off x="4367212" y="910659"/>
            <a:ext cx="3457576" cy="109850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6000" b="1" dirty="0">
                <a:solidFill>
                  <a:srgbClr val="FF0D58"/>
                </a:solidFill>
                <a:latin typeface="Arial" panose="020B0604020202020204" pitchFamily="34" charset="0"/>
                <a:ea typeface="Tahoma" panose="020B0604030504040204" pitchFamily="34" charset="0"/>
                <a:cs typeface="Arial" panose="020B0604020202020204" pitchFamily="34" charset="0"/>
              </a:rPr>
              <a:t>PHẦN II.</a:t>
            </a:r>
            <a:endParaRPr kumimoji="0" lang="vi-VN" sz="6000" b="1" i="0" u="none" strike="noStrike" kern="1200" cap="none" spc="0" normalizeH="0" baseline="0" noProof="0" dirty="0">
              <a:ln>
                <a:noFill/>
              </a:ln>
              <a:solidFill>
                <a:srgbClr val="FF0D58"/>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9777367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graphicFrame>
        <p:nvGraphicFramePr>
          <p:cNvPr id="4" name="Table 3">
            <a:extLst>
              <a:ext uri="{FF2B5EF4-FFF2-40B4-BE49-F238E27FC236}">
                <a16:creationId xmlns:a16="http://schemas.microsoft.com/office/drawing/2014/main" id="{429D5E6C-7103-74C7-9DD1-E40F12D8BC07}"/>
              </a:ext>
            </a:extLst>
          </p:cNvPr>
          <p:cNvGraphicFramePr>
            <a:graphicFrameLocks noGrp="1"/>
          </p:cNvGraphicFramePr>
          <p:nvPr>
            <p:extLst>
              <p:ext uri="{D42A27DB-BD31-4B8C-83A1-F6EECF244321}">
                <p14:modId xmlns:p14="http://schemas.microsoft.com/office/powerpoint/2010/main" val="1677113998"/>
              </p:ext>
            </p:extLst>
          </p:nvPr>
        </p:nvGraphicFramePr>
        <p:xfrm>
          <a:off x="688496" y="1170703"/>
          <a:ext cx="10737694" cy="5036745"/>
        </p:xfrm>
        <a:graphic>
          <a:graphicData uri="http://schemas.openxmlformats.org/drawingml/2006/table">
            <a:tbl>
              <a:tblPr firstRow="1" bandRow="1">
                <a:tableStyleId>{5C22544A-7EE6-4342-B048-85BDC9FD1C3A}</a:tableStyleId>
              </a:tblPr>
              <a:tblGrid>
                <a:gridCol w="3134842">
                  <a:extLst>
                    <a:ext uri="{9D8B030D-6E8A-4147-A177-3AD203B41FA5}">
                      <a16:colId xmlns:a16="http://schemas.microsoft.com/office/drawing/2014/main" val="3934396912"/>
                    </a:ext>
                  </a:extLst>
                </a:gridCol>
                <a:gridCol w="2534284">
                  <a:extLst>
                    <a:ext uri="{9D8B030D-6E8A-4147-A177-3AD203B41FA5}">
                      <a16:colId xmlns:a16="http://schemas.microsoft.com/office/drawing/2014/main" val="405543588"/>
                    </a:ext>
                  </a:extLst>
                </a:gridCol>
                <a:gridCol w="2534284">
                  <a:extLst>
                    <a:ext uri="{9D8B030D-6E8A-4147-A177-3AD203B41FA5}">
                      <a16:colId xmlns:a16="http://schemas.microsoft.com/office/drawing/2014/main" val="3862615920"/>
                    </a:ext>
                  </a:extLst>
                </a:gridCol>
                <a:gridCol w="2534284">
                  <a:extLst>
                    <a:ext uri="{9D8B030D-6E8A-4147-A177-3AD203B41FA5}">
                      <a16:colId xmlns:a16="http://schemas.microsoft.com/office/drawing/2014/main" val="3808273554"/>
                    </a:ext>
                  </a:extLst>
                </a:gridCol>
              </a:tblGrid>
              <a:tr h="627692">
                <a:tc>
                  <a:txBody>
                    <a:bodyPr/>
                    <a:lstStyle/>
                    <a:p>
                      <a:pPr algn="ctr"/>
                      <a:r>
                        <a:rPr lang="en-US" sz="2000" b="1" dirty="0">
                          <a:solidFill>
                            <a:schemeClr val="bg1"/>
                          </a:solidFill>
                          <a:latin typeface="+mj-lt"/>
                        </a:rPr>
                        <a:t>Carboxylic acid</a:t>
                      </a:r>
                    </a:p>
                  </a:txBody>
                  <a:tcPr anchor="ctr">
                    <a:solidFill>
                      <a:schemeClr val="tx2">
                        <a:lumMod val="50000"/>
                      </a:schemeClr>
                    </a:solidFill>
                  </a:tcPr>
                </a:tc>
                <a:tc>
                  <a:txBody>
                    <a:bodyPr/>
                    <a:lstStyle/>
                    <a:p>
                      <a:pPr algn="ctr"/>
                      <a:r>
                        <a:rPr lang="en-US" sz="2000" dirty="0" err="1">
                          <a:latin typeface="+mj-lt"/>
                        </a:rPr>
                        <a:t>Trạng</a:t>
                      </a:r>
                      <a:r>
                        <a:rPr lang="en-US" sz="2000" dirty="0">
                          <a:latin typeface="+mj-lt"/>
                        </a:rPr>
                        <a:t> </a:t>
                      </a:r>
                      <a:r>
                        <a:rPr lang="en-US" sz="2000" dirty="0" err="1">
                          <a:latin typeface="+mj-lt"/>
                        </a:rPr>
                        <a:t>thái</a:t>
                      </a:r>
                      <a:endParaRPr lang="en-US" sz="2000" dirty="0">
                        <a:latin typeface="+mj-lt"/>
                      </a:endParaRPr>
                    </a:p>
                  </a:txBody>
                  <a:tcPr anchor="ctr">
                    <a:solidFill>
                      <a:schemeClr val="tx2">
                        <a:lumMod val="50000"/>
                      </a:schemeClr>
                    </a:solidFill>
                  </a:tcPr>
                </a:tc>
                <a:tc>
                  <a:txBody>
                    <a:bodyPr/>
                    <a:lstStyle/>
                    <a:p>
                      <a:pPr algn="ctr"/>
                      <a:r>
                        <a:rPr lang="en-US" sz="2000" dirty="0">
                          <a:latin typeface="+mj-lt"/>
                        </a:rPr>
                        <a:t>T</a:t>
                      </a:r>
                      <a:r>
                        <a:rPr lang="en-US" sz="2000" baseline="-25000" dirty="0">
                          <a:latin typeface="+mj-lt"/>
                        </a:rPr>
                        <a:t>s</a:t>
                      </a:r>
                      <a:r>
                        <a:rPr lang="en-US" sz="2000" baseline="0" dirty="0">
                          <a:latin typeface="+mj-lt"/>
                        </a:rPr>
                        <a:t> (</a:t>
                      </a:r>
                      <a:r>
                        <a:rPr lang="en-US" sz="2000" baseline="30000" dirty="0" err="1">
                          <a:latin typeface="+mj-lt"/>
                        </a:rPr>
                        <a:t>o</a:t>
                      </a:r>
                      <a:r>
                        <a:rPr lang="en-US" sz="2000" baseline="0" dirty="0" err="1">
                          <a:latin typeface="+mj-lt"/>
                        </a:rPr>
                        <a:t>C</a:t>
                      </a:r>
                      <a:r>
                        <a:rPr lang="en-US" sz="2000" baseline="0" dirty="0">
                          <a:latin typeface="+mj-lt"/>
                        </a:rPr>
                        <a:t>)</a:t>
                      </a:r>
                      <a:endParaRPr lang="en-US" sz="2000" dirty="0">
                        <a:latin typeface="+mj-lt"/>
                      </a:endParaRPr>
                    </a:p>
                  </a:txBody>
                  <a:tcPr anchor="ctr">
                    <a:solidFill>
                      <a:schemeClr val="tx2">
                        <a:lumMod val="50000"/>
                      </a:schemeClr>
                    </a:solidFill>
                  </a:tcPr>
                </a:tc>
                <a:tc>
                  <a:txBody>
                    <a:bodyPr/>
                    <a:lstStyle/>
                    <a:p>
                      <a:pPr algn="ctr"/>
                      <a:r>
                        <a:rPr lang="en-US" sz="2000" dirty="0" err="1">
                          <a:latin typeface="+mj-lt"/>
                        </a:rPr>
                        <a:t>Độ</a:t>
                      </a:r>
                      <a:r>
                        <a:rPr lang="en-US" sz="2000" dirty="0">
                          <a:latin typeface="+mj-lt"/>
                        </a:rPr>
                        <a:t> tan ở 25</a:t>
                      </a:r>
                      <a:r>
                        <a:rPr lang="en-US" sz="2000" baseline="30000" dirty="0">
                          <a:latin typeface="+mj-lt"/>
                        </a:rPr>
                        <a:t>o</a:t>
                      </a:r>
                      <a:r>
                        <a:rPr lang="en-US" sz="2000" baseline="0" dirty="0">
                          <a:latin typeface="+mj-lt"/>
                        </a:rPr>
                        <a:t>C</a:t>
                      </a:r>
                    </a:p>
                    <a:p>
                      <a:pPr algn="ctr"/>
                      <a:r>
                        <a:rPr lang="en-US" sz="2000" baseline="0" dirty="0">
                          <a:latin typeface="+mj-lt"/>
                        </a:rPr>
                        <a:t>(g/100g)</a:t>
                      </a:r>
                      <a:endParaRPr lang="en-US" sz="2000" dirty="0">
                        <a:latin typeface="+mj-lt"/>
                      </a:endParaRPr>
                    </a:p>
                  </a:txBody>
                  <a:tcPr anchor="ctr">
                    <a:solidFill>
                      <a:schemeClr val="tx2">
                        <a:lumMod val="50000"/>
                      </a:schemeClr>
                    </a:solidFill>
                  </a:tcPr>
                </a:tc>
                <a:extLst>
                  <a:ext uri="{0D108BD9-81ED-4DB2-BD59-A6C34878D82A}">
                    <a16:rowId xmlns:a16="http://schemas.microsoft.com/office/drawing/2014/main" val="1416623112"/>
                  </a:ext>
                </a:extLst>
              </a:tr>
              <a:tr h="481745">
                <a:tc>
                  <a:txBody>
                    <a:bodyPr/>
                    <a:lstStyle/>
                    <a:p>
                      <a:pPr algn="l"/>
                      <a:r>
                        <a:rPr lang="en-US" sz="2400" dirty="0">
                          <a:latin typeface="+mj-lt"/>
                        </a:rPr>
                        <a:t>HCOOH</a:t>
                      </a:r>
                    </a:p>
                  </a:txBody>
                  <a:tcPr anchor="ctr">
                    <a:solidFill>
                      <a:schemeClr val="accent4">
                        <a:lumMod val="20000"/>
                        <a:lumOff val="80000"/>
                      </a:schemeClr>
                    </a:solidFill>
                  </a:tcPr>
                </a:tc>
                <a:tc>
                  <a:txBody>
                    <a:bodyPr/>
                    <a:lstStyle/>
                    <a:p>
                      <a:pPr algn="ctr"/>
                      <a:r>
                        <a:rPr lang="en-US" sz="2000" dirty="0" err="1">
                          <a:latin typeface="+mj-lt"/>
                        </a:rPr>
                        <a:t>Lỏng</a:t>
                      </a:r>
                      <a:endParaRPr lang="en-US" sz="2000" dirty="0">
                        <a:latin typeface="+mj-lt"/>
                      </a:endParaRPr>
                    </a:p>
                  </a:txBody>
                  <a:tcPr anchor="ctr">
                    <a:solidFill>
                      <a:schemeClr val="accent4">
                        <a:lumMod val="20000"/>
                        <a:lumOff val="80000"/>
                      </a:schemeClr>
                    </a:solidFill>
                  </a:tcPr>
                </a:tc>
                <a:tc>
                  <a:txBody>
                    <a:bodyPr/>
                    <a:lstStyle/>
                    <a:p>
                      <a:pPr algn="ctr"/>
                      <a:r>
                        <a:rPr lang="en-US" sz="2000" dirty="0">
                          <a:latin typeface="+mj-lt"/>
                        </a:rPr>
                        <a:t>100,7</a:t>
                      </a:r>
                    </a:p>
                  </a:txBody>
                  <a:tcPr anchor="ctr">
                    <a:solidFill>
                      <a:schemeClr val="accent4">
                        <a:lumMod val="20000"/>
                        <a:lumOff val="80000"/>
                      </a:schemeClr>
                    </a:solidFill>
                  </a:tcPr>
                </a:tc>
                <a:tc>
                  <a:txBody>
                    <a:bodyPr/>
                    <a:lstStyle/>
                    <a:p>
                      <a:pPr algn="ctr"/>
                      <a:r>
                        <a:rPr lang="en-US" sz="2000" dirty="0">
                          <a:latin typeface="+mj-lt"/>
                        </a:rPr>
                        <a:t>Tan </a:t>
                      </a:r>
                      <a:r>
                        <a:rPr lang="en-US" sz="2000" dirty="0" err="1">
                          <a:latin typeface="+mj-lt"/>
                        </a:rPr>
                        <a:t>vô</a:t>
                      </a:r>
                      <a:r>
                        <a:rPr lang="en-US" sz="2000" dirty="0">
                          <a:latin typeface="+mj-lt"/>
                        </a:rPr>
                        <a:t> </a:t>
                      </a:r>
                      <a:r>
                        <a:rPr lang="en-US" sz="2000" dirty="0" err="1">
                          <a:latin typeface="+mj-lt"/>
                        </a:rPr>
                        <a:t>hạn</a:t>
                      </a:r>
                      <a:endParaRPr lang="en-US" sz="2000" dirty="0">
                        <a:latin typeface="+mj-lt"/>
                      </a:endParaRPr>
                    </a:p>
                  </a:txBody>
                  <a:tcPr anchor="ctr">
                    <a:solidFill>
                      <a:schemeClr val="accent4">
                        <a:lumMod val="20000"/>
                        <a:lumOff val="80000"/>
                      </a:schemeClr>
                    </a:solidFill>
                  </a:tcPr>
                </a:tc>
                <a:extLst>
                  <a:ext uri="{0D108BD9-81ED-4DB2-BD59-A6C34878D82A}">
                    <a16:rowId xmlns:a16="http://schemas.microsoft.com/office/drawing/2014/main" val="2751532776"/>
                  </a:ext>
                </a:extLst>
              </a:tr>
              <a:tr h="481745">
                <a:tc>
                  <a:txBody>
                    <a:bodyPr/>
                    <a:lstStyle/>
                    <a:p>
                      <a:pPr algn="l"/>
                      <a:r>
                        <a:rPr lang="en-US" sz="2400" dirty="0">
                          <a:latin typeface="+mj-lt"/>
                        </a:rPr>
                        <a:t>CH</a:t>
                      </a:r>
                      <a:r>
                        <a:rPr lang="en-US" sz="2400" baseline="-25000" dirty="0">
                          <a:latin typeface="+mj-lt"/>
                        </a:rPr>
                        <a:t>3</a:t>
                      </a:r>
                      <a:r>
                        <a:rPr lang="en-US" sz="2400" baseline="0" dirty="0">
                          <a:latin typeface="+mj-lt"/>
                        </a:rPr>
                        <a:t>COOH</a:t>
                      </a:r>
                      <a:endParaRPr lang="en-US" sz="2400" dirty="0">
                        <a:latin typeface="+mj-lt"/>
                      </a:endParaRPr>
                    </a:p>
                  </a:txBody>
                  <a:tcPr anchor="ctr">
                    <a:solidFill>
                      <a:schemeClr val="accent4">
                        <a:lumMod val="20000"/>
                        <a:lumOff val="80000"/>
                      </a:schemeClr>
                    </a:solidFill>
                  </a:tcPr>
                </a:tc>
                <a:tc>
                  <a:txBody>
                    <a:bodyPr/>
                    <a:lstStyle/>
                    <a:p>
                      <a:pPr algn="ctr"/>
                      <a:r>
                        <a:rPr lang="en-US" sz="2000" kern="1200" dirty="0" err="1">
                          <a:solidFill>
                            <a:schemeClr val="dk1"/>
                          </a:solidFill>
                          <a:latin typeface="+mn-lt"/>
                          <a:ea typeface="+mn-ea"/>
                          <a:cs typeface="+mn-cs"/>
                        </a:rPr>
                        <a:t>Lỏng</a:t>
                      </a:r>
                      <a:endParaRPr lang="en-US" sz="2000" kern="1200" dirty="0">
                        <a:solidFill>
                          <a:schemeClr val="dk1"/>
                        </a:solidFill>
                        <a:latin typeface="+mn-lt"/>
                        <a:ea typeface="+mn-ea"/>
                        <a:cs typeface="+mn-cs"/>
                      </a:endParaRPr>
                    </a:p>
                  </a:txBody>
                  <a:tcPr anchor="ctr">
                    <a:solidFill>
                      <a:schemeClr val="accent4">
                        <a:lumMod val="20000"/>
                        <a:lumOff val="80000"/>
                      </a:schemeClr>
                    </a:solidFill>
                  </a:tcPr>
                </a:tc>
                <a:tc>
                  <a:txBody>
                    <a:bodyPr/>
                    <a:lstStyle/>
                    <a:p>
                      <a:pPr algn="ctr"/>
                      <a:r>
                        <a:rPr lang="en-US" sz="2000" dirty="0">
                          <a:latin typeface="+mj-lt"/>
                        </a:rPr>
                        <a:t>117,9</a:t>
                      </a:r>
                    </a:p>
                  </a:txBody>
                  <a:tcPr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latin typeface="+mn-lt"/>
                          <a:ea typeface="+mn-ea"/>
                          <a:cs typeface="+mn-cs"/>
                        </a:rPr>
                        <a:t>Tan </a:t>
                      </a:r>
                      <a:r>
                        <a:rPr lang="en-US" sz="2000" kern="1200" dirty="0" err="1">
                          <a:solidFill>
                            <a:schemeClr val="dk1"/>
                          </a:solidFill>
                          <a:latin typeface="+mn-lt"/>
                          <a:ea typeface="+mn-ea"/>
                          <a:cs typeface="+mn-cs"/>
                        </a:rPr>
                        <a:t>vô</a:t>
                      </a:r>
                      <a:r>
                        <a:rPr lang="en-US" sz="2000" kern="1200" dirty="0">
                          <a:solidFill>
                            <a:schemeClr val="dk1"/>
                          </a:solidFill>
                          <a:latin typeface="+mn-lt"/>
                          <a:ea typeface="+mn-ea"/>
                          <a:cs typeface="+mn-cs"/>
                        </a:rPr>
                        <a:t> </a:t>
                      </a:r>
                      <a:r>
                        <a:rPr lang="en-US" sz="2000" kern="1200" dirty="0" err="1">
                          <a:solidFill>
                            <a:schemeClr val="dk1"/>
                          </a:solidFill>
                          <a:latin typeface="+mn-lt"/>
                          <a:ea typeface="+mn-ea"/>
                          <a:cs typeface="+mn-cs"/>
                        </a:rPr>
                        <a:t>hạn</a:t>
                      </a:r>
                      <a:endParaRPr lang="en-US" sz="2000" kern="1200" dirty="0">
                        <a:solidFill>
                          <a:schemeClr val="dk1"/>
                        </a:solidFill>
                        <a:latin typeface="+mn-lt"/>
                        <a:ea typeface="+mn-ea"/>
                        <a:cs typeface="+mn-cs"/>
                      </a:endParaRPr>
                    </a:p>
                  </a:txBody>
                  <a:tcPr anchor="ctr">
                    <a:solidFill>
                      <a:schemeClr val="accent4">
                        <a:lumMod val="20000"/>
                        <a:lumOff val="80000"/>
                      </a:schemeClr>
                    </a:solidFill>
                  </a:tcPr>
                </a:tc>
                <a:extLst>
                  <a:ext uri="{0D108BD9-81ED-4DB2-BD59-A6C34878D82A}">
                    <a16:rowId xmlns:a16="http://schemas.microsoft.com/office/drawing/2014/main" val="2463574590"/>
                  </a:ext>
                </a:extLst>
              </a:tr>
              <a:tr h="4817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mj-lt"/>
                        </a:rPr>
                        <a:t>CH</a:t>
                      </a:r>
                      <a:r>
                        <a:rPr lang="en-US" sz="2400" baseline="-25000" dirty="0">
                          <a:latin typeface="+mj-lt"/>
                        </a:rPr>
                        <a:t>3</a:t>
                      </a:r>
                      <a:r>
                        <a:rPr lang="en-US" sz="2400" baseline="0" dirty="0">
                          <a:latin typeface="+mj-lt"/>
                        </a:rPr>
                        <a:t>CH</a:t>
                      </a:r>
                      <a:r>
                        <a:rPr lang="en-US" sz="2400" baseline="-25000" dirty="0">
                          <a:latin typeface="+mj-lt"/>
                        </a:rPr>
                        <a:t>2</a:t>
                      </a:r>
                      <a:r>
                        <a:rPr lang="en-US" sz="2400" baseline="0" dirty="0">
                          <a:latin typeface="+mj-lt"/>
                        </a:rPr>
                        <a:t>COOH</a:t>
                      </a:r>
                      <a:endParaRPr lang="en-US" sz="2400" dirty="0">
                        <a:latin typeface="+mj-lt"/>
                      </a:endParaRPr>
                    </a:p>
                  </a:txBody>
                  <a:tcPr anchor="ctr">
                    <a:solidFill>
                      <a:schemeClr val="accent4">
                        <a:lumMod val="20000"/>
                        <a:lumOff val="80000"/>
                      </a:schemeClr>
                    </a:solidFill>
                  </a:tcPr>
                </a:tc>
                <a:tc>
                  <a:txBody>
                    <a:bodyPr/>
                    <a:lstStyle/>
                    <a:p>
                      <a:pPr algn="ctr"/>
                      <a:r>
                        <a:rPr lang="en-US" sz="2000" kern="1200" dirty="0" err="1">
                          <a:solidFill>
                            <a:schemeClr val="dk1"/>
                          </a:solidFill>
                          <a:latin typeface="+mn-lt"/>
                          <a:ea typeface="+mn-ea"/>
                          <a:cs typeface="+mn-cs"/>
                        </a:rPr>
                        <a:t>Lỏng</a:t>
                      </a:r>
                      <a:endParaRPr lang="en-US" sz="2000" kern="1200" dirty="0">
                        <a:solidFill>
                          <a:schemeClr val="dk1"/>
                        </a:solidFill>
                        <a:latin typeface="+mn-lt"/>
                        <a:ea typeface="+mn-ea"/>
                        <a:cs typeface="+mn-cs"/>
                      </a:endParaRPr>
                    </a:p>
                  </a:txBody>
                  <a:tcPr anchor="ctr">
                    <a:solidFill>
                      <a:schemeClr val="accent4">
                        <a:lumMod val="20000"/>
                        <a:lumOff val="80000"/>
                      </a:schemeClr>
                    </a:solidFill>
                  </a:tcPr>
                </a:tc>
                <a:tc>
                  <a:txBody>
                    <a:bodyPr/>
                    <a:lstStyle/>
                    <a:p>
                      <a:pPr algn="ctr"/>
                      <a:r>
                        <a:rPr lang="en-US" sz="2000" dirty="0">
                          <a:latin typeface="+mj-lt"/>
                        </a:rPr>
                        <a:t>141,0</a:t>
                      </a:r>
                    </a:p>
                  </a:txBody>
                  <a:tcPr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latin typeface="+mn-lt"/>
                          <a:ea typeface="+mn-ea"/>
                          <a:cs typeface="+mn-cs"/>
                        </a:rPr>
                        <a:t>Tan </a:t>
                      </a:r>
                      <a:r>
                        <a:rPr lang="en-US" sz="2000" kern="1200" dirty="0" err="1">
                          <a:solidFill>
                            <a:schemeClr val="dk1"/>
                          </a:solidFill>
                          <a:latin typeface="+mn-lt"/>
                          <a:ea typeface="+mn-ea"/>
                          <a:cs typeface="+mn-cs"/>
                        </a:rPr>
                        <a:t>vô</a:t>
                      </a:r>
                      <a:r>
                        <a:rPr lang="en-US" sz="2000" kern="1200" dirty="0">
                          <a:solidFill>
                            <a:schemeClr val="dk1"/>
                          </a:solidFill>
                          <a:latin typeface="+mn-lt"/>
                          <a:ea typeface="+mn-ea"/>
                          <a:cs typeface="+mn-cs"/>
                        </a:rPr>
                        <a:t> </a:t>
                      </a:r>
                      <a:r>
                        <a:rPr lang="en-US" sz="2000" kern="1200" dirty="0" err="1">
                          <a:solidFill>
                            <a:schemeClr val="dk1"/>
                          </a:solidFill>
                          <a:latin typeface="+mn-lt"/>
                          <a:ea typeface="+mn-ea"/>
                          <a:cs typeface="+mn-cs"/>
                        </a:rPr>
                        <a:t>hạn</a:t>
                      </a:r>
                      <a:endParaRPr lang="en-US" sz="2000" kern="1200" dirty="0">
                        <a:solidFill>
                          <a:schemeClr val="dk1"/>
                        </a:solidFill>
                        <a:latin typeface="+mn-lt"/>
                        <a:ea typeface="+mn-ea"/>
                        <a:cs typeface="+mn-cs"/>
                      </a:endParaRPr>
                    </a:p>
                  </a:txBody>
                  <a:tcPr anchor="ctr">
                    <a:solidFill>
                      <a:schemeClr val="accent4">
                        <a:lumMod val="20000"/>
                        <a:lumOff val="80000"/>
                      </a:schemeClr>
                    </a:solidFill>
                  </a:tcPr>
                </a:tc>
                <a:extLst>
                  <a:ext uri="{0D108BD9-81ED-4DB2-BD59-A6C34878D82A}">
                    <a16:rowId xmlns:a16="http://schemas.microsoft.com/office/drawing/2014/main" val="4148205951"/>
                  </a:ext>
                </a:extLst>
              </a:tr>
              <a:tr h="4817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mj-lt"/>
                        </a:rPr>
                        <a:t>CH</a:t>
                      </a:r>
                      <a:r>
                        <a:rPr lang="en-US" sz="2400" baseline="-25000" dirty="0">
                          <a:latin typeface="+mj-lt"/>
                        </a:rPr>
                        <a:t>3</a:t>
                      </a:r>
                      <a:r>
                        <a:rPr lang="en-US" sz="2400" baseline="0" dirty="0">
                          <a:latin typeface="+mj-lt"/>
                        </a:rPr>
                        <a:t>[CH</a:t>
                      </a:r>
                      <a:r>
                        <a:rPr lang="en-US" sz="2400" baseline="-25000" dirty="0">
                          <a:latin typeface="+mj-lt"/>
                        </a:rPr>
                        <a:t>2</a:t>
                      </a:r>
                      <a:r>
                        <a:rPr lang="en-US" sz="2400" baseline="0" dirty="0">
                          <a:latin typeface="+mj-lt"/>
                        </a:rPr>
                        <a:t>]</a:t>
                      </a:r>
                      <a:r>
                        <a:rPr lang="en-US" sz="2400" baseline="-25000" dirty="0">
                          <a:latin typeface="+mj-lt"/>
                        </a:rPr>
                        <a:t>2</a:t>
                      </a:r>
                      <a:r>
                        <a:rPr lang="en-US" sz="2400" baseline="0" dirty="0">
                          <a:latin typeface="+mj-lt"/>
                        </a:rPr>
                        <a:t>COOH</a:t>
                      </a:r>
                      <a:endParaRPr lang="en-US" sz="2400" dirty="0">
                        <a:latin typeface="+mj-lt"/>
                      </a:endParaRPr>
                    </a:p>
                  </a:txBody>
                  <a:tcPr anchor="ctr">
                    <a:solidFill>
                      <a:schemeClr val="accent4">
                        <a:lumMod val="20000"/>
                        <a:lumOff val="80000"/>
                      </a:schemeClr>
                    </a:solidFill>
                  </a:tcPr>
                </a:tc>
                <a:tc>
                  <a:txBody>
                    <a:bodyPr/>
                    <a:lstStyle/>
                    <a:p>
                      <a:pPr algn="ctr"/>
                      <a:r>
                        <a:rPr lang="en-US" sz="2000" kern="1200" dirty="0" err="1">
                          <a:solidFill>
                            <a:schemeClr val="dk1"/>
                          </a:solidFill>
                          <a:latin typeface="+mn-lt"/>
                          <a:ea typeface="+mn-ea"/>
                          <a:cs typeface="+mn-cs"/>
                        </a:rPr>
                        <a:t>Lỏng</a:t>
                      </a:r>
                      <a:endParaRPr lang="en-US" sz="2000" kern="1200" dirty="0">
                        <a:solidFill>
                          <a:schemeClr val="dk1"/>
                        </a:solidFill>
                        <a:latin typeface="+mn-lt"/>
                        <a:ea typeface="+mn-ea"/>
                        <a:cs typeface="+mn-cs"/>
                      </a:endParaRPr>
                    </a:p>
                  </a:txBody>
                  <a:tcPr anchor="ctr">
                    <a:solidFill>
                      <a:schemeClr val="accent4">
                        <a:lumMod val="20000"/>
                        <a:lumOff val="80000"/>
                      </a:schemeClr>
                    </a:solidFill>
                  </a:tcPr>
                </a:tc>
                <a:tc>
                  <a:txBody>
                    <a:bodyPr/>
                    <a:lstStyle/>
                    <a:p>
                      <a:pPr algn="ctr"/>
                      <a:r>
                        <a:rPr lang="en-US" sz="2000" dirty="0">
                          <a:latin typeface="+mj-lt"/>
                        </a:rPr>
                        <a:t>163,0</a:t>
                      </a:r>
                    </a:p>
                  </a:txBody>
                  <a:tcPr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latin typeface="+mn-lt"/>
                          <a:ea typeface="+mn-ea"/>
                          <a:cs typeface="+mn-cs"/>
                        </a:rPr>
                        <a:t>Tan </a:t>
                      </a:r>
                      <a:r>
                        <a:rPr lang="en-US" sz="2000" kern="1200" dirty="0" err="1">
                          <a:solidFill>
                            <a:schemeClr val="dk1"/>
                          </a:solidFill>
                          <a:latin typeface="+mn-lt"/>
                          <a:ea typeface="+mn-ea"/>
                          <a:cs typeface="+mn-cs"/>
                        </a:rPr>
                        <a:t>vô</a:t>
                      </a:r>
                      <a:r>
                        <a:rPr lang="en-US" sz="2000" kern="1200" dirty="0">
                          <a:solidFill>
                            <a:schemeClr val="dk1"/>
                          </a:solidFill>
                          <a:latin typeface="+mn-lt"/>
                          <a:ea typeface="+mn-ea"/>
                          <a:cs typeface="+mn-cs"/>
                        </a:rPr>
                        <a:t> </a:t>
                      </a:r>
                      <a:r>
                        <a:rPr lang="en-US" sz="2000" kern="1200" dirty="0" err="1">
                          <a:solidFill>
                            <a:schemeClr val="dk1"/>
                          </a:solidFill>
                          <a:latin typeface="+mn-lt"/>
                          <a:ea typeface="+mn-ea"/>
                          <a:cs typeface="+mn-cs"/>
                        </a:rPr>
                        <a:t>hạn</a:t>
                      </a:r>
                      <a:endParaRPr lang="en-US" sz="2000" kern="1200" dirty="0">
                        <a:solidFill>
                          <a:schemeClr val="dk1"/>
                        </a:solidFill>
                        <a:latin typeface="+mn-lt"/>
                        <a:ea typeface="+mn-ea"/>
                        <a:cs typeface="+mn-cs"/>
                      </a:endParaRPr>
                    </a:p>
                  </a:txBody>
                  <a:tcPr anchor="ctr">
                    <a:solidFill>
                      <a:schemeClr val="accent4">
                        <a:lumMod val="20000"/>
                        <a:lumOff val="80000"/>
                      </a:schemeClr>
                    </a:solidFill>
                  </a:tcPr>
                </a:tc>
                <a:extLst>
                  <a:ext uri="{0D108BD9-81ED-4DB2-BD59-A6C34878D82A}">
                    <a16:rowId xmlns:a16="http://schemas.microsoft.com/office/drawing/2014/main" val="4109497345"/>
                  </a:ext>
                </a:extLst>
              </a:tr>
              <a:tr h="4817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latin typeface="+mj-lt"/>
                          <a:ea typeface="+mn-ea"/>
                          <a:cs typeface="+mn-cs"/>
                        </a:rPr>
                        <a:t>CH</a:t>
                      </a:r>
                      <a:r>
                        <a:rPr lang="en-US" sz="2400" kern="1200" baseline="-25000" dirty="0">
                          <a:solidFill>
                            <a:schemeClr val="tx1"/>
                          </a:solidFill>
                          <a:latin typeface="+mj-lt"/>
                          <a:ea typeface="+mn-ea"/>
                          <a:cs typeface="+mn-cs"/>
                        </a:rPr>
                        <a:t>3</a:t>
                      </a:r>
                      <a:r>
                        <a:rPr lang="en-US" sz="2400" kern="1200" baseline="0" dirty="0">
                          <a:solidFill>
                            <a:schemeClr val="tx1"/>
                          </a:solidFill>
                          <a:latin typeface="+mj-lt"/>
                          <a:ea typeface="+mn-ea"/>
                          <a:cs typeface="+mn-cs"/>
                        </a:rPr>
                        <a:t>[CH</a:t>
                      </a:r>
                      <a:r>
                        <a:rPr lang="en-US" sz="2400" kern="1200" baseline="-25000" dirty="0">
                          <a:solidFill>
                            <a:schemeClr val="tx1"/>
                          </a:solidFill>
                          <a:latin typeface="+mj-lt"/>
                          <a:ea typeface="+mn-ea"/>
                          <a:cs typeface="+mn-cs"/>
                        </a:rPr>
                        <a:t>2</a:t>
                      </a:r>
                      <a:r>
                        <a:rPr lang="en-US" sz="2400" kern="1200" baseline="0" dirty="0">
                          <a:solidFill>
                            <a:schemeClr val="tx1"/>
                          </a:solidFill>
                          <a:latin typeface="+mj-lt"/>
                          <a:ea typeface="+mn-ea"/>
                          <a:cs typeface="+mn-cs"/>
                        </a:rPr>
                        <a:t>]</a:t>
                      </a:r>
                      <a:r>
                        <a:rPr lang="en-US" sz="2400" kern="1200" baseline="-25000" dirty="0">
                          <a:solidFill>
                            <a:schemeClr val="tx1"/>
                          </a:solidFill>
                          <a:latin typeface="+mj-lt"/>
                          <a:ea typeface="+mn-ea"/>
                          <a:cs typeface="+mn-cs"/>
                        </a:rPr>
                        <a:t>3</a:t>
                      </a:r>
                      <a:r>
                        <a:rPr lang="en-US" sz="2400" kern="1200" baseline="0" dirty="0">
                          <a:solidFill>
                            <a:schemeClr val="tx1"/>
                          </a:solidFill>
                          <a:latin typeface="+mj-lt"/>
                          <a:ea typeface="+mn-ea"/>
                          <a:cs typeface="+mn-cs"/>
                        </a:rPr>
                        <a:t>COOH</a:t>
                      </a:r>
                      <a:endParaRPr lang="en-US" sz="2400" kern="1200" dirty="0">
                        <a:solidFill>
                          <a:schemeClr val="tx1"/>
                        </a:solidFill>
                        <a:latin typeface="+mj-lt"/>
                        <a:ea typeface="+mn-ea"/>
                        <a:cs typeface="+mn-cs"/>
                      </a:endParaRPr>
                    </a:p>
                  </a:txBody>
                  <a:tcPr anchor="ctr">
                    <a:solidFill>
                      <a:schemeClr val="accent4">
                        <a:lumMod val="20000"/>
                        <a:lumOff val="80000"/>
                      </a:schemeClr>
                    </a:solidFill>
                  </a:tcPr>
                </a:tc>
                <a:tc>
                  <a:txBody>
                    <a:bodyPr/>
                    <a:lstStyle/>
                    <a:p>
                      <a:pPr algn="ctr"/>
                      <a:r>
                        <a:rPr lang="en-US" sz="2000" kern="1200" dirty="0" err="1">
                          <a:solidFill>
                            <a:schemeClr val="dk1"/>
                          </a:solidFill>
                          <a:latin typeface="+mn-lt"/>
                          <a:ea typeface="+mn-ea"/>
                          <a:cs typeface="+mn-cs"/>
                        </a:rPr>
                        <a:t>Lỏng</a:t>
                      </a:r>
                      <a:endParaRPr lang="en-US" sz="2000" kern="1200" dirty="0">
                        <a:solidFill>
                          <a:schemeClr val="dk1"/>
                        </a:solidFill>
                        <a:latin typeface="+mn-lt"/>
                        <a:ea typeface="+mn-ea"/>
                        <a:cs typeface="+mn-cs"/>
                      </a:endParaRPr>
                    </a:p>
                  </a:txBody>
                  <a:tcPr anchor="ctr">
                    <a:solidFill>
                      <a:schemeClr val="accent4">
                        <a:lumMod val="20000"/>
                        <a:lumOff val="80000"/>
                      </a:schemeClr>
                    </a:solidFill>
                  </a:tcPr>
                </a:tc>
                <a:tc>
                  <a:txBody>
                    <a:bodyPr/>
                    <a:lstStyle/>
                    <a:p>
                      <a:pPr algn="ctr"/>
                      <a:r>
                        <a:rPr lang="en-US" sz="2000" dirty="0">
                          <a:latin typeface="+mj-lt"/>
                        </a:rPr>
                        <a:t>186,3</a:t>
                      </a:r>
                    </a:p>
                  </a:txBody>
                  <a:tcPr anchor="ctr">
                    <a:solidFill>
                      <a:schemeClr val="accent4">
                        <a:lumMod val="20000"/>
                        <a:lumOff val="80000"/>
                      </a:schemeClr>
                    </a:solidFill>
                  </a:tcPr>
                </a:tc>
                <a:tc>
                  <a:txBody>
                    <a:bodyPr/>
                    <a:lstStyle/>
                    <a:p>
                      <a:pPr algn="ctr"/>
                      <a:r>
                        <a:rPr lang="en-US" sz="2000" dirty="0">
                          <a:latin typeface="+mj-lt"/>
                        </a:rPr>
                        <a:t>4,0</a:t>
                      </a:r>
                    </a:p>
                  </a:txBody>
                  <a:tcPr anchor="ctr">
                    <a:solidFill>
                      <a:schemeClr val="accent4">
                        <a:lumMod val="20000"/>
                        <a:lumOff val="80000"/>
                      </a:schemeClr>
                    </a:solidFill>
                  </a:tcPr>
                </a:tc>
                <a:extLst>
                  <a:ext uri="{0D108BD9-81ED-4DB2-BD59-A6C34878D82A}">
                    <a16:rowId xmlns:a16="http://schemas.microsoft.com/office/drawing/2014/main" val="1364466578"/>
                  </a:ext>
                </a:extLst>
              </a:tr>
              <a:tr h="4817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latin typeface="+mn-lt"/>
                          <a:ea typeface="+mn-ea"/>
                          <a:cs typeface="+mn-cs"/>
                        </a:rPr>
                        <a:t>CH</a:t>
                      </a:r>
                      <a:r>
                        <a:rPr lang="en-US" sz="2400" kern="1200" baseline="-25000" dirty="0">
                          <a:solidFill>
                            <a:schemeClr val="tx1"/>
                          </a:solidFill>
                          <a:latin typeface="+mn-lt"/>
                          <a:ea typeface="+mn-ea"/>
                          <a:cs typeface="+mn-cs"/>
                        </a:rPr>
                        <a:t>3</a:t>
                      </a:r>
                      <a:r>
                        <a:rPr lang="en-US" sz="2400" kern="1200" baseline="0" dirty="0">
                          <a:solidFill>
                            <a:schemeClr val="tx1"/>
                          </a:solidFill>
                          <a:latin typeface="+mn-lt"/>
                          <a:ea typeface="+mn-ea"/>
                          <a:cs typeface="+mn-cs"/>
                        </a:rPr>
                        <a:t>[CH</a:t>
                      </a:r>
                      <a:r>
                        <a:rPr lang="en-US" sz="2400" kern="1200" baseline="-25000" dirty="0">
                          <a:solidFill>
                            <a:schemeClr val="tx1"/>
                          </a:solidFill>
                          <a:latin typeface="+mn-lt"/>
                          <a:ea typeface="+mn-ea"/>
                          <a:cs typeface="+mn-cs"/>
                        </a:rPr>
                        <a:t>2</a:t>
                      </a:r>
                      <a:r>
                        <a:rPr lang="en-US" sz="2400" kern="1200" baseline="0" dirty="0">
                          <a:solidFill>
                            <a:schemeClr val="tx1"/>
                          </a:solidFill>
                          <a:latin typeface="+mn-lt"/>
                          <a:ea typeface="+mn-ea"/>
                          <a:cs typeface="+mn-cs"/>
                        </a:rPr>
                        <a:t>]</a:t>
                      </a:r>
                      <a:r>
                        <a:rPr lang="en-US" sz="2400" kern="1200" baseline="-25000" dirty="0">
                          <a:solidFill>
                            <a:schemeClr val="tx1"/>
                          </a:solidFill>
                          <a:latin typeface="+mn-lt"/>
                          <a:ea typeface="+mn-ea"/>
                          <a:cs typeface="+mn-cs"/>
                        </a:rPr>
                        <a:t>4</a:t>
                      </a:r>
                      <a:r>
                        <a:rPr lang="en-US" sz="2400" kern="1200" baseline="0" dirty="0">
                          <a:solidFill>
                            <a:schemeClr val="tx1"/>
                          </a:solidFill>
                          <a:latin typeface="+mn-lt"/>
                          <a:ea typeface="+mn-ea"/>
                          <a:cs typeface="+mn-cs"/>
                        </a:rPr>
                        <a:t>COOH</a:t>
                      </a:r>
                      <a:endParaRPr lang="en-US" sz="2400" kern="1200" dirty="0">
                        <a:solidFill>
                          <a:schemeClr val="tx1"/>
                        </a:solidFill>
                        <a:latin typeface="+mn-lt"/>
                        <a:ea typeface="+mn-ea"/>
                        <a:cs typeface="+mn-cs"/>
                      </a:endParaRPr>
                    </a:p>
                  </a:txBody>
                  <a:tcPr anchor="ctr">
                    <a:solidFill>
                      <a:schemeClr val="accent4">
                        <a:lumMod val="20000"/>
                        <a:lumOff val="80000"/>
                      </a:schemeClr>
                    </a:solidFill>
                  </a:tcPr>
                </a:tc>
                <a:tc>
                  <a:txBody>
                    <a:bodyPr/>
                    <a:lstStyle/>
                    <a:p>
                      <a:pPr algn="ctr"/>
                      <a:r>
                        <a:rPr lang="en-US" sz="2000" kern="1200" dirty="0" err="1">
                          <a:solidFill>
                            <a:schemeClr val="dk1"/>
                          </a:solidFill>
                          <a:latin typeface="+mn-lt"/>
                          <a:ea typeface="+mn-ea"/>
                          <a:cs typeface="+mn-cs"/>
                        </a:rPr>
                        <a:t>Lỏng</a:t>
                      </a:r>
                      <a:endParaRPr lang="en-US" sz="2000" kern="1200" dirty="0">
                        <a:solidFill>
                          <a:schemeClr val="dk1"/>
                        </a:solidFill>
                        <a:latin typeface="+mn-lt"/>
                        <a:ea typeface="+mn-ea"/>
                        <a:cs typeface="+mn-cs"/>
                      </a:endParaRPr>
                    </a:p>
                  </a:txBody>
                  <a:tcPr anchor="ctr">
                    <a:solidFill>
                      <a:schemeClr val="accent4">
                        <a:lumMod val="20000"/>
                        <a:lumOff val="80000"/>
                      </a:schemeClr>
                    </a:solidFill>
                  </a:tcPr>
                </a:tc>
                <a:tc>
                  <a:txBody>
                    <a:bodyPr/>
                    <a:lstStyle/>
                    <a:p>
                      <a:pPr algn="ctr"/>
                      <a:r>
                        <a:rPr lang="en-US" sz="2000" dirty="0">
                          <a:latin typeface="+mj-lt"/>
                        </a:rPr>
                        <a:t>206,0</a:t>
                      </a:r>
                    </a:p>
                  </a:txBody>
                  <a:tcPr anchor="ctr">
                    <a:solidFill>
                      <a:schemeClr val="accent4">
                        <a:lumMod val="20000"/>
                        <a:lumOff val="80000"/>
                      </a:schemeClr>
                    </a:solidFill>
                  </a:tcPr>
                </a:tc>
                <a:tc>
                  <a:txBody>
                    <a:bodyPr/>
                    <a:lstStyle/>
                    <a:p>
                      <a:pPr algn="ctr"/>
                      <a:r>
                        <a:rPr lang="en-US" sz="2000" dirty="0">
                          <a:latin typeface="+mj-lt"/>
                        </a:rPr>
                        <a:t>1,1</a:t>
                      </a:r>
                    </a:p>
                  </a:txBody>
                  <a:tcPr anchor="ctr">
                    <a:solidFill>
                      <a:schemeClr val="accent4">
                        <a:lumMod val="20000"/>
                        <a:lumOff val="80000"/>
                      </a:schemeClr>
                    </a:solidFill>
                  </a:tcPr>
                </a:tc>
                <a:extLst>
                  <a:ext uri="{0D108BD9-81ED-4DB2-BD59-A6C34878D82A}">
                    <a16:rowId xmlns:a16="http://schemas.microsoft.com/office/drawing/2014/main" val="598024006"/>
                  </a:ext>
                </a:extLst>
              </a:tr>
              <a:tr h="4817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latin typeface="+mn-lt"/>
                          <a:ea typeface="+mn-ea"/>
                          <a:cs typeface="+mn-cs"/>
                        </a:rPr>
                        <a:t>CH</a:t>
                      </a:r>
                      <a:r>
                        <a:rPr lang="en-US" sz="2400" kern="1200" baseline="-25000" dirty="0">
                          <a:solidFill>
                            <a:schemeClr val="tx1"/>
                          </a:solidFill>
                          <a:latin typeface="+mn-lt"/>
                          <a:ea typeface="+mn-ea"/>
                          <a:cs typeface="+mn-cs"/>
                        </a:rPr>
                        <a:t>2</a:t>
                      </a:r>
                      <a:r>
                        <a:rPr lang="en-US" sz="2400" kern="1200" baseline="0" dirty="0">
                          <a:solidFill>
                            <a:schemeClr val="tx1"/>
                          </a:solidFill>
                          <a:latin typeface="+mn-lt"/>
                          <a:ea typeface="+mn-ea"/>
                          <a:cs typeface="+mn-cs"/>
                        </a:rPr>
                        <a:t>=CH-COOH </a:t>
                      </a:r>
                      <a:endParaRPr lang="en-US" sz="2400" kern="1200" dirty="0">
                        <a:solidFill>
                          <a:schemeClr val="tx1"/>
                        </a:solidFill>
                        <a:latin typeface="+mn-lt"/>
                        <a:ea typeface="+mn-ea"/>
                        <a:cs typeface="+mn-cs"/>
                      </a:endParaRPr>
                    </a:p>
                  </a:txBody>
                  <a:tcPr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dirty="0" err="1">
                          <a:solidFill>
                            <a:schemeClr val="dk1"/>
                          </a:solidFill>
                          <a:latin typeface="+mn-lt"/>
                          <a:ea typeface="+mn-ea"/>
                          <a:cs typeface="+mn-cs"/>
                        </a:rPr>
                        <a:t>Lỏng</a:t>
                      </a:r>
                      <a:endParaRPr lang="en-US" sz="2000" kern="1200" dirty="0">
                        <a:solidFill>
                          <a:schemeClr val="dk1"/>
                        </a:solidFill>
                        <a:latin typeface="+mn-lt"/>
                        <a:ea typeface="+mn-ea"/>
                        <a:cs typeface="+mn-cs"/>
                      </a:endParaRPr>
                    </a:p>
                  </a:txBody>
                  <a:tcPr anchor="ctr">
                    <a:solidFill>
                      <a:schemeClr val="accent4">
                        <a:lumMod val="20000"/>
                        <a:lumOff val="80000"/>
                      </a:schemeClr>
                    </a:solidFill>
                  </a:tcPr>
                </a:tc>
                <a:tc>
                  <a:txBody>
                    <a:bodyPr/>
                    <a:lstStyle/>
                    <a:p>
                      <a:pPr algn="ctr"/>
                      <a:r>
                        <a:rPr lang="en-US" sz="2000" dirty="0">
                          <a:latin typeface="+mj-lt"/>
                        </a:rPr>
                        <a:t>141,6</a:t>
                      </a:r>
                    </a:p>
                  </a:txBody>
                  <a:tcPr anchor="ctr">
                    <a:solidFill>
                      <a:schemeClr val="accent4">
                        <a:lumMod val="20000"/>
                        <a:lumOff val="80000"/>
                      </a:schemeClr>
                    </a:solidFill>
                  </a:tcPr>
                </a:tc>
                <a:tc>
                  <a:txBody>
                    <a:bodyPr/>
                    <a:lstStyle/>
                    <a:p>
                      <a:pPr algn="ctr"/>
                      <a:r>
                        <a:rPr lang="en-US" sz="2000" dirty="0">
                          <a:latin typeface="+mj-lt"/>
                        </a:rPr>
                        <a:t>Tan </a:t>
                      </a:r>
                      <a:r>
                        <a:rPr lang="en-US" sz="2000" dirty="0" err="1">
                          <a:latin typeface="+mj-lt"/>
                        </a:rPr>
                        <a:t>vô</a:t>
                      </a:r>
                      <a:r>
                        <a:rPr lang="en-US" sz="2000" dirty="0">
                          <a:latin typeface="+mj-lt"/>
                        </a:rPr>
                        <a:t> </a:t>
                      </a:r>
                      <a:r>
                        <a:rPr lang="en-US" sz="2000" dirty="0" err="1">
                          <a:latin typeface="+mj-lt"/>
                        </a:rPr>
                        <a:t>hạn</a:t>
                      </a:r>
                      <a:endParaRPr lang="en-US" sz="2000" dirty="0">
                        <a:latin typeface="+mj-lt"/>
                      </a:endParaRPr>
                    </a:p>
                  </a:txBody>
                  <a:tcPr anchor="ctr">
                    <a:solidFill>
                      <a:schemeClr val="accent4">
                        <a:lumMod val="20000"/>
                        <a:lumOff val="80000"/>
                      </a:schemeClr>
                    </a:solidFill>
                  </a:tcPr>
                </a:tc>
                <a:extLst>
                  <a:ext uri="{0D108BD9-81ED-4DB2-BD59-A6C34878D82A}">
                    <a16:rowId xmlns:a16="http://schemas.microsoft.com/office/drawing/2014/main" val="410068069"/>
                  </a:ext>
                </a:extLst>
              </a:tr>
              <a:tr h="4817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latin typeface="+mn-lt"/>
                          <a:ea typeface="+mn-ea"/>
                          <a:cs typeface="+mn-cs"/>
                        </a:rPr>
                        <a:t>C</a:t>
                      </a:r>
                      <a:r>
                        <a:rPr lang="en-US" sz="2400" kern="1200" baseline="-25000" dirty="0">
                          <a:solidFill>
                            <a:schemeClr val="tx1"/>
                          </a:solidFill>
                          <a:latin typeface="+mn-lt"/>
                          <a:ea typeface="+mn-ea"/>
                          <a:cs typeface="+mn-cs"/>
                        </a:rPr>
                        <a:t>6</a:t>
                      </a:r>
                      <a:r>
                        <a:rPr lang="en-US" sz="2400" kern="1200" baseline="0" dirty="0">
                          <a:solidFill>
                            <a:schemeClr val="tx1"/>
                          </a:solidFill>
                          <a:latin typeface="+mn-lt"/>
                          <a:ea typeface="+mn-ea"/>
                          <a:cs typeface="+mn-cs"/>
                        </a:rPr>
                        <a:t>H</a:t>
                      </a:r>
                      <a:r>
                        <a:rPr lang="en-US" sz="2400" kern="1200" baseline="-25000" dirty="0">
                          <a:solidFill>
                            <a:schemeClr val="tx1"/>
                          </a:solidFill>
                          <a:latin typeface="+mn-lt"/>
                          <a:ea typeface="+mn-ea"/>
                          <a:cs typeface="+mn-cs"/>
                        </a:rPr>
                        <a:t>5</a:t>
                      </a:r>
                      <a:r>
                        <a:rPr lang="en-US" sz="2400" kern="1200" baseline="0" dirty="0">
                          <a:solidFill>
                            <a:schemeClr val="tx1"/>
                          </a:solidFill>
                          <a:latin typeface="+mn-lt"/>
                          <a:ea typeface="+mn-ea"/>
                          <a:cs typeface="+mn-cs"/>
                        </a:rPr>
                        <a:t>COOH</a:t>
                      </a:r>
                      <a:endParaRPr lang="en-US" sz="2400" kern="1200" dirty="0">
                        <a:solidFill>
                          <a:schemeClr val="tx1"/>
                        </a:solidFill>
                        <a:latin typeface="+mn-lt"/>
                        <a:ea typeface="+mn-ea"/>
                        <a:cs typeface="+mn-cs"/>
                      </a:endParaRPr>
                    </a:p>
                  </a:txBody>
                  <a:tcPr anchor="ctr">
                    <a:solidFill>
                      <a:schemeClr val="accent4">
                        <a:lumMod val="20000"/>
                        <a:lumOff val="80000"/>
                      </a:schemeClr>
                    </a:solidFill>
                  </a:tcPr>
                </a:tc>
                <a:tc>
                  <a:txBody>
                    <a:bodyPr/>
                    <a:lstStyle/>
                    <a:p>
                      <a:pPr algn="ctr"/>
                      <a:r>
                        <a:rPr lang="en-US" sz="2000" dirty="0" err="1">
                          <a:latin typeface="+mj-lt"/>
                        </a:rPr>
                        <a:t>Rắn</a:t>
                      </a:r>
                      <a:endParaRPr lang="en-US" sz="2000" dirty="0">
                        <a:latin typeface="+mj-lt"/>
                      </a:endParaRPr>
                    </a:p>
                  </a:txBody>
                  <a:tcPr anchor="ctr">
                    <a:solidFill>
                      <a:schemeClr val="accent4">
                        <a:lumMod val="20000"/>
                        <a:lumOff val="80000"/>
                      </a:schemeClr>
                    </a:solidFill>
                  </a:tcPr>
                </a:tc>
                <a:tc>
                  <a:txBody>
                    <a:bodyPr/>
                    <a:lstStyle/>
                    <a:p>
                      <a:pPr algn="ctr"/>
                      <a:r>
                        <a:rPr lang="en-US" sz="2000" dirty="0">
                          <a:latin typeface="+mj-lt"/>
                        </a:rPr>
                        <a:t>249,0</a:t>
                      </a:r>
                    </a:p>
                  </a:txBody>
                  <a:tcPr anchor="ctr">
                    <a:solidFill>
                      <a:schemeClr val="accent4">
                        <a:lumMod val="20000"/>
                        <a:lumOff val="80000"/>
                      </a:schemeClr>
                    </a:solidFill>
                  </a:tcPr>
                </a:tc>
                <a:tc>
                  <a:txBody>
                    <a:bodyPr/>
                    <a:lstStyle/>
                    <a:p>
                      <a:pPr algn="ctr"/>
                      <a:r>
                        <a:rPr lang="en-US" sz="2000" dirty="0">
                          <a:latin typeface="+mj-lt"/>
                        </a:rPr>
                        <a:t>0,3</a:t>
                      </a:r>
                    </a:p>
                  </a:txBody>
                  <a:tcPr anchor="ctr">
                    <a:solidFill>
                      <a:schemeClr val="accent4">
                        <a:lumMod val="20000"/>
                        <a:lumOff val="80000"/>
                      </a:schemeClr>
                    </a:solidFill>
                  </a:tcPr>
                </a:tc>
                <a:extLst>
                  <a:ext uri="{0D108BD9-81ED-4DB2-BD59-A6C34878D82A}">
                    <a16:rowId xmlns:a16="http://schemas.microsoft.com/office/drawing/2014/main" val="4164754732"/>
                  </a:ext>
                </a:extLst>
              </a:tr>
              <a:tr h="4817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latin typeface="+mn-lt"/>
                          <a:ea typeface="+mn-ea"/>
                          <a:cs typeface="+mn-cs"/>
                        </a:rPr>
                        <a:t>HOOC-COOH</a:t>
                      </a:r>
                    </a:p>
                  </a:txBody>
                  <a:tcPr anchor="ctr">
                    <a:solidFill>
                      <a:schemeClr val="accent4">
                        <a:lumMod val="20000"/>
                        <a:lumOff val="80000"/>
                      </a:schemeClr>
                    </a:solidFill>
                  </a:tcPr>
                </a:tc>
                <a:tc>
                  <a:txBody>
                    <a:bodyPr/>
                    <a:lstStyle/>
                    <a:p>
                      <a:pPr algn="ctr"/>
                      <a:r>
                        <a:rPr lang="en-US" sz="2000" dirty="0" err="1">
                          <a:latin typeface="+mj-lt"/>
                        </a:rPr>
                        <a:t>Rắn</a:t>
                      </a:r>
                      <a:endParaRPr lang="en-US" sz="2000" dirty="0">
                        <a:latin typeface="+mj-lt"/>
                      </a:endParaRPr>
                    </a:p>
                  </a:txBody>
                  <a:tcPr anchor="ctr">
                    <a:solidFill>
                      <a:schemeClr val="accent4">
                        <a:lumMod val="20000"/>
                        <a:lumOff val="80000"/>
                      </a:schemeClr>
                    </a:solidFill>
                  </a:tcPr>
                </a:tc>
                <a:tc>
                  <a:txBody>
                    <a:bodyPr/>
                    <a:lstStyle/>
                    <a:p>
                      <a:pPr algn="ctr"/>
                      <a:r>
                        <a:rPr lang="en-US" sz="2000" dirty="0">
                          <a:latin typeface="+mj-lt"/>
                        </a:rPr>
                        <a:t>365,0</a:t>
                      </a:r>
                    </a:p>
                  </a:txBody>
                  <a:tcPr anchor="ctr">
                    <a:solidFill>
                      <a:schemeClr val="accent4">
                        <a:lumMod val="20000"/>
                        <a:lumOff val="80000"/>
                      </a:schemeClr>
                    </a:solidFill>
                  </a:tcPr>
                </a:tc>
                <a:tc>
                  <a:txBody>
                    <a:bodyPr/>
                    <a:lstStyle/>
                    <a:p>
                      <a:pPr algn="ctr"/>
                      <a:r>
                        <a:rPr lang="en-US" sz="2000" dirty="0">
                          <a:latin typeface="+mj-lt"/>
                        </a:rPr>
                        <a:t>8,6</a:t>
                      </a:r>
                    </a:p>
                  </a:txBody>
                  <a:tcPr anchor="ctr">
                    <a:solidFill>
                      <a:schemeClr val="accent4">
                        <a:lumMod val="20000"/>
                        <a:lumOff val="80000"/>
                      </a:schemeClr>
                    </a:solidFill>
                  </a:tcPr>
                </a:tc>
                <a:extLst>
                  <a:ext uri="{0D108BD9-81ED-4DB2-BD59-A6C34878D82A}">
                    <a16:rowId xmlns:a16="http://schemas.microsoft.com/office/drawing/2014/main" val="4173901161"/>
                  </a:ext>
                </a:extLst>
              </a:tr>
            </a:tbl>
          </a:graphicData>
        </a:graphic>
      </p:graphicFrame>
      <p:sp>
        <p:nvSpPr>
          <p:cNvPr id="5" name="TextBox 4">
            <a:extLst>
              <a:ext uri="{FF2B5EF4-FFF2-40B4-BE49-F238E27FC236}">
                <a16:creationId xmlns:a16="http://schemas.microsoft.com/office/drawing/2014/main" id="{3E985088-2410-4D21-38AA-B9DBF064D8C4}"/>
              </a:ext>
            </a:extLst>
          </p:cNvPr>
          <p:cNvSpPr txBox="1"/>
          <p:nvPr/>
        </p:nvSpPr>
        <p:spPr>
          <a:xfrm>
            <a:off x="2397069" y="581264"/>
            <a:ext cx="7397859" cy="369332"/>
          </a:xfrm>
          <a:prstGeom prst="rect">
            <a:avLst/>
          </a:prstGeom>
          <a:noFill/>
        </p:spPr>
        <p:txBody>
          <a:bodyPr wrap="none" lIns="0" tIns="0" rIns="0" bIns="0" rtlCol="0">
            <a:spAutoFit/>
          </a:bodyPr>
          <a:lstStyle/>
          <a:p>
            <a:pPr algn="l"/>
            <a:r>
              <a:rPr lang="en-US" sz="2400" b="1" dirty="0" err="1"/>
              <a:t>Nhiệt</a:t>
            </a:r>
            <a:r>
              <a:rPr lang="en-US" sz="2400" b="1" dirty="0"/>
              <a:t> </a:t>
            </a:r>
            <a:r>
              <a:rPr lang="en-US" sz="2400" b="1" dirty="0" err="1"/>
              <a:t>độ</a:t>
            </a:r>
            <a:r>
              <a:rPr lang="en-US" sz="2400" b="1" dirty="0"/>
              <a:t> </a:t>
            </a:r>
            <a:r>
              <a:rPr lang="en-US" sz="2400" b="1" dirty="0" err="1"/>
              <a:t>sôi</a:t>
            </a:r>
            <a:r>
              <a:rPr lang="en-US" sz="2400" b="1" dirty="0"/>
              <a:t> </a:t>
            </a:r>
            <a:r>
              <a:rPr lang="en-US" sz="2400" b="1" dirty="0" err="1"/>
              <a:t>và</a:t>
            </a:r>
            <a:r>
              <a:rPr lang="en-US" sz="2400" b="1" dirty="0"/>
              <a:t> </a:t>
            </a:r>
            <a:r>
              <a:rPr lang="en-US" sz="2400" b="1" dirty="0" err="1"/>
              <a:t>tính</a:t>
            </a:r>
            <a:r>
              <a:rPr lang="en-US" sz="2400" b="1" dirty="0"/>
              <a:t> tan </a:t>
            </a:r>
            <a:r>
              <a:rPr lang="en-US" sz="2400" b="1" dirty="0" err="1"/>
              <a:t>của</a:t>
            </a:r>
            <a:r>
              <a:rPr lang="en-US" sz="2400" b="1" dirty="0"/>
              <a:t> </a:t>
            </a:r>
            <a:r>
              <a:rPr lang="en-US" sz="2400" b="1" dirty="0" err="1"/>
              <a:t>một</a:t>
            </a:r>
            <a:r>
              <a:rPr lang="en-US" sz="2400" b="1" dirty="0"/>
              <a:t> </a:t>
            </a:r>
            <a:r>
              <a:rPr lang="en-US" sz="2400" b="1" dirty="0" err="1"/>
              <a:t>số</a:t>
            </a:r>
            <a:r>
              <a:rPr lang="en-US" sz="2400" b="1" dirty="0"/>
              <a:t> carboxylic acid</a:t>
            </a:r>
          </a:p>
        </p:txBody>
      </p:sp>
    </p:spTree>
    <p:extLst>
      <p:ext uri="{BB962C8B-B14F-4D97-AF65-F5344CB8AC3E}">
        <p14:creationId xmlns:p14="http://schemas.microsoft.com/office/powerpoint/2010/main" val="3665222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grpSp>
        <p:nvGrpSpPr>
          <p:cNvPr id="54" name="Group 53">
            <a:extLst>
              <a:ext uri="{FF2B5EF4-FFF2-40B4-BE49-F238E27FC236}">
                <a16:creationId xmlns:a16="http://schemas.microsoft.com/office/drawing/2014/main" id="{403CB70F-C0F1-DA1E-4AC5-4F574D712C9B}"/>
              </a:ext>
            </a:extLst>
          </p:cNvPr>
          <p:cNvGrpSpPr/>
          <p:nvPr/>
        </p:nvGrpSpPr>
        <p:grpSpPr>
          <a:xfrm>
            <a:off x="2560320" y="3346179"/>
            <a:ext cx="7451400" cy="3079564"/>
            <a:chOff x="2560320" y="3346179"/>
            <a:chExt cx="7451400" cy="3079564"/>
          </a:xfrm>
        </p:grpSpPr>
        <p:grpSp>
          <p:nvGrpSpPr>
            <p:cNvPr id="44" name="Group 43">
              <a:extLst>
                <a:ext uri="{FF2B5EF4-FFF2-40B4-BE49-F238E27FC236}">
                  <a16:creationId xmlns:a16="http://schemas.microsoft.com/office/drawing/2014/main" id="{7C5E5995-523E-0E05-3DD4-4A7112DF2A47}"/>
                </a:ext>
              </a:extLst>
            </p:cNvPr>
            <p:cNvGrpSpPr/>
            <p:nvPr/>
          </p:nvGrpSpPr>
          <p:grpSpPr>
            <a:xfrm>
              <a:off x="4017527" y="3346179"/>
              <a:ext cx="3711225" cy="2267632"/>
              <a:chOff x="1794092" y="2691662"/>
              <a:chExt cx="3711225" cy="2267632"/>
            </a:xfrm>
          </p:grpSpPr>
          <p:sp>
            <p:nvSpPr>
              <p:cNvPr id="26" name="TextBox 25">
                <a:extLst>
                  <a:ext uri="{FF2B5EF4-FFF2-40B4-BE49-F238E27FC236}">
                    <a16:creationId xmlns:a16="http://schemas.microsoft.com/office/drawing/2014/main" id="{63A75516-86EE-7174-6B7F-C045FB6E76DB}"/>
                  </a:ext>
                </a:extLst>
              </p:cNvPr>
              <p:cNvSpPr txBox="1">
                <a:spLocks noChangeAspect="1"/>
              </p:cNvSpPr>
              <p:nvPr/>
            </p:nvSpPr>
            <p:spPr>
              <a:xfrm rot="2929348" flipH="1" flipV="1">
                <a:off x="3085615" y="4368847"/>
                <a:ext cx="257436"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336E308A-35EA-3511-4F2C-E021FC726694}"/>
                  </a:ext>
                </a:extLst>
              </p:cNvPr>
              <p:cNvSpPr txBox="1">
                <a:spLocks noChangeAspect="1"/>
              </p:cNvSpPr>
              <p:nvPr/>
            </p:nvSpPr>
            <p:spPr>
              <a:xfrm>
                <a:off x="2871616" y="3985122"/>
                <a:ext cx="219750" cy="260877"/>
              </a:xfrm>
              <a:custGeom>
                <a:avLst/>
                <a:gdLst/>
                <a:ahLst/>
                <a:cxnLst/>
                <a:rect l="l" t="t" r="r" b="b"/>
                <a:pathLst>
                  <a:path w="219750" h="260877">
                    <a:moveTo>
                      <a:pt x="118049" y="0"/>
                    </a:moveTo>
                    <a:cubicBezTo>
                      <a:pt x="148909" y="0"/>
                      <a:pt x="173976" y="9120"/>
                      <a:pt x="193249" y="27361"/>
                    </a:cubicBezTo>
                    <a:cubicBezTo>
                      <a:pt x="204721" y="38145"/>
                      <a:pt x="213325" y="53632"/>
                      <a:pt x="219061" y="73823"/>
                    </a:cubicBezTo>
                    <a:lnTo>
                      <a:pt x="168641" y="85869"/>
                    </a:lnTo>
                    <a:cubicBezTo>
                      <a:pt x="165658" y="72791"/>
                      <a:pt x="159435" y="62466"/>
                      <a:pt x="149970" y="54894"/>
                    </a:cubicBezTo>
                    <a:cubicBezTo>
                      <a:pt x="140506" y="47323"/>
                      <a:pt x="129005" y="43537"/>
                      <a:pt x="115468" y="43537"/>
                    </a:cubicBezTo>
                    <a:cubicBezTo>
                      <a:pt x="96768" y="43537"/>
                      <a:pt x="81596" y="50248"/>
                      <a:pt x="69952" y="63671"/>
                    </a:cubicBezTo>
                    <a:cubicBezTo>
                      <a:pt x="58308" y="77093"/>
                      <a:pt x="52485" y="98833"/>
                      <a:pt x="52485" y="128890"/>
                    </a:cubicBezTo>
                    <a:cubicBezTo>
                      <a:pt x="52485" y="160783"/>
                      <a:pt x="58222" y="183497"/>
                      <a:pt x="69694" y="197035"/>
                    </a:cubicBezTo>
                    <a:cubicBezTo>
                      <a:pt x="81166" y="210572"/>
                      <a:pt x="96080" y="217340"/>
                      <a:pt x="114435" y="217340"/>
                    </a:cubicBezTo>
                    <a:cubicBezTo>
                      <a:pt x="127972" y="217340"/>
                      <a:pt x="139617" y="213038"/>
                      <a:pt x="149368" y="204434"/>
                    </a:cubicBezTo>
                    <a:cubicBezTo>
                      <a:pt x="159119" y="195830"/>
                      <a:pt x="166117" y="182293"/>
                      <a:pt x="170362" y="163823"/>
                    </a:cubicBezTo>
                    <a:lnTo>
                      <a:pt x="219750" y="179482"/>
                    </a:lnTo>
                    <a:cubicBezTo>
                      <a:pt x="212178" y="207015"/>
                      <a:pt x="199587" y="227465"/>
                      <a:pt x="181978" y="240830"/>
                    </a:cubicBezTo>
                    <a:cubicBezTo>
                      <a:pt x="164368" y="254195"/>
                      <a:pt x="142026" y="260877"/>
                      <a:pt x="114951" y="260877"/>
                    </a:cubicBezTo>
                    <a:cubicBezTo>
                      <a:pt x="81453" y="260877"/>
                      <a:pt x="53919" y="249434"/>
                      <a:pt x="32352" y="226547"/>
                    </a:cubicBezTo>
                    <a:cubicBezTo>
                      <a:pt x="10784" y="203660"/>
                      <a:pt x="0" y="172369"/>
                      <a:pt x="0" y="132676"/>
                    </a:cubicBezTo>
                    <a:cubicBezTo>
                      <a:pt x="0" y="90688"/>
                      <a:pt x="10841" y="58078"/>
                      <a:pt x="32524" y="34847"/>
                    </a:cubicBezTo>
                    <a:cubicBezTo>
                      <a:pt x="54206" y="11616"/>
                      <a:pt x="82715" y="0"/>
                      <a:pt x="118049"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28" name="TextBox 27">
                <a:extLst>
                  <a:ext uri="{FF2B5EF4-FFF2-40B4-BE49-F238E27FC236}">
                    <a16:creationId xmlns:a16="http://schemas.microsoft.com/office/drawing/2014/main" id="{6F4E506F-0F55-31FE-1F38-5EDF0CE44CC3}"/>
                  </a:ext>
                </a:extLst>
              </p:cNvPr>
              <p:cNvSpPr txBox="1">
                <a:spLocks noChangeAspect="1"/>
              </p:cNvSpPr>
              <p:nvPr/>
            </p:nvSpPr>
            <p:spPr>
              <a:xfrm>
                <a:off x="2499701" y="4104805"/>
                <a:ext cx="257436"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grpSp>
            <p:nvGrpSpPr>
              <p:cNvPr id="30" name="Group 29">
                <a:extLst>
                  <a:ext uri="{FF2B5EF4-FFF2-40B4-BE49-F238E27FC236}">
                    <a16:creationId xmlns:a16="http://schemas.microsoft.com/office/drawing/2014/main" id="{C571A9E6-5BAB-6291-764C-F5BF21D4DA64}"/>
                  </a:ext>
                </a:extLst>
              </p:cNvPr>
              <p:cNvGrpSpPr/>
              <p:nvPr/>
            </p:nvGrpSpPr>
            <p:grpSpPr>
              <a:xfrm>
                <a:off x="3173034" y="3686265"/>
                <a:ext cx="82598" cy="301476"/>
                <a:chOff x="4794763" y="4736157"/>
                <a:chExt cx="82598" cy="301476"/>
              </a:xfrm>
            </p:grpSpPr>
            <p:sp>
              <p:nvSpPr>
                <p:cNvPr id="31" name="TextBox 30">
                  <a:extLst>
                    <a:ext uri="{FF2B5EF4-FFF2-40B4-BE49-F238E27FC236}">
                      <a16:creationId xmlns:a16="http://schemas.microsoft.com/office/drawing/2014/main" id="{628FA861-B990-7B68-2ABE-10CF2CD10710}"/>
                    </a:ext>
                  </a:extLst>
                </p:cNvPr>
                <p:cNvSpPr txBox="1">
                  <a:spLocks noChangeAspect="1"/>
                </p:cNvSpPr>
                <p:nvPr/>
              </p:nvSpPr>
              <p:spPr>
                <a:xfrm rot="18670652" flipH="1">
                  <a:off x="4733586" y="4893858"/>
                  <a:ext cx="257436"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32" name="TextBox 31">
                  <a:extLst>
                    <a:ext uri="{FF2B5EF4-FFF2-40B4-BE49-F238E27FC236}">
                      <a16:creationId xmlns:a16="http://schemas.microsoft.com/office/drawing/2014/main" id="{70BDE01D-F67E-1BE3-D4FB-AFA3AF299351}"/>
                    </a:ext>
                  </a:extLst>
                </p:cNvPr>
                <p:cNvSpPr txBox="1">
                  <a:spLocks noChangeAspect="1"/>
                </p:cNvSpPr>
                <p:nvPr/>
              </p:nvSpPr>
              <p:spPr>
                <a:xfrm rot="18670652" flipH="1">
                  <a:off x="4681102" y="4849818"/>
                  <a:ext cx="257436"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grpSp>
          <p:sp>
            <p:nvSpPr>
              <p:cNvPr id="10" name="TextBox 9">
                <a:extLst>
                  <a:ext uri="{FF2B5EF4-FFF2-40B4-BE49-F238E27FC236}">
                    <a16:creationId xmlns:a16="http://schemas.microsoft.com/office/drawing/2014/main" id="{DDCC1B26-3E29-F9D0-2279-6753F24AAD60}"/>
                  </a:ext>
                </a:extLst>
              </p:cNvPr>
              <p:cNvSpPr txBox="1">
                <a:spLocks noChangeAspect="1"/>
              </p:cNvSpPr>
              <p:nvPr/>
            </p:nvSpPr>
            <p:spPr>
              <a:xfrm>
                <a:off x="3410352" y="3482237"/>
                <a:ext cx="244701" cy="260877"/>
              </a:xfrm>
              <a:custGeom>
                <a:avLst/>
                <a:gdLst/>
                <a:ahLst/>
                <a:cxnLst/>
                <a:rect l="l" t="t" r="r" b="b"/>
                <a:pathLst>
                  <a:path w="244701" h="260877">
                    <a:moveTo>
                      <a:pt x="122522" y="43537"/>
                    </a:moveTo>
                    <a:cubicBezTo>
                      <a:pt x="101528" y="43537"/>
                      <a:pt x="84607" y="50736"/>
                      <a:pt x="71758" y="65133"/>
                    </a:cubicBezTo>
                    <a:cubicBezTo>
                      <a:pt x="58909" y="79531"/>
                      <a:pt x="52485" y="101242"/>
                      <a:pt x="52485" y="130267"/>
                    </a:cubicBezTo>
                    <a:cubicBezTo>
                      <a:pt x="52485" y="158832"/>
                      <a:pt x="59081" y="180486"/>
                      <a:pt x="72274" y="195228"/>
                    </a:cubicBezTo>
                    <a:cubicBezTo>
                      <a:pt x="85467" y="209969"/>
                      <a:pt x="102217" y="217340"/>
                      <a:pt x="122522" y="217340"/>
                    </a:cubicBezTo>
                    <a:cubicBezTo>
                      <a:pt x="142828" y="217340"/>
                      <a:pt x="159491" y="210027"/>
                      <a:pt x="172512" y="195400"/>
                    </a:cubicBezTo>
                    <a:cubicBezTo>
                      <a:pt x="185533" y="180773"/>
                      <a:pt x="192044" y="158832"/>
                      <a:pt x="192044" y="129578"/>
                    </a:cubicBezTo>
                    <a:cubicBezTo>
                      <a:pt x="192044" y="100668"/>
                      <a:pt x="185705" y="79101"/>
                      <a:pt x="173029" y="64875"/>
                    </a:cubicBezTo>
                    <a:cubicBezTo>
                      <a:pt x="160352" y="50650"/>
                      <a:pt x="143516" y="43537"/>
                      <a:pt x="122522" y="43537"/>
                    </a:cubicBezTo>
                    <a:close/>
                    <a:moveTo>
                      <a:pt x="122006" y="0"/>
                    </a:moveTo>
                    <a:cubicBezTo>
                      <a:pt x="159176" y="0"/>
                      <a:pt x="188918" y="11530"/>
                      <a:pt x="211231" y="34589"/>
                    </a:cubicBezTo>
                    <a:cubicBezTo>
                      <a:pt x="233544" y="57648"/>
                      <a:pt x="244701" y="89712"/>
                      <a:pt x="244701" y="130783"/>
                    </a:cubicBezTo>
                    <a:cubicBezTo>
                      <a:pt x="244701" y="171509"/>
                      <a:pt x="233630" y="203373"/>
                      <a:pt x="211489" y="226375"/>
                    </a:cubicBezTo>
                    <a:cubicBezTo>
                      <a:pt x="189348" y="249376"/>
                      <a:pt x="159750" y="260877"/>
                      <a:pt x="122694" y="260877"/>
                    </a:cubicBezTo>
                    <a:cubicBezTo>
                      <a:pt x="85180" y="260877"/>
                      <a:pt x="55353" y="249434"/>
                      <a:pt x="33212" y="226547"/>
                    </a:cubicBezTo>
                    <a:cubicBezTo>
                      <a:pt x="11070" y="203660"/>
                      <a:pt x="0" y="172140"/>
                      <a:pt x="0" y="131987"/>
                    </a:cubicBezTo>
                    <a:cubicBezTo>
                      <a:pt x="0" y="106290"/>
                      <a:pt x="3843" y="84722"/>
                      <a:pt x="11529" y="67284"/>
                    </a:cubicBezTo>
                    <a:cubicBezTo>
                      <a:pt x="17265" y="54436"/>
                      <a:pt x="25095" y="42906"/>
                      <a:pt x="35018" y="32696"/>
                    </a:cubicBezTo>
                    <a:cubicBezTo>
                      <a:pt x="44942" y="22486"/>
                      <a:pt x="55812" y="14914"/>
                      <a:pt x="67628" y="9981"/>
                    </a:cubicBezTo>
                    <a:cubicBezTo>
                      <a:pt x="83345" y="3327"/>
                      <a:pt x="101471" y="0"/>
                      <a:pt x="122006" y="0"/>
                    </a:cubicBezTo>
                    <a:close/>
                  </a:path>
                </a:pathLst>
              </a:custGeom>
              <a:solidFill>
                <a:schemeClr val="accent5">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11" name="TextBox 10">
                <a:extLst>
                  <a:ext uri="{FF2B5EF4-FFF2-40B4-BE49-F238E27FC236}">
                    <a16:creationId xmlns:a16="http://schemas.microsoft.com/office/drawing/2014/main" id="{856E5434-55B8-45A9-F224-7CE2DCBD9F36}"/>
                  </a:ext>
                </a:extLst>
              </p:cNvPr>
              <p:cNvSpPr txBox="1">
                <a:spLocks noChangeAspect="1"/>
              </p:cNvSpPr>
              <p:nvPr/>
            </p:nvSpPr>
            <p:spPr>
              <a:xfrm>
                <a:off x="3780877" y="3585481"/>
                <a:ext cx="240590" cy="5438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sp>
            <p:nvSpPr>
              <p:cNvPr id="12" name="TextBox 11">
                <a:extLst>
                  <a:ext uri="{FF2B5EF4-FFF2-40B4-BE49-F238E27FC236}">
                    <a16:creationId xmlns:a16="http://schemas.microsoft.com/office/drawing/2014/main" id="{4B0CE210-60D2-AFAE-8BB9-25D95BE5068F}"/>
                  </a:ext>
                </a:extLst>
              </p:cNvPr>
              <p:cNvSpPr txBox="1">
                <a:spLocks noChangeAspect="1"/>
              </p:cNvSpPr>
              <p:nvPr/>
            </p:nvSpPr>
            <p:spPr>
              <a:xfrm>
                <a:off x="3410352" y="4356109"/>
                <a:ext cx="244701" cy="260877"/>
              </a:xfrm>
              <a:custGeom>
                <a:avLst/>
                <a:gdLst/>
                <a:ahLst/>
                <a:cxnLst/>
                <a:rect l="l" t="t" r="r" b="b"/>
                <a:pathLst>
                  <a:path w="244701" h="260877">
                    <a:moveTo>
                      <a:pt x="122522" y="43537"/>
                    </a:moveTo>
                    <a:cubicBezTo>
                      <a:pt x="101528" y="43537"/>
                      <a:pt x="84607" y="50736"/>
                      <a:pt x="71758" y="65133"/>
                    </a:cubicBezTo>
                    <a:cubicBezTo>
                      <a:pt x="58909" y="79531"/>
                      <a:pt x="52485" y="101242"/>
                      <a:pt x="52485" y="130267"/>
                    </a:cubicBezTo>
                    <a:cubicBezTo>
                      <a:pt x="52485" y="158832"/>
                      <a:pt x="59081" y="180486"/>
                      <a:pt x="72274" y="195228"/>
                    </a:cubicBezTo>
                    <a:cubicBezTo>
                      <a:pt x="85467" y="209969"/>
                      <a:pt x="102217" y="217340"/>
                      <a:pt x="122522" y="217340"/>
                    </a:cubicBezTo>
                    <a:cubicBezTo>
                      <a:pt x="142828" y="217340"/>
                      <a:pt x="159491" y="210027"/>
                      <a:pt x="172512" y="195400"/>
                    </a:cubicBezTo>
                    <a:cubicBezTo>
                      <a:pt x="185533" y="180773"/>
                      <a:pt x="192044" y="158832"/>
                      <a:pt x="192044" y="129578"/>
                    </a:cubicBezTo>
                    <a:cubicBezTo>
                      <a:pt x="192044" y="100668"/>
                      <a:pt x="185705" y="79101"/>
                      <a:pt x="173029" y="64875"/>
                    </a:cubicBezTo>
                    <a:cubicBezTo>
                      <a:pt x="160352" y="50650"/>
                      <a:pt x="143516" y="43537"/>
                      <a:pt x="122522" y="43537"/>
                    </a:cubicBezTo>
                    <a:close/>
                    <a:moveTo>
                      <a:pt x="122006" y="0"/>
                    </a:moveTo>
                    <a:cubicBezTo>
                      <a:pt x="159176" y="0"/>
                      <a:pt x="188918" y="11530"/>
                      <a:pt x="211231" y="34589"/>
                    </a:cubicBezTo>
                    <a:cubicBezTo>
                      <a:pt x="233544" y="57648"/>
                      <a:pt x="244701" y="89712"/>
                      <a:pt x="244701" y="130783"/>
                    </a:cubicBezTo>
                    <a:cubicBezTo>
                      <a:pt x="244701" y="171509"/>
                      <a:pt x="233630" y="203373"/>
                      <a:pt x="211489" y="226375"/>
                    </a:cubicBezTo>
                    <a:cubicBezTo>
                      <a:pt x="189348" y="249376"/>
                      <a:pt x="159750" y="260877"/>
                      <a:pt x="122694" y="260877"/>
                    </a:cubicBezTo>
                    <a:cubicBezTo>
                      <a:pt x="85180" y="260877"/>
                      <a:pt x="55353" y="249434"/>
                      <a:pt x="33212" y="226547"/>
                    </a:cubicBezTo>
                    <a:cubicBezTo>
                      <a:pt x="11070" y="203660"/>
                      <a:pt x="0" y="172140"/>
                      <a:pt x="0" y="131987"/>
                    </a:cubicBezTo>
                    <a:cubicBezTo>
                      <a:pt x="0" y="106290"/>
                      <a:pt x="3843" y="84722"/>
                      <a:pt x="11529" y="67284"/>
                    </a:cubicBezTo>
                    <a:cubicBezTo>
                      <a:pt x="17265" y="54436"/>
                      <a:pt x="25095" y="42906"/>
                      <a:pt x="35018" y="32696"/>
                    </a:cubicBezTo>
                    <a:cubicBezTo>
                      <a:pt x="44942" y="22486"/>
                      <a:pt x="55812" y="14914"/>
                      <a:pt x="67628" y="9981"/>
                    </a:cubicBezTo>
                    <a:cubicBezTo>
                      <a:pt x="83345" y="3327"/>
                      <a:pt x="101471" y="0"/>
                      <a:pt x="122006" y="0"/>
                    </a:cubicBezTo>
                    <a:close/>
                  </a:path>
                </a:pathLst>
              </a:custGeom>
              <a:solidFill>
                <a:schemeClr val="accent5">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13" name="TextBox 12">
                <a:extLst>
                  <a:ext uri="{FF2B5EF4-FFF2-40B4-BE49-F238E27FC236}">
                    <a16:creationId xmlns:a16="http://schemas.microsoft.com/office/drawing/2014/main" id="{26CBF5CE-E7F1-339D-A0FD-EF7151B2B80D}"/>
                  </a:ext>
                </a:extLst>
              </p:cNvPr>
              <p:cNvSpPr txBox="1">
                <a:spLocks noChangeAspect="1"/>
              </p:cNvSpPr>
              <p:nvPr/>
            </p:nvSpPr>
            <p:spPr>
              <a:xfrm>
                <a:off x="3755574" y="4471490"/>
                <a:ext cx="257436"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14" name="TextBox 13">
                <a:extLst>
                  <a:ext uri="{FF2B5EF4-FFF2-40B4-BE49-F238E27FC236}">
                    <a16:creationId xmlns:a16="http://schemas.microsoft.com/office/drawing/2014/main" id="{0C3D7117-CD39-9D0E-8F9C-F136F5414EF8}"/>
                  </a:ext>
                </a:extLst>
              </p:cNvPr>
              <p:cNvSpPr txBox="1">
                <a:spLocks noChangeAspect="1"/>
              </p:cNvSpPr>
              <p:nvPr>
                <p:custDataLst>
                  <p:tags r:id="rId1"/>
                </p:custDataLst>
              </p:nvPr>
            </p:nvSpPr>
            <p:spPr>
              <a:xfrm>
                <a:off x="4130384" y="4360231"/>
                <a:ext cx="201680" cy="252273"/>
              </a:xfrm>
              <a:custGeom>
                <a:avLst/>
                <a:gdLst/>
                <a:ahLst/>
                <a:cxnLst/>
                <a:rect l="l" t="t" r="r" b="b"/>
                <a:pathLst>
                  <a:path w="201680" h="252273">
                    <a:moveTo>
                      <a:pt x="0" y="0"/>
                    </a:moveTo>
                    <a:lnTo>
                      <a:pt x="50936" y="0"/>
                    </a:lnTo>
                    <a:lnTo>
                      <a:pt x="50936" y="99292"/>
                    </a:lnTo>
                    <a:lnTo>
                      <a:pt x="150744" y="99292"/>
                    </a:lnTo>
                    <a:lnTo>
                      <a:pt x="150744" y="0"/>
                    </a:lnTo>
                    <a:lnTo>
                      <a:pt x="201680" y="0"/>
                    </a:lnTo>
                    <a:lnTo>
                      <a:pt x="201680" y="252273"/>
                    </a:lnTo>
                    <a:lnTo>
                      <a:pt x="150744" y="252273"/>
                    </a:lnTo>
                    <a:lnTo>
                      <a:pt x="150744" y="141968"/>
                    </a:lnTo>
                    <a:lnTo>
                      <a:pt x="50936" y="141968"/>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15" name="TextBox 14">
                <a:extLst>
                  <a:ext uri="{FF2B5EF4-FFF2-40B4-BE49-F238E27FC236}">
                    <a16:creationId xmlns:a16="http://schemas.microsoft.com/office/drawing/2014/main" id="{97D5469A-00AA-DC8C-70BB-E7CB6DFDFAC9}"/>
                  </a:ext>
                </a:extLst>
              </p:cNvPr>
              <p:cNvSpPr txBox="1">
                <a:spLocks noChangeAspect="1"/>
              </p:cNvSpPr>
              <p:nvPr>
                <p:custDataLst>
                  <p:tags r:id="rId2"/>
                </p:custDataLst>
              </p:nvPr>
            </p:nvSpPr>
            <p:spPr>
              <a:xfrm>
                <a:off x="4790370" y="4355929"/>
                <a:ext cx="244701" cy="260877"/>
              </a:xfrm>
              <a:custGeom>
                <a:avLst/>
                <a:gdLst/>
                <a:ahLst/>
                <a:cxnLst/>
                <a:rect l="l" t="t" r="r" b="b"/>
                <a:pathLst>
                  <a:path w="244701" h="260877">
                    <a:moveTo>
                      <a:pt x="122522" y="43537"/>
                    </a:moveTo>
                    <a:cubicBezTo>
                      <a:pt x="101528" y="43537"/>
                      <a:pt x="84607" y="50736"/>
                      <a:pt x="71758" y="65133"/>
                    </a:cubicBezTo>
                    <a:cubicBezTo>
                      <a:pt x="58909" y="79531"/>
                      <a:pt x="52485" y="101242"/>
                      <a:pt x="52485" y="130267"/>
                    </a:cubicBezTo>
                    <a:cubicBezTo>
                      <a:pt x="52485" y="158832"/>
                      <a:pt x="59081" y="180486"/>
                      <a:pt x="72274" y="195228"/>
                    </a:cubicBezTo>
                    <a:cubicBezTo>
                      <a:pt x="85467" y="209970"/>
                      <a:pt x="102217" y="217340"/>
                      <a:pt x="122522" y="217340"/>
                    </a:cubicBezTo>
                    <a:cubicBezTo>
                      <a:pt x="142828" y="217340"/>
                      <a:pt x="159491" y="210027"/>
                      <a:pt x="172512" y="195400"/>
                    </a:cubicBezTo>
                    <a:cubicBezTo>
                      <a:pt x="185533" y="180773"/>
                      <a:pt x="192044" y="158832"/>
                      <a:pt x="192044" y="129578"/>
                    </a:cubicBezTo>
                    <a:cubicBezTo>
                      <a:pt x="192044" y="100668"/>
                      <a:pt x="185705" y="79101"/>
                      <a:pt x="173029" y="64875"/>
                    </a:cubicBezTo>
                    <a:cubicBezTo>
                      <a:pt x="160352" y="50650"/>
                      <a:pt x="143516" y="43537"/>
                      <a:pt x="122522" y="43537"/>
                    </a:cubicBezTo>
                    <a:close/>
                    <a:moveTo>
                      <a:pt x="122006" y="0"/>
                    </a:moveTo>
                    <a:cubicBezTo>
                      <a:pt x="159176" y="0"/>
                      <a:pt x="188918" y="11530"/>
                      <a:pt x="211231" y="34589"/>
                    </a:cubicBezTo>
                    <a:cubicBezTo>
                      <a:pt x="233544" y="57648"/>
                      <a:pt x="244701" y="89713"/>
                      <a:pt x="244701" y="130783"/>
                    </a:cubicBezTo>
                    <a:cubicBezTo>
                      <a:pt x="244701" y="171509"/>
                      <a:pt x="233630" y="203373"/>
                      <a:pt x="211489" y="226375"/>
                    </a:cubicBezTo>
                    <a:cubicBezTo>
                      <a:pt x="189348" y="249376"/>
                      <a:pt x="159750" y="260877"/>
                      <a:pt x="122694" y="260877"/>
                    </a:cubicBezTo>
                    <a:cubicBezTo>
                      <a:pt x="85180" y="260877"/>
                      <a:pt x="55353" y="249434"/>
                      <a:pt x="33212" y="226547"/>
                    </a:cubicBezTo>
                    <a:cubicBezTo>
                      <a:pt x="11070" y="203660"/>
                      <a:pt x="0" y="172140"/>
                      <a:pt x="0" y="131987"/>
                    </a:cubicBezTo>
                    <a:cubicBezTo>
                      <a:pt x="0" y="106290"/>
                      <a:pt x="3843" y="84722"/>
                      <a:pt x="11529" y="67284"/>
                    </a:cubicBezTo>
                    <a:cubicBezTo>
                      <a:pt x="17265" y="54436"/>
                      <a:pt x="25095" y="42906"/>
                      <a:pt x="35018" y="32696"/>
                    </a:cubicBezTo>
                    <a:cubicBezTo>
                      <a:pt x="44942" y="22486"/>
                      <a:pt x="55812" y="14914"/>
                      <a:pt x="67628" y="9981"/>
                    </a:cubicBezTo>
                    <a:cubicBezTo>
                      <a:pt x="83345" y="3327"/>
                      <a:pt x="101471" y="0"/>
                      <a:pt x="122006" y="0"/>
                    </a:cubicBezTo>
                    <a:close/>
                  </a:path>
                </a:pathLst>
              </a:custGeom>
              <a:solidFill>
                <a:schemeClr val="accent5">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17" name="TextBox 16">
                <a:extLst>
                  <a:ext uri="{FF2B5EF4-FFF2-40B4-BE49-F238E27FC236}">
                    <a16:creationId xmlns:a16="http://schemas.microsoft.com/office/drawing/2014/main" id="{68D2B0B1-A187-6A1F-C3EF-5E52C8493113}"/>
                  </a:ext>
                </a:extLst>
              </p:cNvPr>
              <p:cNvSpPr txBox="1">
                <a:spLocks noChangeAspect="1"/>
              </p:cNvSpPr>
              <p:nvPr/>
            </p:nvSpPr>
            <p:spPr>
              <a:xfrm>
                <a:off x="4448326" y="4457853"/>
                <a:ext cx="240590" cy="5438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sp>
            <p:nvSpPr>
              <p:cNvPr id="19" name="TextBox 18">
                <a:extLst>
                  <a:ext uri="{FF2B5EF4-FFF2-40B4-BE49-F238E27FC236}">
                    <a16:creationId xmlns:a16="http://schemas.microsoft.com/office/drawing/2014/main" id="{58A6C4FD-849F-B97A-C658-E2D620F47D2C}"/>
                  </a:ext>
                </a:extLst>
              </p:cNvPr>
              <p:cNvSpPr txBox="1">
                <a:spLocks noChangeAspect="1"/>
              </p:cNvSpPr>
              <p:nvPr/>
            </p:nvSpPr>
            <p:spPr>
              <a:xfrm rot="18670652" flipV="1">
                <a:off x="5012643" y="4238672"/>
                <a:ext cx="257436"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35" name="TextBox 34">
                <a:extLst>
                  <a:ext uri="{FF2B5EF4-FFF2-40B4-BE49-F238E27FC236}">
                    <a16:creationId xmlns:a16="http://schemas.microsoft.com/office/drawing/2014/main" id="{3EED6BA8-DCDB-048A-21BD-819469820948}"/>
                  </a:ext>
                </a:extLst>
              </p:cNvPr>
              <p:cNvSpPr txBox="1">
                <a:spLocks noChangeAspect="1"/>
              </p:cNvSpPr>
              <p:nvPr/>
            </p:nvSpPr>
            <p:spPr>
              <a:xfrm>
                <a:off x="1794092" y="3975686"/>
                <a:ext cx="619860" cy="335682"/>
              </a:xfrm>
              <a:custGeom>
                <a:avLst/>
                <a:gdLst/>
                <a:ahLst/>
                <a:cxnLst/>
                <a:rect l="l" t="t" r="r" b="b"/>
                <a:pathLst>
                  <a:path w="619860" h="335682">
                    <a:moveTo>
                      <a:pt x="561608" y="161623"/>
                    </a:moveTo>
                    <a:cubicBezTo>
                      <a:pt x="577653" y="161623"/>
                      <a:pt x="590521" y="166739"/>
                      <a:pt x="600210" y="176971"/>
                    </a:cubicBezTo>
                    <a:cubicBezTo>
                      <a:pt x="608194" y="185342"/>
                      <a:pt x="612186" y="194799"/>
                      <a:pt x="612186" y="205341"/>
                    </a:cubicBezTo>
                    <a:cubicBezTo>
                      <a:pt x="612186" y="220301"/>
                      <a:pt x="604008" y="232239"/>
                      <a:pt x="587653" y="241153"/>
                    </a:cubicBezTo>
                    <a:cubicBezTo>
                      <a:pt x="597420" y="243246"/>
                      <a:pt x="605229" y="247935"/>
                      <a:pt x="611081" y="255222"/>
                    </a:cubicBezTo>
                    <a:cubicBezTo>
                      <a:pt x="616934" y="262508"/>
                      <a:pt x="619860" y="271306"/>
                      <a:pt x="619860" y="281615"/>
                    </a:cubicBezTo>
                    <a:cubicBezTo>
                      <a:pt x="619860" y="296576"/>
                      <a:pt x="614395" y="309327"/>
                      <a:pt x="603466" y="319869"/>
                    </a:cubicBezTo>
                    <a:cubicBezTo>
                      <a:pt x="592536" y="330411"/>
                      <a:pt x="578932" y="335682"/>
                      <a:pt x="562654" y="335682"/>
                    </a:cubicBezTo>
                    <a:cubicBezTo>
                      <a:pt x="547229" y="335682"/>
                      <a:pt x="534439" y="331244"/>
                      <a:pt x="524284" y="322369"/>
                    </a:cubicBezTo>
                    <a:cubicBezTo>
                      <a:pt x="514130" y="313493"/>
                      <a:pt x="508239" y="301886"/>
                      <a:pt x="506611" y="287545"/>
                    </a:cubicBezTo>
                    <a:lnTo>
                      <a:pt x="538237" y="283708"/>
                    </a:lnTo>
                    <a:cubicBezTo>
                      <a:pt x="539245" y="291770"/>
                      <a:pt x="541958" y="297932"/>
                      <a:pt x="546376" y="302196"/>
                    </a:cubicBezTo>
                    <a:cubicBezTo>
                      <a:pt x="550794" y="306459"/>
                      <a:pt x="556143" y="308591"/>
                      <a:pt x="562422" y="308591"/>
                    </a:cubicBezTo>
                    <a:cubicBezTo>
                      <a:pt x="569165" y="308591"/>
                      <a:pt x="574843" y="306033"/>
                      <a:pt x="579455" y="300917"/>
                    </a:cubicBezTo>
                    <a:cubicBezTo>
                      <a:pt x="584068" y="295801"/>
                      <a:pt x="586374" y="288902"/>
                      <a:pt x="586374" y="280220"/>
                    </a:cubicBezTo>
                    <a:cubicBezTo>
                      <a:pt x="586374" y="272004"/>
                      <a:pt x="584165" y="265492"/>
                      <a:pt x="579746" y="260687"/>
                    </a:cubicBezTo>
                    <a:cubicBezTo>
                      <a:pt x="575328" y="255881"/>
                      <a:pt x="569941" y="253478"/>
                      <a:pt x="563584" y="253478"/>
                    </a:cubicBezTo>
                    <a:cubicBezTo>
                      <a:pt x="559399" y="253478"/>
                      <a:pt x="554399" y="254292"/>
                      <a:pt x="548585" y="255919"/>
                    </a:cubicBezTo>
                    <a:lnTo>
                      <a:pt x="552190" y="229293"/>
                    </a:lnTo>
                    <a:cubicBezTo>
                      <a:pt x="561026" y="229526"/>
                      <a:pt x="567770" y="227607"/>
                      <a:pt x="572421" y="223538"/>
                    </a:cubicBezTo>
                    <a:cubicBezTo>
                      <a:pt x="577072" y="219468"/>
                      <a:pt x="579397" y="214061"/>
                      <a:pt x="579397" y="207318"/>
                    </a:cubicBezTo>
                    <a:cubicBezTo>
                      <a:pt x="579397" y="201582"/>
                      <a:pt x="577692" y="197008"/>
                      <a:pt x="574281" y="193598"/>
                    </a:cubicBezTo>
                    <a:cubicBezTo>
                      <a:pt x="570871" y="190187"/>
                      <a:pt x="566336" y="188482"/>
                      <a:pt x="560678" y="188482"/>
                    </a:cubicBezTo>
                    <a:cubicBezTo>
                      <a:pt x="555097" y="188482"/>
                      <a:pt x="550329" y="190419"/>
                      <a:pt x="546376" y="194295"/>
                    </a:cubicBezTo>
                    <a:cubicBezTo>
                      <a:pt x="542423" y="198171"/>
                      <a:pt x="540020" y="203830"/>
                      <a:pt x="539167" y="211271"/>
                    </a:cubicBezTo>
                    <a:lnTo>
                      <a:pt x="509053" y="206155"/>
                    </a:lnTo>
                    <a:cubicBezTo>
                      <a:pt x="511146" y="195846"/>
                      <a:pt x="514304" y="187610"/>
                      <a:pt x="518529" y="181447"/>
                    </a:cubicBezTo>
                    <a:cubicBezTo>
                      <a:pt x="522754" y="175285"/>
                      <a:pt x="528645" y="170440"/>
                      <a:pt x="536202" y="166913"/>
                    </a:cubicBezTo>
                    <a:cubicBezTo>
                      <a:pt x="543760" y="163386"/>
                      <a:pt x="552228" y="161623"/>
                      <a:pt x="561608" y="161623"/>
                    </a:cubicBezTo>
                    <a:close/>
                    <a:moveTo>
                      <a:pt x="266295" y="4302"/>
                    </a:moveTo>
                    <a:lnTo>
                      <a:pt x="317232" y="4302"/>
                    </a:lnTo>
                    <a:lnTo>
                      <a:pt x="317232" y="103594"/>
                    </a:lnTo>
                    <a:lnTo>
                      <a:pt x="417040" y="103594"/>
                    </a:lnTo>
                    <a:lnTo>
                      <a:pt x="417040" y="4302"/>
                    </a:lnTo>
                    <a:lnTo>
                      <a:pt x="467976" y="4302"/>
                    </a:lnTo>
                    <a:lnTo>
                      <a:pt x="467976" y="256575"/>
                    </a:lnTo>
                    <a:lnTo>
                      <a:pt x="417040" y="256575"/>
                    </a:lnTo>
                    <a:lnTo>
                      <a:pt x="417040" y="146270"/>
                    </a:lnTo>
                    <a:lnTo>
                      <a:pt x="317232" y="146270"/>
                    </a:lnTo>
                    <a:lnTo>
                      <a:pt x="317232" y="256575"/>
                    </a:lnTo>
                    <a:lnTo>
                      <a:pt x="266295" y="256575"/>
                    </a:lnTo>
                    <a:close/>
                    <a:moveTo>
                      <a:pt x="118049" y="0"/>
                    </a:moveTo>
                    <a:cubicBezTo>
                      <a:pt x="148909" y="0"/>
                      <a:pt x="173976" y="9120"/>
                      <a:pt x="193249" y="27361"/>
                    </a:cubicBezTo>
                    <a:cubicBezTo>
                      <a:pt x="204721" y="38145"/>
                      <a:pt x="213325" y="53632"/>
                      <a:pt x="219061" y="73823"/>
                    </a:cubicBezTo>
                    <a:lnTo>
                      <a:pt x="168641" y="85869"/>
                    </a:lnTo>
                    <a:cubicBezTo>
                      <a:pt x="165658" y="72791"/>
                      <a:pt x="159435" y="62466"/>
                      <a:pt x="149970" y="54894"/>
                    </a:cubicBezTo>
                    <a:cubicBezTo>
                      <a:pt x="140505" y="47323"/>
                      <a:pt x="129005" y="43537"/>
                      <a:pt x="115467" y="43537"/>
                    </a:cubicBezTo>
                    <a:cubicBezTo>
                      <a:pt x="96768" y="43537"/>
                      <a:pt x="81596" y="50248"/>
                      <a:pt x="69952" y="63671"/>
                    </a:cubicBezTo>
                    <a:cubicBezTo>
                      <a:pt x="58307" y="77093"/>
                      <a:pt x="52485" y="98833"/>
                      <a:pt x="52485" y="128890"/>
                    </a:cubicBezTo>
                    <a:cubicBezTo>
                      <a:pt x="52485" y="160783"/>
                      <a:pt x="58221" y="183497"/>
                      <a:pt x="69694" y="197035"/>
                    </a:cubicBezTo>
                    <a:cubicBezTo>
                      <a:pt x="81166" y="210572"/>
                      <a:pt x="96079" y="217340"/>
                      <a:pt x="114435" y="217340"/>
                    </a:cubicBezTo>
                    <a:cubicBezTo>
                      <a:pt x="127972" y="217340"/>
                      <a:pt x="139616" y="213038"/>
                      <a:pt x="149368" y="204434"/>
                    </a:cubicBezTo>
                    <a:cubicBezTo>
                      <a:pt x="159119" y="195830"/>
                      <a:pt x="166117" y="182293"/>
                      <a:pt x="170362" y="163823"/>
                    </a:cubicBezTo>
                    <a:lnTo>
                      <a:pt x="219749" y="179482"/>
                    </a:lnTo>
                    <a:cubicBezTo>
                      <a:pt x="212178" y="207015"/>
                      <a:pt x="199587" y="227465"/>
                      <a:pt x="181977" y="240830"/>
                    </a:cubicBezTo>
                    <a:cubicBezTo>
                      <a:pt x="164368" y="254195"/>
                      <a:pt x="142026" y="260877"/>
                      <a:pt x="114951" y="260877"/>
                    </a:cubicBezTo>
                    <a:cubicBezTo>
                      <a:pt x="81452" y="260877"/>
                      <a:pt x="53919" y="249434"/>
                      <a:pt x="32352" y="226547"/>
                    </a:cubicBezTo>
                    <a:cubicBezTo>
                      <a:pt x="10784" y="203660"/>
                      <a:pt x="0" y="172369"/>
                      <a:pt x="0" y="132676"/>
                    </a:cubicBezTo>
                    <a:cubicBezTo>
                      <a:pt x="0" y="90688"/>
                      <a:pt x="10841" y="58078"/>
                      <a:pt x="32524" y="34847"/>
                    </a:cubicBezTo>
                    <a:cubicBezTo>
                      <a:pt x="54206" y="11616"/>
                      <a:pt x="82714" y="0"/>
                      <a:pt x="118049"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36" name="TextBox 35">
                <a:extLst>
                  <a:ext uri="{FF2B5EF4-FFF2-40B4-BE49-F238E27FC236}">
                    <a16:creationId xmlns:a16="http://schemas.microsoft.com/office/drawing/2014/main" id="{D4F0EA5F-50BE-76AD-1256-B91DBD701A11}"/>
                  </a:ext>
                </a:extLst>
              </p:cNvPr>
              <p:cNvSpPr txBox="1">
                <a:spLocks noChangeAspect="1"/>
              </p:cNvSpPr>
              <p:nvPr>
                <p:custDataLst>
                  <p:tags r:id="rId3"/>
                </p:custDataLst>
              </p:nvPr>
            </p:nvSpPr>
            <p:spPr>
              <a:xfrm>
                <a:off x="4130384" y="3482237"/>
                <a:ext cx="201680" cy="252273"/>
              </a:xfrm>
              <a:custGeom>
                <a:avLst/>
                <a:gdLst/>
                <a:ahLst/>
                <a:cxnLst/>
                <a:rect l="l" t="t" r="r" b="b"/>
                <a:pathLst>
                  <a:path w="201680" h="252273">
                    <a:moveTo>
                      <a:pt x="0" y="0"/>
                    </a:moveTo>
                    <a:lnTo>
                      <a:pt x="50936" y="0"/>
                    </a:lnTo>
                    <a:lnTo>
                      <a:pt x="50936" y="99292"/>
                    </a:lnTo>
                    <a:lnTo>
                      <a:pt x="150744" y="99292"/>
                    </a:lnTo>
                    <a:lnTo>
                      <a:pt x="150744" y="0"/>
                    </a:lnTo>
                    <a:lnTo>
                      <a:pt x="201680" y="0"/>
                    </a:lnTo>
                    <a:lnTo>
                      <a:pt x="201680" y="252273"/>
                    </a:lnTo>
                    <a:lnTo>
                      <a:pt x="150744" y="252273"/>
                    </a:lnTo>
                    <a:lnTo>
                      <a:pt x="150744" y="141968"/>
                    </a:lnTo>
                    <a:lnTo>
                      <a:pt x="50936" y="141968"/>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37" name="TextBox 36">
                <a:extLst>
                  <a:ext uri="{FF2B5EF4-FFF2-40B4-BE49-F238E27FC236}">
                    <a16:creationId xmlns:a16="http://schemas.microsoft.com/office/drawing/2014/main" id="{A2E01B5E-E839-63EA-B08F-BAB1CD6B99F5}"/>
                  </a:ext>
                </a:extLst>
              </p:cNvPr>
              <p:cNvSpPr txBox="1">
                <a:spLocks noChangeAspect="1"/>
              </p:cNvSpPr>
              <p:nvPr/>
            </p:nvSpPr>
            <p:spPr>
              <a:xfrm rot="18670652" flipV="1">
                <a:off x="4375902" y="3428834"/>
                <a:ext cx="257436"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38" name="TextBox 37">
                <a:extLst>
                  <a:ext uri="{FF2B5EF4-FFF2-40B4-BE49-F238E27FC236}">
                    <a16:creationId xmlns:a16="http://schemas.microsoft.com/office/drawing/2014/main" id="{7F6E96E6-1A1D-7127-3BAE-9E132F307D09}"/>
                  </a:ext>
                </a:extLst>
              </p:cNvPr>
              <p:cNvSpPr txBox="1">
                <a:spLocks noChangeAspect="1"/>
              </p:cNvSpPr>
              <p:nvPr>
                <p:custDataLst>
                  <p:tags r:id="rId4"/>
                </p:custDataLst>
              </p:nvPr>
            </p:nvSpPr>
            <p:spPr>
              <a:xfrm>
                <a:off x="4642733" y="3089104"/>
                <a:ext cx="244701" cy="260877"/>
              </a:xfrm>
              <a:custGeom>
                <a:avLst/>
                <a:gdLst/>
                <a:ahLst/>
                <a:cxnLst/>
                <a:rect l="l" t="t" r="r" b="b"/>
                <a:pathLst>
                  <a:path w="244701" h="260877">
                    <a:moveTo>
                      <a:pt x="122522" y="43537"/>
                    </a:moveTo>
                    <a:cubicBezTo>
                      <a:pt x="101528" y="43537"/>
                      <a:pt x="84607" y="50736"/>
                      <a:pt x="71758" y="65133"/>
                    </a:cubicBezTo>
                    <a:cubicBezTo>
                      <a:pt x="58909" y="79531"/>
                      <a:pt x="52485" y="101242"/>
                      <a:pt x="52485" y="130267"/>
                    </a:cubicBezTo>
                    <a:cubicBezTo>
                      <a:pt x="52485" y="158832"/>
                      <a:pt x="59081" y="180486"/>
                      <a:pt x="72274" y="195228"/>
                    </a:cubicBezTo>
                    <a:cubicBezTo>
                      <a:pt x="85467" y="209970"/>
                      <a:pt x="102217" y="217340"/>
                      <a:pt x="122522" y="217340"/>
                    </a:cubicBezTo>
                    <a:cubicBezTo>
                      <a:pt x="142828" y="217340"/>
                      <a:pt x="159491" y="210027"/>
                      <a:pt x="172512" y="195400"/>
                    </a:cubicBezTo>
                    <a:cubicBezTo>
                      <a:pt x="185533" y="180773"/>
                      <a:pt x="192044" y="158832"/>
                      <a:pt x="192044" y="129578"/>
                    </a:cubicBezTo>
                    <a:cubicBezTo>
                      <a:pt x="192044" y="100668"/>
                      <a:pt x="185705" y="79101"/>
                      <a:pt x="173029" y="64875"/>
                    </a:cubicBezTo>
                    <a:cubicBezTo>
                      <a:pt x="160352" y="50650"/>
                      <a:pt x="143516" y="43537"/>
                      <a:pt x="122522" y="43537"/>
                    </a:cubicBezTo>
                    <a:close/>
                    <a:moveTo>
                      <a:pt x="122006" y="0"/>
                    </a:moveTo>
                    <a:cubicBezTo>
                      <a:pt x="159176" y="0"/>
                      <a:pt x="188918" y="11530"/>
                      <a:pt x="211231" y="34589"/>
                    </a:cubicBezTo>
                    <a:cubicBezTo>
                      <a:pt x="233544" y="57648"/>
                      <a:pt x="244701" y="89713"/>
                      <a:pt x="244701" y="130783"/>
                    </a:cubicBezTo>
                    <a:cubicBezTo>
                      <a:pt x="244701" y="171509"/>
                      <a:pt x="233630" y="203373"/>
                      <a:pt x="211489" y="226375"/>
                    </a:cubicBezTo>
                    <a:cubicBezTo>
                      <a:pt x="189348" y="249376"/>
                      <a:pt x="159750" y="260877"/>
                      <a:pt x="122694" y="260877"/>
                    </a:cubicBezTo>
                    <a:cubicBezTo>
                      <a:pt x="85180" y="260877"/>
                      <a:pt x="55353" y="249434"/>
                      <a:pt x="33212" y="226547"/>
                    </a:cubicBezTo>
                    <a:cubicBezTo>
                      <a:pt x="11070" y="203660"/>
                      <a:pt x="0" y="172140"/>
                      <a:pt x="0" y="131987"/>
                    </a:cubicBezTo>
                    <a:cubicBezTo>
                      <a:pt x="0" y="106290"/>
                      <a:pt x="3843" y="84722"/>
                      <a:pt x="11529" y="67284"/>
                    </a:cubicBezTo>
                    <a:cubicBezTo>
                      <a:pt x="17265" y="54436"/>
                      <a:pt x="25095" y="42906"/>
                      <a:pt x="35018" y="32696"/>
                    </a:cubicBezTo>
                    <a:cubicBezTo>
                      <a:pt x="44942" y="22486"/>
                      <a:pt x="55812" y="14914"/>
                      <a:pt x="67628" y="9981"/>
                    </a:cubicBezTo>
                    <a:cubicBezTo>
                      <a:pt x="83345" y="3327"/>
                      <a:pt x="101471" y="0"/>
                      <a:pt x="122006" y="0"/>
                    </a:cubicBezTo>
                    <a:close/>
                  </a:path>
                </a:pathLst>
              </a:custGeom>
              <a:solidFill>
                <a:schemeClr val="accent5">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39" name="TextBox 38">
                <a:extLst>
                  <a:ext uri="{FF2B5EF4-FFF2-40B4-BE49-F238E27FC236}">
                    <a16:creationId xmlns:a16="http://schemas.microsoft.com/office/drawing/2014/main" id="{EE91F232-6C7B-ED8C-0AD1-F47AEA938C3F}"/>
                  </a:ext>
                </a:extLst>
              </p:cNvPr>
              <p:cNvSpPr txBox="1">
                <a:spLocks noChangeAspect="1"/>
              </p:cNvSpPr>
              <p:nvPr/>
            </p:nvSpPr>
            <p:spPr>
              <a:xfrm rot="2929348">
                <a:off x="4375902" y="2957345"/>
                <a:ext cx="257436"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40" name="TextBox 39">
                <a:extLst>
                  <a:ext uri="{FF2B5EF4-FFF2-40B4-BE49-F238E27FC236}">
                    <a16:creationId xmlns:a16="http://schemas.microsoft.com/office/drawing/2014/main" id="{C0D009BC-CB50-B170-9AA2-2D3A5DD5D12E}"/>
                  </a:ext>
                </a:extLst>
              </p:cNvPr>
              <p:cNvSpPr txBox="1">
                <a:spLocks noChangeAspect="1"/>
              </p:cNvSpPr>
              <p:nvPr>
                <p:custDataLst>
                  <p:tags r:id="rId5"/>
                </p:custDataLst>
              </p:nvPr>
            </p:nvSpPr>
            <p:spPr>
              <a:xfrm>
                <a:off x="4130384" y="2691662"/>
                <a:ext cx="201680" cy="252273"/>
              </a:xfrm>
              <a:custGeom>
                <a:avLst/>
                <a:gdLst/>
                <a:ahLst/>
                <a:cxnLst/>
                <a:rect l="l" t="t" r="r" b="b"/>
                <a:pathLst>
                  <a:path w="201680" h="252273">
                    <a:moveTo>
                      <a:pt x="0" y="0"/>
                    </a:moveTo>
                    <a:lnTo>
                      <a:pt x="50936" y="0"/>
                    </a:lnTo>
                    <a:lnTo>
                      <a:pt x="50936" y="99292"/>
                    </a:lnTo>
                    <a:lnTo>
                      <a:pt x="150744" y="99292"/>
                    </a:lnTo>
                    <a:lnTo>
                      <a:pt x="150744" y="0"/>
                    </a:lnTo>
                    <a:lnTo>
                      <a:pt x="201680" y="0"/>
                    </a:lnTo>
                    <a:lnTo>
                      <a:pt x="201680" y="252273"/>
                    </a:lnTo>
                    <a:lnTo>
                      <a:pt x="150744" y="252273"/>
                    </a:lnTo>
                    <a:lnTo>
                      <a:pt x="150744" y="141968"/>
                    </a:lnTo>
                    <a:lnTo>
                      <a:pt x="50936" y="141968"/>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41" name="TextBox 40">
                <a:extLst>
                  <a:ext uri="{FF2B5EF4-FFF2-40B4-BE49-F238E27FC236}">
                    <a16:creationId xmlns:a16="http://schemas.microsoft.com/office/drawing/2014/main" id="{4DCC71E1-88B2-F1E7-EF20-1D48624960EB}"/>
                  </a:ext>
                </a:extLst>
              </p:cNvPr>
              <p:cNvSpPr txBox="1">
                <a:spLocks noChangeAspect="1"/>
              </p:cNvSpPr>
              <p:nvPr/>
            </p:nvSpPr>
            <p:spPr>
              <a:xfrm rot="2929348">
                <a:off x="5012643" y="4708545"/>
                <a:ext cx="257436"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42" name="TextBox 41">
                <a:extLst>
                  <a:ext uri="{FF2B5EF4-FFF2-40B4-BE49-F238E27FC236}">
                    <a16:creationId xmlns:a16="http://schemas.microsoft.com/office/drawing/2014/main" id="{02F39A6D-4485-D04E-93EA-073F64904F77}"/>
                  </a:ext>
                </a:extLst>
              </p:cNvPr>
              <p:cNvSpPr txBox="1">
                <a:spLocks noChangeAspect="1"/>
              </p:cNvSpPr>
              <p:nvPr>
                <p:custDataLst>
                  <p:tags r:id="rId6"/>
                </p:custDataLst>
              </p:nvPr>
            </p:nvSpPr>
            <p:spPr>
              <a:xfrm>
                <a:off x="5303637" y="4007806"/>
                <a:ext cx="201680" cy="252273"/>
              </a:xfrm>
              <a:custGeom>
                <a:avLst/>
                <a:gdLst/>
                <a:ahLst/>
                <a:cxnLst/>
                <a:rect l="l" t="t" r="r" b="b"/>
                <a:pathLst>
                  <a:path w="201680" h="252273">
                    <a:moveTo>
                      <a:pt x="0" y="0"/>
                    </a:moveTo>
                    <a:lnTo>
                      <a:pt x="50936" y="0"/>
                    </a:lnTo>
                    <a:lnTo>
                      <a:pt x="50936" y="99292"/>
                    </a:lnTo>
                    <a:lnTo>
                      <a:pt x="150744" y="99292"/>
                    </a:lnTo>
                    <a:lnTo>
                      <a:pt x="150744" y="0"/>
                    </a:lnTo>
                    <a:lnTo>
                      <a:pt x="201680" y="0"/>
                    </a:lnTo>
                    <a:lnTo>
                      <a:pt x="201680" y="252273"/>
                    </a:lnTo>
                    <a:lnTo>
                      <a:pt x="150744" y="252273"/>
                    </a:lnTo>
                    <a:lnTo>
                      <a:pt x="150744" y="141968"/>
                    </a:lnTo>
                    <a:lnTo>
                      <a:pt x="50936" y="141968"/>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43" name="TextBox 42">
                <a:extLst>
                  <a:ext uri="{FF2B5EF4-FFF2-40B4-BE49-F238E27FC236}">
                    <a16:creationId xmlns:a16="http://schemas.microsoft.com/office/drawing/2014/main" id="{CF7287A7-38EA-6478-8403-7D6ED7B54ACF}"/>
                  </a:ext>
                </a:extLst>
              </p:cNvPr>
              <p:cNvSpPr txBox="1">
                <a:spLocks noChangeAspect="1"/>
              </p:cNvSpPr>
              <p:nvPr>
                <p:custDataLst>
                  <p:tags r:id="rId7"/>
                </p:custDataLst>
              </p:nvPr>
            </p:nvSpPr>
            <p:spPr>
              <a:xfrm>
                <a:off x="5303637" y="4707021"/>
                <a:ext cx="201680" cy="252273"/>
              </a:xfrm>
              <a:custGeom>
                <a:avLst/>
                <a:gdLst/>
                <a:ahLst/>
                <a:cxnLst/>
                <a:rect l="l" t="t" r="r" b="b"/>
                <a:pathLst>
                  <a:path w="201680" h="252273">
                    <a:moveTo>
                      <a:pt x="0" y="0"/>
                    </a:moveTo>
                    <a:lnTo>
                      <a:pt x="50936" y="0"/>
                    </a:lnTo>
                    <a:lnTo>
                      <a:pt x="50936" y="99292"/>
                    </a:lnTo>
                    <a:lnTo>
                      <a:pt x="150744" y="99292"/>
                    </a:lnTo>
                    <a:lnTo>
                      <a:pt x="150744" y="0"/>
                    </a:lnTo>
                    <a:lnTo>
                      <a:pt x="201680" y="0"/>
                    </a:lnTo>
                    <a:lnTo>
                      <a:pt x="201680" y="252273"/>
                    </a:lnTo>
                    <a:lnTo>
                      <a:pt x="150744" y="252273"/>
                    </a:lnTo>
                    <a:lnTo>
                      <a:pt x="150744" y="141968"/>
                    </a:lnTo>
                    <a:lnTo>
                      <a:pt x="50936" y="141968"/>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grpSp>
        <p:grpSp>
          <p:nvGrpSpPr>
            <p:cNvPr id="46" name="Group 45">
              <a:extLst>
                <a:ext uri="{FF2B5EF4-FFF2-40B4-BE49-F238E27FC236}">
                  <a16:creationId xmlns:a16="http://schemas.microsoft.com/office/drawing/2014/main" id="{B2834428-DECA-8927-4FC4-A5C667345731}"/>
                </a:ext>
              </a:extLst>
            </p:cNvPr>
            <p:cNvGrpSpPr/>
            <p:nvPr/>
          </p:nvGrpSpPr>
          <p:grpSpPr>
            <a:xfrm>
              <a:off x="2560320" y="5854721"/>
              <a:ext cx="7451400" cy="571022"/>
              <a:chOff x="2370301" y="5882640"/>
              <a:chExt cx="7451400" cy="571022"/>
            </a:xfrm>
          </p:grpSpPr>
          <p:sp>
            <p:nvSpPr>
              <p:cNvPr id="47" name="Rectangle: Rounded Corners 46">
                <a:extLst>
                  <a:ext uri="{FF2B5EF4-FFF2-40B4-BE49-F238E27FC236}">
                    <a16:creationId xmlns:a16="http://schemas.microsoft.com/office/drawing/2014/main" id="{88D61284-B9C3-5395-C510-8E6E413D268C}"/>
                  </a:ext>
                </a:extLst>
              </p:cNvPr>
              <p:cNvSpPr/>
              <p:nvPr/>
            </p:nvSpPr>
            <p:spPr>
              <a:xfrm>
                <a:off x="2370301" y="5882640"/>
                <a:ext cx="7451400" cy="571022"/>
              </a:xfrm>
              <a:prstGeom prst="roundRect">
                <a:avLst>
                  <a:gd name="adj" fmla="val 24495"/>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TextBox 47">
                <a:extLst>
                  <a:ext uri="{FF2B5EF4-FFF2-40B4-BE49-F238E27FC236}">
                    <a16:creationId xmlns:a16="http://schemas.microsoft.com/office/drawing/2014/main" id="{CE95A71B-E9DC-ED14-65B1-CA4374FA687B}"/>
                  </a:ext>
                </a:extLst>
              </p:cNvPr>
              <p:cNvSpPr txBox="1"/>
              <p:nvPr/>
            </p:nvSpPr>
            <p:spPr>
              <a:xfrm>
                <a:off x="2505055" y="5943890"/>
                <a:ext cx="7181892" cy="448521"/>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vi-VN" sz="2200" b="1" i="0" u="none" strike="noStrike" kern="1200" cap="none" spc="0" normalizeH="0" baseline="0" noProof="0">
                    <a:ln>
                      <a:noFill/>
                    </a:ln>
                    <a:solidFill>
                      <a:prstClr val="white"/>
                    </a:solidFill>
                    <a:effectLst/>
                    <a:uLnTx/>
                    <a:uFillTx/>
                    <a:latin typeface="Arial"/>
                    <a:ea typeface="+mn-ea"/>
                    <a:cs typeface="+mn-cs"/>
                  </a:rPr>
                  <a:t>Liên kết hydrogen giữa phân tử acetic acid và nước</a:t>
                </a:r>
              </a:p>
            </p:txBody>
          </p:sp>
        </p:grpSp>
      </p:grpSp>
      <p:grpSp>
        <p:nvGrpSpPr>
          <p:cNvPr id="52" name="Group 51">
            <a:extLst>
              <a:ext uri="{FF2B5EF4-FFF2-40B4-BE49-F238E27FC236}">
                <a16:creationId xmlns:a16="http://schemas.microsoft.com/office/drawing/2014/main" id="{A787ADCE-1DCA-AAF5-F859-90108FA0F6B0}"/>
              </a:ext>
            </a:extLst>
          </p:cNvPr>
          <p:cNvGrpSpPr/>
          <p:nvPr/>
        </p:nvGrpSpPr>
        <p:grpSpPr>
          <a:xfrm>
            <a:off x="1394707" y="487310"/>
            <a:ext cx="9491466" cy="897105"/>
            <a:chOff x="1394707" y="487310"/>
            <a:chExt cx="9491466" cy="897105"/>
          </a:xfrm>
        </p:grpSpPr>
        <p:sp>
          <p:nvSpPr>
            <p:cNvPr id="2" name="TextBox 1">
              <a:extLst>
                <a:ext uri="{FF2B5EF4-FFF2-40B4-BE49-F238E27FC236}">
                  <a16:creationId xmlns:a16="http://schemas.microsoft.com/office/drawing/2014/main" id="{0B769CE6-847C-57C8-90AB-69EA1E621086}"/>
                </a:ext>
              </a:extLst>
            </p:cNvPr>
            <p:cNvSpPr txBox="1"/>
            <p:nvPr/>
          </p:nvSpPr>
          <p:spPr>
            <a:xfrm>
              <a:off x="2092042" y="487310"/>
              <a:ext cx="8794131" cy="897105"/>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Arial"/>
                  <a:ea typeface="+mn-ea"/>
                  <a:cs typeface="+mn-cs"/>
                </a:rPr>
                <a:t>Các carboxylic acid có khả năng tạo liên kết hydrogen với nước nên có khả năng tan tốt trong nước. </a:t>
              </a:r>
            </a:p>
          </p:txBody>
        </p:sp>
        <p:pic>
          <p:nvPicPr>
            <p:cNvPr id="50" name="Picture 49">
              <a:extLst>
                <a:ext uri="{FF2B5EF4-FFF2-40B4-BE49-F238E27FC236}">
                  <a16:creationId xmlns:a16="http://schemas.microsoft.com/office/drawing/2014/main" id="{F3792B46-A3EE-14B2-E68F-515DB01515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94707" y="595704"/>
              <a:ext cx="699614" cy="699614"/>
            </a:xfrm>
            <a:prstGeom prst="rect">
              <a:avLst/>
            </a:prstGeom>
          </p:spPr>
        </p:pic>
      </p:grpSp>
      <p:grpSp>
        <p:nvGrpSpPr>
          <p:cNvPr id="53" name="Group 52">
            <a:extLst>
              <a:ext uri="{FF2B5EF4-FFF2-40B4-BE49-F238E27FC236}">
                <a16:creationId xmlns:a16="http://schemas.microsoft.com/office/drawing/2014/main" id="{201770C2-1701-ADF7-1E50-16D56ABCA8A3}"/>
              </a:ext>
            </a:extLst>
          </p:cNvPr>
          <p:cNvGrpSpPr/>
          <p:nvPr/>
        </p:nvGrpSpPr>
        <p:grpSpPr>
          <a:xfrm>
            <a:off x="1394707" y="1584590"/>
            <a:ext cx="9491466" cy="1320298"/>
            <a:chOff x="1394707" y="1584590"/>
            <a:chExt cx="9491466" cy="1320298"/>
          </a:xfrm>
        </p:grpSpPr>
        <p:sp>
          <p:nvSpPr>
            <p:cNvPr id="49" name="TextBox 48">
              <a:extLst>
                <a:ext uri="{FF2B5EF4-FFF2-40B4-BE49-F238E27FC236}">
                  <a16:creationId xmlns:a16="http://schemas.microsoft.com/office/drawing/2014/main" id="{773B5170-1516-C58A-298B-8C2D185E13C3}"/>
                </a:ext>
              </a:extLst>
            </p:cNvPr>
            <p:cNvSpPr txBox="1"/>
            <p:nvPr/>
          </p:nvSpPr>
          <p:spPr>
            <a:xfrm>
              <a:off x="2092042" y="1584590"/>
              <a:ext cx="8794131" cy="1320298"/>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Arial"/>
                  <a:ea typeface="+mn-ea"/>
                  <a:cs typeface="+mn-cs"/>
                </a:rPr>
                <a:t>Các carboxylic acid có phân tử khối thấp như formic acid, acetic acid, propionic acid, butyric acid tan vô hạn trong nước. Khi số nguyên tử carbon trong phân tử tăng thì độ tan giảm dần.</a:t>
              </a:r>
            </a:p>
          </p:txBody>
        </p:sp>
        <p:pic>
          <p:nvPicPr>
            <p:cNvPr id="51" name="Picture 50">
              <a:extLst>
                <a:ext uri="{FF2B5EF4-FFF2-40B4-BE49-F238E27FC236}">
                  <a16:creationId xmlns:a16="http://schemas.microsoft.com/office/drawing/2014/main" id="{5528A799-5E81-427A-46B0-4404BB09AD6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94707" y="1702609"/>
              <a:ext cx="699614" cy="699614"/>
            </a:xfrm>
            <a:prstGeom prst="rect">
              <a:avLst/>
            </a:prstGeom>
          </p:spPr>
        </p:pic>
      </p:grpSp>
    </p:spTree>
    <p:extLst>
      <p:ext uri="{BB962C8B-B14F-4D97-AF65-F5344CB8AC3E}">
        <p14:creationId xmlns:p14="http://schemas.microsoft.com/office/powerpoint/2010/main" val="77487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randombar(horizontal)">
                                      <p:cBhvr>
                                        <p:cTn id="1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grpSp>
        <p:nvGrpSpPr>
          <p:cNvPr id="130" name="Group 129">
            <a:extLst>
              <a:ext uri="{FF2B5EF4-FFF2-40B4-BE49-F238E27FC236}">
                <a16:creationId xmlns:a16="http://schemas.microsoft.com/office/drawing/2014/main" id="{90680A0B-AC6D-D6E3-206A-84B53DF4A4C1}"/>
              </a:ext>
            </a:extLst>
          </p:cNvPr>
          <p:cNvGrpSpPr/>
          <p:nvPr/>
        </p:nvGrpSpPr>
        <p:grpSpPr>
          <a:xfrm>
            <a:off x="2300438" y="619218"/>
            <a:ext cx="7591124" cy="1185920"/>
            <a:chOff x="2300438" y="619218"/>
            <a:chExt cx="7591124" cy="1185920"/>
          </a:xfrm>
        </p:grpSpPr>
        <p:sp>
          <p:nvSpPr>
            <p:cNvPr id="126" name="Rectangle: Rounded Corners 125">
              <a:extLst>
                <a:ext uri="{FF2B5EF4-FFF2-40B4-BE49-F238E27FC236}">
                  <a16:creationId xmlns:a16="http://schemas.microsoft.com/office/drawing/2014/main" id="{9179D838-1FB8-8537-F5DB-87C4D1207959}"/>
                </a:ext>
              </a:extLst>
            </p:cNvPr>
            <p:cNvSpPr/>
            <p:nvPr/>
          </p:nvSpPr>
          <p:spPr>
            <a:xfrm>
              <a:off x="2300438" y="619218"/>
              <a:ext cx="7591124" cy="1185920"/>
            </a:xfrm>
            <a:prstGeom prst="roundRect">
              <a:avLst/>
            </a:prstGeom>
            <a:solidFill>
              <a:srgbClr val="ECFEFC"/>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65A41F69-9FB5-77EC-D136-A21625DB8340}"/>
                </a:ext>
              </a:extLst>
            </p:cNvPr>
            <p:cNvSpPr txBox="1"/>
            <p:nvPr/>
          </p:nvSpPr>
          <p:spPr>
            <a:xfrm>
              <a:off x="2507612" y="727045"/>
              <a:ext cx="7176777" cy="970266"/>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a:ea typeface="+mn-ea"/>
                  <a:cs typeface="+mn-cs"/>
                </a:rPr>
                <a:t>Liên kết hydrogen giữa các phân tử carboxylic acid tồn tại ở dạng polymer hoặc dimer vòng.</a:t>
              </a:r>
            </a:p>
          </p:txBody>
        </p:sp>
      </p:grpSp>
      <p:grpSp>
        <p:nvGrpSpPr>
          <p:cNvPr id="131" name="Group 130">
            <a:extLst>
              <a:ext uri="{FF2B5EF4-FFF2-40B4-BE49-F238E27FC236}">
                <a16:creationId xmlns:a16="http://schemas.microsoft.com/office/drawing/2014/main" id="{28D260CA-608B-29DF-CA53-32D9D0DEFD8A}"/>
              </a:ext>
            </a:extLst>
          </p:cNvPr>
          <p:cNvGrpSpPr/>
          <p:nvPr/>
        </p:nvGrpSpPr>
        <p:grpSpPr>
          <a:xfrm>
            <a:off x="965433" y="2346472"/>
            <a:ext cx="8946585" cy="4107190"/>
            <a:chOff x="965433" y="2346472"/>
            <a:chExt cx="8946585" cy="4107190"/>
          </a:xfrm>
        </p:grpSpPr>
        <p:grpSp>
          <p:nvGrpSpPr>
            <p:cNvPr id="72" name="Group 71">
              <a:extLst>
                <a:ext uri="{FF2B5EF4-FFF2-40B4-BE49-F238E27FC236}">
                  <a16:creationId xmlns:a16="http://schemas.microsoft.com/office/drawing/2014/main" id="{D2C7BDEF-6E23-0114-985D-7EA4F99BE9CE}"/>
                </a:ext>
              </a:extLst>
            </p:cNvPr>
            <p:cNvGrpSpPr/>
            <p:nvPr/>
          </p:nvGrpSpPr>
          <p:grpSpPr>
            <a:xfrm>
              <a:off x="2987273" y="2346472"/>
              <a:ext cx="6924745" cy="1468410"/>
              <a:chOff x="2987273" y="2524725"/>
              <a:chExt cx="6924745" cy="1468410"/>
            </a:xfrm>
          </p:grpSpPr>
          <p:grpSp>
            <p:nvGrpSpPr>
              <p:cNvPr id="73" name="Group 72">
                <a:extLst>
                  <a:ext uri="{FF2B5EF4-FFF2-40B4-BE49-F238E27FC236}">
                    <a16:creationId xmlns:a16="http://schemas.microsoft.com/office/drawing/2014/main" id="{FEE1AF41-1549-B200-1D98-48BBFC92C92F}"/>
                  </a:ext>
                </a:extLst>
              </p:cNvPr>
              <p:cNvGrpSpPr/>
              <p:nvPr/>
            </p:nvGrpSpPr>
            <p:grpSpPr>
              <a:xfrm>
                <a:off x="2987273" y="2524725"/>
                <a:ext cx="2238445" cy="1468410"/>
                <a:chOff x="2987273" y="2524725"/>
                <a:chExt cx="2238445" cy="1468410"/>
              </a:xfrm>
            </p:grpSpPr>
            <p:sp>
              <p:nvSpPr>
                <p:cNvPr id="94" name="TextBox 93">
                  <a:extLst>
                    <a:ext uri="{FF2B5EF4-FFF2-40B4-BE49-F238E27FC236}">
                      <a16:creationId xmlns:a16="http://schemas.microsoft.com/office/drawing/2014/main" id="{ABF5A8F7-2C93-E82E-6BDC-7F8DDDD05C72}"/>
                    </a:ext>
                  </a:extLst>
                </p:cNvPr>
                <p:cNvSpPr txBox="1">
                  <a:spLocks noChangeAspect="1"/>
                </p:cNvSpPr>
                <p:nvPr>
                  <p:custDataLst>
                    <p:tags r:id="rId11"/>
                  </p:custDataLst>
                </p:nvPr>
              </p:nvSpPr>
              <p:spPr>
                <a:xfrm>
                  <a:off x="3302413" y="2524725"/>
                  <a:ext cx="939054" cy="260877"/>
                </a:xfrm>
                <a:custGeom>
                  <a:avLst/>
                  <a:gdLst/>
                  <a:ahLst/>
                  <a:cxnLst/>
                  <a:rect l="l" t="t" r="r" b="b"/>
                  <a:pathLst>
                    <a:path w="939054" h="260877">
                      <a:moveTo>
                        <a:pt x="322654" y="134569"/>
                      </a:moveTo>
                      <a:lnTo>
                        <a:pt x="580090" y="134569"/>
                      </a:lnTo>
                      <a:lnTo>
                        <a:pt x="580090" y="164683"/>
                      </a:lnTo>
                      <a:lnTo>
                        <a:pt x="322654" y="164683"/>
                      </a:lnTo>
                      <a:close/>
                      <a:moveTo>
                        <a:pt x="816875" y="43537"/>
                      </a:moveTo>
                      <a:cubicBezTo>
                        <a:pt x="795881" y="43537"/>
                        <a:pt x="778960" y="50736"/>
                        <a:pt x="766111" y="65133"/>
                      </a:cubicBezTo>
                      <a:cubicBezTo>
                        <a:pt x="753262" y="79531"/>
                        <a:pt x="746838" y="101242"/>
                        <a:pt x="746838" y="130267"/>
                      </a:cubicBezTo>
                      <a:cubicBezTo>
                        <a:pt x="746838" y="158832"/>
                        <a:pt x="753434" y="180486"/>
                        <a:pt x="766627" y="195228"/>
                      </a:cubicBezTo>
                      <a:cubicBezTo>
                        <a:pt x="779820" y="209969"/>
                        <a:pt x="796570" y="217340"/>
                        <a:pt x="816875" y="217340"/>
                      </a:cubicBezTo>
                      <a:cubicBezTo>
                        <a:pt x="837181" y="217340"/>
                        <a:pt x="853844" y="210027"/>
                        <a:pt x="866865" y="195400"/>
                      </a:cubicBezTo>
                      <a:cubicBezTo>
                        <a:pt x="879886" y="180773"/>
                        <a:pt x="886397" y="158832"/>
                        <a:pt x="886397" y="129578"/>
                      </a:cubicBezTo>
                      <a:cubicBezTo>
                        <a:pt x="886397" y="100668"/>
                        <a:pt x="880058" y="79101"/>
                        <a:pt x="867381" y="64875"/>
                      </a:cubicBezTo>
                      <a:cubicBezTo>
                        <a:pt x="854705" y="50650"/>
                        <a:pt x="837869" y="43537"/>
                        <a:pt x="816875" y="43537"/>
                      </a:cubicBezTo>
                      <a:close/>
                      <a:moveTo>
                        <a:pt x="0" y="4302"/>
                      </a:moveTo>
                      <a:lnTo>
                        <a:pt x="50936" y="4302"/>
                      </a:lnTo>
                      <a:lnTo>
                        <a:pt x="50936" y="103594"/>
                      </a:lnTo>
                      <a:lnTo>
                        <a:pt x="150744" y="103594"/>
                      </a:lnTo>
                      <a:lnTo>
                        <a:pt x="150744" y="4302"/>
                      </a:lnTo>
                      <a:lnTo>
                        <a:pt x="201680" y="4302"/>
                      </a:lnTo>
                      <a:lnTo>
                        <a:pt x="201680" y="256575"/>
                      </a:lnTo>
                      <a:lnTo>
                        <a:pt x="150744" y="256575"/>
                      </a:lnTo>
                      <a:lnTo>
                        <a:pt x="150744" y="146270"/>
                      </a:lnTo>
                      <a:lnTo>
                        <a:pt x="50936" y="146270"/>
                      </a:lnTo>
                      <a:lnTo>
                        <a:pt x="50936" y="256575"/>
                      </a:lnTo>
                      <a:lnTo>
                        <a:pt x="0" y="256575"/>
                      </a:lnTo>
                      <a:close/>
                      <a:moveTo>
                        <a:pt x="816359" y="0"/>
                      </a:moveTo>
                      <a:cubicBezTo>
                        <a:pt x="853529" y="0"/>
                        <a:pt x="883270" y="11530"/>
                        <a:pt x="905584" y="34589"/>
                      </a:cubicBezTo>
                      <a:cubicBezTo>
                        <a:pt x="927897" y="57648"/>
                        <a:pt x="939054" y="89712"/>
                        <a:pt x="939054" y="130783"/>
                      </a:cubicBezTo>
                      <a:cubicBezTo>
                        <a:pt x="939054" y="171509"/>
                        <a:pt x="927983" y="203373"/>
                        <a:pt x="905842" y="226375"/>
                      </a:cubicBezTo>
                      <a:cubicBezTo>
                        <a:pt x="883701" y="249376"/>
                        <a:pt x="854102" y="260877"/>
                        <a:pt x="817047" y="260877"/>
                      </a:cubicBezTo>
                      <a:cubicBezTo>
                        <a:pt x="779533" y="260877"/>
                        <a:pt x="749706" y="249434"/>
                        <a:pt x="727564" y="226547"/>
                      </a:cubicBezTo>
                      <a:cubicBezTo>
                        <a:pt x="705423" y="203660"/>
                        <a:pt x="694353" y="172140"/>
                        <a:pt x="694353" y="131987"/>
                      </a:cubicBezTo>
                      <a:cubicBezTo>
                        <a:pt x="694353" y="106290"/>
                        <a:pt x="698196" y="84722"/>
                        <a:pt x="705882" y="67284"/>
                      </a:cubicBezTo>
                      <a:cubicBezTo>
                        <a:pt x="711618" y="54436"/>
                        <a:pt x="719448" y="42906"/>
                        <a:pt x="729371" y="32696"/>
                      </a:cubicBezTo>
                      <a:cubicBezTo>
                        <a:pt x="739295" y="22486"/>
                        <a:pt x="750165" y="14914"/>
                        <a:pt x="761981" y="9981"/>
                      </a:cubicBezTo>
                      <a:cubicBezTo>
                        <a:pt x="777698" y="3327"/>
                        <a:pt x="795824" y="0"/>
                        <a:pt x="816359"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95" name="TextBox 94">
                  <a:extLst>
                    <a:ext uri="{FF2B5EF4-FFF2-40B4-BE49-F238E27FC236}">
                      <a16:creationId xmlns:a16="http://schemas.microsoft.com/office/drawing/2014/main" id="{DB6473D8-3839-1E14-6649-B894A657DDC2}"/>
                    </a:ext>
                  </a:extLst>
                </p:cNvPr>
                <p:cNvSpPr txBox="1">
                  <a:spLocks noChangeAspect="1"/>
                </p:cNvSpPr>
                <p:nvPr/>
              </p:nvSpPr>
              <p:spPr>
                <a:xfrm rot="2929348">
                  <a:off x="4254161" y="2893608"/>
                  <a:ext cx="257436"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96" name="TextBox 95">
                  <a:extLst>
                    <a:ext uri="{FF2B5EF4-FFF2-40B4-BE49-F238E27FC236}">
                      <a16:creationId xmlns:a16="http://schemas.microsoft.com/office/drawing/2014/main" id="{844D9659-1550-D6C7-A01B-CF4D7126F593}"/>
                    </a:ext>
                  </a:extLst>
                </p:cNvPr>
                <p:cNvSpPr txBox="1">
                  <a:spLocks noChangeAspect="1"/>
                </p:cNvSpPr>
                <p:nvPr>
                  <p:custDataLst>
                    <p:tags r:id="rId12"/>
                  </p:custDataLst>
                </p:nvPr>
              </p:nvSpPr>
              <p:spPr>
                <a:xfrm>
                  <a:off x="4510062" y="3043140"/>
                  <a:ext cx="219750" cy="260877"/>
                </a:xfrm>
                <a:custGeom>
                  <a:avLst/>
                  <a:gdLst/>
                  <a:ahLst/>
                  <a:cxnLst/>
                  <a:rect l="l" t="t" r="r" b="b"/>
                  <a:pathLst>
                    <a:path w="219750" h="260877">
                      <a:moveTo>
                        <a:pt x="118049" y="0"/>
                      </a:moveTo>
                      <a:cubicBezTo>
                        <a:pt x="148909" y="0"/>
                        <a:pt x="173976" y="9120"/>
                        <a:pt x="193249" y="27361"/>
                      </a:cubicBezTo>
                      <a:cubicBezTo>
                        <a:pt x="204721" y="38145"/>
                        <a:pt x="213325" y="53632"/>
                        <a:pt x="219061" y="73823"/>
                      </a:cubicBezTo>
                      <a:lnTo>
                        <a:pt x="168641" y="85869"/>
                      </a:lnTo>
                      <a:cubicBezTo>
                        <a:pt x="165658" y="72791"/>
                        <a:pt x="159435" y="62466"/>
                        <a:pt x="149970" y="54894"/>
                      </a:cubicBezTo>
                      <a:cubicBezTo>
                        <a:pt x="140506" y="47323"/>
                        <a:pt x="129005" y="43537"/>
                        <a:pt x="115468" y="43537"/>
                      </a:cubicBezTo>
                      <a:cubicBezTo>
                        <a:pt x="96768" y="43537"/>
                        <a:pt x="81596" y="50248"/>
                        <a:pt x="69952" y="63671"/>
                      </a:cubicBezTo>
                      <a:cubicBezTo>
                        <a:pt x="58308" y="77093"/>
                        <a:pt x="52485" y="98833"/>
                        <a:pt x="52485" y="128890"/>
                      </a:cubicBezTo>
                      <a:cubicBezTo>
                        <a:pt x="52485" y="160783"/>
                        <a:pt x="58222" y="183497"/>
                        <a:pt x="69694" y="197035"/>
                      </a:cubicBezTo>
                      <a:cubicBezTo>
                        <a:pt x="81166" y="210572"/>
                        <a:pt x="96080" y="217340"/>
                        <a:pt x="114435" y="217340"/>
                      </a:cubicBezTo>
                      <a:cubicBezTo>
                        <a:pt x="127972" y="217340"/>
                        <a:pt x="139617" y="213038"/>
                        <a:pt x="149368" y="204434"/>
                      </a:cubicBezTo>
                      <a:cubicBezTo>
                        <a:pt x="159119" y="195830"/>
                        <a:pt x="166117" y="182293"/>
                        <a:pt x="170362" y="163823"/>
                      </a:cubicBezTo>
                      <a:lnTo>
                        <a:pt x="219750" y="179482"/>
                      </a:lnTo>
                      <a:cubicBezTo>
                        <a:pt x="212178" y="207015"/>
                        <a:pt x="199587" y="227465"/>
                        <a:pt x="181978" y="240830"/>
                      </a:cubicBezTo>
                      <a:cubicBezTo>
                        <a:pt x="164368" y="254195"/>
                        <a:pt x="142026" y="260877"/>
                        <a:pt x="114951" y="260877"/>
                      </a:cubicBezTo>
                      <a:cubicBezTo>
                        <a:pt x="81453" y="260877"/>
                        <a:pt x="53919" y="249434"/>
                        <a:pt x="32352" y="226547"/>
                      </a:cubicBezTo>
                      <a:cubicBezTo>
                        <a:pt x="10784" y="203660"/>
                        <a:pt x="0" y="172369"/>
                        <a:pt x="0" y="132676"/>
                      </a:cubicBezTo>
                      <a:cubicBezTo>
                        <a:pt x="0" y="90688"/>
                        <a:pt x="10841" y="58078"/>
                        <a:pt x="32524" y="34847"/>
                      </a:cubicBezTo>
                      <a:cubicBezTo>
                        <a:pt x="54206" y="11616"/>
                        <a:pt x="82715" y="0"/>
                        <a:pt x="118049"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97" name="TextBox 96">
                  <a:extLst>
                    <a:ext uri="{FF2B5EF4-FFF2-40B4-BE49-F238E27FC236}">
                      <a16:creationId xmlns:a16="http://schemas.microsoft.com/office/drawing/2014/main" id="{9F8AC683-4876-7DBD-9C9C-C8715C8FFB47}"/>
                    </a:ext>
                  </a:extLst>
                </p:cNvPr>
                <p:cNvSpPr txBox="1">
                  <a:spLocks noChangeAspect="1"/>
                </p:cNvSpPr>
                <p:nvPr/>
              </p:nvSpPr>
              <p:spPr>
                <a:xfrm rot="5400000">
                  <a:off x="4499661" y="3479719"/>
                  <a:ext cx="257436"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98" name="TextBox 97">
                  <a:extLst>
                    <a:ext uri="{FF2B5EF4-FFF2-40B4-BE49-F238E27FC236}">
                      <a16:creationId xmlns:a16="http://schemas.microsoft.com/office/drawing/2014/main" id="{047935ED-F73D-95A8-5EDC-105206567DB8}"/>
                    </a:ext>
                  </a:extLst>
                </p:cNvPr>
                <p:cNvSpPr txBox="1">
                  <a:spLocks noChangeAspect="1"/>
                </p:cNvSpPr>
                <p:nvPr>
                  <p:custDataLst>
                    <p:tags r:id="rId13"/>
                  </p:custDataLst>
                </p:nvPr>
              </p:nvSpPr>
              <p:spPr>
                <a:xfrm>
                  <a:off x="4519183" y="3740862"/>
                  <a:ext cx="226804" cy="252273"/>
                </a:xfrm>
                <a:custGeom>
                  <a:avLst/>
                  <a:gdLst/>
                  <a:ahLst/>
                  <a:cxnLst/>
                  <a:rect l="l" t="t" r="r" b="b"/>
                  <a:pathLst>
                    <a:path w="226804" h="252273">
                      <a:moveTo>
                        <a:pt x="50936" y="42677"/>
                      </a:moveTo>
                      <a:lnTo>
                        <a:pt x="50936" y="106691"/>
                      </a:lnTo>
                      <a:lnTo>
                        <a:pt x="88622" y="106691"/>
                      </a:lnTo>
                      <a:cubicBezTo>
                        <a:pt x="113058" y="106691"/>
                        <a:pt x="128316" y="105659"/>
                        <a:pt x="134396" y="103594"/>
                      </a:cubicBezTo>
                      <a:cubicBezTo>
                        <a:pt x="140476" y="101529"/>
                        <a:pt x="145237" y="97972"/>
                        <a:pt x="148679" y="92925"/>
                      </a:cubicBezTo>
                      <a:cubicBezTo>
                        <a:pt x="152121" y="87877"/>
                        <a:pt x="153841" y="81567"/>
                        <a:pt x="153841" y="73996"/>
                      </a:cubicBezTo>
                      <a:cubicBezTo>
                        <a:pt x="153841" y="65506"/>
                        <a:pt x="151576" y="58652"/>
                        <a:pt x="147044" y="53432"/>
                      </a:cubicBezTo>
                      <a:cubicBezTo>
                        <a:pt x="142513" y="48212"/>
                        <a:pt x="136117" y="44914"/>
                        <a:pt x="127857" y="43537"/>
                      </a:cubicBezTo>
                      <a:cubicBezTo>
                        <a:pt x="123727" y="42963"/>
                        <a:pt x="111337" y="42677"/>
                        <a:pt x="90687" y="42677"/>
                      </a:cubicBezTo>
                      <a:close/>
                      <a:moveTo>
                        <a:pt x="0" y="0"/>
                      </a:moveTo>
                      <a:lnTo>
                        <a:pt x="107207" y="0"/>
                      </a:lnTo>
                      <a:cubicBezTo>
                        <a:pt x="134167" y="0"/>
                        <a:pt x="153755" y="2266"/>
                        <a:pt x="165973" y="6797"/>
                      </a:cubicBezTo>
                      <a:cubicBezTo>
                        <a:pt x="178191" y="11329"/>
                        <a:pt x="187971" y="19388"/>
                        <a:pt x="195313" y="30975"/>
                      </a:cubicBezTo>
                      <a:cubicBezTo>
                        <a:pt x="202655" y="42562"/>
                        <a:pt x="206327" y="55812"/>
                        <a:pt x="206327" y="70726"/>
                      </a:cubicBezTo>
                      <a:cubicBezTo>
                        <a:pt x="206327" y="89655"/>
                        <a:pt x="200763" y="105286"/>
                        <a:pt x="189635" y="117619"/>
                      </a:cubicBezTo>
                      <a:cubicBezTo>
                        <a:pt x="178507" y="129951"/>
                        <a:pt x="161872" y="137724"/>
                        <a:pt x="139731" y="140936"/>
                      </a:cubicBezTo>
                      <a:cubicBezTo>
                        <a:pt x="150744" y="147360"/>
                        <a:pt x="159836" y="154416"/>
                        <a:pt x="167006" y="162102"/>
                      </a:cubicBezTo>
                      <a:cubicBezTo>
                        <a:pt x="174176" y="169788"/>
                        <a:pt x="183841" y="183440"/>
                        <a:pt x="196002" y="203058"/>
                      </a:cubicBezTo>
                      <a:lnTo>
                        <a:pt x="226804" y="252273"/>
                      </a:lnTo>
                      <a:lnTo>
                        <a:pt x="165887" y="252273"/>
                      </a:lnTo>
                      <a:lnTo>
                        <a:pt x="129062" y="197379"/>
                      </a:lnTo>
                      <a:cubicBezTo>
                        <a:pt x="115983" y="177761"/>
                        <a:pt x="107035" y="165400"/>
                        <a:pt x="102217" y="160295"/>
                      </a:cubicBezTo>
                      <a:cubicBezTo>
                        <a:pt x="97398" y="155190"/>
                        <a:pt x="92293" y="151691"/>
                        <a:pt x="86901" y="149798"/>
                      </a:cubicBezTo>
                      <a:cubicBezTo>
                        <a:pt x="81509" y="147905"/>
                        <a:pt x="72963" y="146959"/>
                        <a:pt x="61261" y="146959"/>
                      </a:cubicBezTo>
                      <a:lnTo>
                        <a:pt x="50936" y="146959"/>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99" name="TextBox 98">
                  <a:extLst>
                    <a:ext uri="{FF2B5EF4-FFF2-40B4-BE49-F238E27FC236}">
                      <a16:creationId xmlns:a16="http://schemas.microsoft.com/office/drawing/2014/main" id="{7980D053-DCE9-9119-B98C-91ADBB724728}"/>
                    </a:ext>
                  </a:extLst>
                </p:cNvPr>
                <p:cNvSpPr txBox="1">
                  <a:spLocks noChangeAspect="1"/>
                </p:cNvSpPr>
                <p:nvPr/>
              </p:nvSpPr>
              <p:spPr>
                <a:xfrm rot="18670652" flipH="1">
                  <a:off x="4733586" y="2922183"/>
                  <a:ext cx="257436"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100" name="TextBox 99">
                  <a:extLst>
                    <a:ext uri="{FF2B5EF4-FFF2-40B4-BE49-F238E27FC236}">
                      <a16:creationId xmlns:a16="http://schemas.microsoft.com/office/drawing/2014/main" id="{48E4D17F-F3E0-327D-B7AE-AFBB41B89711}"/>
                    </a:ext>
                  </a:extLst>
                </p:cNvPr>
                <p:cNvSpPr txBox="1">
                  <a:spLocks noChangeAspect="1"/>
                </p:cNvSpPr>
                <p:nvPr/>
              </p:nvSpPr>
              <p:spPr>
                <a:xfrm rot="18670652" flipH="1">
                  <a:off x="4681102" y="2878143"/>
                  <a:ext cx="257436"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101" name="TextBox 100">
                  <a:extLst>
                    <a:ext uri="{FF2B5EF4-FFF2-40B4-BE49-F238E27FC236}">
                      <a16:creationId xmlns:a16="http://schemas.microsoft.com/office/drawing/2014/main" id="{06BE2A3B-8ADD-97EA-008F-C8C57184C7C5}"/>
                    </a:ext>
                  </a:extLst>
                </p:cNvPr>
                <p:cNvSpPr txBox="1">
                  <a:spLocks noChangeAspect="1"/>
                </p:cNvSpPr>
                <p:nvPr>
                  <p:custDataLst>
                    <p:tags r:id="rId14"/>
                  </p:custDataLst>
                </p:nvPr>
              </p:nvSpPr>
              <p:spPr>
                <a:xfrm>
                  <a:off x="4981017" y="2524725"/>
                  <a:ext cx="244701" cy="260877"/>
                </a:xfrm>
                <a:custGeom>
                  <a:avLst/>
                  <a:gdLst/>
                  <a:ahLst/>
                  <a:cxnLst/>
                  <a:rect l="l" t="t" r="r" b="b"/>
                  <a:pathLst>
                    <a:path w="244701" h="260877">
                      <a:moveTo>
                        <a:pt x="122522" y="43537"/>
                      </a:moveTo>
                      <a:cubicBezTo>
                        <a:pt x="101528" y="43537"/>
                        <a:pt x="84607" y="50736"/>
                        <a:pt x="71758" y="65133"/>
                      </a:cubicBezTo>
                      <a:cubicBezTo>
                        <a:pt x="58909" y="79531"/>
                        <a:pt x="52485" y="101242"/>
                        <a:pt x="52485" y="130267"/>
                      </a:cubicBezTo>
                      <a:cubicBezTo>
                        <a:pt x="52485" y="158832"/>
                        <a:pt x="59081" y="180486"/>
                        <a:pt x="72274" y="195228"/>
                      </a:cubicBezTo>
                      <a:cubicBezTo>
                        <a:pt x="85467" y="209969"/>
                        <a:pt x="102217" y="217340"/>
                        <a:pt x="122522" y="217340"/>
                      </a:cubicBezTo>
                      <a:cubicBezTo>
                        <a:pt x="142828" y="217340"/>
                        <a:pt x="159491" y="210027"/>
                        <a:pt x="172512" y="195400"/>
                      </a:cubicBezTo>
                      <a:cubicBezTo>
                        <a:pt x="185533" y="180773"/>
                        <a:pt x="192044" y="158832"/>
                        <a:pt x="192044" y="129578"/>
                      </a:cubicBezTo>
                      <a:cubicBezTo>
                        <a:pt x="192044" y="100668"/>
                        <a:pt x="185705" y="79101"/>
                        <a:pt x="173029" y="64875"/>
                      </a:cubicBezTo>
                      <a:cubicBezTo>
                        <a:pt x="160352" y="50650"/>
                        <a:pt x="143516" y="43537"/>
                        <a:pt x="122522" y="43537"/>
                      </a:cubicBezTo>
                      <a:close/>
                      <a:moveTo>
                        <a:pt x="122006" y="0"/>
                      </a:moveTo>
                      <a:cubicBezTo>
                        <a:pt x="159176" y="0"/>
                        <a:pt x="188918" y="11530"/>
                        <a:pt x="211231" y="34589"/>
                      </a:cubicBezTo>
                      <a:cubicBezTo>
                        <a:pt x="233544" y="57648"/>
                        <a:pt x="244701" y="89712"/>
                        <a:pt x="244701" y="130783"/>
                      </a:cubicBezTo>
                      <a:cubicBezTo>
                        <a:pt x="244701" y="171509"/>
                        <a:pt x="233630" y="203373"/>
                        <a:pt x="211489" y="226375"/>
                      </a:cubicBezTo>
                      <a:cubicBezTo>
                        <a:pt x="189348" y="249376"/>
                        <a:pt x="159750" y="260877"/>
                        <a:pt x="122694" y="260877"/>
                      </a:cubicBezTo>
                      <a:cubicBezTo>
                        <a:pt x="85180" y="260877"/>
                        <a:pt x="55353" y="249434"/>
                        <a:pt x="33212" y="226547"/>
                      </a:cubicBezTo>
                      <a:cubicBezTo>
                        <a:pt x="11070" y="203660"/>
                        <a:pt x="0" y="172140"/>
                        <a:pt x="0" y="131987"/>
                      </a:cubicBezTo>
                      <a:cubicBezTo>
                        <a:pt x="0" y="106290"/>
                        <a:pt x="3843" y="84722"/>
                        <a:pt x="11529" y="67284"/>
                      </a:cubicBezTo>
                      <a:cubicBezTo>
                        <a:pt x="17265" y="54436"/>
                        <a:pt x="25095" y="42906"/>
                        <a:pt x="35018" y="32696"/>
                      </a:cubicBezTo>
                      <a:cubicBezTo>
                        <a:pt x="44942" y="22486"/>
                        <a:pt x="55812" y="14914"/>
                        <a:pt x="67628" y="9981"/>
                      </a:cubicBezTo>
                      <a:cubicBezTo>
                        <a:pt x="83345" y="3327"/>
                        <a:pt x="101471" y="0"/>
                        <a:pt x="122006"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102" name="TextBox 101">
                  <a:extLst>
                    <a:ext uri="{FF2B5EF4-FFF2-40B4-BE49-F238E27FC236}">
                      <a16:creationId xmlns:a16="http://schemas.microsoft.com/office/drawing/2014/main" id="{FC3820E3-14D5-2B76-DF99-85006D4E8AB3}"/>
                    </a:ext>
                  </a:extLst>
                </p:cNvPr>
                <p:cNvSpPr txBox="1">
                  <a:spLocks noChangeAspect="1"/>
                </p:cNvSpPr>
                <p:nvPr/>
              </p:nvSpPr>
              <p:spPr>
                <a:xfrm>
                  <a:off x="2987273" y="2626649"/>
                  <a:ext cx="240590" cy="5438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grpSp>
          <p:grpSp>
            <p:nvGrpSpPr>
              <p:cNvPr id="74" name="Group 73">
                <a:extLst>
                  <a:ext uri="{FF2B5EF4-FFF2-40B4-BE49-F238E27FC236}">
                    <a16:creationId xmlns:a16="http://schemas.microsoft.com/office/drawing/2014/main" id="{EBD72410-E6B8-D52B-E955-DDC23A2DDDEF}"/>
                  </a:ext>
                </a:extLst>
              </p:cNvPr>
              <p:cNvGrpSpPr/>
              <p:nvPr/>
            </p:nvGrpSpPr>
            <p:grpSpPr>
              <a:xfrm>
                <a:off x="5320898" y="2524725"/>
                <a:ext cx="2238445" cy="1468410"/>
                <a:chOff x="2987273" y="2524725"/>
                <a:chExt cx="2238445" cy="1468410"/>
              </a:xfrm>
            </p:grpSpPr>
            <p:sp>
              <p:nvSpPr>
                <p:cNvPr id="85" name="TextBox 84">
                  <a:extLst>
                    <a:ext uri="{FF2B5EF4-FFF2-40B4-BE49-F238E27FC236}">
                      <a16:creationId xmlns:a16="http://schemas.microsoft.com/office/drawing/2014/main" id="{29929C88-811C-AB2A-700A-56654B7C9C38}"/>
                    </a:ext>
                  </a:extLst>
                </p:cNvPr>
                <p:cNvSpPr txBox="1">
                  <a:spLocks noChangeAspect="1"/>
                </p:cNvSpPr>
                <p:nvPr>
                  <p:custDataLst>
                    <p:tags r:id="rId7"/>
                  </p:custDataLst>
                </p:nvPr>
              </p:nvSpPr>
              <p:spPr>
                <a:xfrm>
                  <a:off x="3302413" y="2524725"/>
                  <a:ext cx="939054" cy="260877"/>
                </a:xfrm>
                <a:custGeom>
                  <a:avLst/>
                  <a:gdLst/>
                  <a:ahLst/>
                  <a:cxnLst/>
                  <a:rect l="l" t="t" r="r" b="b"/>
                  <a:pathLst>
                    <a:path w="939054" h="260877">
                      <a:moveTo>
                        <a:pt x="322654" y="134569"/>
                      </a:moveTo>
                      <a:lnTo>
                        <a:pt x="580090" y="134569"/>
                      </a:lnTo>
                      <a:lnTo>
                        <a:pt x="580090" y="164683"/>
                      </a:lnTo>
                      <a:lnTo>
                        <a:pt x="322654" y="164683"/>
                      </a:lnTo>
                      <a:close/>
                      <a:moveTo>
                        <a:pt x="816875" y="43537"/>
                      </a:moveTo>
                      <a:cubicBezTo>
                        <a:pt x="795881" y="43537"/>
                        <a:pt x="778960" y="50736"/>
                        <a:pt x="766111" y="65133"/>
                      </a:cubicBezTo>
                      <a:cubicBezTo>
                        <a:pt x="753262" y="79531"/>
                        <a:pt x="746838" y="101242"/>
                        <a:pt x="746838" y="130267"/>
                      </a:cubicBezTo>
                      <a:cubicBezTo>
                        <a:pt x="746838" y="158832"/>
                        <a:pt x="753434" y="180486"/>
                        <a:pt x="766627" y="195228"/>
                      </a:cubicBezTo>
                      <a:cubicBezTo>
                        <a:pt x="779820" y="209969"/>
                        <a:pt x="796570" y="217340"/>
                        <a:pt x="816875" y="217340"/>
                      </a:cubicBezTo>
                      <a:cubicBezTo>
                        <a:pt x="837181" y="217340"/>
                        <a:pt x="853844" y="210027"/>
                        <a:pt x="866865" y="195400"/>
                      </a:cubicBezTo>
                      <a:cubicBezTo>
                        <a:pt x="879886" y="180773"/>
                        <a:pt x="886397" y="158832"/>
                        <a:pt x="886397" y="129578"/>
                      </a:cubicBezTo>
                      <a:cubicBezTo>
                        <a:pt x="886397" y="100668"/>
                        <a:pt x="880058" y="79101"/>
                        <a:pt x="867381" y="64875"/>
                      </a:cubicBezTo>
                      <a:cubicBezTo>
                        <a:pt x="854705" y="50650"/>
                        <a:pt x="837869" y="43537"/>
                        <a:pt x="816875" y="43537"/>
                      </a:cubicBezTo>
                      <a:close/>
                      <a:moveTo>
                        <a:pt x="0" y="4302"/>
                      </a:moveTo>
                      <a:lnTo>
                        <a:pt x="50936" y="4302"/>
                      </a:lnTo>
                      <a:lnTo>
                        <a:pt x="50936" y="103594"/>
                      </a:lnTo>
                      <a:lnTo>
                        <a:pt x="150744" y="103594"/>
                      </a:lnTo>
                      <a:lnTo>
                        <a:pt x="150744" y="4302"/>
                      </a:lnTo>
                      <a:lnTo>
                        <a:pt x="201680" y="4302"/>
                      </a:lnTo>
                      <a:lnTo>
                        <a:pt x="201680" y="256575"/>
                      </a:lnTo>
                      <a:lnTo>
                        <a:pt x="150744" y="256575"/>
                      </a:lnTo>
                      <a:lnTo>
                        <a:pt x="150744" y="146270"/>
                      </a:lnTo>
                      <a:lnTo>
                        <a:pt x="50936" y="146270"/>
                      </a:lnTo>
                      <a:lnTo>
                        <a:pt x="50936" y="256575"/>
                      </a:lnTo>
                      <a:lnTo>
                        <a:pt x="0" y="256575"/>
                      </a:lnTo>
                      <a:close/>
                      <a:moveTo>
                        <a:pt x="816359" y="0"/>
                      </a:moveTo>
                      <a:cubicBezTo>
                        <a:pt x="853529" y="0"/>
                        <a:pt x="883270" y="11530"/>
                        <a:pt x="905584" y="34589"/>
                      </a:cubicBezTo>
                      <a:cubicBezTo>
                        <a:pt x="927897" y="57648"/>
                        <a:pt x="939054" y="89712"/>
                        <a:pt x="939054" y="130783"/>
                      </a:cubicBezTo>
                      <a:cubicBezTo>
                        <a:pt x="939054" y="171509"/>
                        <a:pt x="927983" y="203373"/>
                        <a:pt x="905842" y="226375"/>
                      </a:cubicBezTo>
                      <a:cubicBezTo>
                        <a:pt x="883701" y="249376"/>
                        <a:pt x="854102" y="260877"/>
                        <a:pt x="817047" y="260877"/>
                      </a:cubicBezTo>
                      <a:cubicBezTo>
                        <a:pt x="779533" y="260877"/>
                        <a:pt x="749706" y="249434"/>
                        <a:pt x="727564" y="226547"/>
                      </a:cubicBezTo>
                      <a:cubicBezTo>
                        <a:pt x="705423" y="203660"/>
                        <a:pt x="694353" y="172140"/>
                        <a:pt x="694353" y="131987"/>
                      </a:cubicBezTo>
                      <a:cubicBezTo>
                        <a:pt x="694353" y="106290"/>
                        <a:pt x="698196" y="84722"/>
                        <a:pt x="705882" y="67284"/>
                      </a:cubicBezTo>
                      <a:cubicBezTo>
                        <a:pt x="711618" y="54436"/>
                        <a:pt x="719448" y="42906"/>
                        <a:pt x="729371" y="32696"/>
                      </a:cubicBezTo>
                      <a:cubicBezTo>
                        <a:pt x="739295" y="22486"/>
                        <a:pt x="750165" y="14914"/>
                        <a:pt x="761981" y="9981"/>
                      </a:cubicBezTo>
                      <a:cubicBezTo>
                        <a:pt x="777698" y="3327"/>
                        <a:pt x="795824" y="0"/>
                        <a:pt x="816359"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86" name="TextBox 85">
                  <a:extLst>
                    <a:ext uri="{FF2B5EF4-FFF2-40B4-BE49-F238E27FC236}">
                      <a16:creationId xmlns:a16="http://schemas.microsoft.com/office/drawing/2014/main" id="{38ACAFDE-9EC0-73C3-D581-1E4171864A37}"/>
                    </a:ext>
                  </a:extLst>
                </p:cNvPr>
                <p:cNvSpPr txBox="1">
                  <a:spLocks noChangeAspect="1"/>
                </p:cNvSpPr>
                <p:nvPr/>
              </p:nvSpPr>
              <p:spPr>
                <a:xfrm rot="2929348">
                  <a:off x="4254161" y="2893608"/>
                  <a:ext cx="257436"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87" name="TextBox 86">
                  <a:extLst>
                    <a:ext uri="{FF2B5EF4-FFF2-40B4-BE49-F238E27FC236}">
                      <a16:creationId xmlns:a16="http://schemas.microsoft.com/office/drawing/2014/main" id="{82928617-C74F-ADEF-A1AD-436ACD289A6C}"/>
                    </a:ext>
                  </a:extLst>
                </p:cNvPr>
                <p:cNvSpPr txBox="1">
                  <a:spLocks noChangeAspect="1"/>
                </p:cNvSpPr>
                <p:nvPr>
                  <p:custDataLst>
                    <p:tags r:id="rId8"/>
                  </p:custDataLst>
                </p:nvPr>
              </p:nvSpPr>
              <p:spPr>
                <a:xfrm>
                  <a:off x="4510062" y="3043140"/>
                  <a:ext cx="219750" cy="260877"/>
                </a:xfrm>
                <a:custGeom>
                  <a:avLst/>
                  <a:gdLst/>
                  <a:ahLst/>
                  <a:cxnLst/>
                  <a:rect l="l" t="t" r="r" b="b"/>
                  <a:pathLst>
                    <a:path w="219750" h="260877">
                      <a:moveTo>
                        <a:pt x="118049" y="0"/>
                      </a:moveTo>
                      <a:cubicBezTo>
                        <a:pt x="148909" y="0"/>
                        <a:pt x="173976" y="9120"/>
                        <a:pt x="193249" y="27361"/>
                      </a:cubicBezTo>
                      <a:cubicBezTo>
                        <a:pt x="204721" y="38145"/>
                        <a:pt x="213325" y="53632"/>
                        <a:pt x="219061" y="73823"/>
                      </a:cubicBezTo>
                      <a:lnTo>
                        <a:pt x="168641" y="85869"/>
                      </a:lnTo>
                      <a:cubicBezTo>
                        <a:pt x="165658" y="72791"/>
                        <a:pt x="159435" y="62466"/>
                        <a:pt x="149970" y="54894"/>
                      </a:cubicBezTo>
                      <a:cubicBezTo>
                        <a:pt x="140506" y="47323"/>
                        <a:pt x="129005" y="43537"/>
                        <a:pt x="115468" y="43537"/>
                      </a:cubicBezTo>
                      <a:cubicBezTo>
                        <a:pt x="96768" y="43537"/>
                        <a:pt x="81596" y="50248"/>
                        <a:pt x="69952" y="63671"/>
                      </a:cubicBezTo>
                      <a:cubicBezTo>
                        <a:pt x="58308" y="77093"/>
                        <a:pt x="52485" y="98833"/>
                        <a:pt x="52485" y="128890"/>
                      </a:cubicBezTo>
                      <a:cubicBezTo>
                        <a:pt x="52485" y="160783"/>
                        <a:pt x="58222" y="183497"/>
                        <a:pt x="69694" y="197035"/>
                      </a:cubicBezTo>
                      <a:cubicBezTo>
                        <a:pt x="81166" y="210572"/>
                        <a:pt x="96080" y="217340"/>
                        <a:pt x="114435" y="217340"/>
                      </a:cubicBezTo>
                      <a:cubicBezTo>
                        <a:pt x="127972" y="217340"/>
                        <a:pt x="139617" y="213038"/>
                        <a:pt x="149368" y="204434"/>
                      </a:cubicBezTo>
                      <a:cubicBezTo>
                        <a:pt x="159119" y="195830"/>
                        <a:pt x="166117" y="182293"/>
                        <a:pt x="170362" y="163823"/>
                      </a:cubicBezTo>
                      <a:lnTo>
                        <a:pt x="219750" y="179482"/>
                      </a:lnTo>
                      <a:cubicBezTo>
                        <a:pt x="212178" y="207015"/>
                        <a:pt x="199587" y="227465"/>
                        <a:pt x="181978" y="240830"/>
                      </a:cubicBezTo>
                      <a:cubicBezTo>
                        <a:pt x="164368" y="254195"/>
                        <a:pt x="142026" y="260877"/>
                        <a:pt x="114951" y="260877"/>
                      </a:cubicBezTo>
                      <a:cubicBezTo>
                        <a:pt x="81453" y="260877"/>
                        <a:pt x="53919" y="249434"/>
                        <a:pt x="32352" y="226547"/>
                      </a:cubicBezTo>
                      <a:cubicBezTo>
                        <a:pt x="10784" y="203660"/>
                        <a:pt x="0" y="172369"/>
                        <a:pt x="0" y="132676"/>
                      </a:cubicBezTo>
                      <a:cubicBezTo>
                        <a:pt x="0" y="90688"/>
                        <a:pt x="10841" y="58078"/>
                        <a:pt x="32524" y="34847"/>
                      </a:cubicBezTo>
                      <a:cubicBezTo>
                        <a:pt x="54206" y="11616"/>
                        <a:pt x="82715" y="0"/>
                        <a:pt x="118049"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88" name="TextBox 87">
                  <a:extLst>
                    <a:ext uri="{FF2B5EF4-FFF2-40B4-BE49-F238E27FC236}">
                      <a16:creationId xmlns:a16="http://schemas.microsoft.com/office/drawing/2014/main" id="{61703C3A-924D-A65A-B26F-D647BF937879}"/>
                    </a:ext>
                  </a:extLst>
                </p:cNvPr>
                <p:cNvSpPr txBox="1">
                  <a:spLocks noChangeAspect="1"/>
                </p:cNvSpPr>
                <p:nvPr/>
              </p:nvSpPr>
              <p:spPr>
                <a:xfrm rot="5400000">
                  <a:off x="4499661" y="3479719"/>
                  <a:ext cx="257436"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89" name="TextBox 88">
                  <a:extLst>
                    <a:ext uri="{FF2B5EF4-FFF2-40B4-BE49-F238E27FC236}">
                      <a16:creationId xmlns:a16="http://schemas.microsoft.com/office/drawing/2014/main" id="{D61B7A22-D28E-21D6-E43D-732A23F7E386}"/>
                    </a:ext>
                  </a:extLst>
                </p:cNvPr>
                <p:cNvSpPr txBox="1">
                  <a:spLocks noChangeAspect="1"/>
                </p:cNvSpPr>
                <p:nvPr>
                  <p:custDataLst>
                    <p:tags r:id="rId9"/>
                  </p:custDataLst>
                </p:nvPr>
              </p:nvSpPr>
              <p:spPr>
                <a:xfrm>
                  <a:off x="4519183" y="3740862"/>
                  <a:ext cx="226804" cy="252273"/>
                </a:xfrm>
                <a:custGeom>
                  <a:avLst/>
                  <a:gdLst/>
                  <a:ahLst/>
                  <a:cxnLst/>
                  <a:rect l="l" t="t" r="r" b="b"/>
                  <a:pathLst>
                    <a:path w="226804" h="252273">
                      <a:moveTo>
                        <a:pt x="50936" y="42677"/>
                      </a:moveTo>
                      <a:lnTo>
                        <a:pt x="50936" y="106691"/>
                      </a:lnTo>
                      <a:lnTo>
                        <a:pt x="88622" y="106691"/>
                      </a:lnTo>
                      <a:cubicBezTo>
                        <a:pt x="113058" y="106691"/>
                        <a:pt x="128316" y="105659"/>
                        <a:pt x="134396" y="103594"/>
                      </a:cubicBezTo>
                      <a:cubicBezTo>
                        <a:pt x="140476" y="101529"/>
                        <a:pt x="145237" y="97972"/>
                        <a:pt x="148679" y="92925"/>
                      </a:cubicBezTo>
                      <a:cubicBezTo>
                        <a:pt x="152121" y="87877"/>
                        <a:pt x="153841" y="81567"/>
                        <a:pt x="153841" y="73996"/>
                      </a:cubicBezTo>
                      <a:cubicBezTo>
                        <a:pt x="153841" y="65506"/>
                        <a:pt x="151576" y="58652"/>
                        <a:pt x="147044" y="53432"/>
                      </a:cubicBezTo>
                      <a:cubicBezTo>
                        <a:pt x="142513" y="48212"/>
                        <a:pt x="136117" y="44914"/>
                        <a:pt x="127857" y="43537"/>
                      </a:cubicBezTo>
                      <a:cubicBezTo>
                        <a:pt x="123727" y="42963"/>
                        <a:pt x="111337" y="42677"/>
                        <a:pt x="90687" y="42677"/>
                      </a:cubicBezTo>
                      <a:close/>
                      <a:moveTo>
                        <a:pt x="0" y="0"/>
                      </a:moveTo>
                      <a:lnTo>
                        <a:pt x="107207" y="0"/>
                      </a:lnTo>
                      <a:cubicBezTo>
                        <a:pt x="134167" y="0"/>
                        <a:pt x="153755" y="2266"/>
                        <a:pt x="165973" y="6797"/>
                      </a:cubicBezTo>
                      <a:cubicBezTo>
                        <a:pt x="178191" y="11329"/>
                        <a:pt x="187971" y="19388"/>
                        <a:pt x="195313" y="30975"/>
                      </a:cubicBezTo>
                      <a:cubicBezTo>
                        <a:pt x="202655" y="42562"/>
                        <a:pt x="206327" y="55812"/>
                        <a:pt x="206327" y="70726"/>
                      </a:cubicBezTo>
                      <a:cubicBezTo>
                        <a:pt x="206327" y="89655"/>
                        <a:pt x="200763" y="105286"/>
                        <a:pt x="189635" y="117619"/>
                      </a:cubicBezTo>
                      <a:cubicBezTo>
                        <a:pt x="178507" y="129951"/>
                        <a:pt x="161872" y="137724"/>
                        <a:pt x="139731" y="140936"/>
                      </a:cubicBezTo>
                      <a:cubicBezTo>
                        <a:pt x="150744" y="147360"/>
                        <a:pt x="159836" y="154416"/>
                        <a:pt x="167006" y="162102"/>
                      </a:cubicBezTo>
                      <a:cubicBezTo>
                        <a:pt x="174176" y="169788"/>
                        <a:pt x="183841" y="183440"/>
                        <a:pt x="196002" y="203058"/>
                      </a:cubicBezTo>
                      <a:lnTo>
                        <a:pt x="226804" y="252273"/>
                      </a:lnTo>
                      <a:lnTo>
                        <a:pt x="165887" y="252273"/>
                      </a:lnTo>
                      <a:lnTo>
                        <a:pt x="129062" y="197379"/>
                      </a:lnTo>
                      <a:cubicBezTo>
                        <a:pt x="115983" y="177761"/>
                        <a:pt x="107035" y="165400"/>
                        <a:pt x="102217" y="160295"/>
                      </a:cubicBezTo>
                      <a:cubicBezTo>
                        <a:pt x="97398" y="155190"/>
                        <a:pt x="92293" y="151691"/>
                        <a:pt x="86901" y="149798"/>
                      </a:cubicBezTo>
                      <a:cubicBezTo>
                        <a:pt x="81509" y="147905"/>
                        <a:pt x="72963" y="146959"/>
                        <a:pt x="61261" y="146959"/>
                      </a:cubicBezTo>
                      <a:lnTo>
                        <a:pt x="50936" y="146959"/>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90" name="TextBox 89">
                  <a:extLst>
                    <a:ext uri="{FF2B5EF4-FFF2-40B4-BE49-F238E27FC236}">
                      <a16:creationId xmlns:a16="http://schemas.microsoft.com/office/drawing/2014/main" id="{83D85ADD-D0C2-F8D7-907B-50D9256ABE6A}"/>
                    </a:ext>
                  </a:extLst>
                </p:cNvPr>
                <p:cNvSpPr txBox="1">
                  <a:spLocks noChangeAspect="1"/>
                </p:cNvSpPr>
                <p:nvPr/>
              </p:nvSpPr>
              <p:spPr>
                <a:xfrm rot="18670652" flipH="1">
                  <a:off x="4733586" y="2922183"/>
                  <a:ext cx="257436"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9DC15FB-5113-906E-50A4-58F46350B0DA}"/>
                    </a:ext>
                  </a:extLst>
                </p:cNvPr>
                <p:cNvSpPr txBox="1">
                  <a:spLocks noChangeAspect="1"/>
                </p:cNvSpPr>
                <p:nvPr/>
              </p:nvSpPr>
              <p:spPr>
                <a:xfrm rot="18670652" flipH="1">
                  <a:off x="4681102" y="2878143"/>
                  <a:ext cx="257436"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92" name="TextBox 91">
                  <a:extLst>
                    <a:ext uri="{FF2B5EF4-FFF2-40B4-BE49-F238E27FC236}">
                      <a16:creationId xmlns:a16="http://schemas.microsoft.com/office/drawing/2014/main" id="{5580057E-91A4-2F1F-8CA6-72C59C69F335}"/>
                    </a:ext>
                  </a:extLst>
                </p:cNvPr>
                <p:cNvSpPr txBox="1">
                  <a:spLocks noChangeAspect="1"/>
                </p:cNvSpPr>
                <p:nvPr>
                  <p:custDataLst>
                    <p:tags r:id="rId10"/>
                  </p:custDataLst>
                </p:nvPr>
              </p:nvSpPr>
              <p:spPr>
                <a:xfrm>
                  <a:off x="4981017" y="2524725"/>
                  <a:ext cx="244701" cy="260877"/>
                </a:xfrm>
                <a:custGeom>
                  <a:avLst/>
                  <a:gdLst/>
                  <a:ahLst/>
                  <a:cxnLst/>
                  <a:rect l="l" t="t" r="r" b="b"/>
                  <a:pathLst>
                    <a:path w="244701" h="260877">
                      <a:moveTo>
                        <a:pt x="122522" y="43537"/>
                      </a:moveTo>
                      <a:cubicBezTo>
                        <a:pt x="101528" y="43537"/>
                        <a:pt x="84607" y="50736"/>
                        <a:pt x="71758" y="65133"/>
                      </a:cubicBezTo>
                      <a:cubicBezTo>
                        <a:pt x="58909" y="79531"/>
                        <a:pt x="52485" y="101242"/>
                        <a:pt x="52485" y="130267"/>
                      </a:cubicBezTo>
                      <a:cubicBezTo>
                        <a:pt x="52485" y="158832"/>
                        <a:pt x="59081" y="180486"/>
                        <a:pt x="72274" y="195228"/>
                      </a:cubicBezTo>
                      <a:cubicBezTo>
                        <a:pt x="85467" y="209969"/>
                        <a:pt x="102217" y="217340"/>
                        <a:pt x="122522" y="217340"/>
                      </a:cubicBezTo>
                      <a:cubicBezTo>
                        <a:pt x="142828" y="217340"/>
                        <a:pt x="159491" y="210027"/>
                        <a:pt x="172512" y="195400"/>
                      </a:cubicBezTo>
                      <a:cubicBezTo>
                        <a:pt x="185533" y="180773"/>
                        <a:pt x="192044" y="158832"/>
                        <a:pt x="192044" y="129578"/>
                      </a:cubicBezTo>
                      <a:cubicBezTo>
                        <a:pt x="192044" y="100668"/>
                        <a:pt x="185705" y="79101"/>
                        <a:pt x="173029" y="64875"/>
                      </a:cubicBezTo>
                      <a:cubicBezTo>
                        <a:pt x="160352" y="50650"/>
                        <a:pt x="143516" y="43537"/>
                        <a:pt x="122522" y="43537"/>
                      </a:cubicBezTo>
                      <a:close/>
                      <a:moveTo>
                        <a:pt x="122006" y="0"/>
                      </a:moveTo>
                      <a:cubicBezTo>
                        <a:pt x="159176" y="0"/>
                        <a:pt x="188918" y="11530"/>
                        <a:pt x="211231" y="34589"/>
                      </a:cubicBezTo>
                      <a:cubicBezTo>
                        <a:pt x="233544" y="57648"/>
                        <a:pt x="244701" y="89712"/>
                        <a:pt x="244701" y="130783"/>
                      </a:cubicBezTo>
                      <a:cubicBezTo>
                        <a:pt x="244701" y="171509"/>
                        <a:pt x="233630" y="203373"/>
                        <a:pt x="211489" y="226375"/>
                      </a:cubicBezTo>
                      <a:cubicBezTo>
                        <a:pt x="189348" y="249376"/>
                        <a:pt x="159750" y="260877"/>
                        <a:pt x="122694" y="260877"/>
                      </a:cubicBezTo>
                      <a:cubicBezTo>
                        <a:pt x="85180" y="260877"/>
                        <a:pt x="55353" y="249434"/>
                        <a:pt x="33212" y="226547"/>
                      </a:cubicBezTo>
                      <a:cubicBezTo>
                        <a:pt x="11070" y="203660"/>
                        <a:pt x="0" y="172140"/>
                        <a:pt x="0" y="131987"/>
                      </a:cubicBezTo>
                      <a:cubicBezTo>
                        <a:pt x="0" y="106290"/>
                        <a:pt x="3843" y="84722"/>
                        <a:pt x="11529" y="67284"/>
                      </a:cubicBezTo>
                      <a:cubicBezTo>
                        <a:pt x="17265" y="54436"/>
                        <a:pt x="25095" y="42906"/>
                        <a:pt x="35018" y="32696"/>
                      </a:cubicBezTo>
                      <a:cubicBezTo>
                        <a:pt x="44942" y="22486"/>
                        <a:pt x="55812" y="14914"/>
                        <a:pt x="67628" y="9981"/>
                      </a:cubicBezTo>
                      <a:cubicBezTo>
                        <a:pt x="83345" y="3327"/>
                        <a:pt x="101471" y="0"/>
                        <a:pt x="122006"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93" name="TextBox 92">
                  <a:extLst>
                    <a:ext uri="{FF2B5EF4-FFF2-40B4-BE49-F238E27FC236}">
                      <a16:creationId xmlns:a16="http://schemas.microsoft.com/office/drawing/2014/main" id="{ED28D1DA-C7EF-1F1F-2FBC-C62D4875D0F1}"/>
                    </a:ext>
                  </a:extLst>
                </p:cNvPr>
                <p:cNvSpPr txBox="1">
                  <a:spLocks noChangeAspect="1"/>
                </p:cNvSpPr>
                <p:nvPr/>
              </p:nvSpPr>
              <p:spPr>
                <a:xfrm>
                  <a:off x="2987273" y="2626649"/>
                  <a:ext cx="240590" cy="5438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grpSp>
          <p:grpSp>
            <p:nvGrpSpPr>
              <p:cNvPr id="75" name="Group 74">
                <a:extLst>
                  <a:ext uri="{FF2B5EF4-FFF2-40B4-BE49-F238E27FC236}">
                    <a16:creationId xmlns:a16="http://schemas.microsoft.com/office/drawing/2014/main" id="{73E6863D-A6FB-BFDA-A2C1-03699DEC8F0E}"/>
                  </a:ext>
                </a:extLst>
              </p:cNvPr>
              <p:cNvGrpSpPr/>
              <p:nvPr/>
            </p:nvGrpSpPr>
            <p:grpSpPr>
              <a:xfrm>
                <a:off x="7673573" y="2524725"/>
                <a:ext cx="2238445" cy="1468410"/>
                <a:chOff x="2987273" y="2524725"/>
                <a:chExt cx="2238445" cy="1468410"/>
              </a:xfrm>
            </p:grpSpPr>
            <p:sp>
              <p:nvSpPr>
                <p:cNvPr id="76" name="TextBox 75">
                  <a:extLst>
                    <a:ext uri="{FF2B5EF4-FFF2-40B4-BE49-F238E27FC236}">
                      <a16:creationId xmlns:a16="http://schemas.microsoft.com/office/drawing/2014/main" id="{23561D93-6EB7-7173-CD3A-D3CC21B75277}"/>
                    </a:ext>
                  </a:extLst>
                </p:cNvPr>
                <p:cNvSpPr txBox="1">
                  <a:spLocks noChangeAspect="1"/>
                </p:cNvSpPr>
                <p:nvPr>
                  <p:custDataLst>
                    <p:tags r:id="rId3"/>
                  </p:custDataLst>
                </p:nvPr>
              </p:nvSpPr>
              <p:spPr>
                <a:xfrm>
                  <a:off x="3302413" y="2524725"/>
                  <a:ext cx="939054" cy="260877"/>
                </a:xfrm>
                <a:custGeom>
                  <a:avLst/>
                  <a:gdLst/>
                  <a:ahLst/>
                  <a:cxnLst/>
                  <a:rect l="l" t="t" r="r" b="b"/>
                  <a:pathLst>
                    <a:path w="939054" h="260877">
                      <a:moveTo>
                        <a:pt x="322654" y="134569"/>
                      </a:moveTo>
                      <a:lnTo>
                        <a:pt x="580090" y="134569"/>
                      </a:lnTo>
                      <a:lnTo>
                        <a:pt x="580090" y="164683"/>
                      </a:lnTo>
                      <a:lnTo>
                        <a:pt x="322654" y="164683"/>
                      </a:lnTo>
                      <a:close/>
                      <a:moveTo>
                        <a:pt x="816875" y="43537"/>
                      </a:moveTo>
                      <a:cubicBezTo>
                        <a:pt x="795881" y="43537"/>
                        <a:pt x="778960" y="50736"/>
                        <a:pt x="766111" y="65133"/>
                      </a:cubicBezTo>
                      <a:cubicBezTo>
                        <a:pt x="753262" y="79531"/>
                        <a:pt x="746838" y="101242"/>
                        <a:pt x="746838" y="130267"/>
                      </a:cubicBezTo>
                      <a:cubicBezTo>
                        <a:pt x="746838" y="158832"/>
                        <a:pt x="753434" y="180486"/>
                        <a:pt x="766627" y="195228"/>
                      </a:cubicBezTo>
                      <a:cubicBezTo>
                        <a:pt x="779820" y="209969"/>
                        <a:pt x="796570" y="217340"/>
                        <a:pt x="816875" y="217340"/>
                      </a:cubicBezTo>
                      <a:cubicBezTo>
                        <a:pt x="837181" y="217340"/>
                        <a:pt x="853844" y="210027"/>
                        <a:pt x="866865" y="195400"/>
                      </a:cubicBezTo>
                      <a:cubicBezTo>
                        <a:pt x="879886" y="180773"/>
                        <a:pt x="886397" y="158832"/>
                        <a:pt x="886397" y="129578"/>
                      </a:cubicBezTo>
                      <a:cubicBezTo>
                        <a:pt x="886397" y="100668"/>
                        <a:pt x="880058" y="79101"/>
                        <a:pt x="867381" y="64875"/>
                      </a:cubicBezTo>
                      <a:cubicBezTo>
                        <a:pt x="854705" y="50650"/>
                        <a:pt x="837869" y="43537"/>
                        <a:pt x="816875" y="43537"/>
                      </a:cubicBezTo>
                      <a:close/>
                      <a:moveTo>
                        <a:pt x="0" y="4302"/>
                      </a:moveTo>
                      <a:lnTo>
                        <a:pt x="50936" y="4302"/>
                      </a:lnTo>
                      <a:lnTo>
                        <a:pt x="50936" y="103594"/>
                      </a:lnTo>
                      <a:lnTo>
                        <a:pt x="150744" y="103594"/>
                      </a:lnTo>
                      <a:lnTo>
                        <a:pt x="150744" y="4302"/>
                      </a:lnTo>
                      <a:lnTo>
                        <a:pt x="201680" y="4302"/>
                      </a:lnTo>
                      <a:lnTo>
                        <a:pt x="201680" y="256575"/>
                      </a:lnTo>
                      <a:lnTo>
                        <a:pt x="150744" y="256575"/>
                      </a:lnTo>
                      <a:lnTo>
                        <a:pt x="150744" y="146270"/>
                      </a:lnTo>
                      <a:lnTo>
                        <a:pt x="50936" y="146270"/>
                      </a:lnTo>
                      <a:lnTo>
                        <a:pt x="50936" y="256575"/>
                      </a:lnTo>
                      <a:lnTo>
                        <a:pt x="0" y="256575"/>
                      </a:lnTo>
                      <a:close/>
                      <a:moveTo>
                        <a:pt x="816359" y="0"/>
                      </a:moveTo>
                      <a:cubicBezTo>
                        <a:pt x="853529" y="0"/>
                        <a:pt x="883270" y="11530"/>
                        <a:pt x="905584" y="34589"/>
                      </a:cubicBezTo>
                      <a:cubicBezTo>
                        <a:pt x="927897" y="57648"/>
                        <a:pt x="939054" y="89712"/>
                        <a:pt x="939054" y="130783"/>
                      </a:cubicBezTo>
                      <a:cubicBezTo>
                        <a:pt x="939054" y="171509"/>
                        <a:pt x="927983" y="203373"/>
                        <a:pt x="905842" y="226375"/>
                      </a:cubicBezTo>
                      <a:cubicBezTo>
                        <a:pt x="883701" y="249376"/>
                        <a:pt x="854102" y="260877"/>
                        <a:pt x="817047" y="260877"/>
                      </a:cubicBezTo>
                      <a:cubicBezTo>
                        <a:pt x="779533" y="260877"/>
                        <a:pt x="749706" y="249434"/>
                        <a:pt x="727564" y="226547"/>
                      </a:cubicBezTo>
                      <a:cubicBezTo>
                        <a:pt x="705423" y="203660"/>
                        <a:pt x="694353" y="172140"/>
                        <a:pt x="694353" y="131987"/>
                      </a:cubicBezTo>
                      <a:cubicBezTo>
                        <a:pt x="694353" y="106290"/>
                        <a:pt x="698196" y="84722"/>
                        <a:pt x="705882" y="67284"/>
                      </a:cubicBezTo>
                      <a:cubicBezTo>
                        <a:pt x="711618" y="54436"/>
                        <a:pt x="719448" y="42906"/>
                        <a:pt x="729371" y="32696"/>
                      </a:cubicBezTo>
                      <a:cubicBezTo>
                        <a:pt x="739295" y="22486"/>
                        <a:pt x="750165" y="14914"/>
                        <a:pt x="761981" y="9981"/>
                      </a:cubicBezTo>
                      <a:cubicBezTo>
                        <a:pt x="777698" y="3327"/>
                        <a:pt x="795824" y="0"/>
                        <a:pt x="816359"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77" name="TextBox 76">
                  <a:extLst>
                    <a:ext uri="{FF2B5EF4-FFF2-40B4-BE49-F238E27FC236}">
                      <a16:creationId xmlns:a16="http://schemas.microsoft.com/office/drawing/2014/main" id="{4E5661AC-FD20-16CB-C855-DC466F7C52F3}"/>
                    </a:ext>
                  </a:extLst>
                </p:cNvPr>
                <p:cNvSpPr txBox="1">
                  <a:spLocks noChangeAspect="1"/>
                </p:cNvSpPr>
                <p:nvPr/>
              </p:nvSpPr>
              <p:spPr>
                <a:xfrm rot="2929348">
                  <a:off x="4254161" y="2893608"/>
                  <a:ext cx="257436"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78" name="TextBox 77">
                  <a:extLst>
                    <a:ext uri="{FF2B5EF4-FFF2-40B4-BE49-F238E27FC236}">
                      <a16:creationId xmlns:a16="http://schemas.microsoft.com/office/drawing/2014/main" id="{01FE84DD-E2D1-57B2-1028-E5CFB46D3926}"/>
                    </a:ext>
                  </a:extLst>
                </p:cNvPr>
                <p:cNvSpPr txBox="1">
                  <a:spLocks noChangeAspect="1"/>
                </p:cNvSpPr>
                <p:nvPr>
                  <p:custDataLst>
                    <p:tags r:id="rId4"/>
                  </p:custDataLst>
                </p:nvPr>
              </p:nvSpPr>
              <p:spPr>
                <a:xfrm>
                  <a:off x="4510062" y="3043140"/>
                  <a:ext cx="219750" cy="260877"/>
                </a:xfrm>
                <a:custGeom>
                  <a:avLst/>
                  <a:gdLst/>
                  <a:ahLst/>
                  <a:cxnLst/>
                  <a:rect l="l" t="t" r="r" b="b"/>
                  <a:pathLst>
                    <a:path w="219750" h="260877">
                      <a:moveTo>
                        <a:pt x="118049" y="0"/>
                      </a:moveTo>
                      <a:cubicBezTo>
                        <a:pt x="148909" y="0"/>
                        <a:pt x="173976" y="9120"/>
                        <a:pt x="193249" y="27361"/>
                      </a:cubicBezTo>
                      <a:cubicBezTo>
                        <a:pt x="204721" y="38145"/>
                        <a:pt x="213325" y="53632"/>
                        <a:pt x="219061" y="73823"/>
                      </a:cubicBezTo>
                      <a:lnTo>
                        <a:pt x="168641" y="85869"/>
                      </a:lnTo>
                      <a:cubicBezTo>
                        <a:pt x="165658" y="72791"/>
                        <a:pt x="159435" y="62466"/>
                        <a:pt x="149970" y="54894"/>
                      </a:cubicBezTo>
                      <a:cubicBezTo>
                        <a:pt x="140506" y="47323"/>
                        <a:pt x="129005" y="43537"/>
                        <a:pt x="115468" y="43537"/>
                      </a:cubicBezTo>
                      <a:cubicBezTo>
                        <a:pt x="96768" y="43537"/>
                        <a:pt x="81596" y="50248"/>
                        <a:pt x="69952" y="63671"/>
                      </a:cubicBezTo>
                      <a:cubicBezTo>
                        <a:pt x="58308" y="77093"/>
                        <a:pt x="52485" y="98833"/>
                        <a:pt x="52485" y="128890"/>
                      </a:cubicBezTo>
                      <a:cubicBezTo>
                        <a:pt x="52485" y="160783"/>
                        <a:pt x="58222" y="183497"/>
                        <a:pt x="69694" y="197035"/>
                      </a:cubicBezTo>
                      <a:cubicBezTo>
                        <a:pt x="81166" y="210572"/>
                        <a:pt x="96080" y="217340"/>
                        <a:pt x="114435" y="217340"/>
                      </a:cubicBezTo>
                      <a:cubicBezTo>
                        <a:pt x="127972" y="217340"/>
                        <a:pt x="139617" y="213038"/>
                        <a:pt x="149368" y="204434"/>
                      </a:cubicBezTo>
                      <a:cubicBezTo>
                        <a:pt x="159119" y="195830"/>
                        <a:pt x="166117" y="182293"/>
                        <a:pt x="170362" y="163823"/>
                      </a:cubicBezTo>
                      <a:lnTo>
                        <a:pt x="219750" y="179482"/>
                      </a:lnTo>
                      <a:cubicBezTo>
                        <a:pt x="212178" y="207015"/>
                        <a:pt x="199587" y="227465"/>
                        <a:pt x="181978" y="240830"/>
                      </a:cubicBezTo>
                      <a:cubicBezTo>
                        <a:pt x="164368" y="254195"/>
                        <a:pt x="142026" y="260877"/>
                        <a:pt x="114951" y="260877"/>
                      </a:cubicBezTo>
                      <a:cubicBezTo>
                        <a:pt x="81453" y="260877"/>
                        <a:pt x="53919" y="249434"/>
                        <a:pt x="32352" y="226547"/>
                      </a:cubicBezTo>
                      <a:cubicBezTo>
                        <a:pt x="10784" y="203660"/>
                        <a:pt x="0" y="172369"/>
                        <a:pt x="0" y="132676"/>
                      </a:cubicBezTo>
                      <a:cubicBezTo>
                        <a:pt x="0" y="90688"/>
                        <a:pt x="10841" y="58078"/>
                        <a:pt x="32524" y="34847"/>
                      </a:cubicBezTo>
                      <a:cubicBezTo>
                        <a:pt x="54206" y="11616"/>
                        <a:pt x="82715" y="0"/>
                        <a:pt x="118049"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79" name="TextBox 78">
                  <a:extLst>
                    <a:ext uri="{FF2B5EF4-FFF2-40B4-BE49-F238E27FC236}">
                      <a16:creationId xmlns:a16="http://schemas.microsoft.com/office/drawing/2014/main" id="{67C29894-44FA-BADD-159E-9DD30BC36A09}"/>
                    </a:ext>
                  </a:extLst>
                </p:cNvPr>
                <p:cNvSpPr txBox="1">
                  <a:spLocks noChangeAspect="1"/>
                </p:cNvSpPr>
                <p:nvPr/>
              </p:nvSpPr>
              <p:spPr>
                <a:xfrm rot="5400000">
                  <a:off x="4499661" y="3479719"/>
                  <a:ext cx="257436"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80" name="TextBox 79">
                  <a:extLst>
                    <a:ext uri="{FF2B5EF4-FFF2-40B4-BE49-F238E27FC236}">
                      <a16:creationId xmlns:a16="http://schemas.microsoft.com/office/drawing/2014/main" id="{F7E99C6B-C1F1-291D-337D-E70168F00F8D}"/>
                    </a:ext>
                  </a:extLst>
                </p:cNvPr>
                <p:cNvSpPr txBox="1">
                  <a:spLocks noChangeAspect="1"/>
                </p:cNvSpPr>
                <p:nvPr>
                  <p:custDataLst>
                    <p:tags r:id="rId5"/>
                  </p:custDataLst>
                </p:nvPr>
              </p:nvSpPr>
              <p:spPr>
                <a:xfrm>
                  <a:off x="4519183" y="3740862"/>
                  <a:ext cx="226804" cy="252273"/>
                </a:xfrm>
                <a:custGeom>
                  <a:avLst/>
                  <a:gdLst/>
                  <a:ahLst/>
                  <a:cxnLst/>
                  <a:rect l="l" t="t" r="r" b="b"/>
                  <a:pathLst>
                    <a:path w="226804" h="252273">
                      <a:moveTo>
                        <a:pt x="50936" y="42677"/>
                      </a:moveTo>
                      <a:lnTo>
                        <a:pt x="50936" y="106691"/>
                      </a:lnTo>
                      <a:lnTo>
                        <a:pt x="88622" y="106691"/>
                      </a:lnTo>
                      <a:cubicBezTo>
                        <a:pt x="113058" y="106691"/>
                        <a:pt x="128316" y="105659"/>
                        <a:pt x="134396" y="103594"/>
                      </a:cubicBezTo>
                      <a:cubicBezTo>
                        <a:pt x="140476" y="101529"/>
                        <a:pt x="145237" y="97972"/>
                        <a:pt x="148679" y="92925"/>
                      </a:cubicBezTo>
                      <a:cubicBezTo>
                        <a:pt x="152121" y="87877"/>
                        <a:pt x="153841" y="81567"/>
                        <a:pt x="153841" y="73996"/>
                      </a:cubicBezTo>
                      <a:cubicBezTo>
                        <a:pt x="153841" y="65506"/>
                        <a:pt x="151576" y="58652"/>
                        <a:pt x="147044" y="53432"/>
                      </a:cubicBezTo>
                      <a:cubicBezTo>
                        <a:pt x="142513" y="48212"/>
                        <a:pt x="136117" y="44914"/>
                        <a:pt x="127857" y="43537"/>
                      </a:cubicBezTo>
                      <a:cubicBezTo>
                        <a:pt x="123727" y="42963"/>
                        <a:pt x="111337" y="42677"/>
                        <a:pt x="90687" y="42677"/>
                      </a:cubicBezTo>
                      <a:close/>
                      <a:moveTo>
                        <a:pt x="0" y="0"/>
                      </a:moveTo>
                      <a:lnTo>
                        <a:pt x="107207" y="0"/>
                      </a:lnTo>
                      <a:cubicBezTo>
                        <a:pt x="134167" y="0"/>
                        <a:pt x="153755" y="2266"/>
                        <a:pt x="165973" y="6797"/>
                      </a:cubicBezTo>
                      <a:cubicBezTo>
                        <a:pt x="178191" y="11329"/>
                        <a:pt x="187971" y="19388"/>
                        <a:pt x="195313" y="30975"/>
                      </a:cubicBezTo>
                      <a:cubicBezTo>
                        <a:pt x="202655" y="42562"/>
                        <a:pt x="206327" y="55812"/>
                        <a:pt x="206327" y="70726"/>
                      </a:cubicBezTo>
                      <a:cubicBezTo>
                        <a:pt x="206327" y="89655"/>
                        <a:pt x="200763" y="105286"/>
                        <a:pt x="189635" y="117619"/>
                      </a:cubicBezTo>
                      <a:cubicBezTo>
                        <a:pt x="178507" y="129951"/>
                        <a:pt x="161872" y="137724"/>
                        <a:pt x="139731" y="140936"/>
                      </a:cubicBezTo>
                      <a:cubicBezTo>
                        <a:pt x="150744" y="147360"/>
                        <a:pt x="159836" y="154416"/>
                        <a:pt x="167006" y="162102"/>
                      </a:cubicBezTo>
                      <a:cubicBezTo>
                        <a:pt x="174176" y="169788"/>
                        <a:pt x="183841" y="183440"/>
                        <a:pt x="196002" y="203058"/>
                      </a:cubicBezTo>
                      <a:lnTo>
                        <a:pt x="226804" y="252273"/>
                      </a:lnTo>
                      <a:lnTo>
                        <a:pt x="165887" y="252273"/>
                      </a:lnTo>
                      <a:lnTo>
                        <a:pt x="129062" y="197379"/>
                      </a:lnTo>
                      <a:cubicBezTo>
                        <a:pt x="115983" y="177761"/>
                        <a:pt x="107035" y="165400"/>
                        <a:pt x="102217" y="160295"/>
                      </a:cubicBezTo>
                      <a:cubicBezTo>
                        <a:pt x="97398" y="155190"/>
                        <a:pt x="92293" y="151691"/>
                        <a:pt x="86901" y="149798"/>
                      </a:cubicBezTo>
                      <a:cubicBezTo>
                        <a:pt x="81509" y="147905"/>
                        <a:pt x="72963" y="146959"/>
                        <a:pt x="61261" y="146959"/>
                      </a:cubicBezTo>
                      <a:lnTo>
                        <a:pt x="50936" y="146959"/>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81" name="TextBox 80">
                  <a:extLst>
                    <a:ext uri="{FF2B5EF4-FFF2-40B4-BE49-F238E27FC236}">
                      <a16:creationId xmlns:a16="http://schemas.microsoft.com/office/drawing/2014/main" id="{38EB6FAC-FB04-3B5D-79F1-2F23BAD9AE68}"/>
                    </a:ext>
                  </a:extLst>
                </p:cNvPr>
                <p:cNvSpPr txBox="1">
                  <a:spLocks noChangeAspect="1"/>
                </p:cNvSpPr>
                <p:nvPr/>
              </p:nvSpPr>
              <p:spPr>
                <a:xfrm rot="18670652" flipH="1">
                  <a:off x="4733586" y="2922183"/>
                  <a:ext cx="257436"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82" name="TextBox 81">
                  <a:extLst>
                    <a:ext uri="{FF2B5EF4-FFF2-40B4-BE49-F238E27FC236}">
                      <a16:creationId xmlns:a16="http://schemas.microsoft.com/office/drawing/2014/main" id="{116AC3BD-CF94-EBE5-5924-F3F6D7FB4DF5}"/>
                    </a:ext>
                  </a:extLst>
                </p:cNvPr>
                <p:cNvSpPr txBox="1">
                  <a:spLocks noChangeAspect="1"/>
                </p:cNvSpPr>
                <p:nvPr/>
              </p:nvSpPr>
              <p:spPr>
                <a:xfrm rot="18670652" flipH="1">
                  <a:off x="4681102" y="2878143"/>
                  <a:ext cx="257436"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83" name="TextBox 82">
                  <a:extLst>
                    <a:ext uri="{FF2B5EF4-FFF2-40B4-BE49-F238E27FC236}">
                      <a16:creationId xmlns:a16="http://schemas.microsoft.com/office/drawing/2014/main" id="{19DBAC44-9450-9A48-0987-4287259FFB26}"/>
                    </a:ext>
                  </a:extLst>
                </p:cNvPr>
                <p:cNvSpPr txBox="1">
                  <a:spLocks noChangeAspect="1"/>
                </p:cNvSpPr>
                <p:nvPr>
                  <p:custDataLst>
                    <p:tags r:id="rId6"/>
                  </p:custDataLst>
                </p:nvPr>
              </p:nvSpPr>
              <p:spPr>
                <a:xfrm>
                  <a:off x="4981017" y="2524725"/>
                  <a:ext cx="244701" cy="260877"/>
                </a:xfrm>
                <a:custGeom>
                  <a:avLst/>
                  <a:gdLst/>
                  <a:ahLst/>
                  <a:cxnLst/>
                  <a:rect l="l" t="t" r="r" b="b"/>
                  <a:pathLst>
                    <a:path w="244701" h="260877">
                      <a:moveTo>
                        <a:pt x="122522" y="43537"/>
                      </a:moveTo>
                      <a:cubicBezTo>
                        <a:pt x="101528" y="43537"/>
                        <a:pt x="84607" y="50736"/>
                        <a:pt x="71758" y="65133"/>
                      </a:cubicBezTo>
                      <a:cubicBezTo>
                        <a:pt x="58909" y="79531"/>
                        <a:pt x="52485" y="101242"/>
                        <a:pt x="52485" y="130267"/>
                      </a:cubicBezTo>
                      <a:cubicBezTo>
                        <a:pt x="52485" y="158832"/>
                        <a:pt x="59081" y="180486"/>
                        <a:pt x="72274" y="195228"/>
                      </a:cubicBezTo>
                      <a:cubicBezTo>
                        <a:pt x="85467" y="209969"/>
                        <a:pt x="102217" y="217340"/>
                        <a:pt x="122522" y="217340"/>
                      </a:cubicBezTo>
                      <a:cubicBezTo>
                        <a:pt x="142828" y="217340"/>
                        <a:pt x="159491" y="210027"/>
                        <a:pt x="172512" y="195400"/>
                      </a:cubicBezTo>
                      <a:cubicBezTo>
                        <a:pt x="185533" y="180773"/>
                        <a:pt x="192044" y="158832"/>
                        <a:pt x="192044" y="129578"/>
                      </a:cubicBezTo>
                      <a:cubicBezTo>
                        <a:pt x="192044" y="100668"/>
                        <a:pt x="185705" y="79101"/>
                        <a:pt x="173029" y="64875"/>
                      </a:cubicBezTo>
                      <a:cubicBezTo>
                        <a:pt x="160352" y="50650"/>
                        <a:pt x="143516" y="43537"/>
                        <a:pt x="122522" y="43537"/>
                      </a:cubicBezTo>
                      <a:close/>
                      <a:moveTo>
                        <a:pt x="122006" y="0"/>
                      </a:moveTo>
                      <a:cubicBezTo>
                        <a:pt x="159176" y="0"/>
                        <a:pt x="188918" y="11530"/>
                        <a:pt x="211231" y="34589"/>
                      </a:cubicBezTo>
                      <a:cubicBezTo>
                        <a:pt x="233544" y="57648"/>
                        <a:pt x="244701" y="89712"/>
                        <a:pt x="244701" y="130783"/>
                      </a:cubicBezTo>
                      <a:cubicBezTo>
                        <a:pt x="244701" y="171509"/>
                        <a:pt x="233630" y="203373"/>
                        <a:pt x="211489" y="226375"/>
                      </a:cubicBezTo>
                      <a:cubicBezTo>
                        <a:pt x="189348" y="249376"/>
                        <a:pt x="159750" y="260877"/>
                        <a:pt x="122694" y="260877"/>
                      </a:cubicBezTo>
                      <a:cubicBezTo>
                        <a:pt x="85180" y="260877"/>
                        <a:pt x="55353" y="249434"/>
                        <a:pt x="33212" y="226547"/>
                      </a:cubicBezTo>
                      <a:cubicBezTo>
                        <a:pt x="11070" y="203660"/>
                        <a:pt x="0" y="172140"/>
                        <a:pt x="0" y="131987"/>
                      </a:cubicBezTo>
                      <a:cubicBezTo>
                        <a:pt x="0" y="106290"/>
                        <a:pt x="3843" y="84722"/>
                        <a:pt x="11529" y="67284"/>
                      </a:cubicBezTo>
                      <a:cubicBezTo>
                        <a:pt x="17265" y="54436"/>
                        <a:pt x="25095" y="42906"/>
                        <a:pt x="35018" y="32696"/>
                      </a:cubicBezTo>
                      <a:cubicBezTo>
                        <a:pt x="44942" y="22486"/>
                        <a:pt x="55812" y="14914"/>
                        <a:pt x="67628" y="9981"/>
                      </a:cubicBezTo>
                      <a:cubicBezTo>
                        <a:pt x="83345" y="3327"/>
                        <a:pt x="101471" y="0"/>
                        <a:pt x="122006"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84" name="TextBox 83">
                  <a:extLst>
                    <a:ext uri="{FF2B5EF4-FFF2-40B4-BE49-F238E27FC236}">
                      <a16:creationId xmlns:a16="http://schemas.microsoft.com/office/drawing/2014/main" id="{484AE75D-7340-2EB4-2463-FCFD6AA2DE1E}"/>
                    </a:ext>
                  </a:extLst>
                </p:cNvPr>
                <p:cNvSpPr txBox="1">
                  <a:spLocks noChangeAspect="1"/>
                </p:cNvSpPr>
                <p:nvPr/>
              </p:nvSpPr>
              <p:spPr>
                <a:xfrm>
                  <a:off x="2987273" y="2626649"/>
                  <a:ext cx="240590" cy="5438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grpSp>
        </p:grpSp>
        <p:grpSp>
          <p:nvGrpSpPr>
            <p:cNvPr id="125" name="Group 124">
              <a:extLst>
                <a:ext uri="{FF2B5EF4-FFF2-40B4-BE49-F238E27FC236}">
                  <a16:creationId xmlns:a16="http://schemas.microsoft.com/office/drawing/2014/main" id="{C31A437E-9DA4-92A8-1365-29B9766FE91C}"/>
                </a:ext>
              </a:extLst>
            </p:cNvPr>
            <p:cNvGrpSpPr/>
            <p:nvPr/>
          </p:nvGrpSpPr>
          <p:grpSpPr>
            <a:xfrm>
              <a:off x="4011490" y="4320542"/>
              <a:ext cx="4061070" cy="1134749"/>
              <a:chOff x="4011490" y="4397544"/>
              <a:chExt cx="4061070" cy="1134749"/>
            </a:xfrm>
          </p:grpSpPr>
          <p:sp>
            <p:nvSpPr>
              <p:cNvPr id="43" name="TextBox 42">
                <a:extLst>
                  <a:ext uri="{FF2B5EF4-FFF2-40B4-BE49-F238E27FC236}">
                    <a16:creationId xmlns:a16="http://schemas.microsoft.com/office/drawing/2014/main" id="{549DDD51-590E-1166-B27C-DC24CC210355}"/>
                  </a:ext>
                </a:extLst>
              </p:cNvPr>
              <p:cNvSpPr txBox="1">
                <a:spLocks noChangeAspect="1"/>
              </p:cNvSpPr>
              <p:nvPr/>
            </p:nvSpPr>
            <p:spPr>
              <a:xfrm>
                <a:off x="5922095" y="4397544"/>
                <a:ext cx="939054" cy="260877"/>
              </a:xfrm>
              <a:custGeom>
                <a:avLst/>
                <a:gdLst/>
                <a:ahLst/>
                <a:cxnLst/>
                <a:rect l="l" t="t" r="r" b="b"/>
                <a:pathLst>
                  <a:path w="939054" h="260877">
                    <a:moveTo>
                      <a:pt x="322654" y="134569"/>
                    </a:moveTo>
                    <a:lnTo>
                      <a:pt x="580090" y="134569"/>
                    </a:lnTo>
                    <a:lnTo>
                      <a:pt x="580090" y="164683"/>
                    </a:lnTo>
                    <a:lnTo>
                      <a:pt x="322654" y="164683"/>
                    </a:lnTo>
                    <a:close/>
                    <a:moveTo>
                      <a:pt x="816875" y="43537"/>
                    </a:moveTo>
                    <a:cubicBezTo>
                      <a:pt x="795881" y="43537"/>
                      <a:pt x="778960" y="50736"/>
                      <a:pt x="766111" y="65133"/>
                    </a:cubicBezTo>
                    <a:cubicBezTo>
                      <a:pt x="753262" y="79531"/>
                      <a:pt x="746838" y="101242"/>
                      <a:pt x="746838" y="130267"/>
                    </a:cubicBezTo>
                    <a:cubicBezTo>
                      <a:pt x="746838" y="158832"/>
                      <a:pt x="753434" y="180486"/>
                      <a:pt x="766627" y="195228"/>
                    </a:cubicBezTo>
                    <a:cubicBezTo>
                      <a:pt x="779820" y="209969"/>
                      <a:pt x="796570" y="217340"/>
                      <a:pt x="816875" y="217340"/>
                    </a:cubicBezTo>
                    <a:cubicBezTo>
                      <a:pt x="837181" y="217340"/>
                      <a:pt x="853844" y="210027"/>
                      <a:pt x="866865" y="195400"/>
                    </a:cubicBezTo>
                    <a:cubicBezTo>
                      <a:pt x="879886" y="180773"/>
                      <a:pt x="886397" y="158832"/>
                      <a:pt x="886397" y="129578"/>
                    </a:cubicBezTo>
                    <a:cubicBezTo>
                      <a:pt x="886397" y="100668"/>
                      <a:pt x="880058" y="79101"/>
                      <a:pt x="867381" y="64875"/>
                    </a:cubicBezTo>
                    <a:cubicBezTo>
                      <a:pt x="854705" y="50650"/>
                      <a:pt x="837869" y="43537"/>
                      <a:pt x="816875" y="43537"/>
                    </a:cubicBezTo>
                    <a:close/>
                    <a:moveTo>
                      <a:pt x="0" y="4302"/>
                    </a:moveTo>
                    <a:lnTo>
                      <a:pt x="50936" y="4302"/>
                    </a:lnTo>
                    <a:lnTo>
                      <a:pt x="50936" y="103594"/>
                    </a:lnTo>
                    <a:lnTo>
                      <a:pt x="150744" y="103594"/>
                    </a:lnTo>
                    <a:lnTo>
                      <a:pt x="150744" y="4302"/>
                    </a:lnTo>
                    <a:lnTo>
                      <a:pt x="201680" y="4302"/>
                    </a:lnTo>
                    <a:lnTo>
                      <a:pt x="201680" y="256575"/>
                    </a:lnTo>
                    <a:lnTo>
                      <a:pt x="150744" y="256575"/>
                    </a:lnTo>
                    <a:lnTo>
                      <a:pt x="150744" y="146270"/>
                    </a:lnTo>
                    <a:lnTo>
                      <a:pt x="50936" y="146270"/>
                    </a:lnTo>
                    <a:lnTo>
                      <a:pt x="50936" y="256575"/>
                    </a:lnTo>
                    <a:lnTo>
                      <a:pt x="0" y="256575"/>
                    </a:lnTo>
                    <a:close/>
                    <a:moveTo>
                      <a:pt x="816359" y="0"/>
                    </a:moveTo>
                    <a:cubicBezTo>
                      <a:pt x="853529" y="0"/>
                      <a:pt x="883270" y="11530"/>
                      <a:pt x="905584" y="34589"/>
                    </a:cubicBezTo>
                    <a:cubicBezTo>
                      <a:pt x="927897" y="57648"/>
                      <a:pt x="939054" y="89712"/>
                      <a:pt x="939054" y="130783"/>
                    </a:cubicBezTo>
                    <a:cubicBezTo>
                      <a:pt x="939054" y="171509"/>
                      <a:pt x="927983" y="203373"/>
                      <a:pt x="905842" y="226375"/>
                    </a:cubicBezTo>
                    <a:cubicBezTo>
                      <a:pt x="883701" y="249376"/>
                      <a:pt x="854102" y="260877"/>
                      <a:pt x="817047" y="260877"/>
                    </a:cubicBezTo>
                    <a:cubicBezTo>
                      <a:pt x="779533" y="260877"/>
                      <a:pt x="749706" y="249434"/>
                      <a:pt x="727564" y="226547"/>
                    </a:cubicBezTo>
                    <a:cubicBezTo>
                      <a:pt x="705423" y="203660"/>
                      <a:pt x="694353" y="172140"/>
                      <a:pt x="694353" y="131987"/>
                    </a:cubicBezTo>
                    <a:cubicBezTo>
                      <a:pt x="694353" y="106290"/>
                      <a:pt x="698196" y="84722"/>
                      <a:pt x="705882" y="67284"/>
                    </a:cubicBezTo>
                    <a:cubicBezTo>
                      <a:pt x="711618" y="54436"/>
                      <a:pt x="719448" y="42906"/>
                      <a:pt x="729371" y="32696"/>
                    </a:cubicBezTo>
                    <a:cubicBezTo>
                      <a:pt x="739295" y="22486"/>
                      <a:pt x="750165" y="14914"/>
                      <a:pt x="761981" y="9981"/>
                    </a:cubicBezTo>
                    <a:cubicBezTo>
                      <a:pt x="777698" y="3327"/>
                      <a:pt x="795824" y="0"/>
                      <a:pt x="816359"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grpSp>
            <p:nvGrpSpPr>
              <p:cNvPr id="113" name="Group 112">
                <a:extLst>
                  <a:ext uri="{FF2B5EF4-FFF2-40B4-BE49-F238E27FC236}">
                    <a16:creationId xmlns:a16="http://schemas.microsoft.com/office/drawing/2014/main" id="{7DF43F52-EF94-76FE-0E6D-2F444C05CA55}"/>
                  </a:ext>
                </a:extLst>
              </p:cNvPr>
              <p:cNvGrpSpPr/>
              <p:nvPr/>
            </p:nvGrpSpPr>
            <p:grpSpPr>
              <a:xfrm>
                <a:off x="4011490" y="4601572"/>
                <a:ext cx="1070220" cy="826357"/>
                <a:chOff x="3061858" y="4957401"/>
                <a:chExt cx="1070220" cy="826357"/>
              </a:xfrm>
            </p:grpSpPr>
            <p:sp>
              <p:nvSpPr>
                <p:cNvPr id="9" name="TextBox 8">
                  <a:extLst>
                    <a:ext uri="{FF2B5EF4-FFF2-40B4-BE49-F238E27FC236}">
                      <a16:creationId xmlns:a16="http://schemas.microsoft.com/office/drawing/2014/main" id="{AA9388D5-16BE-918D-14AC-08DA5AAF256A}"/>
                    </a:ext>
                  </a:extLst>
                </p:cNvPr>
                <p:cNvSpPr txBox="1">
                  <a:spLocks noChangeAspect="1"/>
                </p:cNvSpPr>
                <p:nvPr/>
              </p:nvSpPr>
              <p:spPr>
                <a:xfrm rot="2929348" flipH="1" flipV="1">
                  <a:off x="3962061" y="5639983"/>
                  <a:ext cx="257436"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45" name="TextBox 44">
                  <a:extLst>
                    <a:ext uri="{FF2B5EF4-FFF2-40B4-BE49-F238E27FC236}">
                      <a16:creationId xmlns:a16="http://schemas.microsoft.com/office/drawing/2014/main" id="{6A10CCB0-6DFD-C3C9-2D38-A2DED3C21986}"/>
                    </a:ext>
                  </a:extLst>
                </p:cNvPr>
                <p:cNvSpPr txBox="1">
                  <a:spLocks noChangeAspect="1"/>
                </p:cNvSpPr>
                <p:nvPr/>
              </p:nvSpPr>
              <p:spPr>
                <a:xfrm>
                  <a:off x="3748062" y="5256258"/>
                  <a:ext cx="219750" cy="260877"/>
                </a:xfrm>
                <a:custGeom>
                  <a:avLst/>
                  <a:gdLst/>
                  <a:ahLst/>
                  <a:cxnLst/>
                  <a:rect l="l" t="t" r="r" b="b"/>
                  <a:pathLst>
                    <a:path w="219750" h="260877">
                      <a:moveTo>
                        <a:pt x="118049" y="0"/>
                      </a:moveTo>
                      <a:cubicBezTo>
                        <a:pt x="148909" y="0"/>
                        <a:pt x="173976" y="9120"/>
                        <a:pt x="193249" y="27361"/>
                      </a:cubicBezTo>
                      <a:cubicBezTo>
                        <a:pt x="204721" y="38145"/>
                        <a:pt x="213325" y="53632"/>
                        <a:pt x="219061" y="73823"/>
                      </a:cubicBezTo>
                      <a:lnTo>
                        <a:pt x="168641" y="85869"/>
                      </a:lnTo>
                      <a:cubicBezTo>
                        <a:pt x="165658" y="72791"/>
                        <a:pt x="159435" y="62466"/>
                        <a:pt x="149970" y="54894"/>
                      </a:cubicBezTo>
                      <a:cubicBezTo>
                        <a:pt x="140506" y="47323"/>
                        <a:pt x="129005" y="43537"/>
                        <a:pt x="115468" y="43537"/>
                      </a:cubicBezTo>
                      <a:cubicBezTo>
                        <a:pt x="96768" y="43537"/>
                        <a:pt x="81596" y="50248"/>
                        <a:pt x="69952" y="63671"/>
                      </a:cubicBezTo>
                      <a:cubicBezTo>
                        <a:pt x="58308" y="77093"/>
                        <a:pt x="52485" y="98833"/>
                        <a:pt x="52485" y="128890"/>
                      </a:cubicBezTo>
                      <a:cubicBezTo>
                        <a:pt x="52485" y="160783"/>
                        <a:pt x="58222" y="183497"/>
                        <a:pt x="69694" y="197035"/>
                      </a:cubicBezTo>
                      <a:cubicBezTo>
                        <a:pt x="81166" y="210572"/>
                        <a:pt x="96080" y="217340"/>
                        <a:pt x="114435" y="217340"/>
                      </a:cubicBezTo>
                      <a:cubicBezTo>
                        <a:pt x="127972" y="217340"/>
                        <a:pt x="139617" y="213038"/>
                        <a:pt x="149368" y="204434"/>
                      </a:cubicBezTo>
                      <a:cubicBezTo>
                        <a:pt x="159119" y="195830"/>
                        <a:pt x="166117" y="182293"/>
                        <a:pt x="170362" y="163823"/>
                      </a:cubicBezTo>
                      <a:lnTo>
                        <a:pt x="219750" y="179482"/>
                      </a:lnTo>
                      <a:cubicBezTo>
                        <a:pt x="212178" y="207015"/>
                        <a:pt x="199587" y="227465"/>
                        <a:pt x="181978" y="240830"/>
                      </a:cubicBezTo>
                      <a:cubicBezTo>
                        <a:pt x="164368" y="254195"/>
                        <a:pt x="142026" y="260877"/>
                        <a:pt x="114951" y="260877"/>
                      </a:cubicBezTo>
                      <a:cubicBezTo>
                        <a:pt x="81453" y="260877"/>
                        <a:pt x="53919" y="249434"/>
                        <a:pt x="32352" y="226547"/>
                      </a:cubicBezTo>
                      <a:cubicBezTo>
                        <a:pt x="10784" y="203660"/>
                        <a:pt x="0" y="172369"/>
                        <a:pt x="0" y="132676"/>
                      </a:cubicBezTo>
                      <a:cubicBezTo>
                        <a:pt x="0" y="90688"/>
                        <a:pt x="10841" y="58078"/>
                        <a:pt x="32524" y="34847"/>
                      </a:cubicBezTo>
                      <a:cubicBezTo>
                        <a:pt x="54206" y="11616"/>
                        <a:pt x="82715" y="0"/>
                        <a:pt x="118049"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11" name="TextBox 10">
                  <a:extLst>
                    <a:ext uri="{FF2B5EF4-FFF2-40B4-BE49-F238E27FC236}">
                      <a16:creationId xmlns:a16="http://schemas.microsoft.com/office/drawing/2014/main" id="{0457F0E2-A776-506E-9A4F-C8CA382C64F0}"/>
                    </a:ext>
                  </a:extLst>
                </p:cNvPr>
                <p:cNvSpPr txBox="1">
                  <a:spLocks noChangeAspect="1"/>
                </p:cNvSpPr>
                <p:nvPr/>
              </p:nvSpPr>
              <p:spPr>
                <a:xfrm>
                  <a:off x="3376147" y="5375941"/>
                  <a:ext cx="257436"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47" name="TextBox 46">
                  <a:extLst>
                    <a:ext uri="{FF2B5EF4-FFF2-40B4-BE49-F238E27FC236}">
                      <a16:creationId xmlns:a16="http://schemas.microsoft.com/office/drawing/2014/main" id="{6871FC8A-4065-A0D9-1B22-0265256F067B}"/>
                    </a:ext>
                  </a:extLst>
                </p:cNvPr>
                <p:cNvSpPr txBox="1">
                  <a:spLocks noChangeAspect="1"/>
                </p:cNvSpPr>
                <p:nvPr/>
              </p:nvSpPr>
              <p:spPr>
                <a:xfrm>
                  <a:off x="3061858" y="5264862"/>
                  <a:ext cx="226804" cy="252273"/>
                </a:xfrm>
                <a:custGeom>
                  <a:avLst/>
                  <a:gdLst/>
                  <a:ahLst/>
                  <a:cxnLst/>
                  <a:rect l="l" t="t" r="r" b="b"/>
                  <a:pathLst>
                    <a:path w="226804" h="252273">
                      <a:moveTo>
                        <a:pt x="50936" y="42677"/>
                      </a:moveTo>
                      <a:lnTo>
                        <a:pt x="50936" y="106691"/>
                      </a:lnTo>
                      <a:lnTo>
                        <a:pt x="88622" y="106691"/>
                      </a:lnTo>
                      <a:cubicBezTo>
                        <a:pt x="113058" y="106691"/>
                        <a:pt x="128316" y="105659"/>
                        <a:pt x="134396" y="103594"/>
                      </a:cubicBezTo>
                      <a:cubicBezTo>
                        <a:pt x="140476" y="101529"/>
                        <a:pt x="145237" y="97972"/>
                        <a:pt x="148679" y="92925"/>
                      </a:cubicBezTo>
                      <a:cubicBezTo>
                        <a:pt x="152121" y="87877"/>
                        <a:pt x="153841" y="81567"/>
                        <a:pt x="153841" y="73996"/>
                      </a:cubicBezTo>
                      <a:cubicBezTo>
                        <a:pt x="153841" y="65506"/>
                        <a:pt x="151576" y="58652"/>
                        <a:pt x="147044" y="53432"/>
                      </a:cubicBezTo>
                      <a:cubicBezTo>
                        <a:pt x="142513" y="48212"/>
                        <a:pt x="136117" y="44914"/>
                        <a:pt x="127857" y="43537"/>
                      </a:cubicBezTo>
                      <a:cubicBezTo>
                        <a:pt x="123727" y="42963"/>
                        <a:pt x="111337" y="42677"/>
                        <a:pt x="90687" y="42677"/>
                      </a:cubicBezTo>
                      <a:close/>
                      <a:moveTo>
                        <a:pt x="0" y="0"/>
                      </a:moveTo>
                      <a:lnTo>
                        <a:pt x="107207" y="0"/>
                      </a:lnTo>
                      <a:cubicBezTo>
                        <a:pt x="134167" y="0"/>
                        <a:pt x="153755" y="2266"/>
                        <a:pt x="165973" y="6797"/>
                      </a:cubicBezTo>
                      <a:cubicBezTo>
                        <a:pt x="178191" y="11329"/>
                        <a:pt x="187971" y="19388"/>
                        <a:pt x="195313" y="30975"/>
                      </a:cubicBezTo>
                      <a:cubicBezTo>
                        <a:pt x="202655" y="42562"/>
                        <a:pt x="206327" y="55812"/>
                        <a:pt x="206327" y="70726"/>
                      </a:cubicBezTo>
                      <a:cubicBezTo>
                        <a:pt x="206327" y="89655"/>
                        <a:pt x="200763" y="105286"/>
                        <a:pt x="189635" y="117619"/>
                      </a:cubicBezTo>
                      <a:cubicBezTo>
                        <a:pt x="178507" y="129951"/>
                        <a:pt x="161872" y="137724"/>
                        <a:pt x="139731" y="140936"/>
                      </a:cubicBezTo>
                      <a:cubicBezTo>
                        <a:pt x="150744" y="147360"/>
                        <a:pt x="159836" y="154416"/>
                        <a:pt x="167006" y="162102"/>
                      </a:cubicBezTo>
                      <a:cubicBezTo>
                        <a:pt x="174176" y="169788"/>
                        <a:pt x="183841" y="183440"/>
                        <a:pt x="196002" y="203058"/>
                      </a:cubicBezTo>
                      <a:lnTo>
                        <a:pt x="226804" y="252273"/>
                      </a:lnTo>
                      <a:lnTo>
                        <a:pt x="165887" y="252273"/>
                      </a:lnTo>
                      <a:lnTo>
                        <a:pt x="129062" y="197379"/>
                      </a:lnTo>
                      <a:cubicBezTo>
                        <a:pt x="115983" y="177761"/>
                        <a:pt x="107035" y="165400"/>
                        <a:pt x="102217" y="160295"/>
                      </a:cubicBezTo>
                      <a:cubicBezTo>
                        <a:pt x="97398" y="155190"/>
                        <a:pt x="92293" y="151691"/>
                        <a:pt x="86901" y="149798"/>
                      </a:cubicBezTo>
                      <a:cubicBezTo>
                        <a:pt x="81509" y="147905"/>
                        <a:pt x="72963" y="146959"/>
                        <a:pt x="61261" y="146959"/>
                      </a:cubicBezTo>
                      <a:lnTo>
                        <a:pt x="50936" y="146959"/>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grpSp>
              <p:nvGrpSpPr>
                <p:cNvPr id="103" name="Group 102">
                  <a:extLst>
                    <a:ext uri="{FF2B5EF4-FFF2-40B4-BE49-F238E27FC236}">
                      <a16:creationId xmlns:a16="http://schemas.microsoft.com/office/drawing/2014/main" id="{8C097166-327E-B556-9D1D-CBEAED262BC5}"/>
                    </a:ext>
                  </a:extLst>
                </p:cNvPr>
                <p:cNvGrpSpPr/>
                <p:nvPr/>
              </p:nvGrpSpPr>
              <p:grpSpPr>
                <a:xfrm>
                  <a:off x="4049480" y="4957401"/>
                  <a:ext cx="82598" cy="301476"/>
                  <a:chOff x="4794763" y="4736157"/>
                  <a:chExt cx="82598" cy="301476"/>
                </a:xfrm>
              </p:grpSpPr>
              <p:sp>
                <p:nvSpPr>
                  <p:cNvPr id="13" name="TextBox 12">
                    <a:extLst>
                      <a:ext uri="{FF2B5EF4-FFF2-40B4-BE49-F238E27FC236}">
                        <a16:creationId xmlns:a16="http://schemas.microsoft.com/office/drawing/2014/main" id="{514DC06B-96FA-3CFE-F548-478E76D51B43}"/>
                      </a:ext>
                    </a:extLst>
                  </p:cNvPr>
                  <p:cNvSpPr txBox="1">
                    <a:spLocks noChangeAspect="1"/>
                  </p:cNvSpPr>
                  <p:nvPr/>
                </p:nvSpPr>
                <p:spPr>
                  <a:xfrm rot="18670652" flipH="1">
                    <a:off x="4733586" y="4893858"/>
                    <a:ext cx="257436"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14" name="TextBox 13">
                    <a:extLst>
                      <a:ext uri="{FF2B5EF4-FFF2-40B4-BE49-F238E27FC236}">
                        <a16:creationId xmlns:a16="http://schemas.microsoft.com/office/drawing/2014/main" id="{390659BD-7B7F-BE12-6792-110D94F50F9C}"/>
                      </a:ext>
                    </a:extLst>
                  </p:cNvPr>
                  <p:cNvSpPr txBox="1">
                    <a:spLocks noChangeAspect="1"/>
                  </p:cNvSpPr>
                  <p:nvPr/>
                </p:nvSpPr>
                <p:spPr>
                  <a:xfrm rot="18670652" flipH="1">
                    <a:off x="4681102" y="4849818"/>
                    <a:ext cx="257436"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grpSp>
          </p:grpSp>
          <p:sp>
            <p:nvSpPr>
              <p:cNvPr id="49" name="TextBox 48">
                <a:extLst>
                  <a:ext uri="{FF2B5EF4-FFF2-40B4-BE49-F238E27FC236}">
                    <a16:creationId xmlns:a16="http://schemas.microsoft.com/office/drawing/2014/main" id="{EE6933C2-97C7-3D3D-AF51-28FAEC52C9CC}"/>
                  </a:ext>
                </a:extLst>
              </p:cNvPr>
              <p:cNvSpPr txBox="1">
                <a:spLocks noChangeAspect="1"/>
              </p:cNvSpPr>
              <p:nvPr/>
            </p:nvSpPr>
            <p:spPr>
              <a:xfrm>
                <a:off x="5236430" y="4397544"/>
                <a:ext cx="244701" cy="260877"/>
              </a:xfrm>
              <a:custGeom>
                <a:avLst/>
                <a:gdLst/>
                <a:ahLst/>
                <a:cxnLst/>
                <a:rect l="l" t="t" r="r" b="b"/>
                <a:pathLst>
                  <a:path w="244701" h="260877">
                    <a:moveTo>
                      <a:pt x="122522" y="43537"/>
                    </a:moveTo>
                    <a:cubicBezTo>
                      <a:pt x="101528" y="43537"/>
                      <a:pt x="84607" y="50736"/>
                      <a:pt x="71758" y="65133"/>
                    </a:cubicBezTo>
                    <a:cubicBezTo>
                      <a:pt x="58909" y="79531"/>
                      <a:pt x="52485" y="101242"/>
                      <a:pt x="52485" y="130267"/>
                    </a:cubicBezTo>
                    <a:cubicBezTo>
                      <a:pt x="52485" y="158832"/>
                      <a:pt x="59081" y="180486"/>
                      <a:pt x="72274" y="195228"/>
                    </a:cubicBezTo>
                    <a:cubicBezTo>
                      <a:pt x="85467" y="209969"/>
                      <a:pt x="102217" y="217340"/>
                      <a:pt x="122522" y="217340"/>
                    </a:cubicBezTo>
                    <a:cubicBezTo>
                      <a:pt x="142828" y="217340"/>
                      <a:pt x="159491" y="210027"/>
                      <a:pt x="172512" y="195400"/>
                    </a:cubicBezTo>
                    <a:cubicBezTo>
                      <a:pt x="185533" y="180773"/>
                      <a:pt x="192044" y="158832"/>
                      <a:pt x="192044" y="129578"/>
                    </a:cubicBezTo>
                    <a:cubicBezTo>
                      <a:pt x="192044" y="100668"/>
                      <a:pt x="185705" y="79101"/>
                      <a:pt x="173029" y="64875"/>
                    </a:cubicBezTo>
                    <a:cubicBezTo>
                      <a:pt x="160352" y="50650"/>
                      <a:pt x="143516" y="43537"/>
                      <a:pt x="122522" y="43537"/>
                    </a:cubicBezTo>
                    <a:close/>
                    <a:moveTo>
                      <a:pt x="122006" y="0"/>
                    </a:moveTo>
                    <a:cubicBezTo>
                      <a:pt x="159176" y="0"/>
                      <a:pt x="188918" y="11530"/>
                      <a:pt x="211231" y="34589"/>
                    </a:cubicBezTo>
                    <a:cubicBezTo>
                      <a:pt x="233544" y="57648"/>
                      <a:pt x="244701" y="89712"/>
                      <a:pt x="244701" y="130783"/>
                    </a:cubicBezTo>
                    <a:cubicBezTo>
                      <a:pt x="244701" y="171509"/>
                      <a:pt x="233630" y="203373"/>
                      <a:pt x="211489" y="226375"/>
                    </a:cubicBezTo>
                    <a:cubicBezTo>
                      <a:pt x="189348" y="249376"/>
                      <a:pt x="159750" y="260877"/>
                      <a:pt x="122694" y="260877"/>
                    </a:cubicBezTo>
                    <a:cubicBezTo>
                      <a:pt x="85180" y="260877"/>
                      <a:pt x="55353" y="249434"/>
                      <a:pt x="33212" y="226547"/>
                    </a:cubicBezTo>
                    <a:cubicBezTo>
                      <a:pt x="11070" y="203660"/>
                      <a:pt x="0" y="172140"/>
                      <a:pt x="0" y="131987"/>
                    </a:cubicBezTo>
                    <a:cubicBezTo>
                      <a:pt x="0" y="106290"/>
                      <a:pt x="3843" y="84722"/>
                      <a:pt x="11529" y="67284"/>
                    </a:cubicBezTo>
                    <a:cubicBezTo>
                      <a:pt x="17265" y="54436"/>
                      <a:pt x="25095" y="42906"/>
                      <a:pt x="35018" y="32696"/>
                    </a:cubicBezTo>
                    <a:cubicBezTo>
                      <a:pt x="44942" y="22486"/>
                      <a:pt x="55812" y="14914"/>
                      <a:pt x="67628" y="9981"/>
                    </a:cubicBezTo>
                    <a:cubicBezTo>
                      <a:pt x="83345" y="3327"/>
                      <a:pt x="101471" y="0"/>
                      <a:pt x="122006"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19" name="TextBox 18">
                <a:extLst>
                  <a:ext uri="{FF2B5EF4-FFF2-40B4-BE49-F238E27FC236}">
                    <a16:creationId xmlns:a16="http://schemas.microsoft.com/office/drawing/2014/main" id="{DAF10FCA-577C-4F7E-4761-FC313EE2076B}"/>
                  </a:ext>
                </a:extLst>
              </p:cNvPr>
              <p:cNvSpPr txBox="1">
                <a:spLocks noChangeAspect="1"/>
              </p:cNvSpPr>
              <p:nvPr/>
            </p:nvSpPr>
            <p:spPr>
              <a:xfrm>
                <a:off x="5606955" y="4500788"/>
                <a:ext cx="240590" cy="5438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sp>
            <p:nvSpPr>
              <p:cNvPr id="104" name="TextBox 103">
                <a:extLst>
                  <a:ext uri="{FF2B5EF4-FFF2-40B4-BE49-F238E27FC236}">
                    <a16:creationId xmlns:a16="http://schemas.microsoft.com/office/drawing/2014/main" id="{91FFA443-1026-83C2-AC0E-5E3D900B1844}"/>
                  </a:ext>
                </a:extLst>
              </p:cNvPr>
              <p:cNvSpPr txBox="1">
                <a:spLocks noChangeAspect="1"/>
              </p:cNvSpPr>
              <p:nvPr/>
            </p:nvSpPr>
            <p:spPr>
              <a:xfrm>
                <a:off x="5236430" y="5271416"/>
                <a:ext cx="244701" cy="260877"/>
              </a:xfrm>
              <a:custGeom>
                <a:avLst/>
                <a:gdLst/>
                <a:ahLst/>
                <a:cxnLst/>
                <a:rect l="l" t="t" r="r" b="b"/>
                <a:pathLst>
                  <a:path w="244701" h="260877">
                    <a:moveTo>
                      <a:pt x="122522" y="43537"/>
                    </a:moveTo>
                    <a:cubicBezTo>
                      <a:pt x="101528" y="43537"/>
                      <a:pt x="84607" y="50736"/>
                      <a:pt x="71758" y="65133"/>
                    </a:cubicBezTo>
                    <a:cubicBezTo>
                      <a:pt x="58909" y="79531"/>
                      <a:pt x="52485" y="101242"/>
                      <a:pt x="52485" y="130267"/>
                    </a:cubicBezTo>
                    <a:cubicBezTo>
                      <a:pt x="52485" y="158832"/>
                      <a:pt x="59081" y="180486"/>
                      <a:pt x="72274" y="195228"/>
                    </a:cubicBezTo>
                    <a:cubicBezTo>
                      <a:pt x="85467" y="209969"/>
                      <a:pt x="102217" y="217340"/>
                      <a:pt x="122522" y="217340"/>
                    </a:cubicBezTo>
                    <a:cubicBezTo>
                      <a:pt x="142828" y="217340"/>
                      <a:pt x="159491" y="210027"/>
                      <a:pt x="172512" y="195400"/>
                    </a:cubicBezTo>
                    <a:cubicBezTo>
                      <a:pt x="185533" y="180773"/>
                      <a:pt x="192044" y="158832"/>
                      <a:pt x="192044" y="129578"/>
                    </a:cubicBezTo>
                    <a:cubicBezTo>
                      <a:pt x="192044" y="100668"/>
                      <a:pt x="185705" y="79101"/>
                      <a:pt x="173029" y="64875"/>
                    </a:cubicBezTo>
                    <a:cubicBezTo>
                      <a:pt x="160352" y="50650"/>
                      <a:pt x="143516" y="43537"/>
                      <a:pt x="122522" y="43537"/>
                    </a:cubicBezTo>
                    <a:close/>
                    <a:moveTo>
                      <a:pt x="122006" y="0"/>
                    </a:moveTo>
                    <a:cubicBezTo>
                      <a:pt x="159176" y="0"/>
                      <a:pt x="188918" y="11530"/>
                      <a:pt x="211231" y="34589"/>
                    </a:cubicBezTo>
                    <a:cubicBezTo>
                      <a:pt x="233544" y="57648"/>
                      <a:pt x="244701" y="89712"/>
                      <a:pt x="244701" y="130783"/>
                    </a:cubicBezTo>
                    <a:cubicBezTo>
                      <a:pt x="244701" y="171509"/>
                      <a:pt x="233630" y="203373"/>
                      <a:pt x="211489" y="226375"/>
                    </a:cubicBezTo>
                    <a:cubicBezTo>
                      <a:pt x="189348" y="249376"/>
                      <a:pt x="159750" y="260877"/>
                      <a:pt x="122694" y="260877"/>
                    </a:cubicBezTo>
                    <a:cubicBezTo>
                      <a:pt x="85180" y="260877"/>
                      <a:pt x="55353" y="249434"/>
                      <a:pt x="33212" y="226547"/>
                    </a:cubicBezTo>
                    <a:cubicBezTo>
                      <a:pt x="11070" y="203660"/>
                      <a:pt x="0" y="172140"/>
                      <a:pt x="0" y="131987"/>
                    </a:cubicBezTo>
                    <a:cubicBezTo>
                      <a:pt x="0" y="106290"/>
                      <a:pt x="3843" y="84722"/>
                      <a:pt x="11529" y="67284"/>
                    </a:cubicBezTo>
                    <a:cubicBezTo>
                      <a:pt x="17265" y="54436"/>
                      <a:pt x="25095" y="42906"/>
                      <a:pt x="35018" y="32696"/>
                    </a:cubicBezTo>
                    <a:cubicBezTo>
                      <a:pt x="44942" y="22486"/>
                      <a:pt x="55812" y="14914"/>
                      <a:pt x="67628" y="9981"/>
                    </a:cubicBezTo>
                    <a:cubicBezTo>
                      <a:pt x="83345" y="3327"/>
                      <a:pt x="101471" y="0"/>
                      <a:pt x="122006"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6F2BA766-1AED-CA8D-C834-C9F7378AD05F}"/>
                  </a:ext>
                </a:extLst>
              </p:cNvPr>
              <p:cNvSpPr txBox="1">
                <a:spLocks noChangeAspect="1"/>
              </p:cNvSpPr>
              <p:nvPr/>
            </p:nvSpPr>
            <p:spPr>
              <a:xfrm>
                <a:off x="5581652" y="5386797"/>
                <a:ext cx="257436"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110" name="TextBox 109">
                <a:extLst>
                  <a:ext uri="{FF2B5EF4-FFF2-40B4-BE49-F238E27FC236}">
                    <a16:creationId xmlns:a16="http://schemas.microsoft.com/office/drawing/2014/main" id="{F920E190-4AEB-9743-A816-0552DEFA517F}"/>
                  </a:ext>
                </a:extLst>
              </p:cNvPr>
              <p:cNvSpPr txBox="1">
                <a:spLocks noChangeAspect="1"/>
              </p:cNvSpPr>
              <p:nvPr>
                <p:custDataLst>
                  <p:tags r:id="rId1"/>
                </p:custDataLst>
              </p:nvPr>
            </p:nvSpPr>
            <p:spPr>
              <a:xfrm>
                <a:off x="5956462" y="5275538"/>
                <a:ext cx="201680" cy="252273"/>
              </a:xfrm>
              <a:custGeom>
                <a:avLst/>
                <a:gdLst/>
                <a:ahLst/>
                <a:cxnLst/>
                <a:rect l="l" t="t" r="r" b="b"/>
                <a:pathLst>
                  <a:path w="201680" h="252273">
                    <a:moveTo>
                      <a:pt x="0" y="0"/>
                    </a:moveTo>
                    <a:lnTo>
                      <a:pt x="50936" y="0"/>
                    </a:lnTo>
                    <a:lnTo>
                      <a:pt x="50936" y="99292"/>
                    </a:lnTo>
                    <a:lnTo>
                      <a:pt x="150744" y="99292"/>
                    </a:lnTo>
                    <a:lnTo>
                      <a:pt x="150744" y="0"/>
                    </a:lnTo>
                    <a:lnTo>
                      <a:pt x="201680" y="0"/>
                    </a:lnTo>
                    <a:lnTo>
                      <a:pt x="201680" y="252273"/>
                    </a:lnTo>
                    <a:lnTo>
                      <a:pt x="150744" y="252273"/>
                    </a:lnTo>
                    <a:lnTo>
                      <a:pt x="150744" y="141968"/>
                    </a:lnTo>
                    <a:lnTo>
                      <a:pt x="50936" y="141968"/>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112" name="TextBox 111">
                <a:extLst>
                  <a:ext uri="{FF2B5EF4-FFF2-40B4-BE49-F238E27FC236}">
                    <a16:creationId xmlns:a16="http://schemas.microsoft.com/office/drawing/2014/main" id="{DF738060-7F92-79C3-B561-1C050FB0DF1A}"/>
                  </a:ext>
                </a:extLst>
              </p:cNvPr>
              <p:cNvSpPr txBox="1">
                <a:spLocks noChangeAspect="1"/>
              </p:cNvSpPr>
              <p:nvPr>
                <p:custDataLst>
                  <p:tags r:id="rId2"/>
                </p:custDataLst>
              </p:nvPr>
            </p:nvSpPr>
            <p:spPr>
              <a:xfrm>
                <a:off x="6616448" y="5271236"/>
                <a:ext cx="244701" cy="260877"/>
              </a:xfrm>
              <a:custGeom>
                <a:avLst/>
                <a:gdLst/>
                <a:ahLst/>
                <a:cxnLst/>
                <a:rect l="l" t="t" r="r" b="b"/>
                <a:pathLst>
                  <a:path w="244701" h="260877">
                    <a:moveTo>
                      <a:pt x="122522" y="43537"/>
                    </a:moveTo>
                    <a:cubicBezTo>
                      <a:pt x="101528" y="43537"/>
                      <a:pt x="84607" y="50736"/>
                      <a:pt x="71758" y="65133"/>
                    </a:cubicBezTo>
                    <a:cubicBezTo>
                      <a:pt x="58909" y="79531"/>
                      <a:pt x="52485" y="101242"/>
                      <a:pt x="52485" y="130267"/>
                    </a:cubicBezTo>
                    <a:cubicBezTo>
                      <a:pt x="52485" y="158832"/>
                      <a:pt x="59081" y="180486"/>
                      <a:pt x="72274" y="195228"/>
                    </a:cubicBezTo>
                    <a:cubicBezTo>
                      <a:pt x="85467" y="209970"/>
                      <a:pt x="102217" y="217340"/>
                      <a:pt x="122522" y="217340"/>
                    </a:cubicBezTo>
                    <a:cubicBezTo>
                      <a:pt x="142828" y="217340"/>
                      <a:pt x="159491" y="210027"/>
                      <a:pt x="172512" y="195400"/>
                    </a:cubicBezTo>
                    <a:cubicBezTo>
                      <a:pt x="185533" y="180773"/>
                      <a:pt x="192044" y="158832"/>
                      <a:pt x="192044" y="129578"/>
                    </a:cubicBezTo>
                    <a:cubicBezTo>
                      <a:pt x="192044" y="100668"/>
                      <a:pt x="185705" y="79101"/>
                      <a:pt x="173029" y="64875"/>
                    </a:cubicBezTo>
                    <a:cubicBezTo>
                      <a:pt x="160352" y="50650"/>
                      <a:pt x="143516" y="43537"/>
                      <a:pt x="122522" y="43537"/>
                    </a:cubicBezTo>
                    <a:close/>
                    <a:moveTo>
                      <a:pt x="122006" y="0"/>
                    </a:moveTo>
                    <a:cubicBezTo>
                      <a:pt x="159176" y="0"/>
                      <a:pt x="188918" y="11530"/>
                      <a:pt x="211231" y="34589"/>
                    </a:cubicBezTo>
                    <a:cubicBezTo>
                      <a:pt x="233544" y="57648"/>
                      <a:pt x="244701" y="89713"/>
                      <a:pt x="244701" y="130783"/>
                    </a:cubicBezTo>
                    <a:cubicBezTo>
                      <a:pt x="244701" y="171509"/>
                      <a:pt x="233630" y="203373"/>
                      <a:pt x="211489" y="226375"/>
                    </a:cubicBezTo>
                    <a:cubicBezTo>
                      <a:pt x="189348" y="249376"/>
                      <a:pt x="159750" y="260877"/>
                      <a:pt x="122694" y="260877"/>
                    </a:cubicBezTo>
                    <a:cubicBezTo>
                      <a:pt x="85180" y="260877"/>
                      <a:pt x="55353" y="249434"/>
                      <a:pt x="33212" y="226547"/>
                    </a:cubicBezTo>
                    <a:cubicBezTo>
                      <a:pt x="11070" y="203660"/>
                      <a:pt x="0" y="172140"/>
                      <a:pt x="0" y="131987"/>
                    </a:cubicBezTo>
                    <a:cubicBezTo>
                      <a:pt x="0" y="106290"/>
                      <a:pt x="3843" y="84722"/>
                      <a:pt x="11529" y="67284"/>
                    </a:cubicBezTo>
                    <a:cubicBezTo>
                      <a:pt x="17265" y="54436"/>
                      <a:pt x="25095" y="42906"/>
                      <a:pt x="35018" y="32696"/>
                    </a:cubicBezTo>
                    <a:cubicBezTo>
                      <a:pt x="44942" y="22486"/>
                      <a:pt x="55812" y="14914"/>
                      <a:pt x="67628" y="9981"/>
                    </a:cubicBezTo>
                    <a:cubicBezTo>
                      <a:pt x="83345" y="3327"/>
                      <a:pt x="101471" y="0"/>
                      <a:pt x="122006"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108" name="TextBox 107">
                <a:extLst>
                  <a:ext uri="{FF2B5EF4-FFF2-40B4-BE49-F238E27FC236}">
                    <a16:creationId xmlns:a16="http://schemas.microsoft.com/office/drawing/2014/main" id="{C059C095-328D-F098-81E9-184E152A9411}"/>
                  </a:ext>
                </a:extLst>
              </p:cNvPr>
              <p:cNvSpPr txBox="1">
                <a:spLocks noChangeAspect="1"/>
              </p:cNvSpPr>
              <p:nvPr/>
            </p:nvSpPr>
            <p:spPr>
              <a:xfrm>
                <a:off x="6274404" y="5373160"/>
                <a:ext cx="240590" cy="5438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sp>
            <p:nvSpPr>
              <p:cNvPr id="115" name="TextBox 114">
                <a:extLst>
                  <a:ext uri="{FF2B5EF4-FFF2-40B4-BE49-F238E27FC236}">
                    <a16:creationId xmlns:a16="http://schemas.microsoft.com/office/drawing/2014/main" id="{EA64035D-275A-3C79-6CC1-C294B821028B}"/>
                  </a:ext>
                </a:extLst>
              </p:cNvPr>
              <p:cNvSpPr txBox="1">
                <a:spLocks noChangeAspect="1"/>
              </p:cNvSpPr>
              <p:nvPr/>
            </p:nvSpPr>
            <p:spPr>
              <a:xfrm rot="18670652" flipV="1">
                <a:off x="6914921" y="5284154"/>
                <a:ext cx="257436"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116" name="TextBox 115">
                <a:extLst>
                  <a:ext uri="{FF2B5EF4-FFF2-40B4-BE49-F238E27FC236}">
                    <a16:creationId xmlns:a16="http://schemas.microsoft.com/office/drawing/2014/main" id="{DAB31702-A3B2-2FAB-F49B-963E38D6324D}"/>
                  </a:ext>
                </a:extLst>
              </p:cNvPr>
              <p:cNvSpPr txBox="1">
                <a:spLocks noChangeAspect="1"/>
              </p:cNvSpPr>
              <p:nvPr/>
            </p:nvSpPr>
            <p:spPr>
              <a:xfrm>
                <a:off x="7166606" y="4900429"/>
                <a:ext cx="219750" cy="260877"/>
              </a:xfrm>
              <a:custGeom>
                <a:avLst/>
                <a:gdLst/>
                <a:ahLst/>
                <a:cxnLst/>
                <a:rect l="l" t="t" r="r" b="b"/>
                <a:pathLst>
                  <a:path w="219750" h="260877">
                    <a:moveTo>
                      <a:pt x="118049" y="0"/>
                    </a:moveTo>
                    <a:cubicBezTo>
                      <a:pt x="148909" y="0"/>
                      <a:pt x="173976" y="9120"/>
                      <a:pt x="193249" y="27361"/>
                    </a:cubicBezTo>
                    <a:cubicBezTo>
                      <a:pt x="204721" y="38145"/>
                      <a:pt x="213325" y="53632"/>
                      <a:pt x="219061" y="73823"/>
                    </a:cubicBezTo>
                    <a:lnTo>
                      <a:pt x="168641" y="85869"/>
                    </a:lnTo>
                    <a:cubicBezTo>
                      <a:pt x="165658" y="72791"/>
                      <a:pt x="159435" y="62466"/>
                      <a:pt x="149970" y="54894"/>
                    </a:cubicBezTo>
                    <a:cubicBezTo>
                      <a:pt x="140506" y="47323"/>
                      <a:pt x="129005" y="43537"/>
                      <a:pt x="115468" y="43537"/>
                    </a:cubicBezTo>
                    <a:cubicBezTo>
                      <a:pt x="96768" y="43537"/>
                      <a:pt x="81596" y="50248"/>
                      <a:pt x="69952" y="63671"/>
                    </a:cubicBezTo>
                    <a:cubicBezTo>
                      <a:pt x="58308" y="77093"/>
                      <a:pt x="52485" y="98833"/>
                      <a:pt x="52485" y="128890"/>
                    </a:cubicBezTo>
                    <a:cubicBezTo>
                      <a:pt x="52485" y="160783"/>
                      <a:pt x="58222" y="183497"/>
                      <a:pt x="69694" y="197035"/>
                    </a:cubicBezTo>
                    <a:cubicBezTo>
                      <a:pt x="81166" y="210572"/>
                      <a:pt x="96080" y="217340"/>
                      <a:pt x="114435" y="217340"/>
                    </a:cubicBezTo>
                    <a:cubicBezTo>
                      <a:pt x="127972" y="217340"/>
                      <a:pt x="139617" y="213038"/>
                      <a:pt x="149368" y="204434"/>
                    </a:cubicBezTo>
                    <a:cubicBezTo>
                      <a:pt x="159119" y="195830"/>
                      <a:pt x="166117" y="182293"/>
                      <a:pt x="170362" y="163823"/>
                    </a:cubicBezTo>
                    <a:lnTo>
                      <a:pt x="219750" y="179482"/>
                    </a:lnTo>
                    <a:cubicBezTo>
                      <a:pt x="212178" y="207015"/>
                      <a:pt x="199587" y="227465"/>
                      <a:pt x="181978" y="240830"/>
                    </a:cubicBezTo>
                    <a:cubicBezTo>
                      <a:pt x="164368" y="254195"/>
                      <a:pt x="142026" y="260877"/>
                      <a:pt x="114951" y="260877"/>
                    </a:cubicBezTo>
                    <a:cubicBezTo>
                      <a:pt x="81453" y="260877"/>
                      <a:pt x="53919" y="249434"/>
                      <a:pt x="32352" y="226547"/>
                    </a:cubicBezTo>
                    <a:cubicBezTo>
                      <a:pt x="10784" y="203660"/>
                      <a:pt x="0" y="172369"/>
                      <a:pt x="0" y="132676"/>
                    </a:cubicBezTo>
                    <a:cubicBezTo>
                      <a:pt x="0" y="90688"/>
                      <a:pt x="10841" y="58078"/>
                      <a:pt x="32524" y="34847"/>
                    </a:cubicBezTo>
                    <a:cubicBezTo>
                      <a:pt x="54206" y="11616"/>
                      <a:pt x="82715" y="0"/>
                      <a:pt x="118049"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117" name="TextBox 116">
                <a:extLst>
                  <a:ext uri="{FF2B5EF4-FFF2-40B4-BE49-F238E27FC236}">
                    <a16:creationId xmlns:a16="http://schemas.microsoft.com/office/drawing/2014/main" id="{581C1DDF-1155-765A-F827-9B5E9429BA97}"/>
                  </a:ext>
                </a:extLst>
              </p:cNvPr>
              <p:cNvSpPr txBox="1">
                <a:spLocks noChangeAspect="1"/>
              </p:cNvSpPr>
              <p:nvPr/>
            </p:nvSpPr>
            <p:spPr>
              <a:xfrm flipH="1">
                <a:off x="7500835" y="5020112"/>
                <a:ext cx="257436"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118" name="TextBox 117">
                <a:extLst>
                  <a:ext uri="{FF2B5EF4-FFF2-40B4-BE49-F238E27FC236}">
                    <a16:creationId xmlns:a16="http://schemas.microsoft.com/office/drawing/2014/main" id="{C8B00D2D-4EEC-029D-45A6-566F06545BBF}"/>
                  </a:ext>
                </a:extLst>
              </p:cNvPr>
              <p:cNvSpPr txBox="1">
                <a:spLocks noChangeAspect="1"/>
              </p:cNvSpPr>
              <p:nvPr/>
            </p:nvSpPr>
            <p:spPr>
              <a:xfrm>
                <a:off x="7845756" y="4909033"/>
                <a:ext cx="226804" cy="252273"/>
              </a:xfrm>
              <a:custGeom>
                <a:avLst/>
                <a:gdLst/>
                <a:ahLst/>
                <a:cxnLst/>
                <a:rect l="l" t="t" r="r" b="b"/>
                <a:pathLst>
                  <a:path w="226804" h="252273">
                    <a:moveTo>
                      <a:pt x="50936" y="42677"/>
                    </a:moveTo>
                    <a:lnTo>
                      <a:pt x="50936" y="106691"/>
                    </a:lnTo>
                    <a:lnTo>
                      <a:pt x="88622" y="106691"/>
                    </a:lnTo>
                    <a:cubicBezTo>
                      <a:pt x="113058" y="106691"/>
                      <a:pt x="128316" y="105659"/>
                      <a:pt x="134396" y="103594"/>
                    </a:cubicBezTo>
                    <a:cubicBezTo>
                      <a:pt x="140476" y="101529"/>
                      <a:pt x="145237" y="97972"/>
                      <a:pt x="148679" y="92925"/>
                    </a:cubicBezTo>
                    <a:cubicBezTo>
                      <a:pt x="152121" y="87877"/>
                      <a:pt x="153841" y="81567"/>
                      <a:pt x="153841" y="73996"/>
                    </a:cubicBezTo>
                    <a:cubicBezTo>
                      <a:pt x="153841" y="65506"/>
                      <a:pt x="151576" y="58652"/>
                      <a:pt x="147044" y="53432"/>
                    </a:cubicBezTo>
                    <a:cubicBezTo>
                      <a:pt x="142513" y="48212"/>
                      <a:pt x="136117" y="44914"/>
                      <a:pt x="127857" y="43537"/>
                    </a:cubicBezTo>
                    <a:cubicBezTo>
                      <a:pt x="123727" y="42963"/>
                      <a:pt x="111337" y="42677"/>
                      <a:pt x="90687" y="42677"/>
                    </a:cubicBezTo>
                    <a:close/>
                    <a:moveTo>
                      <a:pt x="0" y="0"/>
                    </a:moveTo>
                    <a:lnTo>
                      <a:pt x="107207" y="0"/>
                    </a:lnTo>
                    <a:cubicBezTo>
                      <a:pt x="134167" y="0"/>
                      <a:pt x="153755" y="2266"/>
                      <a:pt x="165973" y="6797"/>
                    </a:cubicBezTo>
                    <a:cubicBezTo>
                      <a:pt x="178191" y="11329"/>
                      <a:pt x="187971" y="19388"/>
                      <a:pt x="195313" y="30975"/>
                    </a:cubicBezTo>
                    <a:cubicBezTo>
                      <a:pt x="202655" y="42562"/>
                      <a:pt x="206327" y="55812"/>
                      <a:pt x="206327" y="70726"/>
                    </a:cubicBezTo>
                    <a:cubicBezTo>
                      <a:pt x="206327" y="89655"/>
                      <a:pt x="200763" y="105286"/>
                      <a:pt x="189635" y="117619"/>
                    </a:cubicBezTo>
                    <a:cubicBezTo>
                      <a:pt x="178507" y="129951"/>
                      <a:pt x="161872" y="137724"/>
                      <a:pt x="139731" y="140936"/>
                    </a:cubicBezTo>
                    <a:cubicBezTo>
                      <a:pt x="150744" y="147360"/>
                      <a:pt x="159836" y="154416"/>
                      <a:pt x="167006" y="162102"/>
                    </a:cubicBezTo>
                    <a:cubicBezTo>
                      <a:pt x="174176" y="169788"/>
                      <a:pt x="183841" y="183440"/>
                      <a:pt x="196002" y="203058"/>
                    </a:cubicBezTo>
                    <a:lnTo>
                      <a:pt x="226804" y="252273"/>
                    </a:lnTo>
                    <a:lnTo>
                      <a:pt x="165887" y="252273"/>
                    </a:lnTo>
                    <a:lnTo>
                      <a:pt x="129062" y="197379"/>
                    </a:lnTo>
                    <a:cubicBezTo>
                      <a:pt x="115983" y="177761"/>
                      <a:pt x="107035" y="165400"/>
                      <a:pt x="102217" y="160295"/>
                    </a:cubicBezTo>
                    <a:cubicBezTo>
                      <a:pt x="97398" y="155190"/>
                      <a:pt x="92293" y="151691"/>
                      <a:pt x="86901" y="149798"/>
                    </a:cubicBezTo>
                    <a:cubicBezTo>
                      <a:pt x="81509" y="147905"/>
                      <a:pt x="72963" y="146959"/>
                      <a:pt x="61261" y="146959"/>
                    </a:cubicBezTo>
                    <a:lnTo>
                      <a:pt x="50936" y="146959"/>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grpSp>
            <p:nvGrpSpPr>
              <p:cNvPr id="119" name="Group 118">
                <a:extLst>
                  <a:ext uri="{FF2B5EF4-FFF2-40B4-BE49-F238E27FC236}">
                    <a16:creationId xmlns:a16="http://schemas.microsoft.com/office/drawing/2014/main" id="{CDC4CF85-4F70-18CF-4BAF-81380BB6D08F}"/>
                  </a:ext>
                </a:extLst>
              </p:cNvPr>
              <p:cNvGrpSpPr/>
              <p:nvPr/>
            </p:nvGrpSpPr>
            <p:grpSpPr>
              <a:xfrm flipH="1">
                <a:off x="7002340" y="4601572"/>
                <a:ext cx="82598" cy="301476"/>
                <a:chOff x="4794763" y="4736157"/>
                <a:chExt cx="82598" cy="301476"/>
              </a:xfrm>
            </p:grpSpPr>
            <p:sp>
              <p:nvSpPr>
                <p:cNvPr id="120" name="TextBox 119">
                  <a:extLst>
                    <a:ext uri="{FF2B5EF4-FFF2-40B4-BE49-F238E27FC236}">
                      <a16:creationId xmlns:a16="http://schemas.microsoft.com/office/drawing/2014/main" id="{AB16CAC1-5087-1B62-68CF-741F5E6D553A}"/>
                    </a:ext>
                  </a:extLst>
                </p:cNvPr>
                <p:cNvSpPr txBox="1">
                  <a:spLocks noChangeAspect="1"/>
                </p:cNvSpPr>
                <p:nvPr/>
              </p:nvSpPr>
              <p:spPr>
                <a:xfrm rot="18670652" flipH="1">
                  <a:off x="4733586" y="4893858"/>
                  <a:ext cx="257436"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121" name="TextBox 120">
                  <a:extLst>
                    <a:ext uri="{FF2B5EF4-FFF2-40B4-BE49-F238E27FC236}">
                      <a16:creationId xmlns:a16="http://schemas.microsoft.com/office/drawing/2014/main" id="{970A9E85-75BB-0934-2212-C3C144AEC2DF}"/>
                    </a:ext>
                  </a:extLst>
                </p:cNvPr>
                <p:cNvSpPr txBox="1">
                  <a:spLocks noChangeAspect="1"/>
                </p:cNvSpPr>
                <p:nvPr/>
              </p:nvSpPr>
              <p:spPr>
                <a:xfrm rot="18670652" flipH="1">
                  <a:off x="4681102" y="4849818"/>
                  <a:ext cx="257436"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grpSp>
        </p:grpSp>
        <p:sp>
          <p:nvSpPr>
            <p:cNvPr id="123" name="TextBox 122">
              <a:extLst>
                <a:ext uri="{FF2B5EF4-FFF2-40B4-BE49-F238E27FC236}">
                  <a16:creationId xmlns:a16="http://schemas.microsoft.com/office/drawing/2014/main" id="{7F931D12-C875-FE85-E3EF-8DA665722CE0}"/>
                </a:ext>
              </a:extLst>
            </p:cNvPr>
            <p:cNvSpPr txBox="1"/>
            <p:nvPr/>
          </p:nvSpPr>
          <p:spPr>
            <a:xfrm>
              <a:off x="965433" y="2995405"/>
              <a:ext cx="2851823" cy="508601"/>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a:ln>
                    <a:noFill/>
                  </a:ln>
                  <a:solidFill>
                    <a:srgbClr val="FC6E51">
                      <a:lumMod val="75000"/>
                    </a:srgbClr>
                  </a:solidFill>
                  <a:effectLst/>
                  <a:uLnTx/>
                  <a:uFillTx/>
                  <a:latin typeface="Arial"/>
                  <a:ea typeface="+mn-ea"/>
                  <a:cs typeface="+mn-cs"/>
                </a:rPr>
                <a:t>Dạng polymer</a:t>
              </a:r>
            </a:p>
          </p:txBody>
        </p:sp>
        <p:sp>
          <p:nvSpPr>
            <p:cNvPr id="124" name="TextBox 123">
              <a:extLst>
                <a:ext uri="{FF2B5EF4-FFF2-40B4-BE49-F238E27FC236}">
                  <a16:creationId xmlns:a16="http://schemas.microsoft.com/office/drawing/2014/main" id="{BEE61350-0395-1E76-9415-4BF3B5CACE76}"/>
                </a:ext>
              </a:extLst>
            </p:cNvPr>
            <p:cNvSpPr txBox="1"/>
            <p:nvPr/>
          </p:nvSpPr>
          <p:spPr>
            <a:xfrm>
              <a:off x="965433" y="4630019"/>
              <a:ext cx="2851823" cy="508601"/>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a:ln>
                    <a:noFill/>
                  </a:ln>
                  <a:solidFill>
                    <a:srgbClr val="FC6E51">
                      <a:lumMod val="75000"/>
                    </a:srgbClr>
                  </a:solidFill>
                  <a:effectLst/>
                  <a:uLnTx/>
                  <a:uFillTx/>
                  <a:latin typeface="Arial"/>
                  <a:ea typeface="+mn-ea"/>
                  <a:cs typeface="+mn-cs"/>
                </a:rPr>
                <a:t>Dạng dimer vòng</a:t>
              </a:r>
            </a:p>
          </p:txBody>
        </p:sp>
        <p:grpSp>
          <p:nvGrpSpPr>
            <p:cNvPr id="129" name="Group 128">
              <a:extLst>
                <a:ext uri="{FF2B5EF4-FFF2-40B4-BE49-F238E27FC236}">
                  <a16:creationId xmlns:a16="http://schemas.microsoft.com/office/drawing/2014/main" id="{E96A8202-0581-FEAF-10AF-BDDF71794E62}"/>
                </a:ext>
              </a:extLst>
            </p:cNvPr>
            <p:cNvGrpSpPr/>
            <p:nvPr/>
          </p:nvGrpSpPr>
          <p:grpSpPr>
            <a:xfrm>
              <a:off x="2438399" y="5882640"/>
              <a:ext cx="7315202" cy="571022"/>
              <a:chOff x="2438400" y="5882640"/>
              <a:chExt cx="7315202" cy="571022"/>
            </a:xfrm>
          </p:grpSpPr>
          <p:sp>
            <p:nvSpPr>
              <p:cNvPr id="127" name="Rectangle: Rounded Corners 126">
                <a:extLst>
                  <a:ext uri="{FF2B5EF4-FFF2-40B4-BE49-F238E27FC236}">
                    <a16:creationId xmlns:a16="http://schemas.microsoft.com/office/drawing/2014/main" id="{3A630FC1-9846-6BD9-8562-B9D47623C0A3}"/>
                  </a:ext>
                </a:extLst>
              </p:cNvPr>
              <p:cNvSpPr/>
              <p:nvPr/>
            </p:nvSpPr>
            <p:spPr>
              <a:xfrm>
                <a:off x="2438400" y="5882640"/>
                <a:ext cx="7315202" cy="571022"/>
              </a:xfrm>
              <a:prstGeom prst="roundRect">
                <a:avLst>
                  <a:gd name="adj" fmla="val 24495"/>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8" name="TextBox 127">
                <a:extLst>
                  <a:ext uri="{FF2B5EF4-FFF2-40B4-BE49-F238E27FC236}">
                    <a16:creationId xmlns:a16="http://schemas.microsoft.com/office/drawing/2014/main" id="{E65DD20E-3990-D457-3C43-1F688B6634B6}"/>
                  </a:ext>
                </a:extLst>
              </p:cNvPr>
              <p:cNvSpPr txBox="1"/>
              <p:nvPr/>
            </p:nvSpPr>
            <p:spPr>
              <a:xfrm>
                <a:off x="2545080" y="5943890"/>
                <a:ext cx="7101842" cy="448521"/>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Arial"/>
                    <a:ea typeface="+mn-ea"/>
                    <a:cs typeface="+mn-cs"/>
                  </a:rPr>
                  <a:t>Liên kết hydrogen giữa các phân tử carboxylic acid</a:t>
                </a:r>
              </a:p>
            </p:txBody>
          </p:sp>
        </p:grpSp>
      </p:grpSp>
    </p:spTree>
    <p:extLst>
      <p:ext uri="{BB962C8B-B14F-4D97-AF65-F5344CB8AC3E}">
        <p14:creationId xmlns:p14="http://schemas.microsoft.com/office/powerpoint/2010/main" val="261193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randombar(horizontal)">
                                      <p:cBhvr>
                                        <p:cTn id="7" dur="500"/>
                                        <p:tgtEl>
                                          <p:spTgt spid="1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1"/>
                                        </p:tgtEl>
                                        <p:attrNameLst>
                                          <p:attrName>style.visibility</p:attrName>
                                        </p:attrNameLst>
                                      </p:cBhvr>
                                      <p:to>
                                        <p:strVal val="visible"/>
                                      </p:to>
                                    </p:set>
                                    <p:animEffect transition="in" filter="fade">
                                      <p:cBhvr>
                                        <p:cTn id="12"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grpSp>
        <p:nvGrpSpPr>
          <p:cNvPr id="13" name="Group 12">
            <a:extLst>
              <a:ext uri="{FF2B5EF4-FFF2-40B4-BE49-F238E27FC236}">
                <a16:creationId xmlns:a16="http://schemas.microsoft.com/office/drawing/2014/main" id="{28081DFF-9AED-8A1B-FAF9-345C910C769F}"/>
              </a:ext>
            </a:extLst>
          </p:cNvPr>
          <p:cNvGrpSpPr/>
          <p:nvPr/>
        </p:nvGrpSpPr>
        <p:grpSpPr>
          <a:xfrm>
            <a:off x="2066023" y="1397344"/>
            <a:ext cx="8707654" cy="741145"/>
            <a:chOff x="1742173" y="510139"/>
            <a:chExt cx="8707654" cy="741145"/>
          </a:xfrm>
        </p:grpSpPr>
        <p:sp>
          <p:nvSpPr>
            <p:cNvPr id="10" name="Rectangle: Rounded Corners 9">
              <a:extLst>
                <a:ext uri="{FF2B5EF4-FFF2-40B4-BE49-F238E27FC236}">
                  <a16:creationId xmlns:a16="http://schemas.microsoft.com/office/drawing/2014/main" id="{BCC55E85-FB52-7794-D23A-AA08AD576E87}"/>
                </a:ext>
              </a:extLst>
            </p:cNvPr>
            <p:cNvSpPr/>
            <p:nvPr/>
          </p:nvSpPr>
          <p:spPr>
            <a:xfrm>
              <a:off x="1742173" y="510139"/>
              <a:ext cx="8707654" cy="741145"/>
            </a:xfrm>
            <a:prstGeom prst="roundRect">
              <a:avLst>
                <a:gd name="adj" fmla="val 25758"/>
              </a:avLst>
            </a:prstGeom>
            <a:solidFill>
              <a:srgbClr val="FFFFAB"/>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extBox 1">
              <a:extLst>
                <a:ext uri="{FF2B5EF4-FFF2-40B4-BE49-F238E27FC236}">
                  <a16:creationId xmlns:a16="http://schemas.microsoft.com/office/drawing/2014/main" id="{0B769CE6-847C-57C8-90AB-69EA1E621086}"/>
                </a:ext>
              </a:extLst>
            </p:cNvPr>
            <p:cNvSpPr txBox="1"/>
            <p:nvPr/>
          </p:nvSpPr>
          <p:spPr>
            <a:xfrm>
              <a:off x="1848052" y="626411"/>
              <a:ext cx="8495898" cy="508601"/>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Ở </a:t>
              </a:r>
              <a:r>
                <a:rPr kumimoji="0" lang="en-US" sz="2400" b="0" i="0" u="none" strike="noStrike" kern="1200" cap="none" spc="0" normalizeH="0" baseline="0" noProof="0" dirty="0" err="1">
                  <a:ln>
                    <a:noFill/>
                  </a:ln>
                  <a:solidFill>
                    <a:prstClr val="black"/>
                  </a:solidFill>
                  <a:effectLst/>
                  <a:uLnTx/>
                  <a:uFillTx/>
                  <a:latin typeface="Arial"/>
                  <a:ea typeface="+mn-ea"/>
                  <a:cs typeface="+mn-cs"/>
                </a:rPr>
                <a:t>điều</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kiện</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thường</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các</a:t>
              </a:r>
              <a:r>
                <a:rPr kumimoji="0" lang="en-US" sz="2400" b="0" i="0" u="none" strike="noStrike" kern="1200" cap="none" spc="0" normalizeH="0" baseline="0" noProof="0" dirty="0">
                  <a:ln>
                    <a:noFill/>
                  </a:ln>
                  <a:solidFill>
                    <a:prstClr val="black"/>
                  </a:solidFill>
                  <a:effectLst/>
                  <a:uLnTx/>
                  <a:uFillTx/>
                  <a:latin typeface="Arial"/>
                  <a:ea typeface="+mn-ea"/>
                  <a:cs typeface="+mn-cs"/>
                </a:rPr>
                <a:t> carboxylic acid ở </a:t>
              </a:r>
              <a:r>
                <a:rPr kumimoji="0" lang="en-US" sz="2400" b="0" i="0" u="none" strike="noStrike" kern="1200" cap="none" spc="0" normalizeH="0" baseline="0" noProof="0" dirty="0" err="1">
                  <a:ln>
                    <a:noFill/>
                  </a:ln>
                  <a:solidFill>
                    <a:prstClr val="black"/>
                  </a:solidFill>
                  <a:effectLst/>
                  <a:uLnTx/>
                  <a:uFillTx/>
                  <a:latin typeface="Arial"/>
                  <a:ea typeface="+mn-ea"/>
                  <a:cs typeface="+mn-cs"/>
                </a:rPr>
                <a:t>thể</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lỏng</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hoặc</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rắn</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p>
          </p:txBody>
        </p:sp>
      </p:grpSp>
      <p:grpSp>
        <p:nvGrpSpPr>
          <p:cNvPr id="14" name="Group 13">
            <a:extLst>
              <a:ext uri="{FF2B5EF4-FFF2-40B4-BE49-F238E27FC236}">
                <a16:creationId xmlns:a16="http://schemas.microsoft.com/office/drawing/2014/main" id="{FEDDA2B5-9E00-110A-438D-E55DE979D2E8}"/>
              </a:ext>
            </a:extLst>
          </p:cNvPr>
          <p:cNvGrpSpPr/>
          <p:nvPr/>
        </p:nvGrpSpPr>
        <p:grpSpPr>
          <a:xfrm>
            <a:off x="573150" y="2593103"/>
            <a:ext cx="8622469" cy="970266"/>
            <a:chOff x="249300" y="1705898"/>
            <a:chExt cx="8622469" cy="970266"/>
          </a:xfrm>
        </p:grpSpPr>
        <p:sp>
          <p:nvSpPr>
            <p:cNvPr id="5" name="TextBox 4">
              <a:extLst>
                <a:ext uri="{FF2B5EF4-FFF2-40B4-BE49-F238E27FC236}">
                  <a16:creationId xmlns:a16="http://schemas.microsoft.com/office/drawing/2014/main" id="{3258DF04-738D-1FA4-F87E-88F56FE63240}"/>
                </a:ext>
              </a:extLst>
            </p:cNvPr>
            <p:cNvSpPr txBox="1"/>
            <p:nvPr/>
          </p:nvSpPr>
          <p:spPr>
            <a:xfrm>
              <a:off x="942825" y="1705898"/>
              <a:ext cx="7928944" cy="970266"/>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a:ea typeface="+mn-ea"/>
                  <a:cs typeface="+mn-cs"/>
                </a:rPr>
                <a:t>Nhiệt độ sôi của các carboxylic acid no, đơn chức, mạch hở đều tăng dần theo chiều tăng dần của phân tử khối. </a:t>
              </a:r>
            </a:p>
          </p:txBody>
        </p:sp>
        <p:pic>
          <p:nvPicPr>
            <p:cNvPr id="4" name="Picture 3">
              <a:extLst>
                <a:ext uri="{FF2B5EF4-FFF2-40B4-BE49-F238E27FC236}">
                  <a16:creationId xmlns:a16="http://schemas.microsoft.com/office/drawing/2014/main" id="{DC6CDE6C-0ED1-3518-CB6C-284A74C41B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300" y="1866239"/>
              <a:ext cx="699614" cy="699614"/>
            </a:xfrm>
            <a:prstGeom prst="rect">
              <a:avLst/>
            </a:prstGeom>
          </p:spPr>
        </p:pic>
      </p:grpSp>
      <p:grpSp>
        <p:nvGrpSpPr>
          <p:cNvPr id="15" name="Group 14">
            <a:extLst>
              <a:ext uri="{FF2B5EF4-FFF2-40B4-BE49-F238E27FC236}">
                <a16:creationId xmlns:a16="http://schemas.microsoft.com/office/drawing/2014/main" id="{413AAD67-6559-04EB-EC12-D8BB004A5B54}"/>
              </a:ext>
            </a:extLst>
          </p:cNvPr>
          <p:cNvGrpSpPr/>
          <p:nvPr/>
        </p:nvGrpSpPr>
        <p:grpSpPr>
          <a:xfrm>
            <a:off x="573150" y="3876211"/>
            <a:ext cx="7354108" cy="970266"/>
            <a:chOff x="249300" y="2989006"/>
            <a:chExt cx="7354108" cy="970266"/>
          </a:xfrm>
        </p:grpSpPr>
        <p:sp>
          <p:nvSpPr>
            <p:cNvPr id="6" name="TextBox 5">
              <a:extLst>
                <a:ext uri="{FF2B5EF4-FFF2-40B4-BE49-F238E27FC236}">
                  <a16:creationId xmlns:a16="http://schemas.microsoft.com/office/drawing/2014/main" id="{884A660F-D295-6E14-BE0E-B9E1EC5FDBEF}"/>
                </a:ext>
              </a:extLst>
            </p:cNvPr>
            <p:cNvSpPr txBox="1"/>
            <p:nvPr/>
          </p:nvSpPr>
          <p:spPr>
            <a:xfrm>
              <a:off x="942826" y="2989006"/>
              <a:ext cx="6660582" cy="970266"/>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a:ea typeface="+mn-ea"/>
                  <a:cs typeface="+mn-cs"/>
                </a:rPr>
                <a:t>Nhiệt</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độ</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sôi</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của</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các</a:t>
              </a:r>
              <a:r>
                <a:rPr kumimoji="0" lang="en-US" sz="2400" b="0" i="0" u="none" strike="noStrike" kern="1200" cap="none" spc="0" normalizeH="0" baseline="0" noProof="0" dirty="0">
                  <a:ln>
                    <a:noFill/>
                  </a:ln>
                  <a:solidFill>
                    <a:prstClr val="black"/>
                  </a:solidFill>
                  <a:effectLst/>
                  <a:uLnTx/>
                  <a:uFillTx/>
                  <a:latin typeface="Arial"/>
                  <a:ea typeface="+mn-ea"/>
                  <a:cs typeface="+mn-cs"/>
                </a:rPr>
                <a:t> carboxylic acid </a:t>
              </a:r>
              <a:r>
                <a:rPr kumimoji="0" lang="en-US" sz="2400" b="0" i="0" u="none" strike="noStrike" kern="1200" cap="none" spc="0" normalizeH="0" baseline="0" noProof="0" dirty="0" err="1">
                  <a:ln>
                    <a:noFill/>
                  </a:ln>
                  <a:solidFill>
                    <a:prstClr val="black"/>
                  </a:solidFill>
                  <a:effectLst/>
                  <a:uLnTx/>
                  <a:uFillTx/>
                  <a:latin typeface="Arial"/>
                  <a:ea typeface="+mn-ea"/>
                  <a:cs typeface="+mn-cs"/>
                </a:rPr>
                <a:t>cao</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hơn</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của</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các</a:t>
              </a:r>
              <a:r>
                <a:rPr kumimoji="0" lang="en-US" sz="2400" b="0" i="0" u="none" strike="noStrike" kern="1200" cap="none" spc="0" normalizeH="0" baseline="0" noProof="0" dirty="0">
                  <a:ln>
                    <a:noFill/>
                  </a:ln>
                  <a:solidFill>
                    <a:prstClr val="black"/>
                  </a:solidFill>
                  <a:effectLst/>
                  <a:uLnTx/>
                  <a:uFillTx/>
                  <a:latin typeface="Arial"/>
                  <a:ea typeface="+mn-ea"/>
                  <a:cs typeface="+mn-cs"/>
                </a:rPr>
                <a:t> alcohol </a:t>
              </a:r>
              <a:r>
                <a:rPr kumimoji="0" lang="en-US" sz="2400" b="0" i="0" u="none" strike="noStrike" kern="1200" cap="none" spc="0" normalizeH="0" baseline="0" noProof="0" dirty="0" err="1">
                  <a:ln>
                    <a:noFill/>
                  </a:ln>
                  <a:solidFill>
                    <a:prstClr val="black"/>
                  </a:solidFill>
                  <a:effectLst/>
                  <a:uLnTx/>
                  <a:uFillTx/>
                  <a:latin typeface="Arial"/>
                  <a:ea typeface="+mn-ea"/>
                  <a:cs typeface="+mn-cs"/>
                </a:rPr>
                <a:t>có</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cùng</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số</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nguyên</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tử</a:t>
              </a:r>
              <a:r>
                <a:rPr kumimoji="0" lang="en-US" sz="2400" b="0" i="0" u="none" strike="noStrike" kern="1200" cap="none" spc="0" normalizeH="0" baseline="0" noProof="0" dirty="0">
                  <a:ln>
                    <a:noFill/>
                  </a:ln>
                  <a:solidFill>
                    <a:prstClr val="black"/>
                  </a:solidFill>
                  <a:effectLst/>
                  <a:uLnTx/>
                  <a:uFillTx/>
                  <a:latin typeface="Arial"/>
                  <a:ea typeface="+mn-ea"/>
                  <a:cs typeface="+mn-cs"/>
                </a:rPr>
                <a:t> carbon. </a:t>
              </a:r>
            </a:p>
          </p:txBody>
        </p:sp>
        <p:pic>
          <p:nvPicPr>
            <p:cNvPr id="8" name="Picture 7">
              <a:extLst>
                <a:ext uri="{FF2B5EF4-FFF2-40B4-BE49-F238E27FC236}">
                  <a16:creationId xmlns:a16="http://schemas.microsoft.com/office/drawing/2014/main" id="{9A14BFE0-075F-531E-ABCE-F00E2540D1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300" y="3133064"/>
              <a:ext cx="699614" cy="699614"/>
            </a:xfrm>
            <a:prstGeom prst="rect">
              <a:avLst/>
            </a:prstGeom>
          </p:spPr>
        </p:pic>
      </p:grpSp>
      <p:pic>
        <p:nvPicPr>
          <p:cNvPr id="12" name="Picture 11">
            <a:extLst>
              <a:ext uri="{FF2B5EF4-FFF2-40B4-BE49-F238E27FC236}">
                <a16:creationId xmlns:a16="http://schemas.microsoft.com/office/drawing/2014/main" id="{E7ED2842-07E3-ED9E-865A-67D8697298C9}"/>
              </a:ext>
            </a:extLst>
          </p:cNvPr>
          <p:cNvPicPr>
            <a:picLocks noChangeAspect="1"/>
          </p:cNvPicPr>
          <p:nvPr/>
        </p:nvPicPr>
        <p:blipFill>
          <a:blip r:embed="rId5"/>
          <a:stretch>
            <a:fillRect/>
          </a:stretch>
        </p:blipFill>
        <p:spPr>
          <a:xfrm>
            <a:off x="8351269" y="2259769"/>
            <a:ext cx="3697555" cy="2877475"/>
          </a:xfrm>
          <a:prstGeom prst="rect">
            <a:avLst/>
          </a:prstGeom>
        </p:spPr>
      </p:pic>
    </p:spTree>
    <p:extLst>
      <p:ext uri="{BB962C8B-B14F-4D97-AF65-F5344CB8AC3E}">
        <p14:creationId xmlns:p14="http://schemas.microsoft.com/office/powerpoint/2010/main" val="1242129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4"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pic>
        <p:nvPicPr>
          <p:cNvPr id="4" name="Picture 3">
            <a:extLst>
              <a:ext uri="{FF2B5EF4-FFF2-40B4-BE49-F238E27FC236}">
                <a16:creationId xmlns:a16="http://schemas.microsoft.com/office/drawing/2014/main" id="{F3F297D8-FC52-C0EE-E31E-E0918BDF2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364" y="4093336"/>
            <a:ext cx="589577" cy="589577"/>
          </a:xfrm>
          <a:prstGeom prst="rect">
            <a:avLst/>
          </a:prstGeom>
        </p:spPr>
      </p:pic>
      <p:sp>
        <p:nvSpPr>
          <p:cNvPr id="5" name="TextBox 4">
            <a:extLst>
              <a:ext uri="{FF2B5EF4-FFF2-40B4-BE49-F238E27FC236}">
                <a16:creationId xmlns:a16="http://schemas.microsoft.com/office/drawing/2014/main" id="{38D04290-4EEC-761A-9BAD-1F4AD7A91EDC}"/>
              </a:ext>
            </a:extLst>
          </p:cNvPr>
          <p:cNvSpPr txBox="1"/>
          <p:nvPr/>
        </p:nvSpPr>
        <p:spPr>
          <a:xfrm>
            <a:off x="1728710" y="4009680"/>
            <a:ext cx="9828585" cy="1107996"/>
          </a:xfrm>
          <a:prstGeom prst="rect">
            <a:avLst/>
          </a:prstGeom>
          <a:noFill/>
        </p:spPr>
        <p:txBody>
          <a:bodyPr wrap="square" lIns="0" tIns="0" rIns="0" bIns="0" rtlCol="0">
            <a:spAutoFit/>
          </a:bodyPr>
          <a:lstStyle/>
          <a:p>
            <a:pPr lvl="0"/>
            <a:r>
              <a:rPr lang="en-US" sz="2400" dirty="0">
                <a:solidFill>
                  <a:prstClr val="black"/>
                </a:solidFill>
              </a:rPr>
              <a:t>N</a:t>
            </a:r>
            <a:r>
              <a:rPr lang="vi-VN" sz="2400" dirty="0">
                <a:solidFill>
                  <a:prstClr val="black"/>
                </a:solidFill>
              </a:rPr>
              <a:t>hiệt độ sôi của butanoic acid lớn hơn nhiệt độ sôi của các chất trong bảng</a:t>
            </a:r>
          </a:p>
          <a:p>
            <a:pPr lvl="0"/>
            <a:r>
              <a:rPr lang="vi-VN" sz="2400" dirty="0">
                <a:solidFill>
                  <a:prstClr val="black"/>
                </a:solidFill>
              </a:rPr>
              <a:t>Do butanoic acid có liên kết hydrogen bền vững hơn</a:t>
            </a:r>
            <a:r>
              <a:rPr lang="en-US" sz="2400" dirty="0">
                <a:solidFill>
                  <a:prstClr val="black"/>
                </a:solidFill>
              </a:rPr>
              <a:t>.</a:t>
            </a:r>
            <a:endParaRPr kumimoji="0" lang="en-US" sz="2400" i="0" u="none" strike="noStrike" kern="1200" cap="none" spc="0" normalizeH="0" baseline="0" noProof="0" dirty="0">
              <a:ln>
                <a:noFill/>
              </a:ln>
              <a:solidFill>
                <a:prstClr val="black"/>
              </a:solidFill>
              <a:effectLst/>
              <a:uLnTx/>
              <a:uFillTx/>
              <a:latin typeface="Arial"/>
            </a:endParaRPr>
          </a:p>
        </p:txBody>
      </p:sp>
      <p:sp>
        <p:nvSpPr>
          <p:cNvPr id="32" name="Rectangle: Rounded Corners 31">
            <a:extLst>
              <a:ext uri="{FF2B5EF4-FFF2-40B4-BE49-F238E27FC236}">
                <a16:creationId xmlns:a16="http://schemas.microsoft.com/office/drawing/2014/main" id="{E4B998E8-DA84-03E9-E890-93411545F094}"/>
              </a:ext>
            </a:extLst>
          </p:cNvPr>
          <p:cNvSpPr/>
          <p:nvPr/>
        </p:nvSpPr>
        <p:spPr>
          <a:xfrm>
            <a:off x="977642" y="428279"/>
            <a:ext cx="10697654" cy="3153122"/>
          </a:xfrm>
          <a:prstGeom prst="roundRect">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84A1456D-0A2A-E4B2-CF33-4632E33EEEE0}"/>
              </a:ext>
            </a:extLst>
          </p:cNvPr>
          <p:cNvGrpSpPr/>
          <p:nvPr/>
        </p:nvGrpSpPr>
        <p:grpSpPr>
          <a:xfrm>
            <a:off x="648655" y="270993"/>
            <a:ext cx="914400" cy="914400"/>
            <a:chOff x="5985481" y="1129410"/>
            <a:chExt cx="914400" cy="914400"/>
          </a:xfrm>
        </p:grpSpPr>
        <p:sp>
          <p:nvSpPr>
            <p:cNvPr id="34" name="Oval 33">
              <a:extLst>
                <a:ext uri="{FF2B5EF4-FFF2-40B4-BE49-F238E27FC236}">
                  <a16:creationId xmlns:a16="http://schemas.microsoft.com/office/drawing/2014/main" id="{338E5292-F489-F4D9-5FFD-25C385A2CC77}"/>
                </a:ext>
              </a:extLst>
            </p:cNvPr>
            <p:cNvSpPr/>
            <p:nvPr/>
          </p:nvSpPr>
          <p:spPr>
            <a:xfrm>
              <a:off x="5985481" y="1129410"/>
              <a:ext cx="914400" cy="914400"/>
            </a:xfrm>
            <a:prstGeom prst="ellipse">
              <a:avLst/>
            </a:prstGeom>
            <a:solidFill>
              <a:sysClr val="window" lastClr="FFFFFF"/>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5" name="Group 34">
              <a:extLst>
                <a:ext uri="{FF2B5EF4-FFF2-40B4-BE49-F238E27FC236}">
                  <a16:creationId xmlns:a16="http://schemas.microsoft.com/office/drawing/2014/main" id="{14ECE9FC-EAED-0F7F-5174-3E1087C24FB3}"/>
                </a:ext>
              </a:extLst>
            </p:cNvPr>
            <p:cNvGrpSpPr/>
            <p:nvPr/>
          </p:nvGrpSpPr>
          <p:grpSpPr>
            <a:xfrm>
              <a:off x="6206235" y="1289240"/>
              <a:ext cx="472892" cy="585081"/>
              <a:chOff x="665601" y="308497"/>
              <a:chExt cx="787400" cy="974203"/>
            </a:xfrm>
          </p:grpSpPr>
          <p:grpSp>
            <p:nvGrpSpPr>
              <p:cNvPr id="36" name="Google Shape;30510;p89">
                <a:extLst>
                  <a:ext uri="{FF2B5EF4-FFF2-40B4-BE49-F238E27FC236}">
                    <a16:creationId xmlns:a16="http://schemas.microsoft.com/office/drawing/2014/main" id="{DBCD07D5-66AD-F8C7-2FA4-9620C8DE70C6}"/>
                  </a:ext>
                </a:extLst>
              </p:cNvPr>
              <p:cNvGrpSpPr/>
              <p:nvPr/>
            </p:nvGrpSpPr>
            <p:grpSpPr>
              <a:xfrm>
                <a:off x="896971" y="308497"/>
                <a:ext cx="324660" cy="679114"/>
                <a:chOff x="-39205336" y="3220175"/>
                <a:chExt cx="185100" cy="318227"/>
              </a:xfrm>
              <a:solidFill>
                <a:srgbClr val="00B0F0"/>
              </a:solidFill>
            </p:grpSpPr>
            <p:sp>
              <p:nvSpPr>
                <p:cNvPr id="38" name="Google Shape;30511;p89">
                  <a:extLst>
                    <a:ext uri="{FF2B5EF4-FFF2-40B4-BE49-F238E27FC236}">
                      <a16:creationId xmlns:a16="http://schemas.microsoft.com/office/drawing/2014/main" id="{AF34127B-9A1A-FFFF-EF57-B8E04750BDB3}"/>
                    </a:ext>
                  </a:extLst>
                </p:cNvPr>
                <p:cNvSpPr/>
                <p:nvPr/>
              </p:nvSpPr>
              <p:spPr>
                <a:xfrm>
                  <a:off x="-39205336" y="3220175"/>
                  <a:ext cx="185100" cy="111875"/>
                </a:xfrm>
                <a:custGeom>
                  <a:avLst/>
                  <a:gdLst/>
                  <a:ahLst/>
                  <a:cxnLst/>
                  <a:rect l="l" t="t" r="r" b="b"/>
                  <a:pathLst>
                    <a:path w="7404" h="4475" extrusionOk="0">
                      <a:moveTo>
                        <a:pt x="1229" y="1"/>
                      </a:moveTo>
                      <a:cubicBezTo>
                        <a:pt x="567" y="1"/>
                        <a:pt x="0" y="568"/>
                        <a:pt x="0" y="1261"/>
                      </a:cubicBezTo>
                      <a:cubicBezTo>
                        <a:pt x="0" y="1797"/>
                        <a:pt x="315" y="2269"/>
                        <a:pt x="819" y="2458"/>
                      </a:cubicBezTo>
                      <a:lnTo>
                        <a:pt x="819" y="4475"/>
                      </a:lnTo>
                      <a:lnTo>
                        <a:pt x="6616" y="4475"/>
                      </a:lnTo>
                      <a:lnTo>
                        <a:pt x="6616" y="2458"/>
                      </a:lnTo>
                      <a:lnTo>
                        <a:pt x="6585" y="2458"/>
                      </a:lnTo>
                      <a:cubicBezTo>
                        <a:pt x="7057" y="2301"/>
                        <a:pt x="7404" y="1828"/>
                        <a:pt x="7404" y="1261"/>
                      </a:cubicBezTo>
                      <a:cubicBezTo>
                        <a:pt x="7404" y="600"/>
                        <a:pt x="6868" y="64"/>
                        <a:pt x="617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mn-ea"/>
                    <a:cs typeface="+mn-cs"/>
                  </a:endParaRPr>
                </a:p>
              </p:txBody>
            </p:sp>
            <p:sp>
              <p:nvSpPr>
                <p:cNvPr id="39" name="Google Shape;30512;p89">
                  <a:extLst>
                    <a:ext uri="{FF2B5EF4-FFF2-40B4-BE49-F238E27FC236}">
                      <a16:creationId xmlns:a16="http://schemas.microsoft.com/office/drawing/2014/main" id="{C9F82B22-B2F6-57F8-F217-BA824ECC6548}"/>
                    </a:ext>
                  </a:extLst>
                </p:cNvPr>
                <p:cNvSpPr/>
                <p:nvPr/>
              </p:nvSpPr>
              <p:spPr>
                <a:xfrm>
                  <a:off x="-39184803" y="3353302"/>
                  <a:ext cx="144950" cy="185100"/>
                </a:xfrm>
                <a:custGeom>
                  <a:avLst/>
                  <a:gdLst/>
                  <a:ahLst/>
                  <a:cxnLst/>
                  <a:rect l="l" t="t" r="r" b="b"/>
                  <a:pathLst>
                    <a:path w="5798" h="7404" extrusionOk="0">
                      <a:moveTo>
                        <a:pt x="0" y="0"/>
                      </a:moveTo>
                      <a:lnTo>
                        <a:pt x="0" y="819"/>
                      </a:lnTo>
                      <a:lnTo>
                        <a:pt x="2111" y="819"/>
                      </a:lnTo>
                      <a:cubicBezTo>
                        <a:pt x="2332" y="819"/>
                        <a:pt x="2489" y="1040"/>
                        <a:pt x="2489" y="1260"/>
                      </a:cubicBezTo>
                      <a:cubicBezTo>
                        <a:pt x="2489" y="1513"/>
                        <a:pt x="2300" y="1702"/>
                        <a:pt x="2111" y="1702"/>
                      </a:cubicBezTo>
                      <a:lnTo>
                        <a:pt x="0" y="1702"/>
                      </a:lnTo>
                      <a:lnTo>
                        <a:pt x="0" y="2521"/>
                      </a:lnTo>
                      <a:lnTo>
                        <a:pt x="2111" y="2521"/>
                      </a:lnTo>
                      <a:cubicBezTo>
                        <a:pt x="2332" y="2521"/>
                        <a:pt x="2489" y="2710"/>
                        <a:pt x="2489" y="2930"/>
                      </a:cubicBezTo>
                      <a:cubicBezTo>
                        <a:pt x="2489" y="3151"/>
                        <a:pt x="2300" y="3340"/>
                        <a:pt x="2111" y="3340"/>
                      </a:cubicBezTo>
                      <a:lnTo>
                        <a:pt x="0" y="3340"/>
                      </a:lnTo>
                      <a:lnTo>
                        <a:pt x="0" y="4190"/>
                      </a:lnTo>
                      <a:lnTo>
                        <a:pt x="2111" y="4190"/>
                      </a:lnTo>
                      <a:cubicBezTo>
                        <a:pt x="2332" y="4190"/>
                        <a:pt x="2489" y="4379"/>
                        <a:pt x="2489" y="4600"/>
                      </a:cubicBezTo>
                      <a:cubicBezTo>
                        <a:pt x="2458" y="4726"/>
                        <a:pt x="2300" y="4915"/>
                        <a:pt x="2048" y="4915"/>
                      </a:cubicBezTo>
                      <a:lnTo>
                        <a:pt x="63" y="4915"/>
                      </a:lnTo>
                      <a:cubicBezTo>
                        <a:pt x="252" y="6427"/>
                        <a:pt x="1512" y="7404"/>
                        <a:pt x="2899" y="7404"/>
                      </a:cubicBezTo>
                      <a:cubicBezTo>
                        <a:pt x="4474" y="7404"/>
                        <a:pt x="5797" y="6112"/>
                        <a:pt x="5797" y="4537"/>
                      </a:cubicBezTo>
                      <a:lnTo>
                        <a:pt x="5797"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mn-ea"/>
                    <a:cs typeface="+mn-cs"/>
                  </a:endParaRPr>
                </a:p>
              </p:txBody>
            </p:sp>
          </p:grpSp>
          <p:pic>
            <p:nvPicPr>
              <p:cNvPr id="37" name="Picture 36">
                <a:extLst>
                  <a:ext uri="{FF2B5EF4-FFF2-40B4-BE49-F238E27FC236}">
                    <a16:creationId xmlns:a16="http://schemas.microsoft.com/office/drawing/2014/main" id="{01425B57-9704-CB9C-8B5A-4C444642BA86}"/>
                  </a:ext>
                </a:extLst>
              </p:cNvPr>
              <p:cNvPicPr>
                <a:picLocks noChangeAspect="1"/>
              </p:cNvPicPr>
              <p:nvPr/>
            </p:nvPicPr>
            <p:blipFill>
              <a:blip r:embed="rId5"/>
              <a:srcRect/>
              <a:stretch>
                <a:fillRect/>
              </a:stretch>
            </p:blipFill>
            <p:spPr>
              <a:xfrm>
                <a:off x="665601" y="495300"/>
                <a:ext cx="787400" cy="787400"/>
              </a:xfrm>
              <a:custGeom>
                <a:avLst/>
                <a:gdLst>
                  <a:gd name="connsiteX0" fmla="*/ 0 w 787400"/>
                  <a:gd name="connsiteY0" fmla="*/ 0 h 787400"/>
                  <a:gd name="connsiteX1" fmla="*/ 217132 w 787400"/>
                  <a:gd name="connsiteY1" fmla="*/ 0 h 787400"/>
                  <a:gd name="connsiteX2" fmla="*/ 217132 w 787400"/>
                  <a:gd name="connsiteY2" fmla="*/ 547689 h 787400"/>
                  <a:gd name="connsiteX3" fmla="*/ 570268 w 787400"/>
                  <a:gd name="connsiteY3" fmla="*/ 547689 h 787400"/>
                  <a:gd name="connsiteX4" fmla="*/ 570268 w 787400"/>
                  <a:gd name="connsiteY4" fmla="*/ 0 h 787400"/>
                  <a:gd name="connsiteX5" fmla="*/ 787400 w 787400"/>
                  <a:gd name="connsiteY5" fmla="*/ 0 h 787400"/>
                  <a:gd name="connsiteX6" fmla="*/ 787400 w 787400"/>
                  <a:gd name="connsiteY6" fmla="*/ 787400 h 787400"/>
                  <a:gd name="connsiteX7" fmla="*/ 0 w 787400"/>
                  <a:gd name="connsiteY7" fmla="*/ 78740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400" h="787400">
                    <a:moveTo>
                      <a:pt x="0" y="0"/>
                    </a:moveTo>
                    <a:lnTo>
                      <a:pt x="217132" y="0"/>
                    </a:lnTo>
                    <a:lnTo>
                      <a:pt x="217132" y="547689"/>
                    </a:lnTo>
                    <a:lnTo>
                      <a:pt x="570268" y="547689"/>
                    </a:lnTo>
                    <a:lnTo>
                      <a:pt x="570268" y="0"/>
                    </a:lnTo>
                    <a:lnTo>
                      <a:pt x="787400" y="0"/>
                    </a:lnTo>
                    <a:lnTo>
                      <a:pt x="787400" y="787400"/>
                    </a:lnTo>
                    <a:lnTo>
                      <a:pt x="0" y="787400"/>
                    </a:lnTo>
                    <a:close/>
                  </a:path>
                </a:pathLst>
              </a:custGeom>
            </p:spPr>
          </p:pic>
        </p:grpSp>
      </p:grpSp>
      <p:sp>
        <p:nvSpPr>
          <p:cNvPr id="27" name="TextBox 26">
            <a:extLst>
              <a:ext uri="{FF2B5EF4-FFF2-40B4-BE49-F238E27FC236}">
                <a16:creationId xmlns:a16="http://schemas.microsoft.com/office/drawing/2014/main" id="{A50ACBD6-6F4C-CC29-FFCC-71BC1CFBB351}"/>
              </a:ext>
            </a:extLst>
          </p:cNvPr>
          <p:cNvSpPr txBox="1"/>
          <p:nvPr/>
        </p:nvSpPr>
        <p:spPr>
          <a:xfrm>
            <a:off x="1311579" y="474531"/>
            <a:ext cx="9973074" cy="970266"/>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So </a:t>
            </a:r>
            <a:r>
              <a:rPr kumimoji="0" lang="en-US" sz="2400" b="1" i="0" u="none" strike="noStrike" kern="1200" cap="none" spc="0" normalizeH="0" baseline="0" noProof="0" dirty="0" err="1">
                <a:ln>
                  <a:noFill/>
                </a:ln>
                <a:solidFill>
                  <a:prstClr val="black"/>
                </a:solidFill>
                <a:effectLst/>
                <a:uLnTx/>
                <a:uFillTx/>
                <a:latin typeface="Arial"/>
                <a:ea typeface="+mn-ea"/>
                <a:cs typeface="+mn-cs"/>
              </a:rPr>
              <a:t>sánh</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nhiệt</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độ</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sôi</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của</a:t>
            </a:r>
            <a:r>
              <a:rPr kumimoji="0" lang="en-US" sz="2400" b="1" i="0" u="none" strike="noStrike" kern="1200" cap="none" spc="0" normalizeH="0" baseline="0" noProof="0" dirty="0">
                <a:ln>
                  <a:noFill/>
                </a:ln>
                <a:solidFill>
                  <a:prstClr val="black"/>
                </a:solidFill>
                <a:effectLst/>
                <a:uLnTx/>
                <a:uFillTx/>
                <a:latin typeface="Arial"/>
                <a:ea typeface="+mn-ea"/>
                <a:cs typeface="+mn-cs"/>
              </a:rPr>
              <a:t> butanoic acid </a:t>
            </a:r>
            <a:r>
              <a:rPr kumimoji="0" lang="en-US" sz="2400" b="1" i="0" u="none" strike="noStrike" kern="1200" cap="none" spc="0" normalizeH="0" baseline="0" noProof="0" dirty="0" err="1">
                <a:ln>
                  <a:noFill/>
                </a:ln>
                <a:solidFill>
                  <a:prstClr val="black"/>
                </a:solidFill>
                <a:effectLst/>
                <a:uLnTx/>
                <a:uFillTx/>
                <a:latin typeface="Arial"/>
                <a:ea typeface="+mn-ea"/>
                <a:cs typeface="+mn-cs"/>
              </a:rPr>
              <a:t>với</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nhiệt</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độ</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sôi</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của</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các</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chất</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trong</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bảng</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sau</a:t>
            </a:r>
            <a:r>
              <a:rPr kumimoji="0" lang="en-US" sz="2400" b="1" i="0" u="none" strike="noStrike" kern="1200" cap="none" spc="0" normalizeH="0" baseline="0" noProof="0" dirty="0">
                <a:ln>
                  <a:noFill/>
                </a:ln>
                <a:solidFill>
                  <a:prstClr val="black"/>
                </a:solidFill>
                <a:effectLst/>
                <a:uLnTx/>
                <a:uFillTx/>
                <a:latin typeface="Arial"/>
                <a:ea typeface="+mn-ea"/>
                <a:cs typeface="+mn-cs"/>
              </a:rPr>
              <a:t>.</a:t>
            </a:r>
            <a:endParaRPr kumimoji="0" lang="vi-VN" sz="24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7" name="Table 6">
            <a:extLst>
              <a:ext uri="{FF2B5EF4-FFF2-40B4-BE49-F238E27FC236}">
                <a16:creationId xmlns:a16="http://schemas.microsoft.com/office/drawing/2014/main" id="{7108538F-4973-6F95-97A2-677236D3665C}"/>
              </a:ext>
            </a:extLst>
          </p:cNvPr>
          <p:cNvGraphicFramePr>
            <a:graphicFrameLocks noGrp="1"/>
          </p:cNvGraphicFramePr>
          <p:nvPr>
            <p:extLst>
              <p:ext uri="{D42A27DB-BD31-4B8C-83A1-F6EECF244321}">
                <p14:modId xmlns:p14="http://schemas.microsoft.com/office/powerpoint/2010/main" val="2904368248"/>
              </p:ext>
            </p:extLst>
          </p:nvPr>
        </p:nvGraphicFramePr>
        <p:xfrm>
          <a:off x="2822482" y="1548193"/>
          <a:ext cx="6418580" cy="1905000"/>
        </p:xfrm>
        <a:graphic>
          <a:graphicData uri="http://schemas.openxmlformats.org/drawingml/2006/table">
            <a:tbl>
              <a:tblPr>
                <a:tableStyleId>{5940675A-B579-460E-94D1-54222C63F5DA}</a:tableStyleId>
              </a:tblPr>
              <a:tblGrid>
                <a:gridCol w="2021840">
                  <a:extLst>
                    <a:ext uri="{9D8B030D-6E8A-4147-A177-3AD203B41FA5}">
                      <a16:colId xmlns:a16="http://schemas.microsoft.com/office/drawing/2014/main" val="434379692"/>
                    </a:ext>
                  </a:extLst>
                </a:gridCol>
                <a:gridCol w="2528028">
                  <a:extLst>
                    <a:ext uri="{9D8B030D-6E8A-4147-A177-3AD203B41FA5}">
                      <a16:colId xmlns:a16="http://schemas.microsoft.com/office/drawing/2014/main" val="2426440914"/>
                    </a:ext>
                  </a:extLst>
                </a:gridCol>
                <a:gridCol w="1868712">
                  <a:extLst>
                    <a:ext uri="{9D8B030D-6E8A-4147-A177-3AD203B41FA5}">
                      <a16:colId xmlns:a16="http://schemas.microsoft.com/office/drawing/2014/main" val="259292602"/>
                    </a:ext>
                  </a:extLst>
                </a:gridCol>
              </a:tblGrid>
              <a:tr h="0">
                <a:tc>
                  <a:txBody>
                    <a:bodyPr/>
                    <a:lstStyle/>
                    <a:p>
                      <a:pPr algn="l" fontAlgn="t"/>
                      <a:r>
                        <a:rPr lang="en-US" sz="2000" b="1" dirty="0" err="1">
                          <a:effectLst/>
                        </a:rPr>
                        <a:t>Chất</a:t>
                      </a:r>
                      <a:endParaRPr lang="en-US" sz="2000" b="1" dirty="0">
                        <a:effectLst/>
                      </a:endParaRPr>
                    </a:p>
                  </a:txBody>
                  <a:tcPr marL="38100" marR="38100" marT="38100" marB="38100" anchor="ctr"/>
                </a:tc>
                <a:tc>
                  <a:txBody>
                    <a:bodyPr/>
                    <a:lstStyle/>
                    <a:p>
                      <a:pPr algn="ctr" fontAlgn="t"/>
                      <a:r>
                        <a:rPr lang="en-US" sz="2000" b="1" dirty="0" err="1">
                          <a:effectLst/>
                        </a:rPr>
                        <a:t>Công</a:t>
                      </a:r>
                      <a:r>
                        <a:rPr lang="en-US" sz="2000" b="1" dirty="0">
                          <a:effectLst/>
                        </a:rPr>
                        <a:t> </a:t>
                      </a:r>
                      <a:r>
                        <a:rPr lang="en-US" sz="2000" b="1" dirty="0" err="1">
                          <a:effectLst/>
                        </a:rPr>
                        <a:t>thức</a:t>
                      </a:r>
                      <a:endParaRPr lang="en-US" sz="2000" b="1" dirty="0">
                        <a:effectLst/>
                      </a:endParaRPr>
                    </a:p>
                  </a:txBody>
                  <a:tcPr marL="38100" marR="38100" marT="38100" marB="38100" anchor="ctr"/>
                </a:tc>
                <a:tc>
                  <a:txBody>
                    <a:bodyPr/>
                    <a:lstStyle/>
                    <a:p>
                      <a:pPr algn="ctr" fontAlgn="t"/>
                      <a:r>
                        <a:rPr lang="en-US" sz="2000" b="1" dirty="0" err="1">
                          <a:effectLst/>
                        </a:rPr>
                        <a:t>Nhiệt</a:t>
                      </a:r>
                      <a:r>
                        <a:rPr lang="en-US" sz="2000" b="1" dirty="0">
                          <a:effectLst/>
                        </a:rPr>
                        <a:t> </a:t>
                      </a:r>
                      <a:r>
                        <a:rPr lang="en-US" sz="2000" b="1" dirty="0" err="1">
                          <a:effectLst/>
                        </a:rPr>
                        <a:t>độ</a:t>
                      </a:r>
                      <a:r>
                        <a:rPr lang="en-US" sz="2000" b="1" dirty="0">
                          <a:effectLst/>
                        </a:rPr>
                        <a:t> </a:t>
                      </a:r>
                      <a:r>
                        <a:rPr lang="en-US" sz="2000" b="1" dirty="0" err="1">
                          <a:effectLst/>
                        </a:rPr>
                        <a:t>sôi</a:t>
                      </a:r>
                      <a:endParaRPr lang="en-US" sz="2000" b="1" dirty="0">
                        <a:effectLst/>
                      </a:endParaRPr>
                    </a:p>
                  </a:txBody>
                  <a:tcPr marL="38100" marR="38100" marT="38100" marB="38100" anchor="ctr"/>
                </a:tc>
                <a:extLst>
                  <a:ext uri="{0D108BD9-81ED-4DB2-BD59-A6C34878D82A}">
                    <a16:rowId xmlns:a16="http://schemas.microsoft.com/office/drawing/2014/main" val="2423943760"/>
                  </a:ext>
                </a:extLst>
              </a:tr>
              <a:tr h="0">
                <a:tc>
                  <a:txBody>
                    <a:bodyPr/>
                    <a:lstStyle/>
                    <a:p>
                      <a:pPr algn="l" fontAlgn="t"/>
                      <a:r>
                        <a:rPr lang="en-US" sz="2000">
                          <a:effectLst/>
                        </a:rPr>
                        <a:t>Butane</a:t>
                      </a:r>
                    </a:p>
                  </a:txBody>
                  <a:tcPr marL="38100" marR="38100" marT="38100" marB="38100" anchor="ctr"/>
                </a:tc>
                <a:tc>
                  <a:txBody>
                    <a:bodyPr/>
                    <a:lstStyle/>
                    <a:p>
                      <a:pPr algn="ctr" fontAlgn="t"/>
                      <a:r>
                        <a:rPr lang="en-US" sz="2000">
                          <a:effectLst/>
                        </a:rPr>
                        <a:t>CH</a:t>
                      </a:r>
                      <a:r>
                        <a:rPr lang="en-US" sz="2000" baseline="-25000">
                          <a:effectLst/>
                        </a:rPr>
                        <a:t>3</a:t>
                      </a:r>
                      <a:r>
                        <a:rPr lang="en-US" sz="2000">
                          <a:effectLst/>
                        </a:rPr>
                        <a:t>CH</a:t>
                      </a:r>
                      <a:r>
                        <a:rPr lang="en-US" sz="2000" baseline="-25000">
                          <a:effectLst/>
                        </a:rPr>
                        <a:t>2</a:t>
                      </a:r>
                      <a:r>
                        <a:rPr lang="en-US" sz="2000">
                          <a:effectLst/>
                        </a:rPr>
                        <a:t>CH</a:t>
                      </a:r>
                      <a:r>
                        <a:rPr lang="en-US" sz="2000" baseline="-25000">
                          <a:effectLst/>
                        </a:rPr>
                        <a:t>2</a:t>
                      </a:r>
                      <a:r>
                        <a:rPr lang="en-US" sz="2000">
                          <a:effectLst/>
                        </a:rPr>
                        <a:t>CH</a:t>
                      </a:r>
                      <a:r>
                        <a:rPr lang="en-US" sz="2000" baseline="-25000">
                          <a:effectLst/>
                        </a:rPr>
                        <a:t>3</a:t>
                      </a:r>
                      <a:endParaRPr lang="en-US" sz="2000">
                        <a:effectLst/>
                      </a:endParaRPr>
                    </a:p>
                  </a:txBody>
                  <a:tcPr marL="38100" marR="38100" marT="38100" marB="38100" anchor="ctr"/>
                </a:tc>
                <a:tc>
                  <a:txBody>
                    <a:bodyPr/>
                    <a:lstStyle/>
                    <a:p>
                      <a:pPr algn="ctr" fontAlgn="t"/>
                      <a:r>
                        <a:rPr lang="en-US" sz="2000">
                          <a:effectLst/>
                        </a:rPr>
                        <a:t>- 0,5</a:t>
                      </a:r>
                    </a:p>
                  </a:txBody>
                  <a:tcPr marL="38100" marR="38100" marT="38100" marB="38100" anchor="ctr"/>
                </a:tc>
                <a:extLst>
                  <a:ext uri="{0D108BD9-81ED-4DB2-BD59-A6C34878D82A}">
                    <a16:rowId xmlns:a16="http://schemas.microsoft.com/office/drawing/2014/main" val="2891377626"/>
                  </a:ext>
                </a:extLst>
              </a:tr>
              <a:tr h="0">
                <a:tc>
                  <a:txBody>
                    <a:bodyPr/>
                    <a:lstStyle/>
                    <a:p>
                      <a:pPr algn="l" fontAlgn="t"/>
                      <a:r>
                        <a:rPr lang="en-US" sz="2000">
                          <a:effectLst/>
                        </a:rPr>
                        <a:t>Butanal</a:t>
                      </a:r>
                    </a:p>
                  </a:txBody>
                  <a:tcPr marL="38100" marR="38100" marT="38100" marB="38100" anchor="ctr"/>
                </a:tc>
                <a:tc>
                  <a:txBody>
                    <a:bodyPr/>
                    <a:lstStyle/>
                    <a:p>
                      <a:pPr algn="ctr" fontAlgn="t"/>
                      <a:r>
                        <a:rPr lang="en-US" sz="2000">
                          <a:effectLst/>
                        </a:rPr>
                        <a:t>CH</a:t>
                      </a:r>
                      <a:r>
                        <a:rPr lang="en-US" sz="2000" baseline="-25000">
                          <a:effectLst/>
                        </a:rPr>
                        <a:t>3</a:t>
                      </a:r>
                      <a:r>
                        <a:rPr lang="en-US" sz="2000">
                          <a:effectLst/>
                        </a:rPr>
                        <a:t>CH</a:t>
                      </a:r>
                      <a:r>
                        <a:rPr lang="en-US" sz="2000" baseline="-25000">
                          <a:effectLst/>
                        </a:rPr>
                        <a:t>2</a:t>
                      </a:r>
                      <a:r>
                        <a:rPr lang="en-US" sz="2000">
                          <a:effectLst/>
                        </a:rPr>
                        <a:t>CH</a:t>
                      </a:r>
                      <a:r>
                        <a:rPr lang="en-US" sz="2000" baseline="-25000">
                          <a:effectLst/>
                        </a:rPr>
                        <a:t>2</a:t>
                      </a:r>
                      <a:r>
                        <a:rPr lang="en-US" sz="2000">
                          <a:effectLst/>
                        </a:rPr>
                        <a:t>CHO</a:t>
                      </a:r>
                    </a:p>
                  </a:txBody>
                  <a:tcPr marL="38100" marR="38100" marT="38100" marB="38100" anchor="ctr"/>
                </a:tc>
                <a:tc>
                  <a:txBody>
                    <a:bodyPr/>
                    <a:lstStyle/>
                    <a:p>
                      <a:pPr algn="ctr" fontAlgn="t"/>
                      <a:r>
                        <a:rPr lang="en-US" sz="2000">
                          <a:effectLst/>
                        </a:rPr>
                        <a:t>76</a:t>
                      </a:r>
                    </a:p>
                  </a:txBody>
                  <a:tcPr marL="38100" marR="38100" marT="38100" marB="38100" anchor="ctr"/>
                </a:tc>
                <a:extLst>
                  <a:ext uri="{0D108BD9-81ED-4DB2-BD59-A6C34878D82A}">
                    <a16:rowId xmlns:a16="http://schemas.microsoft.com/office/drawing/2014/main" val="791315552"/>
                  </a:ext>
                </a:extLst>
              </a:tr>
              <a:tr h="0">
                <a:tc>
                  <a:txBody>
                    <a:bodyPr/>
                    <a:lstStyle/>
                    <a:p>
                      <a:pPr algn="l" fontAlgn="t"/>
                      <a:r>
                        <a:rPr lang="en-US" sz="2000">
                          <a:effectLst/>
                        </a:rPr>
                        <a:t>Butan - 1 - ol</a:t>
                      </a:r>
                    </a:p>
                  </a:txBody>
                  <a:tcPr marL="38100" marR="38100" marT="38100" marB="38100" anchor="ctr"/>
                </a:tc>
                <a:tc>
                  <a:txBody>
                    <a:bodyPr/>
                    <a:lstStyle/>
                    <a:p>
                      <a:pPr algn="ctr" fontAlgn="t"/>
                      <a:r>
                        <a:rPr lang="en-US" sz="2000">
                          <a:effectLst/>
                        </a:rPr>
                        <a:t>CH</a:t>
                      </a:r>
                      <a:r>
                        <a:rPr lang="en-US" sz="2000" baseline="-25000">
                          <a:effectLst/>
                        </a:rPr>
                        <a:t>3</a:t>
                      </a:r>
                      <a:r>
                        <a:rPr lang="en-US" sz="2000">
                          <a:effectLst/>
                        </a:rPr>
                        <a:t>CH</a:t>
                      </a:r>
                      <a:r>
                        <a:rPr lang="en-US" sz="2000" baseline="-25000">
                          <a:effectLst/>
                        </a:rPr>
                        <a:t>2</a:t>
                      </a:r>
                      <a:r>
                        <a:rPr lang="en-US" sz="2000">
                          <a:effectLst/>
                        </a:rPr>
                        <a:t>CH</a:t>
                      </a:r>
                      <a:r>
                        <a:rPr lang="en-US" sz="2000" baseline="-25000">
                          <a:effectLst/>
                        </a:rPr>
                        <a:t>2</a:t>
                      </a:r>
                      <a:r>
                        <a:rPr lang="en-US" sz="2000">
                          <a:effectLst/>
                        </a:rPr>
                        <a:t>CH</a:t>
                      </a:r>
                      <a:r>
                        <a:rPr lang="en-US" sz="2000" baseline="-25000">
                          <a:effectLst/>
                        </a:rPr>
                        <a:t>2</a:t>
                      </a:r>
                      <a:r>
                        <a:rPr lang="en-US" sz="2000">
                          <a:effectLst/>
                        </a:rPr>
                        <a:t>OH</a:t>
                      </a:r>
                    </a:p>
                  </a:txBody>
                  <a:tcPr marL="38100" marR="38100" marT="38100" marB="38100" anchor="ctr"/>
                </a:tc>
                <a:tc>
                  <a:txBody>
                    <a:bodyPr/>
                    <a:lstStyle/>
                    <a:p>
                      <a:pPr algn="ctr" fontAlgn="t"/>
                      <a:r>
                        <a:rPr lang="en-US" sz="2000">
                          <a:effectLst/>
                        </a:rPr>
                        <a:t>117,7</a:t>
                      </a:r>
                    </a:p>
                  </a:txBody>
                  <a:tcPr marL="38100" marR="38100" marT="38100" marB="38100" anchor="ctr"/>
                </a:tc>
                <a:extLst>
                  <a:ext uri="{0D108BD9-81ED-4DB2-BD59-A6C34878D82A}">
                    <a16:rowId xmlns:a16="http://schemas.microsoft.com/office/drawing/2014/main" val="431872133"/>
                  </a:ext>
                </a:extLst>
              </a:tr>
              <a:tr h="0">
                <a:tc>
                  <a:txBody>
                    <a:bodyPr/>
                    <a:lstStyle/>
                    <a:p>
                      <a:pPr algn="l" fontAlgn="t"/>
                      <a:r>
                        <a:rPr lang="en-US" sz="2000" dirty="0">
                          <a:effectLst/>
                        </a:rPr>
                        <a:t>Butanoic acid</a:t>
                      </a:r>
                    </a:p>
                  </a:txBody>
                  <a:tcPr marL="38100" marR="38100" marT="38100" marB="38100" anchor="ctr"/>
                </a:tc>
                <a:tc>
                  <a:txBody>
                    <a:bodyPr/>
                    <a:lstStyle/>
                    <a:p>
                      <a:pPr algn="ctr" fontAlgn="t"/>
                      <a:r>
                        <a:rPr lang="en-US" sz="2000">
                          <a:effectLst/>
                        </a:rPr>
                        <a:t>CH</a:t>
                      </a:r>
                      <a:r>
                        <a:rPr lang="en-US" sz="2000" baseline="-25000">
                          <a:effectLst/>
                        </a:rPr>
                        <a:t>3</a:t>
                      </a:r>
                      <a:r>
                        <a:rPr lang="en-US" sz="2000">
                          <a:effectLst/>
                        </a:rPr>
                        <a:t>CH</a:t>
                      </a:r>
                      <a:r>
                        <a:rPr lang="en-US" sz="2000" baseline="-25000">
                          <a:effectLst/>
                        </a:rPr>
                        <a:t>2</a:t>
                      </a:r>
                      <a:r>
                        <a:rPr lang="en-US" sz="2000">
                          <a:effectLst/>
                        </a:rPr>
                        <a:t>CH</a:t>
                      </a:r>
                      <a:r>
                        <a:rPr lang="en-US" sz="2000" baseline="-25000">
                          <a:effectLst/>
                        </a:rPr>
                        <a:t>2</a:t>
                      </a:r>
                      <a:r>
                        <a:rPr lang="en-US" sz="2000">
                          <a:effectLst/>
                        </a:rPr>
                        <a:t>COOH</a:t>
                      </a:r>
                    </a:p>
                  </a:txBody>
                  <a:tcPr marL="38100" marR="38100" marT="38100" marB="38100" anchor="ctr"/>
                </a:tc>
                <a:tc>
                  <a:txBody>
                    <a:bodyPr/>
                    <a:lstStyle/>
                    <a:p>
                      <a:pPr algn="ctr" fontAlgn="t"/>
                      <a:r>
                        <a:rPr lang="en-US" sz="2000" dirty="0">
                          <a:effectLst/>
                        </a:rPr>
                        <a:t>163,0</a:t>
                      </a:r>
                    </a:p>
                  </a:txBody>
                  <a:tcPr marL="38100" marR="38100" marT="38100" marB="38100" anchor="ctr"/>
                </a:tc>
                <a:extLst>
                  <a:ext uri="{0D108BD9-81ED-4DB2-BD59-A6C34878D82A}">
                    <a16:rowId xmlns:a16="http://schemas.microsoft.com/office/drawing/2014/main" val="1932985527"/>
                  </a:ext>
                </a:extLst>
              </a:tr>
            </a:tbl>
          </a:graphicData>
        </a:graphic>
      </p:graphicFrame>
    </p:spTree>
    <p:extLst>
      <p:ext uri="{BB962C8B-B14F-4D97-AF65-F5344CB8AC3E}">
        <p14:creationId xmlns:p14="http://schemas.microsoft.com/office/powerpoint/2010/main" val="198193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pic>
        <p:nvPicPr>
          <p:cNvPr id="4" name="Picture 3">
            <a:extLst>
              <a:ext uri="{FF2B5EF4-FFF2-40B4-BE49-F238E27FC236}">
                <a16:creationId xmlns:a16="http://schemas.microsoft.com/office/drawing/2014/main" id="{F3F297D8-FC52-C0EE-E31E-E0918BDF2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6039" y="2522058"/>
            <a:ext cx="589577" cy="589577"/>
          </a:xfrm>
          <a:prstGeom prst="rect">
            <a:avLst/>
          </a:prstGeom>
        </p:spPr>
      </p:pic>
      <p:sp>
        <p:nvSpPr>
          <p:cNvPr id="5" name="TextBox 4">
            <a:extLst>
              <a:ext uri="{FF2B5EF4-FFF2-40B4-BE49-F238E27FC236}">
                <a16:creationId xmlns:a16="http://schemas.microsoft.com/office/drawing/2014/main" id="{38D04290-4EEC-761A-9BAD-1F4AD7A91EDC}"/>
              </a:ext>
            </a:extLst>
          </p:cNvPr>
          <p:cNvSpPr txBox="1"/>
          <p:nvPr/>
        </p:nvSpPr>
        <p:spPr>
          <a:xfrm>
            <a:off x="2176385" y="2438402"/>
            <a:ext cx="8682115" cy="1107996"/>
          </a:xfrm>
          <a:prstGeom prst="rect">
            <a:avLst/>
          </a:prstGeom>
          <a:noFill/>
        </p:spPr>
        <p:txBody>
          <a:bodyPr wrap="square" lIns="0" tIns="0" rIns="0" bIns="0" rtlCol="0">
            <a:spAutoFit/>
          </a:bodyPr>
          <a:lstStyle/>
          <a:p>
            <a:r>
              <a:rPr lang="vi-VN" sz="2400" dirty="0">
                <a:latin typeface="+mj-lt"/>
              </a:rPr>
              <a:t>Acetic acid (CH</a:t>
            </a:r>
            <a:r>
              <a:rPr lang="vi-VN" sz="2400" baseline="-25000" dirty="0">
                <a:latin typeface="+mj-lt"/>
              </a:rPr>
              <a:t>3</a:t>
            </a:r>
            <a:r>
              <a:rPr lang="vi-VN" sz="2400" dirty="0">
                <a:latin typeface="+mj-lt"/>
              </a:rPr>
              <a:t>COOH) là carboxylic acid mạch ngắn, có phân tử khối nhỏ và có khả năng tạo liên kết hydrogen với nước nên tan vô hạn trong nước.</a:t>
            </a:r>
          </a:p>
        </p:txBody>
      </p:sp>
      <p:sp>
        <p:nvSpPr>
          <p:cNvPr id="32" name="Rectangle: Rounded Corners 31">
            <a:extLst>
              <a:ext uri="{FF2B5EF4-FFF2-40B4-BE49-F238E27FC236}">
                <a16:creationId xmlns:a16="http://schemas.microsoft.com/office/drawing/2014/main" id="{E4B998E8-DA84-03E9-E890-93411545F094}"/>
              </a:ext>
            </a:extLst>
          </p:cNvPr>
          <p:cNvSpPr/>
          <p:nvPr/>
        </p:nvSpPr>
        <p:spPr>
          <a:xfrm>
            <a:off x="977642" y="428279"/>
            <a:ext cx="10697654" cy="1107996"/>
          </a:xfrm>
          <a:prstGeom prst="roundRect">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84A1456D-0A2A-E4B2-CF33-4632E33EEEE0}"/>
              </a:ext>
            </a:extLst>
          </p:cNvPr>
          <p:cNvGrpSpPr/>
          <p:nvPr/>
        </p:nvGrpSpPr>
        <p:grpSpPr>
          <a:xfrm>
            <a:off x="648655" y="270993"/>
            <a:ext cx="914400" cy="914400"/>
            <a:chOff x="5985481" y="1129410"/>
            <a:chExt cx="914400" cy="914400"/>
          </a:xfrm>
        </p:grpSpPr>
        <p:sp>
          <p:nvSpPr>
            <p:cNvPr id="34" name="Oval 33">
              <a:extLst>
                <a:ext uri="{FF2B5EF4-FFF2-40B4-BE49-F238E27FC236}">
                  <a16:creationId xmlns:a16="http://schemas.microsoft.com/office/drawing/2014/main" id="{338E5292-F489-F4D9-5FFD-25C385A2CC77}"/>
                </a:ext>
              </a:extLst>
            </p:cNvPr>
            <p:cNvSpPr/>
            <p:nvPr/>
          </p:nvSpPr>
          <p:spPr>
            <a:xfrm>
              <a:off x="5985481" y="1129410"/>
              <a:ext cx="914400" cy="914400"/>
            </a:xfrm>
            <a:prstGeom prst="ellipse">
              <a:avLst/>
            </a:prstGeom>
            <a:solidFill>
              <a:sysClr val="window" lastClr="FFFFFF"/>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5" name="Group 34">
              <a:extLst>
                <a:ext uri="{FF2B5EF4-FFF2-40B4-BE49-F238E27FC236}">
                  <a16:creationId xmlns:a16="http://schemas.microsoft.com/office/drawing/2014/main" id="{14ECE9FC-EAED-0F7F-5174-3E1087C24FB3}"/>
                </a:ext>
              </a:extLst>
            </p:cNvPr>
            <p:cNvGrpSpPr/>
            <p:nvPr/>
          </p:nvGrpSpPr>
          <p:grpSpPr>
            <a:xfrm>
              <a:off x="6206235" y="1289240"/>
              <a:ext cx="472892" cy="585081"/>
              <a:chOff x="665601" y="308497"/>
              <a:chExt cx="787400" cy="974203"/>
            </a:xfrm>
          </p:grpSpPr>
          <p:grpSp>
            <p:nvGrpSpPr>
              <p:cNvPr id="36" name="Google Shape;30510;p89">
                <a:extLst>
                  <a:ext uri="{FF2B5EF4-FFF2-40B4-BE49-F238E27FC236}">
                    <a16:creationId xmlns:a16="http://schemas.microsoft.com/office/drawing/2014/main" id="{DBCD07D5-66AD-F8C7-2FA4-9620C8DE70C6}"/>
                  </a:ext>
                </a:extLst>
              </p:cNvPr>
              <p:cNvGrpSpPr/>
              <p:nvPr/>
            </p:nvGrpSpPr>
            <p:grpSpPr>
              <a:xfrm>
                <a:off x="896971" y="308497"/>
                <a:ext cx="324660" cy="679114"/>
                <a:chOff x="-39205336" y="3220175"/>
                <a:chExt cx="185100" cy="318227"/>
              </a:xfrm>
              <a:solidFill>
                <a:srgbClr val="00B0F0"/>
              </a:solidFill>
            </p:grpSpPr>
            <p:sp>
              <p:nvSpPr>
                <p:cNvPr id="38" name="Google Shape;30511;p89">
                  <a:extLst>
                    <a:ext uri="{FF2B5EF4-FFF2-40B4-BE49-F238E27FC236}">
                      <a16:creationId xmlns:a16="http://schemas.microsoft.com/office/drawing/2014/main" id="{AF34127B-9A1A-FFFF-EF57-B8E04750BDB3}"/>
                    </a:ext>
                  </a:extLst>
                </p:cNvPr>
                <p:cNvSpPr/>
                <p:nvPr/>
              </p:nvSpPr>
              <p:spPr>
                <a:xfrm>
                  <a:off x="-39205336" y="3220175"/>
                  <a:ext cx="185100" cy="111875"/>
                </a:xfrm>
                <a:custGeom>
                  <a:avLst/>
                  <a:gdLst/>
                  <a:ahLst/>
                  <a:cxnLst/>
                  <a:rect l="l" t="t" r="r" b="b"/>
                  <a:pathLst>
                    <a:path w="7404" h="4475" extrusionOk="0">
                      <a:moveTo>
                        <a:pt x="1229" y="1"/>
                      </a:moveTo>
                      <a:cubicBezTo>
                        <a:pt x="567" y="1"/>
                        <a:pt x="0" y="568"/>
                        <a:pt x="0" y="1261"/>
                      </a:cubicBezTo>
                      <a:cubicBezTo>
                        <a:pt x="0" y="1797"/>
                        <a:pt x="315" y="2269"/>
                        <a:pt x="819" y="2458"/>
                      </a:cubicBezTo>
                      <a:lnTo>
                        <a:pt x="819" y="4475"/>
                      </a:lnTo>
                      <a:lnTo>
                        <a:pt x="6616" y="4475"/>
                      </a:lnTo>
                      <a:lnTo>
                        <a:pt x="6616" y="2458"/>
                      </a:lnTo>
                      <a:lnTo>
                        <a:pt x="6585" y="2458"/>
                      </a:lnTo>
                      <a:cubicBezTo>
                        <a:pt x="7057" y="2301"/>
                        <a:pt x="7404" y="1828"/>
                        <a:pt x="7404" y="1261"/>
                      </a:cubicBezTo>
                      <a:cubicBezTo>
                        <a:pt x="7404" y="600"/>
                        <a:pt x="6868" y="64"/>
                        <a:pt x="617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mn-ea"/>
                    <a:cs typeface="+mn-cs"/>
                  </a:endParaRPr>
                </a:p>
              </p:txBody>
            </p:sp>
            <p:sp>
              <p:nvSpPr>
                <p:cNvPr id="39" name="Google Shape;30512;p89">
                  <a:extLst>
                    <a:ext uri="{FF2B5EF4-FFF2-40B4-BE49-F238E27FC236}">
                      <a16:creationId xmlns:a16="http://schemas.microsoft.com/office/drawing/2014/main" id="{C9F82B22-B2F6-57F8-F217-BA824ECC6548}"/>
                    </a:ext>
                  </a:extLst>
                </p:cNvPr>
                <p:cNvSpPr/>
                <p:nvPr/>
              </p:nvSpPr>
              <p:spPr>
                <a:xfrm>
                  <a:off x="-39184803" y="3353302"/>
                  <a:ext cx="144950" cy="185100"/>
                </a:xfrm>
                <a:custGeom>
                  <a:avLst/>
                  <a:gdLst/>
                  <a:ahLst/>
                  <a:cxnLst/>
                  <a:rect l="l" t="t" r="r" b="b"/>
                  <a:pathLst>
                    <a:path w="5798" h="7404" extrusionOk="0">
                      <a:moveTo>
                        <a:pt x="0" y="0"/>
                      </a:moveTo>
                      <a:lnTo>
                        <a:pt x="0" y="819"/>
                      </a:lnTo>
                      <a:lnTo>
                        <a:pt x="2111" y="819"/>
                      </a:lnTo>
                      <a:cubicBezTo>
                        <a:pt x="2332" y="819"/>
                        <a:pt x="2489" y="1040"/>
                        <a:pt x="2489" y="1260"/>
                      </a:cubicBezTo>
                      <a:cubicBezTo>
                        <a:pt x="2489" y="1513"/>
                        <a:pt x="2300" y="1702"/>
                        <a:pt x="2111" y="1702"/>
                      </a:cubicBezTo>
                      <a:lnTo>
                        <a:pt x="0" y="1702"/>
                      </a:lnTo>
                      <a:lnTo>
                        <a:pt x="0" y="2521"/>
                      </a:lnTo>
                      <a:lnTo>
                        <a:pt x="2111" y="2521"/>
                      </a:lnTo>
                      <a:cubicBezTo>
                        <a:pt x="2332" y="2521"/>
                        <a:pt x="2489" y="2710"/>
                        <a:pt x="2489" y="2930"/>
                      </a:cubicBezTo>
                      <a:cubicBezTo>
                        <a:pt x="2489" y="3151"/>
                        <a:pt x="2300" y="3340"/>
                        <a:pt x="2111" y="3340"/>
                      </a:cubicBezTo>
                      <a:lnTo>
                        <a:pt x="0" y="3340"/>
                      </a:lnTo>
                      <a:lnTo>
                        <a:pt x="0" y="4190"/>
                      </a:lnTo>
                      <a:lnTo>
                        <a:pt x="2111" y="4190"/>
                      </a:lnTo>
                      <a:cubicBezTo>
                        <a:pt x="2332" y="4190"/>
                        <a:pt x="2489" y="4379"/>
                        <a:pt x="2489" y="4600"/>
                      </a:cubicBezTo>
                      <a:cubicBezTo>
                        <a:pt x="2458" y="4726"/>
                        <a:pt x="2300" y="4915"/>
                        <a:pt x="2048" y="4915"/>
                      </a:cubicBezTo>
                      <a:lnTo>
                        <a:pt x="63" y="4915"/>
                      </a:lnTo>
                      <a:cubicBezTo>
                        <a:pt x="252" y="6427"/>
                        <a:pt x="1512" y="7404"/>
                        <a:pt x="2899" y="7404"/>
                      </a:cubicBezTo>
                      <a:cubicBezTo>
                        <a:pt x="4474" y="7404"/>
                        <a:pt x="5797" y="6112"/>
                        <a:pt x="5797" y="4537"/>
                      </a:cubicBezTo>
                      <a:lnTo>
                        <a:pt x="5797"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mn-ea"/>
                    <a:cs typeface="+mn-cs"/>
                  </a:endParaRPr>
                </a:p>
              </p:txBody>
            </p:sp>
          </p:grpSp>
          <p:pic>
            <p:nvPicPr>
              <p:cNvPr id="37" name="Picture 36">
                <a:extLst>
                  <a:ext uri="{FF2B5EF4-FFF2-40B4-BE49-F238E27FC236}">
                    <a16:creationId xmlns:a16="http://schemas.microsoft.com/office/drawing/2014/main" id="{01425B57-9704-CB9C-8B5A-4C444642BA86}"/>
                  </a:ext>
                </a:extLst>
              </p:cNvPr>
              <p:cNvPicPr>
                <a:picLocks noChangeAspect="1"/>
              </p:cNvPicPr>
              <p:nvPr/>
            </p:nvPicPr>
            <p:blipFill>
              <a:blip r:embed="rId5"/>
              <a:srcRect/>
              <a:stretch>
                <a:fillRect/>
              </a:stretch>
            </p:blipFill>
            <p:spPr>
              <a:xfrm>
                <a:off x="665601" y="495300"/>
                <a:ext cx="787400" cy="787400"/>
              </a:xfrm>
              <a:custGeom>
                <a:avLst/>
                <a:gdLst>
                  <a:gd name="connsiteX0" fmla="*/ 0 w 787400"/>
                  <a:gd name="connsiteY0" fmla="*/ 0 h 787400"/>
                  <a:gd name="connsiteX1" fmla="*/ 217132 w 787400"/>
                  <a:gd name="connsiteY1" fmla="*/ 0 h 787400"/>
                  <a:gd name="connsiteX2" fmla="*/ 217132 w 787400"/>
                  <a:gd name="connsiteY2" fmla="*/ 547689 h 787400"/>
                  <a:gd name="connsiteX3" fmla="*/ 570268 w 787400"/>
                  <a:gd name="connsiteY3" fmla="*/ 547689 h 787400"/>
                  <a:gd name="connsiteX4" fmla="*/ 570268 w 787400"/>
                  <a:gd name="connsiteY4" fmla="*/ 0 h 787400"/>
                  <a:gd name="connsiteX5" fmla="*/ 787400 w 787400"/>
                  <a:gd name="connsiteY5" fmla="*/ 0 h 787400"/>
                  <a:gd name="connsiteX6" fmla="*/ 787400 w 787400"/>
                  <a:gd name="connsiteY6" fmla="*/ 787400 h 787400"/>
                  <a:gd name="connsiteX7" fmla="*/ 0 w 787400"/>
                  <a:gd name="connsiteY7" fmla="*/ 78740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400" h="787400">
                    <a:moveTo>
                      <a:pt x="0" y="0"/>
                    </a:moveTo>
                    <a:lnTo>
                      <a:pt x="217132" y="0"/>
                    </a:lnTo>
                    <a:lnTo>
                      <a:pt x="217132" y="547689"/>
                    </a:lnTo>
                    <a:lnTo>
                      <a:pt x="570268" y="547689"/>
                    </a:lnTo>
                    <a:lnTo>
                      <a:pt x="570268" y="0"/>
                    </a:lnTo>
                    <a:lnTo>
                      <a:pt x="787400" y="0"/>
                    </a:lnTo>
                    <a:lnTo>
                      <a:pt x="787400" y="787400"/>
                    </a:lnTo>
                    <a:lnTo>
                      <a:pt x="0" y="787400"/>
                    </a:lnTo>
                    <a:close/>
                  </a:path>
                </a:pathLst>
              </a:custGeom>
            </p:spPr>
          </p:pic>
        </p:grpSp>
      </p:grpSp>
      <p:sp>
        <p:nvSpPr>
          <p:cNvPr id="27" name="TextBox 26">
            <a:extLst>
              <a:ext uri="{FF2B5EF4-FFF2-40B4-BE49-F238E27FC236}">
                <a16:creationId xmlns:a16="http://schemas.microsoft.com/office/drawing/2014/main" id="{A50ACBD6-6F4C-CC29-FFCC-71BC1CFBB351}"/>
              </a:ext>
            </a:extLst>
          </p:cNvPr>
          <p:cNvSpPr txBox="1"/>
          <p:nvPr/>
        </p:nvSpPr>
        <p:spPr>
          <a:xfrm>
            <a:off x="1303152" y="728193"/>
            <a:ext cx="9973074" cy="508601"/>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a:ea typeface="+mn-ea"/>
                <a:cs typeface="+mn-cs"/>
              </a:rPr>
              <a:t>Vì</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sao</a:t>
            </a:r>
            <a:r>
              <a:rPr kumimoji="0" lang="en-US" sz="2400" b="1" i="0" u="none" strike="noStrike" kern="1200" cap="none" spc="0" normalizeH="0" baseline="0" noProof="0" dirty="0">
                <a:ln>
                  <a:noFill/>
                </a:ln>
                <a:solidFill>
                  <a:prstClr val="black"/>
                </a:solidFill>
                <a:effectLst/>
                <a:uLnTx/>
                <a:uFillTx/>
                <a:latin typeface="Arial"/>
                <a:ea typeface="+mn-ea"/>
                <a:cs typeface="+mn-cs"/>
              </a:rPr>
              <a:t> acetic acid tan </a:t>
            </a:r>
            <a:r>
              <a:rPr kumimoji="0" lang="en-US" sz="2400" b="1" i="0" u="none" strike="noStrike" kern="1200" cap="none" spc="0" normalizeH="0" baseline="0" noProof="0" dirty="0" err="1">
                <a:ln>
                  <a:noFill/>
                </a:ln>
                <a:solidFill>
                  <a:prstClr val="black"/>
                </a:solidFill>
                <a:effectLst/>
                <a:uLnTx/>
                <a:uFillTx/>
                <a:latin typeface="Arial"/>
                <a:ea typeface="+mn-ea"/>
                <a:cs typeface="+mn-cs"/>
              </a:rPr>
              <a:t>vô</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hạn</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trong</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nước</a:t>
            </a:r>
            <a:r>
              <a:rPr kumimoji="0" lang="en-US" sz="2400" b="1" i="0" u="none" strike="noStrike" kern="1200" cap="none" spc="0" normalizeH="0" baseline="0" noProof="0" dirty="0">
                <a:ln>
                  <a:noFill/>
                </a:ln>
                <a:solidFill>
                  <a:prstClr val="black"/>
                </a:solidFill>
                <a:effectLst/>
                <a:uLnTx/>
                <a:uFillTx/>
                <a:latin typeface="Arial"/>
                <a:ea typeface="+mn-ea"/>
                <a:cs typeface="+mn-cs"/>
              </a:rPr>
              <a:t>?</a:t>
            </a:r>
            <a:endParaRPr kumimoji="0" lang="vi-VN" sz="24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1159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sp>
        <p:nvSpPr>
          <p:cNvPr id="2" name="Rectangle: Rounded Corners 1">
            <a:extLst>
              <a:ext uri="{FF2B5EF4-FFF2-40B4-BE49-F238E27FC236}">
                <a16:creationId xmlns:a16="http://schemas.microsoft.com/office/drawing/2014/main" id="{2369442C-D901-EB15-0261-C92508AAD4BC}"/>
              </a:ext>
            </a:extLst>
          </p:cNvPr>
          <p:cNvSpPr/>
          <p:nvPr/>
        </p:nvSpPr>
        <p:spPr>
          <a:xfrm>
            <a:off x="827055"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24BF1A3F-3D5C-4568-A432-58F315F07069}"/>
              </a:ext>
            </a:extLst>
          </p:cNvPr>
          <p:cNvGrpSpPr/>
          <p:nvPr/>
        </p:nvGrpSpPr>
        <p:grpSpPr>
          <a:xfrm>
            <a:off x="362815" y="259480"/>
            <a:ext cx="979382" cy="979382"/>
            <a:chOff x="634259" y="586634"/>
            <a:chExt cx="979382" cy="979382"/>
          </a:xfrm>
        </p:grpSpPr>
        <p:sp>
          <p:nvSpPr>
            <p:cNvPr id="14" name="Oval 13">
              <a:extLst>
                <a:ext uri="{FF2B5EF4-FFF2-40B4-BE49-F238E27FC236}">
                  <a16:creationId xmlns:a16="http://schemas.microsoft.com/office/drawing/2014/main" id="{3BE16CFD-F609-56ED-9D6D-6A793B34EB0A}"/>
                </a:ext>
              </a:extLst>
            </p:cNvPr>
            <p:cNvSpPr/>
            <p:nvPr/>
          </p:nvSpPr>
          <p:spPr>
            <a:xfrm>
              <a:off x="634259" y="586634"/>
              <a:ext cx="979382" cy="979382"/>
            </a:xfrm>
            <a:prstGeom prst="ellipse">
              <a:avLst/>
            </a:prstGeom>
            <a:solidFill>
              <a:schemeClr val="bg1"/>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Oval 14">
              <a:extLst>
                <a:ext uri="{FF2B5EF4-FFF2-40B4-BE49-F238E27FC236}">
                  <a16:creationId xmlns:a16="http://schemas.microsoft.com/office/drawing/2014/main" id="{97A7A3BC-EF29-9725-8BAE-8761DEB30ADA}"/>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mn-ea"/>
                  <a:cs typeface="+mn-cs"/>
                </a:rPr>
                <a:t>?</a:t>
              </a:r>
            </a:p>
          </p:txBody>
        </p:sp>
        <p:sp>
          <p:nvSpPr>
            <p:cNvPr id="17" name="Block Arc 16">
              <a:extLst>
                <a:ext uri="{FF2B5EF4-FFF2-40B4-BE49-F238E27FC236}">
                  <a16:creationId xmlns:a16="http://schemas.microsoft.com/office/drawing/2014/main" id="{EFA54986-B6B8-1471-CF8E-59FE09167A91}"/>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Block Arc 18">
              <a:extLst>
                <a:ext uri="{FF2B5EF4-FFF2-40B4-BE49-F238E27FC236}">
                  <a16:creationId xmlns:a16="http://schemas.microsoft.com/office/drawing/2014/main" id="{65E86BEC-41B1-B9D7-9B53-D550190A93BE}"/>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Block Arc 19">
              <a:extLst>
                <a:ext uri="{FF2B5EF4-FFF2-40B4-BE49-F238E27FC236}">
                  <a16:creationId xmlns:a16="http://schemas.microsoft.com/office/drawing/2014/main" id="{49CFE916-1967-761B-2A59-B762C0F3685E}"/>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Oval 20">
              <a:extLst>
                <a:ext uri="{FF2B5EF4-FFF2-40B4-BE49-F238E27FC236}">
                  <a16:creationId xmlns:a16="http://schemas.microsoft.com/office/drawing/2014/main" id="{DB1486B8-6D14-92BE-B837-8FAF5010C0A5}"/>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Oval 21">
              <a:extLst>
                <a:ext uri="{FF2B5EF4-FFF2-40B4-BE49-F238E27FC236}">
                  <a16:creationId xmlns:a16="http://schemas.microsoft.com/office/drawing/2014/main" id="{60A07C3F-D5DD-5AD3-C6ED-E6E9D8C879B5}"/>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Oval 22">
              <a:extLst>
                <a:ext uri="{FF2B5EF4-FFF2-40B4-BE49-F238E27FC236}">
                  <a16:creationId xmlns:a16="http://schemas.microsoft.com/office/drawing/2014/main" id="{B5266502-8A46-022D-508D-498A36D0DDBB}"/>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4" name="TextBox 23">
            <a:extLst>
              <a:ext uri="{FF2B5EF4-FFF2-40B4-BE49-F238E27FC236}">
                <a16:creationId xmlns:a16="http://schemas.microsoft.com/office/drawing/2014/main" id="{78BC88E5-7D1F-C6C1-4A62-A437EA659A92}"/>
              </a:ext>
            </a:extLst>
          </p:cNvPr>
          <p:cNvSpPr txBox="1"/>
          <p:nvPr/>
        </p:nvSpPr>
        <p:spPr>
          <a:xfrm>
            <a:off x="1413635" y="509786"/>
            <a:ext cx="19913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mn-cs"/>
              </a:rPr>
              <a:t>CÂU HỎI 6</a:t>
            </a:r>
          </a:p>
        </p:txBody>
      </p:sp>
      <p:grpSp>
        <p:nvGrpSpPr>
          <p:cNvPr id="25" name="Group 24">
            <a:extLst>
              <a:ext uri="{FF2B5EF4-FFF2-40B4-BE49-F238E27FC236}">
                <a16:creationId xmlns:a16="http://schemas.microsoft.com/office/drawing/2014/main" id="{31DD17A1-153A-DEF6-9CEE-4B334330B1FE}"/>
              </a:ext>
            </a:extLst>
          </p:cNvPr>
          <p:cNvGrpSpPr/>
          <p:nvPr/>
        </p:nvGrpSpPr>
        <p:grpSpPr>
          <a:xfrm>
            <a:off x="1019194" y="1292010"/>
            <a:ext cx="10201836" cy="1529160"/>
            <a:chOff x="2155371" y="1558776"/>
            <a:chExt cx="7881258" cy="2374394"/>
          </a:xfrm>
        </p:grpSpPr>
        <p:sp>
          <p:nvSpPr>
            <p:cNvPr id="26" name="Rectangle: Rounded Corners 25">
              <a:extLst>
                <a:ext uri="{FF2B5EF4-FFF2-40B4-BE49-F238E27FC236}">
                  <a16:creationId xmlns:a16="http://schemas.microsoft.com/office/drawing/2014/main" id="{FA7E00AE-C7AB-00F6-697C-33AD3F89D89E}"/>
                </a:ext>
              </a:extLst>
            </p:cNvPr>
            <p:cNvSpPr/>
            <p:nvPr/>
          </p:nvSpPr>
          <p:spPr>
            <a:xfrm>
              <a:off x="2155371" y="1558776"/>
              <a:ext cx="7881258" cy="2374394"/>
            </a:xfrm>
            <a:prstGeom prst="roundRect">
              <a:avLst>
                <a:gd name="adj" fmla="val 21948"/>
              </a:avLst>
            </a:prstGeom>
            <a:solidFill>
              <a:srgbClr val="FCDFCD"/>
            </a:solidFill>
            <a:ln w="57150">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TextBox 26">
              <a:extLst>
                <a:ext uri="{FF2B5EF4-FFF2-40B4-BE49-F238E27FC236}">
                  <a16:creationId xmlns:a16="http://schemas.microsoft.com/office/drawing/2014/main" id="{A50ACBD6-6F4C-CC29-FFCC-71BC1CFBB351}"/>
                </a:ext>
              </a:extLst>
            </p:cNvPr>
            <p:cNvSpPr txBox="1"/>
            <p:nvPr/>
          </p:nvSpPr>
          <p:spPr>
            <a:xfrm>
              <a:off x="2249780" y="1613987"/>
              <a:ext cx="7704532" cy="2223419"/>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a:ea typeface="+mn-ea"/>
                  <a:cs typeface="+mn-cs"/>
                </a:rPr>
                <a:t>Hãy sắp xếp theo chiều tăng dần nhiệt độ sôi của các chất sau, giải thích.</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a:ea typeface="+mn-ea"/>
                  <a:cs typeface="+mn-cs"/>
                </a:rPr>
                <a:t>(1) C</a:t>
              </a:r>
              <a:r>
                <a:rPr kumimoji="0" lang="vi-VN" sz="2400" b="1" i="0" u="none" strike="noStrike" kern="1200" cap="none" spc="0" normalizeH="0" baseline="-25000" noProof="0" dirty="0">
                  <a:ln>
                    <a:noFill/>
                  </a:ln>
                  <a:solidFill>
                    <a:prstClr val="black"/>
                  </a:solidFill>
                  <a:effectLst/>
                  <a:uLnTx/>
                  <a:uFillTx/>
                  <a:latin typeface="Arial"/>
                  <a:ea typeface="+mn-ea"/>
                  <a:cs typeface="+mn-cs"/>
                </a:rPr>
                <a:t>3</a:t>
              </a:r>
              <a:r>
                <a:rPr kumimoji="0" lang="vi-VN" sz="2400" b="1" i="0" u="none" strike="noStrike" kern="1200" cap="none" spc="0" normalizeH="0" baseline="0" noProof="0" dirty="0">
                  <a:ln>
                    <a:noFill/>
                  </a:ln>
                  <a:solidFill>
                    <a:prstClr val="black"/>
                  </a:solidFill>
                  <a:effectLst/>
                  <a:uLnTx/>
                  <a:uFillTx/>
                  <a:latin typeface="Arial"/>
                  <a:ea typeface="+mn-ea"/>
                  <a:cs typeface="+mn-cs"/>
                </a:rPr>
                <a:t>H</a:t>
              </a:r>
              <a:r>
                <a:rPr kumimoji="0" lang="vi-VN" sz="2400" b="1" i="0" u="none" strike="noStrike" kern="1200" cap="none" spc="0" normalizeH="0" baseline="-25000" noProof="0" dirty="0">
                  <a:ln>
                    <a:noFill/>
                  </a:ln>
                  <a:solidFill>
                    <a:prstClr val="black"/>
                  </a:solidFill>
                  <a:effectLst/>
                  <a:uLnTx/>
                  <a:uFillTx/>
                  <a:latin typeface="Arial"/>
                  <a:ea typeface="+mn-ea"/>
                  <a:cs typeface="+mn-cs"/>
                </a:rPr>
                <a:t>8</a:t>
              </a:r>
              <a:r>
                <a:rPr kumimoji="0" lang="vi-VN" sz="2400" b="1" i="0" u="none" strike="noStrike" kern="1200" cap="none" spc="0" normalizeH="0" baseline="0" noProof="0" dirty="0">
                  <a:ln>
                    <a:noFill/>
                  </a:ln>
                  <a:solidFill>
                    <a:prstClr val="black"/>
                  </a:solidFill>
                  <a:effectLst/>
                  <a:uLnTx/>
                  <a:uFillTx/>
                  <a:latin typeface="Arial"/>
                  <a:ea typeface="+mn-ea"/>
                  <a:cs typeface="+mn-cs"/>
                </a:rPr>
                <a:t>, (2) C</a:t>
              </a:r>
              <a:r>
                <a:rPr kumimoji="0" lang="vi-VN" sz="2400" b="1" i="0" u="none" strike="noStrike" kern="1200" cap="none" spc="0" normalizeH="0" baseline="-25000" noProof="0" dirty="0">
                  <a:ln>
                    <a:noFill/>
                  </a:ln>
                  <a:solidFill>
                    <a:prstClr val="black"/>
                  </a:solidFill>
                  <a:effectLst/>
                  <a:uLnTx/>
                  <a:uFillTx/>
                  <a:latin typeface="Arial"/>
                  <a:ea typeface="+mn-ea"/>
                  <a:cs typeface="+mn-cs"/>
                </a:rPr>
                <a:t>2</a:t>
              </a:r>
              <a:r>
                <a:rPr kumimoji="0" lang="vi-VN" sz="2400" b="1" i="0" u="none" strike="noStrike" kern="1200" cap="none" spc="0" normalizeH="0" baseline="0" noProof="0" dirty="0">
                  <a:ln>
                    <a:noFill/>
                  </a:ln>
                  <a:solidFill>
                    <a:prstClr val="black"/>
                  </a:solidFill>
                  <a:effectLst/>
                  <a:uLnTx/>
                  <a:uFillTx/>
                  <a:latin typeface="Arial"/>
                  <a:ea typeface="+mn-ea"/>
                  <a:cs typeface="+mn-cs"/>
                </a:rPr>
                <a:t>H</a:t>
              </a:r>
              <a:r>
                <a:rPr kumimoji="0" lang="vi-VN" sz="2400" b="1" i="0" u="none" strike="noStrike" kern="1200" cap="none" spc="0" normalizeH="0" baseline="-25000" noProof="0" dirty="0">
                  <a:ln>
                    <a:noFill/>
                  </a:ln>
                  <a:solidFill>
                    <a:prstClr val="black"/>
                  </a:solidFill>
                  <a:effectLst/>
                  <a:uLnTx/>
                  <a:uFillTx/>
                  <a:latin typeface="Arial"/>
                  <a:ea typeface="+mn-ea"/>
                  <a:cs typeface="+mn-cs"/>
                </a:rPr>
                <a:t>5</a:t>
              </a:r>
              <a:r>
                <a:rPr kumimoji="0" lang="vi-VN" sz="2400" b="1" i="0" u="none" strike="noStrike" kern="1200" cap="none" spc="0" normalizeH="0" baseline="0" noProof="0" dirty="0">
                  <a:ln>
                    <a:noFill/>
                  </a:ln>
                  <a:solidFill>
                    <a:prstClr val="black"/>
                  </a:solidFill>
                  <a:effectLst/>
                  <a:uLnTx/>
                  <a:uFillTx/>
                  <a:latin typeface="Arial"/>
                  <a:ea typeface="+mn-ea"/>
                  <a:cs typeface="+mn-cs"/>
                </a:rPr>
                <a:t>COOH, (3) C</a:t>
              </a:r>
              <a:r>
                <a:rPr kumimoji="0" lang="vi-VN" sz="2400" b="1" i="0" u="none" strike="noStrike" kern="1200" cap="none" spc="0" normalizeH="0" baseline="-25000" noProof="0" dirty="0">
                  <a:ln>
                    <a:noFill/>
                  </a:ln>
                  <a:solidFill>
                    <a:prstClr val="black"/>
                  </a:solidFill>
                  <a:effectLst/>
                  <a:uLnTx/>
                  <a:uFillTx/>
                  <a:latin typeface="Arial"/>
                  <a:ea typeface="+mn-ea"/>
                  <a:cs typeface="+mn-cs"/>
                </a:rPr>
                <a:t>2</a:t>
              </a:r>
              <a:r>
                <a:rPr kumimoji="0" lang="vi-VN" sz="2400" b="1" i="0" u="none" strike="noStrike" kern="1200" cap="none" spc="0" normalizeH="0" baseline="0" noProof="0" dirty="0">
                  <a:ln>
                    <a:noFill/>
                  </a:ln>
                  <a:solidFill>
                    <a:prstClr val="black"/>
                  </a:solidFill>
                  <a:effectLst/>
                  <a:uLnTx/>
                  <a:uFillTx/>
                  <a:latin typeface="Arial"/>
                  <a:ea typeface="+mn-ea"/>
                  <a:cs typeface="+mn-cs"/>
                </a:rPr>
                <a:t>H</a:t>
              </a:r>
              <a:r>
                <a:rPr kumimoji="0" lang="vi-VN" sz="2400" b="1" i="0" u="none" strike="noStrike" kern="1200" cap="none" spc="0" normalizeH="0" baseline="-25000" noProof="0" dirty="0">
                  <a:ln>
                    <a:noFill/>
                  </a:ln>
                  <a:solidFill>
                    <a:prstClr val="black"/>
                  </a:solidFill>
                  <a:effectLst/>
                  <a:uLnTx/>
                  <a:uFillTx/>
                  <a:latin typeface="Arial"/>
                  <a:ea typeface="+mn-ea"/>
                  <a:cs typeface="+mn-cs"/>
                </a:rPr>
                <a:t>5</a:t>
              </a:r>
              <a:r>
                <a:rPr kumimoji="0" lang="vi-VN" sz="2400" b="1" i="0" u="none" strike="noStrike" kern="1200" cap="none" spc="0" normalizeH="0" baseline="0" noProof="0" dirty="0">
                  <a:ln>
                    <a:noFill/>
                  </a:ln>
                  <a:solidFill>
                    <a:prstClr val="black"/>
                  </a:solidFill>
                  <a:effectLst/>
                  <a:uLnTx/>
                  <a:uFillTx/>
                  <a:latin typeface="Arial"/>
                  <a:ea typeface="+mn-ea"/>
                  <a:cs typeface="+mn-cs"/>
                </a:rPr>
                <a:t>CHO, (4) C</a:t>
              </a:r>
              <a:r>
                <a:rPr kumimoji="0" lang="vi-VN" sz="2400" b="1" i="0" u="none" strike="noStrike" kern="1200" cap="none" spc="0" normalizeH="0" baseline="-25000" noProof="0" dirty="0">
                  <a:ln>
                    <a:noFill/>
                  </a:ln>
                  <a:solidFill>
                    <a:prstClr val="black"/>
                  </a:solidFill>
                  <a:effectLst/>
                  <a:uLnTx/>
                  <a:uFillTx/>
                  <a:latin typeface="Arial"/>
                  <a:ea typeface="+mn-ea"/>
                  <a:cs typeface="+mn-cs"/>
                </a:rPr>
                <a:t>3</a:t>
              </a:r>
              <a:r>
                <a:rPr kumimoji="0" lang="vi-VN" sz="2400" b="1" i="0" u="none" strike="noStrike" kern="1200" cap="none" spc="0" normalizeH="0" baseline="0" noProof="0" dirty="0">
                  <a:ln>
                    <a:noFill/>
                  </a:ln>
                  <a:solidFill>
                    <a:prstClr val="black"/>
                  </a:solidFill>
                  <a:effectLst/>
                  <a:uLnTx/>
                  <a:uFillTx/>
                  <a:latin typeface="Arial"/>
                  <a:ea typeface="+mn-ea"/>
                  <a:cs typeface="+mn-cs"/>
                </a:rPr>
                <a:t>H</a:t>
              </a:r>
              <a:r>
                <a:rPr kumimoji="0" lang="vi-VN" sz="2400" b="1" i="0" u="none" strike="noStrike" kern="1200" cap="none" spc="0" normalizeH="0" baseline="-25000" noProof="0" dirty="0">
                  <a:ln>
                    <a:noFill/>
                  </a:ln>
                  <a:solidFill>
                    <a:prstClr val="black"/>
                  </a:solidFill>
                  <a:effectLst/>
                  <a:uLnTx/>
                  <a:uFillTx/>
                  <a:latin typeface="Arial"/>
                  <a:ea typeface="+mn-ea"/>
                  <a:cs typeface="+mn-cs"/>
                </a:rPr>
                <a:t>7</a:t>
              </a:r>
              <a:r>
                <a:rPr kumimoji="0" lang="vi-VN" sz="2400" b="1" i="0" u="none" strike="noStrike" kern="1200" cap="none" spc="0" normalizeH="0" baseline="0" noProof="0" dirty="0">
                  <a:ln>
                    <a:noFill/>
                  </a:ln>
                  <a:solidFill>
                    <a:prstClr val="black"/>
                  </a:solidFill>
                  <a:effectLst/>
                  <a:uLnTx/>
                  <a:uFillTx/>
                  <a:latin typeface="Arial"/>
                  <a:ea typeface="+mn-ea"/>
                  <a:cs typeface="+mn-cs"/>
                </a:rPr>
                <a:t>OH</a:t>
              </a:r>
              <a:endParaRPr kumimoji="0" lang="vi-VN" sz="2400" b="1" i="0" u="none" strike="noStrike" kern="1200" cap="none" spc="0" normalizeH="0" noProof="0" dirty="0">
                <a:ln>
                  <a:noFill/>
                </a:ln>
                <a:solidFill>
                  <a:prstClr val="black"/>
                </a:solidFill>
                <a:effectLst/>
                <a:uLnTx/>
                <a:uFillTx/>
                <a:latin typeface="Arial"/>
                <a:ea typeface="+mn-ea"/>
                <a:cs typeface="+mn-cs"/>
              </a:endParaRPr>
            </a:p>
          </p:txBody>
        </p:sp>
      </p:grpSp>
      <p:pic>
        <p:nvPicPr>
          <p:cNvPr id="4" name="Picture 3">
            <a:extLst>
              <a:ext uri="{FF2B5EF4-FFF2-40B4-BE49-F238E27FC236}">
                <a16:creationId xmlns:a16="http://schemas.microsoft.com/office/drawing/2014/main" id="{F3F297D8-FC52-C0EE-E31E-E0918BDF2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3635" y="3806133"/>
            <a:ext cx="589577" cy="589577"/>
          </a:xfrm>
          <a:prstGeom prst="rect">
            <a:avLst/>
          </a:prstGeom>
        </p:spPr>
      </p:pic>
      <p:sp>
        <p:nvSpPr>
          <p:cNvPr id="5" name="TextBox 4">
            <a:extLst>
              <a:ext uri="{FF2B5EF4-FFF2-40B4-BE49-F238E27FC236}">
                <a16:creationId xmlns:a16="http://schemas.microsoft.com/office/drawing/2014/main" id="{84D38AB7-C2CA-A8EB-CF7E-F31EEA6F9BBE}"/>
              </a:ext>
            </a:extLst>
          </p:cNvPr>
          <p:cNvSpPr txBox="1"/>
          <p:nvPr/>
        </p:nvSpPr>
        <p:spPr>
          <a:xfrm>
            <a:off x="2137560" y="3731589"/>
            <a:ext cx="8748968" cy="1107996"/>
          </a:xfrm>
          <a:prstGeom prst="rect">
            <a:avLst/>
          </a:prstGeom>
          <a:noFill/>
        </p:spPr>
        <p:txBody>
          <a:bodyPr wrap="square" lIns="0" tIns="0" rIns="0" bIns="0" rtlCol="0">
            <a:spAutoFit/>
          </a:bodyPr>
          <a:lstStyle/>
          <a:p>
            <a:r>
              <a:rPr lang="vi-VN" sz="2400" dirty="0"/>
              <a:t>Nhiệt độ sôi của các hợp chất hữu cơ có cùng số nguyên tử C: hydrocarbon &lt; carbonyl &lt; alcohol &lt; carboxylic acid.</a:t>
            </a:r>
          </a:p>
          <a:p>
            <a:r>
              <a:rPr lang="vi-VN" sz="2400" dirty="0"/>
              <a:t>Nên nhiệt độ sôi (1) &lt; (3) &lt; (4) &lt; (2)</a:t>
            </a:r>
            <a:endParaRPr lang="en-US" sz="2400" dirty="0"/>
          </a:p>
        </p:txBody>
      </p:sp>
    </p:spTree>
    <p:extLst>
      <p:ext uri="{BB962C8B-B14F-4D97-AF65-F5344CB8AC3E}">
        <p14:creationId xmlns:p14="http://schemas.microsoft.com/office/powerpoint/2010/main" val="451605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56892" y="157507"/>
            <a:ext cx="2941907" cy="662300"/>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1b"/>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hỏi</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2400" b="1"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1</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grpSp>
      <p:sp>
        <p:nvSpPr>
          <p:cNvPr id="7" name="!!MatThu1"/>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8" name="!!MatThu1a"/>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670" y="360328"/>
            <a:ext cx="394486" cy="256654"/>
          </a:xfrm>
          <a:prstGeom prst="rect">
            <a:avLst/>
          </a:prstGeom>
        </p:spPr>
      </p:pic>
      <p:sp>
        <p:nvSpPr>
          <p:cNvPr id="29" name="Rectangle: Rounded Corners 28"/>
          <p:cNvSpPr/>
          <p:nvPr/>
        </p:nvSpPr>
        <p:spPr>
          <a:xfrm>
            <a:off x="1199213" y="1267690"/>
            <a:ext cx="10004669" cy="2544552"/>
          </a:xfrm>
          <a:prstGeom prst="roundRect">
            <a:avLst>
              <a:gd name="adj" fmla="val 16614"/>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64" name="Group 63"/>
          <p:cNvGrpSpPr/>
          <p:nvPr/>
        </p:nvGrpSpPr>
        <p:grpSpPr>
          <a:xfrm>
            <a:off x="11460693" y="155393"/>
            <a:ext cx="662996" cy="662996"/>
            <a:chOff x="11409342" y="180900"/>
            <a:chExt cx="662996" cy="662996"/>
          </a:xfrm>
        </p:grpSpPr>
        <p:sp>
          <p:nvSpPr>
            <p:cNvPr id="61" name="!!MatThu1">
              <a:hlinkClick r:id="" action="ppaction://noaction"/>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63" name="Graphic 62">
              <a:hlinkClick r:id="" action="ppaction://noaction"/>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28358" y="343470"/>
              <a:ext cx="424964" cy="337856"/>
            </a:xfrm>
            <a:prstGeom prst="rect">
              <a:avLst/>
            </a:prstGeom>
          </p:spPr>
        </p:pic>
      </p:grpSp>
      <p:grpSp>
        <p:nvGrpSpPr>
          <p:cNvPr id="68" name="Group 67"/>
          <p:cNvGrpSpPr/>
          <p:nvPr/>
        </p:nvGrpSpPr>
        <p:grpSpPr>
          <a:xfrm>
            <a:off x="4348336" y="4225029"/>
            <a:ext cx="3288936" cy="880471"/>
            <a:chOff x="4037538" y="4547895"/>
            <a:chExt cx="3288936" cy="880471"/>
          </a:xfrm>
        </p:grpSpPr>
        <p:sp>
          <p:nvSpPr>
            <p:cNvPr id="69" name="!!Ques3"/>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0" name="!!Quesion1"/>
            <p:cNvSpPr txBox="1"/>
            <p:nvPr/>
          </p:nvSpPr>
          <p:spPr>
            <a:xfrm>
              <a:off x="5073934" y="4726520"/>
              <a:ext cx="18954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rgbClr val="EE4036"/>
                  </a:solidFill>
                  <a:effectLst/>
                  <a:uLnTx/>
                  <a:uFillTx/>
                  <a:latin typeface="Averta Std ExtraBold" panose="00000900000000000000" pitchFamily="50" charset="0"/>
                  <a:ea typeface="+mn-ea"/>
                  <a:cs typeface="+mn-cs"/>
                </a:rPr>
                <a:t>Đây là gì?</a:t>
              </a:r>
            </a:p>
          </p:txBody>
        </p:sp>
        <p:grpSp>
          <p:nvGrpSpPr>
            <p:cNvPr id="71" name="!!Ques2"/>
            <p:cNvGrpSpPr/>
            <p:nvPr/>
          </p:nvGrpSpPr>
          <p:grpSpPr>
            <a:xfrm>
              <a:off x="4037538" y="4547895"/>
              <a:ext cx="880471" cy="880471"/>
              <a:chOff x="3024040" y="4053992"/>
              <a:chExt cx="880471" cy="880471"/>
            </a:xfrm>
          </p:grpSpPr>
          <p:sp>
            <p:nvSpPr>
              <p:cNvPr id="72" name="!!A1"/>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73" name="Group 72"/>
              <p:cNvGrpSpPr/>
              <p:nvPr/>
            </p:nvGrpSpPr>
            <p:grpSpPr>
              <a:xfrm>
                <a:off x="3274432" y="4303974"/>
                <a:ext cx="379686" cy="380506"/>
                <a:chOff x="-2134638" y="3977659"/>
                <a:chExt cx="1406150" cy="1409187"/>
              </a:xfrm>
              <a:solidFill>
                <a:schemeClr val="bg1"/>
              </a:solidFill>
              <a:effectLst/>
            </p:grpSpPr>
            <p:sp>
              <p:nvSpPr>
                <p:cNvPr id="74" name="Freeform: Shape 73"/>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5" name="Freeform: Shape 74"/>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sp>
        <p:nvSpPr>
          <p:cNvPr id="78" name="TextBox 77"/>
          <p:cNvSpPr txBox="1"/>
          <p:nvPr/>
        </p:nvSpPr>
        <p:spPr>
          <a:xfrm>
            <a:off x="1199213" y="1680477"/>
            <a:ext cx="10227546" cy="1569660"/>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Hợp</a:t>
            </a:r>
            <a:r>
              <a:rPr kumimoji="0" lang="en-US" sz="48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8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chất</a:t>
            </a:r>
            <a:r>
              <a:rPr kumimoji="0" lang="en-US" sz="48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carbonyl </a:t>
            </a:r>
            <a:r>
              <a:rPr kumimoji="0" lang="en-US" sz="48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có</a:t>
            </a:r>
            <a:r>
              <a:rPr kumimoji="0" lang="en-US" sz="48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8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mạch</a:t>
            </a:r>
            <a:r>
              <a:rPr kumimoji="0" lang="en-US" sz="48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____ </a:t>
            </a:r>
            <a:r>
              <a:rPr kumimoji="0" lang="en-US" sz="48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thì</a:t>
            </a:r>
            <a:r>
              <a:rPr kumimoji="0" lang="en-US" sz="48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tan </a:t>
            </a:r>
            <a:r>
              <a:rPr kumimoji="0" lang="en-US" sz="48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tốt</a:t>
            </a:r>
            <a:r>
              <a:rPr kumimoji="0" lang="en-US" sz="48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8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trong</a:t>
            </a:r>
            <a:r>
              <a:rPr kumimoji="0" lang="en-US" sz="48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8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nước</a:t>
            </a:r>
            <a:endParaRPr kumimoji="0" lang="en-US" sz="48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pic>
        <p:nvPicPr>
          <p:cNvPr id="91" name="Picture 90"/>
          <p:cNvPicPr>
            <a:picLocks noChangeAspect="1"/>
          </p:cNvPicPr>
          <p:nvPr/>
        </p:nvPicPr>
        <p:blipFill>
          <a:blip r:embed="rId7"/>
          <a:stretch>
            <a:fillRect/>
          </a:stretch>
        </p:blipFill>
        <p:spPr>
          <a:xfrm>
            <a:off x="4297585" y="-631254"/>
            <a:ext cx="360000" cy="214615"/>
          </a:xfrm>
          <a:prstGeom prst="rect">
            <a:avLst/>
          </a:prstGeom>
        </p:spPr>
      </p:pic>
      <p:pic>
        <p:nvPicPr>
          <p:cNvPr id="92" name="Picture 91"/>
          <p:cNvPicPr>
            <a:picLocks noChangeAspect="1"/>
          </p:cNvPicPr>
          <p:nvPr/>
        </p:nvPicPr>
        <p:blipFill>
          <a:blip r:embed="rId8"/>
          <a:stretch>
            <a:fillRect/>
          </a:stretch>
        </p:blipFill>
        <p:spPr>
          <a:xfrm>
            <a:off x="2022889" y="-680390"/>
            <a:ext cx="360000" cy="214615"/>
          </a:xfrm>
          <a:prstGeom prst="rect">
            <a:avLst/>
          </a:prstGeom>
        </p:spPr>
      </p:pic>
      <p:pic>
        <p:nvPicPr>
          <p:cNvPr id="93" name="Picture 92"/>
          <p:cNvPicPr>
            <a:picLocks noChangeAspect="1"/>
          </p:cNvPicPr>
          <p:nvPr/>
        </p:nvPicPr>
        <p:blipFill>
          <a:blip r:embed="rId9"/>
          <a:stretch>
            <a:fillRect/>
          </a:stretch>
        </p:blipFill>
        <p:spPr>
          <a:xfrm>
            <a:off x="4096404" y="-1237836"/>
            <a:ext cx="360000" cy="218075"/>
          </a:xfrm>
          <a:prstGeom prst="rect">
            <a:avLst/>
          </a:prstGeom>
        </p:spPr>
      </p:pic>
      <p:pic>
        <p:nvPicPr>
          <p:cNvPr id="94" name="Picture 93"/>
          <p:cNvPicPr>
            <a:picLocks noChangeAspect="1"/>
          </p:cNvPicPr>
          <p:nvPr/>
        </p:nvPicPr>
        <p:blipFill>
          <a:blip r:embed="rId10"/>
          <a:stretch>
            <a:fillRect/>
          </a:stretch>
        </p:blipFill>
        <p:spPr>
          <a:xfrm>
            <a:off x="5329696" y="-719246"/>
            <a:ext cx="360000" cy="218075"/>
          </a:xfrm>
          <a:prstGeom prst="rect">
            <a:avLst/>
          </a:prstGeom>
        </p:spPr>
      </p:pic>
      <p:pic>
        <p:nvPicPr>
          <p:cNvPr id="95" name="Picture 94"/>
          <p:cNvPicPr>
            <a:picLocks noChangeAspect="1"/>
          </p:cNvPicPr>
          <p:nvPr/>
        </p:nvPicPr>
        <p:blipFill>
          <a:blip r:embed="rId11"/>
          <a:stretch>
            <a:fillRect/>
          </a:stretch>
        </p:blipFill>
        <p:spPr>
          <a:xfrm>
            <a:off x="10151615" y="-649523"/>
            <a:ext cx="360000" cy="214615"/>
          </a:xfrm>
          <a:prstGeom prst="rect">
            <a:avLst/>
          </a:prstGeom>
        </p:spPr>
      </p:pic>
      <p:pic>
        <p:nvPicPr>
          <p:cNvPr id="96" name="Picture 95"/>
          <p:cNvPicPr>
            <a:picLocks noChangeAspect="1"/>
          </p:cNvPicPr>
          <p:nvPr/>
        </p:nvPicPr>
        <p:blipFill>
          <a:blip r:embed="rId12"/>
          <a:stretch>
            <a:fillRect/>
          </a:stretch>
        </p:blipFill>
        <p:spPr>
          <a:xfrm>
            <a:off x="7478868" y="-1101340"/>
            <a:ext cx="360000" cy="218075"/>
          </a:xfrm>
          <a:prstGeom prst="rect">
            <a:avLst/>
          </a:prstGeom>
        </p:spPr>
      </p:pic>
      <p:pic>
        <p:nvPicPr>
          <p:cNvPr id="97" name="Picture 96"/>
          <p:cNvPicPr>
            <a:picLocks noChangeAspect="1"/>
          </p:cNvPicPr>
          <p:nvPr/>
        </p:nvPicPr>
        <p:blipFill>
          <a:blip r:embed="rId13"/>
          <a:stretch>
            <a:fillRect/>
          </a:stretch>
        </p:blipFill>
        <p:spPr>
          <a:xfrm>
            <a:off x="8383689" y="-593030"/>
            <a:ext cx="360000" cy="214615"/>
          </a:xfrm>
          <a:prstGeom prst="rect">
            <a:avLst/>
          </a:prstGeom>
        </p:spPr>
      </p:pic>
      <p:pic>
        <p:nvPicPr>
          <p:cNvPr id="98" name="Picture 97"/>
          <p:cNvPicPr>
            <a:picLocks noChangeAspect="1"/>
          </p:cNvPicPr>
          <p:nvPr/>
        </p:nvPicPr>
        <p:blipFill>
          <a:blip r:embed="rId14"/>
          <a:stretch>
            <a:fillRect/>
          </a:stretch>
        </p:blipFill>
        <p:spPr>
          <a:xfrm>
            <a:off x="9159089" y="-634714"/>
            <a:ext cx="360000" cy="218075"/>
          </a:xfrm>
          <a:prstGeom prst="rect">
            <a:avLst/>
          </a:prstGeom>
        </p:spPr>
      </p:pic>
      <p:pic>
        <p:nvPicPr>
          <p:cNvPr id="99" name="Picture 98"/>
          <p:cNvPicPr>
            <a:picLocks noChangeAspect="1"/>
          </p:cNvPicPr>
          <p:nvPr/>
        </p:nvPicPr>
        <p:blipFill>
          <a:blip r:embed="rId15"/>
          <a:stretch>
            <a:fillRect/>
          </a:stretch>
        </p:blipFill>
        <p:spPr>
          <a:xfrm>
            <a:off x="6914365" y="-556196"/>
            <a:ext cx="360000" cy="218075"/>
          </a:xfrm>
          <a:prstGeom prst="rect">
            <a:avLst/>
          </a:prstGeom>
        </p:spPr>
      </p:pic>
      <p:pic>
        <p:nvPicPr>
          <p:cNvPr id="100" name="Picture 99"/>
          <p:cNvPicPr>
            <a:picLocks noChangeAspect="1"/>
          </p:cNvPicPr>
          <p:nvPr/>
        </p:nvPicPr>
        <p:blipFill>
          <a:blip r:embed="rId16"/>
          <a:stretch>
            <a:fillRect/>
          </a:stretch>
        </p:blipFill>
        <p:spPr>
          <a:xfrm>
            <a:off x="2749874" y="-705644"/>
            <a:ext cx="360000" cy="218075"/>
          </a:xfrm>
          <a:prstGeom prst="rect">
            <a:avLst/>
          </a:prstGeom>
        </p:spPr>
      </p:pic>
      <p:pic>
        <p:nvPicPr>
          <p:cNvPr id="101" name="Picture 100"/>
          <p:cNvPicPr>
            <a:picLocks noChangeAspect="1"/>
          </p:cNvPicPr>
          <p:nvPr/>
        </p:nvPicPr>
        <p:blipFill>
          <a:blip r:embed="rId8"/>
          <a:stretch>
            <a:fillRect/>
          </a:stretch>
        </p:blipFill>
        <p:spPr>
          <a:xfrm>
            <a:off x="6872692" y="-853478"/>
            <a:ext cx="360000" cy="214615"/>
          </a:xfrm>
          <a:prstGeom prst="rect">
            <a:avLst/>
          </a:prstGeom>
        </p:spPr>
      </p:pic>
      <p:pic>
        <p:nvPicPr>
          <p:cNvPr id="102" name="Picture 101"/>
          <p:cNvPicPr>
            <a:picLocks noChangeAspect="1"/>
          </p:cNvPicPr>
          <p:nvPr/>
        </p:nvPicPr>
        <p:blipFill>
          <a:blip r:embed="rId9"/>
          <a:stretch>
            <a:fillRect/>
          </a:stretch>
        </p:blipFill>
        <p:spPr>
          <a:xfrm>
            <a:off x="8412207" y="-1183981"/>
            <a:ext cx="360000" cy="218075"/>
          </a:xfrm>
          <a:prstGeom prst="rect">
            <a:avLst/>
          </a:prstGeom>
        </p:spPr>
      </p:pic>
      <p:pic>
        <p:nvPicPr>
          <p:cNvPr id="103" name="Picture 102"/>
          <p:cNvPicPr>
            <a:picLocks noChangeAspect="1"/>
          </p:cNvPicPr>
          <p:nvPr/>
        </p:nvPicPr>
        <p:blipFill>
          <a:blip r:embed="rId16"/>
          <a:stretch>
            <a:fillRect/>
          </a:stretch>
        </p:blipFill>
        <p:spPr>
          <a:xfrm>
            <a:off x="7599677" y="-878732"/>
            <a:ext cx="360000" cy="218075"/>
          </a:xfrm>
          <a:prstGeom prst="rect">
            <a:avLst/>
          </a:prstGeom>
        </p:spPr>
      </p:pic>
      <p:pic>
        <p:nvPicPr>
          <p:cNvPr id="104" name="Picture 103"/>
          <p:cNvPicPr>
            <a:picLocks noChangeAspect="1"/>
          </p:cNvPicPr>
          <p:nvPr/>
        </p:nvPicPr>
        <p:blipFill>
          <a:blip r:embed="rId10"/>
          <a:stretch>
            <a:fillRect/>
          </a:stretch>
        </p:blipFill>
        <p:spPr>
          <a:xfrm>
            <a:off x="700335" y="-564778"/>
            <a:ext cx="360000" cy="218075"/>
          </a:xfrm>
          <a:prstGeom prst="rect">
            <a:avLst/>
          </a:prstGeom>
        </p:spPr>
      </p:pic>
      <p:pic>
        <p:nvPicPr>
          <p:cNvPr id="105" name="Picture 104"/>
          <p:cNvPicPr>
            <a:picLocks noChangeAspect="1"/>
          </p:cNvPicPr>
          <p:nvPr/>
        </p:nvPicPr>
        <p:blipFill>
          <a:blip r:embed="rId11"/>
          <a:stretch>
            <a:fillRect/>
          </a:stretch>
        </p:blipFill>
        <p:spPr>
          <a:xfrm>
            <a:off x="1631260" y="-980072"/>
            <a:ext cx="360000" cy="214615"/>
          </a:xfrm>
          <a:prstGeom prst="rect">
            <a:avLst/>
          </a:prstGeom>
        </p:spPr>
      </p:pic>
      <p:pic>
        <p:nvPicPr>
          <p:cNvPr id="106" name="Picture 105"/>
          <p:cNvPicPr>
            <a:picLocks noChangeAspect="1"/>
          </p:cNvPicPr>
          <p:nvPr/>
        </p:nvPicPr>
        <p:blipFill>
          <a:blip r:embed="rId12"/>
          <a:stretch>
            <a:fillRect/>
          </a:stretch>
        </p:blipFill>
        <p:spPr>
          <a:xfrm>
            <a:off x="2849507" y="-946872"/>
            <a:ext cx="360000" cy="218075"/>
          </a:xfrm>
          <a:prstGeom prst="rect">
            <a:avLst/>
          </a:prstGeom>
        </p:spPr>
      </p:pic>
      <p:pic>
        <p:nvPicPr>
          <p:cNvPr id="107" name="Picture 106"/>
          <p:cNvPicPr>
            <a:picLocks noChangeAspect="1"/>
          </p:cNvPicPr>
          <p:nvPr/>
        </p:nvPicPr>
        <p:blipFill>
          <a:blip r:embed="rId8"/>
          <a:stretch>
            <a:fillRect/>
          </a:stretch>
        </p:blipFill>
        <p:spPr>
          <a:xfrm>
            <a:off x="2243331" y="-699010"/>
            <a:ext cx="360000" cy="214615"/>
          </a:xfrm>
          <a:prstGeom prst="rect">
            <a:avLst/>
          </a:prstGeom>
        </p:spPr>
      </p:pic>
      <p:pic>
        <p:nvPicPr>
          <p:cNvPr id="108" name="Picture 107"/>
          <p:cNvPicPr>
            <a:picLocks noChangeAspect="1"/>
          </p:cNvPicPr>
          <p:nvPr/>
        </p:nvPicPr>
        <p:blipFill>
          <a:blip r:embed="rId9"/>
          <a:stretch>
            <a:fillRect/>
          </a:stretch>
        </p:blipFill>
        <p:spPr>
          <a:xfrm>
            <a:off x="4868807" y="-837835"/>
            <a:ext cx="360000" cy="218075"/>
          </a:xfrm>
          <a:prstGeom prst="rect">
            <a:avLst/>
          </a:prstGeom>
        </p:spPr>
      </p:pic>
      <p:pic>
        <p:nvPicPr>
          <p:cNvPr id="109" name="Picture 108"/>
          <p:cNvPicPr>
            <a:picLocks noChangeAspect="1"/>
          </p:cNvPicPr>
          <p:nvPr/>
        </p:nvPicPr>
        <p:blipFill>
          <a:blip r:embed="rId16"/>
          <a:stretch>
            <a:fillRect/>
          </a:stretch>
        </p:blipFill>
        <p:spPr>
          <a:xfrm>
            <a:off x="2970316" y="-724264"/>
            <a:ext cx="360000" cy="218075"/>
          </a:xfrm>
          <a:prstGeom prst="rect">
            <a:avLst/>
          </a:prstGeom>
        </p:spPr>
      </p:pic>
      <p:pic>
        <p:nvPicPr>
          <p:cNvPr id="110" name="Picture 109"/>
          <p:cNvPicPr>
            <a:picLocks noChangeAspect="1"/>
          </p:cNvPicPr>
          <p:nvPr/>
        </p:nvPicPr>
        <p:blipFill>
          <a:blip r:embed="rId9"/>
          <a:stretch>
            <a:fillRect/>
          </a:stretch>
        </p:blipFill>
        <p:spPr>
          <a:xfrm>
            <a:off x="5777828" y="-1245972"/>
            <a:ext cx="360000" cy="218075"/>
          </a:xfrm>
          <a:prstGeom prst="rect">
            <a:avLst/>
          </a:prstGeom>
        </p:spPr>
      </p:pic>
      <p:pic>
        <p:nvPicPr>
          <p:cNvPr id="111" name="Picture 110"/>
          <p:cNvPicPr>
            <a:picLocks noChangeAspect="1"/>
          </p:cNvPicPr>
          <p:nvPr/>
        </p:nvPicPr>
        <p:blipFill>
          <a:blip r:embed="rId11"/>
          <a:stretch>
            <a:fillRect/>
          </a:stretch>
        </p:blipFill>
        <p:spPr>
          <a:xfrm>
            <a:off x="3608976" y="-864138"/>
            <a:ext cx="360000" cy="214615"/>
          </a:xfrm>
          <a:prstGeom prst="rect">
            <a:avLst/>
          </a:prstGeom>
        </p:spPr>
      </p:pic>
      <p:pic>
        <p:nvPicPr>
          <p:cNvPr id="112" name="Picture 111"/>
          <p:cNvPicPr>
            <a:picLocks noChangeAspect="1"/>
          </p:cNvPicPr>
          <p:nvPr/>
        </p:nvPicPr>
        <p:blipFill>
          <a:blip r:embed="rId12"/>
          <a:stretch>
            <a:fillRect/>
          </a:stretch>
        </p:blipFill>
        <p:spPr>
          <a:xfrm>
            <a:off x="6655954" y="-1404532"/>
            <a:ext cx="360000" cy="218075"/>
          </a:xfrm>
          <a:prstGeom prst="rect">
            <a:avLst/>
          </a:prstGeom>
        </p:spPr>
      </p:pic>
      <p:pic>
        <p:nvPicPr>
          <p:cNvPr id="113" name="Picture 112"/>
          <p:cNvPicPr>
            <a:picLocks noChangeAspect="1"/>
          </p:cNvPicPr>
          <p:nvPr/>
        </p:nvPicPr>
        <p:blipFill>
          <a:blip r:embed="rId9"/>
          <a:stretch>
            <a:fillRect/>
          </a:stretch>
        </p:blipFill>
        <p:spPr>
          <a:xfrm>
            <a:off x="6201548" y="-1027897"/>
            <a:ext cx="360000" cy="218075"/>
          </a:xfrm>
          <a:prstGeom prst="rect">
            <a:avLst/>
          </a:prstGeom>
        </p:spPr>
      </p:pic>
      <p:pic>
        <p:nvPicPr>
          <p:cNvPr id="114" name="Picture 113"/>
          <p:cNvPicPr>
            <a:picLocks noChangeAspect="1"/>
          </p:cNvPicPr>
          <p:nvPr/>
        </p:nvPicPr>
        <p:blipFill>
          <a:blip r:embed="rId12"/>
          <a:stretch>
            <a:fillRect/>
          </a:stretch>
        </p:blipFill>
        <p:spPr>
          <a:xfrm>
            <a:off x="5160333" y="-577531"/>
            <a:ext cx="360000" cy="218075"/>
          </a:xfrm>
          <a:prstGeom prst="rect">
            <a:avLst/>
          </a:prstGeom>
        </p:spPr>
      </p:pic>
      <p:pic>
        <p:nvPicPr>
          <p:cNvPr id="115" name="Picture 114"/>
          <p:cNvPicPr>
            <a:picLocks noChangeAspect="1"/>
          </p:cNvPicPr>
          <p:nvPr/>
        </p:nvPicPr>
        <p:blipFill>
          <a:blip r:embed="rId8"/>
          <a:stretch>
            <a:fillRect/>
          </a:stretch>
        </p:blipFill>
        <p:spPr>
          <a:xfrm>
            <a:off x="4554157" y="-329669"/>
            <a:ext cx="360000" cy="214615"/>
          </a:xfrm>
          <a:prstGeom prst="rect">
            <a:avLst/>
          </a:prstGeom>
        </p:spPr>
      </p:pic>
      <p:pic>
        <p:nvPicPr>
          <p:cNvPr id="116" name="Picture 115"/>
          <p:cNvPicPr>
            <a:picLocks noChangeAspect="1"/>
          </p:cNvPicPr>
          <p:nvPr/>
        </p:nvPicPr>
        <p:blipFill>
          <a:blip r:embed="rId9"/>
          <a:stretch>
            <a:fillRect/>
          </a:stretch>
        </p:blipFill>
        <p:spPr>
          <a:xfrm>
            <a:off x="6093672" y="-660172"/>
            <a:ext cx="360000" cy="218075"/>
          </a:xfrm>
          <a:prstGeom prst="rect">
            <a:avLst/>
          </a:prstGeom>
        </p:spPr>
      </p:pic>
      <p:pic>
        <p:nvPicPr>
          <p:cNvPr id="117" name="Picture 116"/>
          <p:cNvPicPr>
            <a:picLocks noChangeAspect="1"/>
          </p:cNvPicPr>
          <p:nvPr/>
        </p:nvPicPr>
        <p:blipFill>
          <a:blip r:embed="rId16"/>
          <a:stretch>
            <a:fillRect/>
          </a:stretch>
        </p:blipFill>
        <p:spPr>
          <a:xfrm>
            <a:off x="5281142" y="-354923"/>
            <a:ext cx="360000" cy="218075"/>
          </a:xfrm>
          <a:prstGeom prst="rect">
            <a:avLst/>
          </a:prstGeom>
        </p:spPr>
      </p:pic>
      <p:pic>
        <p:nvPicPr>
          <p:cNvPr id="118" name="Picture 117"/>
          <p:cNvPicPr>
            <a:picLocks noChangeAspect="1"/>
          </p:cNvPicPr>
          <p:nvPr/>
        </p:nvPicPr>
        <p:blipFill>
          <a:blip r:embed="rId9"/>
          <a:stretch>
            <a:fillRect/>
          </a:stretch>
        </p:blipFill>
        <p:spPr>
          <a:xfrm>
            <a:off x="3662571" y="-485468"/>
            <a:ext cx="360000" cy="218075"/>
          </a:xfrm>
          <a:prstGeom prst="rect">
            <a:avLst/>
          </a:prstGeom>
        </p:spPr>
      </p:pic>
      <p:pic>
        <p:nvPicPr>
          <p:cNvPr id="119" name="Picture 118"/>
          <p:cNvPicPr>
            <a:picLocks noChangeAspect="1"/>
          </p:cNvPicPr>
          <p:nvPr/>
        </p:nvPicPr>
        <p:blipFill>
          <a:blip r:embed="rId9"/>
          <a:stretch>
            <a:fillRect/>
          </a:stretch>
        </p:blipFill>
        <p:spPr>
          <a:xfrm>
            <a:off x="3883013" y="-504088"/>
            <a:ext cx="360000" cy="218075"/>
          </a:xfrm>
          <a:prstGeom prst="rect">
            <a:avLst/>
          </a:prstGeom>
        </p:spPr>
      </p:pic>
      <p:sp>
        <p:nvSpPr>
          <p:cNvPr id="59" name="!!o2a"/>
          <p:cNvSpPr/>
          <p:nvPr/>
        </p:nvSpPr>
        <p:spPr>
          <a:xfrm>
            <a:off x="3705861" y="5383221"/>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60" name="!!o2b"/>
          <p:cNvSpPr/>
          <p:nvPr/>
        </p:nvSpPr>
        <p:spPr>
          <a:xfrm>
            <a:off x="4831251" y="5383221"/>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62" name="!!2a"/>
          <p:cNvSpPr txBox="1"/>
          <p:nvPr/>
        </p:nvSpPr>
        <p:spPr>
          <a:xfrm>
            <a:off x="3882092" y="5482507"/>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65" name="!!1b"/>
          <p:cNvSpPr txBox="1"/>
          <p:nvPr/>
        </p:nvSpPr>
        <p:spPr>
          <a:xfrm>
            <a:off x="5005766" y="5482507"/>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g</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66" name="!!o2b"/>
          <p:cNvSpPr/>
          <p:nvPr/>
        </p:nvSpPr>
        <p:spPr>
          <a:xfrm>
            <a:off x="5992804" y="5383221"/>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76" name="!!1b"/>
          <p:cNvSpPr txBox="1"/>
          <p:nvPr/>
        </p:nvSpPr>
        <p:spPr>
          <a:xfrm>
            <a:off x="6167319" y="5482507"/>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ắ</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55" name="!!o2a"/>
          <p:cNvSpPr/>
          <p:nvPr/>
        </p:nvSpPr>
        <p:spPr>
          <a:xfrm>
            <a:off x="7135484" y="5383222"/>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56" name="!!2a"/>
          <p:cNvSpPr txBox="1"/>
          <p:nvPr/>
        </p:nvSpPr>
        <p:spPr>
          <a:xfrm>
            <a:off x="7311715" y="5482508"/>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92"/>
                                        </p:tgtEl>
                                        <p:attrNameLst>
                                          <p:attrName>ppt_x</p:attrName>
                                          <p:attrName>ppt_y</p:attrName>
                                        </p:attrNameLst>
                                      </p:cBhvr>
                                    </p:animMotion>
                                  </p:childTnLst>
                                </p:cTn>
                              </p:par>
                              <p:par>
                                <p:cTn id="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100"/>
                                        </p:tgtEl>
                                        <p:attrNameLst>
                                          <p:attrName>ppt_x</p:attrName>
                                          <p:attrName>ppt_y</p:attrName>
                                        </p:attrNameLst>
                                      </p:cBhvr>
                                    </p:animMotion>
                                  </p:childTnLst>
                                </p:cTn>
                              </p:par>
                              <p:par>
                                <p:cTn id="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93"/>
                                        </p:tgtEl>
                                        <p:attrNameLst>
                                          <p:attrName>ppt_x</p:attrName>
                                          <p:attrName>ppt_y</p:attrName>
                                        </p:attrNameLst>
                                      </p:cBhvr>
                                    </p:animMotion>
                                  </p:childTnLst>
                                </p:cTn>
                              </p:par>
                              <p:par>
                                <p:cTn id="11" presetID="0" presetClass="path" presetSubtype="0" repeatCount="1000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91"/>
                                        </p:tgtEl>
                                        <p:attrNameLst>
                                          <p:attrName>ppt_x</p:attrName>
                                          <p:attrName>ppt_y</p:attrName>
                                        </p:attrNameLst>
                                      </p:cBhvr>
                                    </p:animMotion>
                                  </p:childTnLst>
                                </p:cTn>
                              </p:par>
                              <p:par>
                                <p:cTn id="13" presetID="0" presetClass="path" presetSubtype="0" repeatCount="1000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94"/>
                                        </p:tgtEl>
                                        <p:attrNameLst>
                                          <p:attrName>ppt_x</p:attrName>
                                          <p:attrName>ppt_y</p:attrName>
                                        </p:attrNameLst>
                                      </p:cBhvr>
                                    </p:animMotion>
                                  </p:childTnLst>
                                </p:cTn>
                              </p:par>
                              <p:par>
                                <p:cTn id="15" presetID="0" presetClass="path" presetSubtype="0" repeatCount="1000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95"/>
                                        </p:tgtEl>
                                        <p:attrNameLst>
                                          <p:attrName>ppt_x</p:attrName>
                                          <p:attrName>ppt_y</p:attrName>
                                        </p:attrNameLst>
                                      </p:cBhvr>
                                      <p:rCtr x="-4792" y="65810"/>
                                    </p:animMotion>
                                  </p:childTnLst>
                                </p:cTn>
                              </p:par>
                              <p:par>
                                <p:cTn id="17" presetID="0" presetClass="path" presetSubtype="0" repeatCount="1000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99"/>
                                        </p:tgtEl>
                                        <p:attrNameLst>
                                          <p:attrName>ppt_x</p:attrName>
                                          <p:attrName>ppt_y</p:attrName>
                                        </p:attrNameLst>
                                      </p:cBhvr>
                                    </p:animMotion>
                                  </p:childTnLst>
                                </p:cTn>
                              </p:par>
                              <p:par>
                                <p:cTn id="19"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96"/>
                                        </p:tgtEl>
                                        <p:attrNameLst>
                                          <p:attrName>ppt_x</p:attrName>
                                          <p:attrName>ppt_y</p:attrName>
                                        </p:attrNameLst>
                                      </p:cBhvr>
                                    </p:animMotion>
                                  </p:childTnLst>
                                </p:cTn>
                              </p:par>
                              <p:par>
                                <p:cTn id="21" presetID="0" presetClass="path" presetSubtype="0" repeatCount="1000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97"/>
                                        </p:tgtEl>
                                        <p:attrNameLst>
                                          <p:attrName>ppt_x</p:attrName>
                                          <p:attrName>ppt_y</p:attrName>
                                        </p:attrNameLst>
                                      </p:cBhvr>
                                    </p:animMotion>
                                  </p:childTnLst>
                                </p:cTn>
                              </p:par>
                              <p:par>
                                <p:cTn id="23" presetID="0" presetClass="path" presetSubtype="0" repeatCount="1000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98"/>
                                        </p:tgtEl>
                                        <p:attrNameLst>
                                          <p:attrName>ppt_x</p:attrName>
                                          <p:attrName>ppt_y</p:attrName>
                                        </p:attrNameLst>
                                      </p:cBhvr>
                                    </p:animMotion>
                                  </p:childTnLst>
                                </p:cTn>
                              </p:par>
                              <p:par>
                                <p:cTn id="2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101"/>
                                        </p:tgtEl>
                                        <p:attrNameLst>
                                          <p:attrName>ppt_x</p:attrName>
                                          <p:attrName>ppt_y</p:attrName>
                                        </p:attrNameLst>
                                      </p:cBhvr>
                                    </p:animMotion>
                                  </p:childTnLst>
                                </p:cTn>
                              </p:par>
                              <p:par>
                                <p:cTn id="2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103"/>
                                        </p:tgtEl>
                                        <p:attrNameLst>
                                          <p:attrName>ppt_x</p:attrName>
                                          <p:attrName>ppt_y</p:attrName>
                                        </p:attrNameLst>
                                      </p:cBhvr>
                                    </p:animMotion>
                                  </p:childTnLst>
                                </p:cTn>
                              </p:par>
                              <p:par>
                                <p:cTn id="2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102"/>
                                        </p:tgtEl>
                                        <p:attrNameLst>
                                          <p:attrName>ppt_x</p:attrName>
                                          <p:attrName>ppt_y</p:attrName>
                                        </p:attrNameLst>
                                      </p:cBhvr>
                                    </p:animMotion>
                                  </p:childTnLst>
                                </p:cTn>
                              </p:par>
                              <p:par>
                                <p:cTn id="31" presetID="0" presetClass="path" presetSubtype="0" repeatCount="1000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104"/>
                                        </p:tgtEl>
                                        <p:attrNameLst>
                                          <p:attrName>ppt_x</p:attrName>
                                          <p:attrName>ppt_y</p:attrName>
                                        </p:attrNameLst>
                                      </p:cBhvr>
                                      <p:rCtr x="18750" y="58287"/>
                                    </p:animMotion>
                                  </p:childTnLst>
                                </p:cTn>
                              </p:par>
                              <p:par>
                                <p:cTn id="33"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105"/>
                                        </p:tgtEl>
                                        <p:attrNameLst>
                                          <p:attrName>ppt_x</p:attrName>
                                          <p:attrName>ppt_y</p:attrName>
                                        </p:attrNameLst>
                                      </p:cBhvr>
                                    </p:animMotion>
                                  </p:childTnLst>
                                </p:cTn>
                              </p:par>
                              <p:par>
                                <p:cTn id="35"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106"/>
                                        </p:tgtEl>
                                        <p:attrNameLst>
                                          <p:attrName>ppt_x</p:attrName>
                                          <p:attrName>ppt_y</p:attrName>
                                        </p:attrNameLst>
                                      </p:cBhvr>
                                    </p:animMotion>
                                  </p:childTnLst>
                                </p:cTn>
                              </p:par>
                              <p:par>
                                <p:cTn id="37"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107"/>
                                        </p:tgtEl>
                                        <p:attrNameLst>
                                          <p:attrName>ppt_x</p:attrName>
                                          <p:attrName>ppt_y</p:attrName>
                                        </p:attrNameLst>
                                      </p:cBhvr>
                                    </p:animMotion>
                                  </p:childTnLst>
                                </p:cTn>
                              </p:par>
                              <p:par>
                                <p:cTn id="39"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109"/>
                                        </p:tgtEl>
                                        <p:attrNameLst>
                                          <p:attrName>ppt_x</p:attrName>
                                          <p:attrName>ppt_y</p:attrName>
                                        </p:attrNameLst>
                                      </p:cBhvr>
                                    </p:animMotion>
                                  </p:childTnLst>
                                </p:cTn>
                              </p:par>
                              <p:par>
                                <p:cTn id="4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108"/>
                                        </p:tgtEl>
                                        <p:attrNameLst>
                                          <p:attrName>ppt_x</p:attrName>
                                          <p:attrName>ppt_y</p:attrName>
                                        </p:attrNameLst>
                                      </p:cBhvr>
                                    </p:animMotion>
                                  </p:childTnLst>
                                </p:cTn>
                              </p:par>
                              <p:par>
                                <p:cTn id="43"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110"/>
                                        </p:tgtEl>
                                        <p:attrNameLst>
                                          <p:attrName>ppt_x</p:attrName>
                                          <p:attrName>ppt_y</p:attrName>
                                        </p:attrNameLst>
                                      </p:cBhvr>
                                    </p:animMotion>
                                  </p:childTnLst>
                                </p:cTn>
                              </p:par>
                              <p:par>
                                <p:cTn id="45"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111"/>
                                        </p:tgtEl>
                                        <p:attrNameLst>
                                          <p:attrName>ppt_x</p:attrName>
                                          <p:attrName>ppt_y</p:attrName>
                                        </p:attrNameLst>
                                      </p:cBhvr>
                                    </p:animMotion>
                                  </p:childTnLst>
                                </p:cTn>
                              </p:par>
                              <p:par>
                                <p:cTn id="47"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112"/>
                                        </p:tgtEl>
                                        <p:attrNameLst>
                                          <p:attrName>ppt_x</p:attrName>
                                          <p:attrName>ppt_y</p:attrName>
                                        </p:attrNameLst>
                                      </p:cBhvr>
                                    </p:animMotion>
                                  </p:childTnLst>
                                </p:cTn>
                              </p:par>
                              <p:par>
                                <p:cTn id="4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113"/>
                                        </p:tgtEl>
                                        <p:attrNameLst>
                                          <p:attrName>ppt_x</p:attrName>
                                          <p:attrName>ppt_y</p:attrName>
                                        </p:attrNameLst>
                                      </p:cBhvr>
                                    </p:animMotion>
                                  </p:childTnLst>
                                </p:cTn>
                              </p:par>
                              <p:par>
                                <p:cTn id="51"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114"/>
                                        </p:tgtEl>
                                        <p:attrNameLst>
                                          <p:attrName>ppt_x</p:attrName>
                                          <p:attrName>ppt_y</p:attrName>
                                        </p:attrNameLst>
                                      </p:cBhvr>
                                    </p:animMotion>
                                  </p:childTnLst>
                                </p:cTn>
                              </p:par>
                              <p:par>
                                <p:cTn id="53"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115"/>
                                        </p:tgtEl>
                                        <p:attrNameLst>
                                          <p:attrName>ppt_x</p:attrName>
                                          <p:attrName>ppt_y</p:attrName>
                                        </p:attrNameLst>
                                      </p:cBhvr>
                                    </p:animMotion>
                                  </p:childTnLst>
                                </p:cTn>
                              </p:par>
                              <p:par>
                                <p:cTn id="55"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117"/>
                                        </p:tgtEl>
                                        <p:attrNameLst>
                                          <p:attrName>ppt_x</p:attrName>
                                          <p:attrName>ppt_y</p:attrName>
                                        </p:attrNameLst>
                                      </p:cBhvr>
                                    </p:animMotion>
                                  </p:childTnLst>
                                </p:cTn>
                              </p:par>
                              <p:par>
                                <p:cTn id="57"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116"/>
                                        </p:tgtEl>
                                        <p:attrNameLst>
                                          <p:attrName>ppt_x</p:attrName>
                                          <p:attrName>ppt_y</p:attrName>
                                        </p:attrNameLst>
                                      </p:cBhvr>
                                    </p:animMotion>
                                  </p:childTnLst>
                                </p:cTn>
                              </p:par>
                              <p:par>
                                <p:cTn id="5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118"/>
                                        </p:tgtEl>
                                        <p:attrNameLst>
                                          <p:attrName>ppt_x</p:attrName>
                                          <p:attrName>ppt_y</p:attrName>
                                        </p:attrNameLst>
                                      </p:cBhvr>
                                    </p:animMotion>
                                  </p:childTnLst>
                                </p:cTn>
                              </p:par>
                              <p:par>
                                <p:cTn id="6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11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59"/>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62"/>
                                        </p:tgtEl>
                                        <p:attrNameLst>
                                          <p:attrName>style.visibility</p:attrName>
                                        </p:attrNameLst>
                                      </p:cBhvr>
                                      <p:to>
                                        <p:strVal val="visible"/>
                                      </p:to>
                                    </p:set>
                                    <p:anim calcmode="lin" valueType="num">
                                      <p:cBhvr>
                                        <p:cTn id="68" dur="500" fill="hold"/>
                                        <p:tgtEl>
                                          <p:spTgt spid="62"/>
                                        </p:tgtEl>
                                        <p:attrNameLst>
                                          <p:attrName>ppt_w</p:attrName>
                                        </p:attrNameLst>
                                      </p:cBhvr>
                                      <p:tavLst>
                                        <p:tav tm="0">
                                          <p:val>
                                            <p:fltVal val="0"/>
                                          </p:val>
                                        </p:tav>
                                        <p:tav tm="100000">
                                          <p:val>
                                            <p:strVal val="#ppt_w"/>
                                          </p:val>
                                        </p:tav>
                                      </p:tavLst>
                                    </p:anim>
                                    <p:anim calcmode="lin" valueType="num">
                                      <p:cBhvr>
                                        <p:cTn id="69" dur="500" fill="hold"/>
                                        <p:tgtEl>
                                          <p:spTgt spid="62"/>
                                        </p:tgtEl>
                                        <p:attrNameLst>
                                          <p:attrName>ppt_h</p:attrName>
                                        </p:attrNameLst>
                                      </p:cBhvr>
                                      <p:tavLst>
                                        <p:tav tm="0">
                                          <p:val>
                                            <p:fltVal val="0"/>
                                          </p:val>
                                        </p:tav>
                                        <p:tav tm="100000">
                                          <p:val>
                                            <p:strVal val="#ppt_h"/>
                                          </p:val>
                                        </p:tav>
                                      </p:tavLst>
                                    </p:anim>
                                    <p:animEffect transition="in" filter="fade">
                                      <p:cBhvr>
                                        <p:cTn id="70" dur="500"/>
                                        <p:tgtEl>
                                          <p:spTgt spid="62"/>
                                        </p:tgtEl>
                                      </p:cBhvr>
                                    </p:animEffect>
                                  </p:childTnLst>
                                  <p:subTnLst>
                                    <p:audio>
                                      <p:cMediaNode>
                                        <p:cTn display="0" masterRel="sameClick">
                                          <p:stCondLst>
                                            <p:cond evt="begin" delay="0">
                                              <p:tn val="66"/>
                                            </p:cond>
                                          </p:stCondLst>
                                          <p:endCondLst>
                                            <p:cond evt="onStopAudio" delay="0">
                                              <p:tgtEl>
                                                <p:sldTgt/>
                                              </p:tgtEl>
                                            </p:cond>
                                          </p:endCondLst>
                                        </p:cTn>
                                        <p:tgtEl>
                                          <p:sndTgt r:embed="rId2"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62"/>
                                        </p:tgtEl>
                                      </p:cBhvr>
                                    </p:animEffect>
                                    <p:animScale>
                                      <p:cBhvr>
                                        <p:cTn id="73" dur="250" autoRev="1" fill="hold"/>
                                        <p:tgtEl>
                                          <p:spTgt spid="62"/>
                                        </p:tgtEl>
                                      </p:cBhvr>
                                      <p:by x="105000" y="105000"/>
                                    </p:animScale>
                                  </p:childTnLst>
                                </p:cTn>
                              </p:par>
                            </p:childTnLst>
                          </p:cTn>
                        </p:par>
                      </p:childTnLst>
                    </p:cTn>
                  </p:par>
                </p:childTnLst>
              </p:cTn>
              <p:nextCondLst>
                <p:cond evt="onClick" delay="0">
                  <p:tgtEl>
                    <p:spTgt spid="59"/>
                  </p:tgtEl>
                </p:cond>
              </p:nextCondLst>
            </p:seq>
            <p:seq concurrent="1" nextAc="seek">
              <p:cTn id="74" restart="whenNotActive" fill="hold" evtFilter="cancelBubble" nodeType="interactiveSeq">
                <p:stCondLst>
                  <p:cond evt="onClick" delay="0">
                    <p:tgtEl>
                      <p:spTgt spid="60"/>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65"/>
                                        </p:tgtEl>
                                        <p:attrNameLst>
                                          <p:attrName>style.visibility</p:attrName>
                                        </p:attrNameLst>
                                      </p:cBhvr>
                                      <p:to>
                                        <p:strVal val="visible"/>
                                      </p:to>
                                    </p:set>
                                    <p:anim calcmode="lin" valueType="num">
                                      <p:cBhvr>
                                        <p:cTn id="79" dur="500" fill="hold"/>
                                        <p:tgtEl>
                                          <p:spTgt spid="65"/>
                                        </p:tgtEl>
                                        <p:attrNameLst>
                                          <p:attrName>ppt_w</p:attrName>
                                        </p:attrNameLst>
                                      </p:cBhvr>
                                      <p:tavLst>
                                        <p:tav tm="0">
                                          <p:val>
                                            <p:fltVal val="0"/>
                                          </p:val>
                                        </p:tav>
                                        <p:tav tm="100000">
                                          <p:val>
                                            <p:strVal val="#ppt_w"/>
                                          </p:val>
                                        </p:tav>
                                      </p:tavLst>
                                    </p:anim>
                                    <p:anim calcmode="lin" valueType="num">
                                      <p:cBhvr>
                                        <p:cTn id="80" dur="500" fill="hold"/>
                                        <p:tgtEl>
                                          <p:spTgt spid="65"/>
                                        </p:tgtEl>
                                        <p:attrNameLst>
                                          <p:attrName>ppt_h</p:attrName>
                                        </p:attrNameLst>
                                      </p:cBhvr>
                                      <p:tavLst>
                                        <p:tav tm="0">
                                          <p:val>
                                            <p:fltVal val="0"/>
                                          </p:val>
                                        </p:tav>
                                        <p:tav tm="100000">
                                          <p:val>
                                            <p:strVal val="#ppt_h"/>
                                          </p:val>
                                        </p:tav>
                                      </p:tavLst>
                                    </p:anim>
                                    <p:animEffect transition="in" filter="fade">
                                      <p:cBhvr>
                                        <p:cTn id="81" dur="500"/>
                                        <p:tgtEl>
                                          <p:spTgt spid="65"/>
                                        </p:tgtEl>
                                      </p:cBhvr>
                                    </p:animEffect>
                                  </p:childTnLst>
                                  <p:subTnLst>
                                    <p:audio>
                                      <p:cMediaNode>
                                        <p:cTn display="0" masterRel="sameClick">
                                          <p:stCondLst>
                                            <p:cond evt="begin" delay="0">
                                              <p:tn val="77"/>
                                            </p:cond>
                                          </p:stCondLst>
                                          <p:endCondLst>
                                            <p:cond evt="onStopAudio" delay="0">
                                              <p:tgtEl>
                                                <p:sldTgt/>
                                              </p:tgtEl>
                                            </p:cond>
                                          </p:endCondLst>
                                        </p:cTn>
                                        <p:tgtEl>
                                          <p:sndTgt r:embed="rId2"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65"/>
                                        </p:tgtEl>
                                      </p:cBhvr>
                                    </p:animEffect>
                                    <p:animScale>
                                      <p:cBhvr>
                                        <p:cTn id="84" dur="250" autoRev="1" fill="hold"/>
                                        <p:tgtEl>
                                          <p:spTgt spid="65"/>
                                        </p:tgtEl>
                                      </p:cBhvr>
                                      <p:by x="105000" y="105000"/>
                                    </p:animScale>
                                  </p:childTnLst>
                                </p:cTn>
                              </p:par>
                            </p:childTnLst>
                          </p:cTn>
                        </p:par>
                      </p:childTnLst>
                    </p:cTn>
                  </p:par>
                </p:childTnLst>
              </p:cTn>
              <p:nextCondLst>
                <p:cond evt="onClick" delay="0">
                  <p:tgtEl>
                    <p:spTgt spid="60"/>
                  </p:tgtEl>
                </p:cond>
              </p:nextCondLst>
            </p:seq>
            <p:seq concurrent="1" nextAc="seek">
              <p:cTn id="85" restart="whenNotActive" fill="hold" evtFilter="cancelBubble" nodeType="interactiveSeq">
                <p:stCondLst>
                  <p:cond evt="onClick" delay="0">
                    <p:tgtEl>
                      <p:spTgt spid="66"/>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76"/>
                                        </p:tgtEl>
                                        <p:attrNameLst>
                                          <p:attrName>style.visibility</p:attrName>
                                        </p:attrNameLst>
                                      </p:cBhvr>
                                      <p:to>
                                        <p:strVal val="visible"/>
                                      </p:to>
                                    </p:set>
                                    <p:anim calcmode="lin" valueType="num">
                                      <p:cBhvr>
                                        <p:cTn id="90" dur="500" fill="hold"/>
                                        <p:tgtEl>
                                          <p:spTgt spid="76"/>
                                        </p:tgtEl>
                                        <p:attrNameLst>
                                          <p:attrName>ppt_w</p:attrName>
                                        </p:attrNameLst>
                                      </p:cBhvr>
                                      <p:tavLst>
                                        <p:tav tm="0">
                                          <p:val>
                                            <p:fltVal val="0"/>
                                          </p:val>
                                        </p:tav>
                                        <p:tav tm="100000">
                                          <p:val>
                                            <p:strVal val="#ppt_w"/>
                                          </p:val>
                                        </p:tav>
                                      </p:tavLst>
                                    </p:anim>
                                    <p:anim calcmode="lin" valueType="num">
                                      <p:cBhvr>
                                        <p:cTn id="91" dur="500" fill="hold"/>
                                        <p:tgtEl>
                                          <p:spTgt spid="76"/>
                                        </p:tgtEl>
                                        <p:attrNameLst>
                                          <p:attrName>ppt_h</p:attrName>
                                        </p:attrNameLst>
                                      </p:cBhvr>
                                      <p:tavLst>
                                        <p:tav tm="0">
                                          <p:val>
                                            <p:fltVal val="0"/>
                                          </p:val>
                                        </p:tav>
                                        <p:tav tm="100000">
                                          <p:val>
                                            <p:strVal val="#ppt_h"/>
                                          </p:val>
                                        </p:tav>
                                      </p:tavLst>
                                    </p:anim>
                                    <p:animEffect transition="in" filter="fade">
                                      <p:cBhvr>
                                        <p:cTn id="92" dur="500"/>
                                        <p:tgtEl>
                                          <p:spTgt spid="76"/>
                                        </p:tgtEl>
                                      </p:cBhvr>
                                    </p:animEffect>
                                  </p:childTnLst>
                                  <p:subTnLst>
                                    <p:audio>
                                      <p:cMediaNode>
                                        <p:cTn display="0" masterRel="sameClick">
                                          <p:stCondLst>
                                            <p:cond evt="begin" delay="0">
                                              <p:tn val="88"/>
                                            </p:cond>
                                          </p:stCondLst>
                                          <p:endCondLst>
                                            <p:cond evt="onStopAudio" delay="0">
                                              <p:tgtEl>
                                                <p:sldTgt/>
                                              </p:tgtEl>
                                            </p:cond>
                                          </p:endCondLst>
                                        </p:cTn>
                                        <p:tgtEl>
                                          <p:sndTgt r:embed="rId2"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76"/>
                                        </p:tgtEl>
                                      </p:cBhvr>
                                    </p:animEffect>
                                    <p:animScale>
                                      <p:cBhvr>
                                        <p:cTn id="95" dur="250" autoRev="1" fill="hold"/>
                                        <p:tgtEl>
                                          <p:spTgt spid="76"/>
                                        </p:tgtEl>
                                      </p:cBhvr>
                                      <p:by x="105000" y="105000"/>
                                    </p:animScale>
                                  </p:childTnLst>
                                </p:cTn>
                              </p:par>
                            </p:childTnLst>
                          </p:cTn>
                        </p:par>
                      </p:childTnLst>
                    </p:cTn>
                  </p:par>
                </p:childTnLst>
              </p:cTn>
              <p:nextCondLst>
                <p:cond evt="onClick" delay="0">
                  <p:tgtEl>
                    <p:spTgt spid="66"/>
                  </p:tgtEl>
                </p:cond>
              </p:nextCondLst>
            </p:seq>
            <p:seq concurrent="1" nextAc="seek">
              <p:cTn id="96" restart="whenNotActive" fill="hold" evtFilter="cancelBubble" nodeType="interactiveSeq">
                <p:stCondLst>
                  <p:cond evt="onClick" delay="0">
                    <p:tgtEl>
                      <p:spTgt spid="55"/>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56"/>
                                        </p:tgtEl>
                                        <p:attrNameLst>
                                          <p:attrName>style.visibility</p:attrName>
                                        </p:attrNameLst>
                                      </p:cBhvr>
                                      <p:to>
                                        <p:strVal val="visible"/>
                                      </p:to>
                                    </p:set>
                                    <p:anim calcmode="lin" valueType="num">
                                      <p:cBhvr>
                                        <p:cTn id="101" dur="500" fill="hold"/>
                                        <p:tgtEl>
                                          <p:spTgt spid="56"/>
                                        </p:tgtEl>
                                        <p:attrNameLst>
                                          <p:attrName>ppt_w</p:attrName>
                                        </p:attrNameLst>
                                      </p:cBhvr>
                                      <p:tavLst>
                                        <p:tav tm="0">
                                          <p:val>
                                            <p:fltVal val="0"/>
                                          </p:val>
                                        </p:tav>
                                        <p:tav tm="100000">
                                          <p:val>
                                            <p:strVal val="#ppt_w"/>
                                          </p:val>
                                        </p:tav>
                                      </p:tavLst>
                                    </p:anim>
                                    <p:anim calcmode="lin" valueType="num">
                                      <p:cBhvr>
                                        <p:cTn id="102" dur="500" fill="hold"/>
                                        <p:tgtEl>
                                          <p:spTgt spid="56"/>
                                        </p:tgtEl>
                                        <p:attrNameLst>
                                          <p:attrName>ppt_h</p:attrName>
                                        </p:attrNameLst>
                                      </p:cBhvr>
                                      <p:tavLst>
                                        <p:tav tm="0">
                                          <p:val>
                                            <p:fltVal val="0"/>
                                          </p:val>
                                        </p:tav>
                                        <p:tav tm="100000">
                                          <p:val>
                                            <p:strVal val="#ppt_h"/>
                                          </p:val>
                                        </p:tav>
                                      </p:tavLst>
                                    </p:anim>
                                    <p:animEffect transition="in" filter="fade">
                                      <p:cBhvr>
                                        <p:cTn id="103" dur="500"/>
                                        <p:tgtEl>
                                          <p:spTgt spid="56"/>
                                        </p:tgtEl>
                                      </p:cBhvr>
                                    </p:animEffect>
                                  </p:childTnLst>
                                  <p:subTnLst>
                                    <p:audio>
                                      <p:cMediaNode>
                                        <p:cTn display="0" masterRel="sameClick">
                                          <p:stCondLst>
                                            <p:cond evt="begin" delay="0">
                                              <p:tn val="99"/>
                                            </p:cond>
                                          </p:stCondLst>
                                          <p:endCondLst>
                                            <p:cond evt="onStopAudio" delay="0">
                                              <p:tgtEl>
                                                <p:sldTgt/>
                                              </p:tgtEl>
                                            </p:cond>
                                          </p:endCondLst>
                                        </p:cTn>
                                        <p:tgtEl>
                                          <p:sndTgt r:embed="rId2"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56"/>
                                        </p:tgtEl>
                                      </p:cBhvr>
                                    </p:animEffect>
                                    <p:animScale>
                                      <p:cBhvr>
                                        <p:cTn id="106" dur="250" autoRev="1" fill="hold"/>
                                        <p:tgtEl>
                                          <p:spTgt spid="56"/>
                                        </p:tgtEl>
                                      </p:cBhvr>
                                      <p:by x="105000" y="105000"/>
                                    </p:animScale>
                                  </p:childTnLst>
                                </p:cTn>
                              </p:par>
                            </p:childTnLst>
                          </p:cTn>
                        </p:par>
                      </p:childTnLst>
                    </p:cTn>
                  </p:par>
                </p:childTnLst>
              </p:cTn>
              <p:nextCondLst>
                <p:cond evt="onClick" delay="0">
                  <p:tgtEl>
                    <p:spTgt spid="55"/>
                  </p:tgtEl>
                </p:cond>
              </p:nextCondLst>
            </p:seq>
          </p:childTnLst>
        </p:cTn>
      </p:par>
    </p:tnLst>
    <p:bldLst>
      <p:bldP spid="62" grpId="0"/>
      <p:bldP spid="62" grpId="1"/>
      <p:bldP spid="65" grpId="0"/>
      <p:bldP spid="65" grpId="1"/>
      <p:bldP spid="76" grpId="0"/>
      <p:bldP spid="76" grpId="1"/>
      <p:bldP spid="56" grpId="0"/>
      <p:bldP spid="56"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EF33E1-EB60-05E3-D90E-9C44517881E8}"/>
              </a:ext>
            </a:extLst>
          </p:cNvPr>
          <p:cNvPicPr>
            <a:picLocks noChangeAspect="1"/>
          </p:cNvPicPr>
          <p:nvPr/>
        </p:nvPicPr>
        <p:blipFill rotWithShape="1">
          <a:blip r:embed="rId2">
            <a:extLst>
              <a:ext uri="{28A0092B-C50C-407E-A947-70E740481C1C}">
                <a14:useLocalDpi xmlns:a14="http://schemas.microsoft.com/office/drawing/2010/main" val="0"/>
              </a:ext>
            </a:extLst>
          </a:blip>
          <a:srcRect t="2124" b="13501"/>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6C3D086-D94F-F695-7CEB-8C473003EBAC}"/>
              </a:ext>
            </a:extLst>
          </p:cNvPr>
          <p:cNvSpPr/>
          <p:nvPr/>
        </p:nvSpPr>
        <p:spPr>
          <a:xfrm>
            <a:off x="3886200" y="2396442"/>
            <a:ext cx="4419600" cy="2289858"/>
          </a:xfrm>
          <a:prstGeom prst="roundRect">
            <a:avLst>
              <a:gd name="adj" fmla="val 11579"/>
            </a:avLst>
          </a:prstGeom>
          <a:solidFill>
            <a:schemeClr val="accent4">
              <a:lumMod val="40000"/>
              <a:lumOff val="60000"/>
            </a:schemeClr>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annel URL">
            <a:extLst>
              <a:ext uri="{FF2B5EF4-FFF2-40B4-BE49-F238E27FC236}">
                <a16:creationId xmlns:a16="http://schemas.microsoft.com/office/drawing/2014/main" id="{8BAEB07B-E3AD-8D85-85CD-9339B83F0358}"/>
              </a:ext>
            </a:extLst>
          </p:cNvPr>
          <p:cNvSpPr txBox="1"/>
          <p:nvPr/>
        </p:nvSpPr>
        <p:spPr>
          <a:xfrm>
            <a:off x="4089400" y="2543822"/>
            <a:ext cx="4013200" cy="199509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5400" b="1" dirty="0">
                <a:latin typeface="Arial" panose="020B0604020202020204" pitchFamily="34" charset="0"/>
                <a:ea typeface="Tahoma" panose="020B0604030504040204" pitchFamily="34" charset="0"/>
                <a:cs typeface="Arial" panose="020B0604020202020204" pitchFamily="34" charset="0"/>
              </a:rPr>
              <a:t>TÍNH CHẤT</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a:ln>
                  <a:noFill/>
                </a:ln>
                <a:effectLst/>
                <a:uLnTx/>
                <a:uFillTx/>
                <a:latin typeface="Arial" panose="020B0604020202020204" pitchFamily="34" charset="0"/>
                <a:ea typeface="Tahoma" panose="020B0604030504040204" pitchFamily="34" charset="0"/>
                <a:cs typeface="Arial" panose="020B0604020202020204" pitchFamily="34" charset="0"/>
              </a:rPr>
              <a:t>HÓA HỌC</a:t>
            </a:r>
            <a:endParaRPr kumimoji="0" lang="vi-VN" sz="5400" b="1" i="0" u="none" strike="noStrike" kern="1200" cap="none" spc="0" normalizeH="0" baseline="0" noProof="0" dirty="0">
              <a:ln>
                <a:noFill/>
              </a:ln>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2BD257DB-0D3C-4656-BE08-C25E4C09DA46}"/>
              </a:ext>
            </a:extLst>
          </p:cNvPr>
          <p:cNvSpPr/>
          <p:nvPr/>
        </p:nvSpPr>
        <p:spPr>
          <a:xfrm>
            <a:off x="4305301" y="877208"/>
            <a:ext cx="3581400" cy="1190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hannel URL">
            <a:extLst>
              <a:ext uri="{FF2B5EF4-FFF2-40B4-BE49-F238E27FC236}">
                <a16:creationId xmlns:a16="http://schemas.microsoft.com/office/drawing/2014/main" id="{4C8AF574-AA65-E0E1-1181-000C0582AC7F}"/>
              </a:ext>
            </a:extLst>
          </p:cNvPr>
          <p:cNvSpPr txBox="1"/>
          <p:nvPr/>
        </p:nvSpPr>
        <p:spPr>
          <a:xfrm>
            <a:off x="4367212" y="910659"/>
            <a:ext cx="3457576" cy="109850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6000" b="1" dirty="0">
                <a:solidFill>
                  <a:srgbClr val="FF0D58"/>
                </a:solidFill>
                <a:latin typeface="Arial" panose="020B0604020202020204" pitchFamily="34" charset="0"/>
                <a:ea typeface="Tahoma" panose="020B0604030504040204" pitchFamily="34" charset="0"/>
                <a:cs typeface="Arial" panose="020B0604020202020204" pitchFamily="34" charset="0"/>
              </a:rPr>
              <a:t>PHẦN III.</a:t>
            </a:r>
            <a:endParaRPr kumimoji="0" lang="vi-VN" sz="6000" b="1" i="0" u="none" strike="noStrike" kern="1200" cap="none" spc="0" normalizeH="0" baseline="0" noProof="0" dirty="0">
              <a:ln>
                <a:noFill/>
              </a:ln>
              <a:solidFill>
                <a:srgbClr val="FF0D58"/>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0806961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grpSp>
        <p:nvGrpSpPr>
          <p:cNvPr id="60" name="Group 59">
            <a:extLst>
              <a:ext uri="{FF2B5EF4-FFF2-40B4-BE49-F238E27FC236}">
                <a16:creationId xmlns:a16="http://schemas.microsoft.com/office/drawing/2014/main" id="{00D778CB-7080-C572-ABEC-3A9FFF962083}"/>
              </a:ext>
            </a:extLst>
          </p:cNvPr>
          <p:cNvGrpSpPr/>
          <p:nvPr/>
        </p:nvGrpSpPr>
        <p:grpSpPr>
          <a:xfrm>
            <a:off x="4031894" y="2145032"/>
            <a:ext cx="3841939" cy="2480599"/>
            <a:chOff x="1744064" y="2322789"/>
            <a:chExt cx="2864228" cy="1849327"/>
          </a:xfrm>
        </p:grpSpPr>
        <p:sp>
          <p:nvSpPr>
            <p:cNvPr id="28" name="TextBox 27">
              <a:extLst>
                <a:ext uri="{FF2B5EF4-FFF2-40B4-BE49-F238E27FC236}">
                  <a16:creationId xmlns:a16="http://schemas.microsoft.com/office/drawing/2014/main" id="{8DF7AA35-B43B-1156-AE51-F79775181331}"/>
                </a:ext>
              </a:extLst>
            </p:cNvPr>
            <p:cNvSpPr txBox="1">
              <a:spLocks noChangeAspect="1"/>
            </p:cNvSpPr>
            <p:nvPr/>
          </p:nvSpPr>
          <p:spPr>
            <a:xfrm>
              <a:off x="2697444" y="3262129"/>
              <a:ext cx="219750" cy="260877"/>
            </a:xfrm>
            <a:custGeom>
              <a:avLst/>
              <a:gdLst/>
              <a:ahLst/>
              <a:cxnLst/>
              <a:rect l="l" t="t" r="r" b="b"/>
              <a:pathLst>
                <a:path w="219750" h="260877">
                  <a:moveTo>
                    <a:pt x="118049" y="0"/>
                  </a:moveTo>
                  <a:cubicBezTo>
                    <a:pt x="148909" y="0"/>
                    <a:pt x="173976" y="9120"/>
                    <a:pt x="193249" y="27361"/>
                  </a:cubicBezTo>
                  <a:cubicBezTo>
                    <a:pt x="204721" y="38145"/>
                    <a:pt x="213325" y="53632"/>
                    <a:pt x="219061" y="73823"/>
                  </a:cubicBezTo>
                  <a:lnTo>
                    <a:pt x="168641" y="85869"/>
                  </a:lnTo>
                  <a:cubicBezTo>
                    <a:pt x="165658" y="72791"/>
                    <a:pt x="159435" y="62466"/>
                    <a:pt x="149970" y="54894"/>
                  </a:cubicBezTo>
                  <a:cubicBezTo>
                    <a:pt x="140506" y="47323"/>
                    <a:pt x="129005" y="43537"/>
                    <a:pt x="115468" y="43537"/>
                  </a:cubicBezTo>
                  <a:cubicBezTo>
                    <a:pt x="96768" y="43537"/>
                    <a:pt x="81596" y="50248"/>
                    <a:pt x="69952" y="63671"/>
                  </a:cubicBezTo>
                  <a:cubicBezTo>
                    <a:pt x="58308" y="77093"/>
                    <a:pt x="52485" y="98833"/>
                    <a:pt x="52485" y="128890"/>
                  </a:cubicBezTo>
                  <a:cubicBezTo>
                    <a:pt x="52485" y="160783"/>
                    <a:pt x="58222" y="183497"/>
                    <a:pt x="69694" y="197035"/>
                  </a:cubicBezTo>
                  <a:cubicBezTo>
                    <a:pt x="81166" y="210572"/>
                    <a:pt x="96080" y="217340"/>
                    <a:pt x="114435" y="217340"/>
                  </a:cubicBezTo>
                  <a:cubicBezTo>
                    <a:pt x="127972" y="217340"/>
                    <a:pt x="139617" y="213038"/>
                    <a:pt x="149368" y="204434"/>
                  </a:cubicBezTo>
                  <a:cubicBezTo>
                    <a:pt x="159119" y="195830"/>
                    <a:pt x="166117" y="182293"/>
                    <a:pt x="170362" y="163823"/>
                  </a:cubicBezTo>
                  <a:lnTo>
                    <a:pt x="219750" y="179482"/>
                  </a:lnTo>
                  <a:cubicBezTo>
                    <a:pt x="212178" y="207015"/>
                    <a:pt x="199587" y="227465"/>
                    <a:pt x="181978" y="240830"/>
                  </a:cubicBezTo>
                  <a:cubicBezTo>
                    <a:pt x="164368" y="254195"/>
                    <a:pt x="142026" y="260877"/>
                    <a:pt x="114951" y="260877"/>
                  </a:cubicBezTo>
                  <a:cubicBezTo>
                    <a:pt x="81453" y="260877"/>
                    <a:pt x="53919" y="249434"/>
                    <a:pt x="32352" y="226547"/>
                  </a:cubicBezTo>
                  <a:cubicBezTo>
                    <a:pt x="10784" y="203660"/>
                    <a:pt x="0" y="172369"/>
                    <a:pt x="0" y="132676"/>
                  </a:cubicBezTo>
                  <a:cubicBezTo>
                    <a:pt x="0" y="90688"/>
                    <a:pt x="10841" y="58078"/>
                    <a:pt x="32524" y="34847"/>
                  </a:cubicBezTo>
                  <a:cubicBezTo>
                    <a:pt x="54206" y="11616"/>
                    <a:pt x="82715" y="0"/>
                    <a:pt x="118049"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30" name="TextBox 29">
              <a:extLst>
                <a:ext uri="{FF2B5EF4-FFF2-40B4-BE49-F238E27FC236}">
                  <a16:creationId xmlns:a16="http://schemas.microsoft.com/office/drawing/2014/main" id="{8909FA67-A917-FA96-F5A8-19F08A80B6C5}"/>
                </a:ext>
              </a:extLst>
            </p:cNvPr>
            <p:cNvSpPr txBox="1">
              <a:spLocks noChangeAspect="1"/>
            </p:cNvSpPr>
            <p:nvPr/>
          </p:nvSpPr>
          <p:spPr>
            <a:xfrm>
              <a:off x="1744064" y="3270733"/>
              <a:ext cx="226804" cy="252273"/>
            </a:xfrm>
            <a:custGeom>
              <a:avLst/>
              <a:gdLst/>
              <a:ahLst/>
              <a:cxnLst/>
              <a:rect l="l" t="t" r="r" b="b"/>
              <a:pathLst>
                <a:path w="226804" h="252273">
                  <a:moveTo>
                    <a:pt x="50936" y="42677"/>
                  </a:moveTo>
                  <a:lnTo>
                    <a:pt x="50936" y="106691"/>
                  </a:lnTo>
                  <a:lnTo>
                    <a:pt x="88622" y="106691"/>
                  </a:lnTo>
                  <a:cubicBezTo>
                    <a:pt x="113058" y="106691"/>
                    <a:pt x="128316" y="105659"/>
                    <a:pt x="134396" y="103594"/>
                  </a:cubicBezTo>
                  <a:cubicBezTo>
                    <a:pt x="140476" y="101529"/>
                    <a:pt x="145237" y="97972"/>
                    <a:pt x="148679" y="92925"/>
                  </a:cubicBezTo>
                  <a:cubicBezTo>
                    <a:pt x="152121" y="87877"/>
                    <a:pt x="153841" y="81567"/>
                    <a:pt x="153841" y="73996"/>
                  </a:cubicBezTo>
                  <a:cubicBezTo>
                    <a:pt x="153841" y="65506"/>
                    <a:pt x="151576" y="58652"/>
                    <a:pt x="147044" y="53432"/>
                  </a:cubicBezTo>
                  <a:cubicBezTo>
                    <a:pt x="142513" y="48212"/>
                    <a:pt x="136117" y="44914"/>
                    <a:pt x="127857" y="43537"/>
                  </a:cubicBezTo>
                  <a:cubicBezTo>
                    <a:pt x="123727" y="42963"/>
                    <a:pt x="111337" y="42677"/>
                    <a:pt x="90687" y="42677"/>
                  </a:cubicBezTo>
                  <a:close/>
                  <a:moveTo>
                    <a:pt x="0" y="0"/>
                  </a:moveTo>
                  <a:lnTo>
                    <a:pt x="107207" y="0"/>
                  </a:lnTo>
                  <a:cubicBezTo>
                    <a:pt x="134167" y="0"/>
                    <a:pt x="153755" y="2266"/>
                    <a:pt x="165973" y="6797"/>
                  </a:cubicBezTo>
                  <a:cubicBezTo>
                    <a:pt x="178191" y="11329"/>
                    <a:pt x="187971" y="19388"/>
                    <a:pt x="195313" y="30975"/>
                  </a:cubicBezTo>
                  <a:cubicBezTo>
                    <a:pt x="202655" y="42562"/>
                    <a:pt x="206327" y="55812"/>
                    <a:pt x="206327" y="70726"/>
                  </a:cubicBezTo>
                  <a:cubicBezTo>
                    <a:pt x="206327" y="89655"/>
                    <a:pt x="200763" y="105286"/>
                    <a:pt x="189635" y="117619"/>
                  </a:cubicBezTo>
                  <a:cubicBezTo>
                    <a:pt x="178507" y="129951"/>
                    <a:pt x="161872" y="137724"/>
                    <a:pt x="139731" y="140936"/>
                  </a:cubicBezTo>
                  <a:cubicBezTo>
                    <a:pt x="150744" y="147360"/>
                    <a:pt x="159836" y="154416"/>
                    <a:pt x="167006" y="162102"/>
                  </a:cubicBezTo>
                  <a:cubicBezTo>
                    <a:pt x="174176" y="169788"/>
                    <a:pt x="183841" y="183440"/>
                    <a:pt x="196002" y="203058"/>
                  </a:cubicBezTo>
                  <a:lnTo>
                    <a:pt x="226804" y="252273"/>
                  </a:lnTo>
                  <a:lnTo>
                    <a:pt x="165887" y="252273"/>
                  </a:lnTo>
                  <a:lnTo>
                    <a:pt x="129062" y="197379"/>
                  </a:lnTo>
                  <a:cubicBezTo>
                    <a:pt x="115983" y="177761"/>
                    <a:pt x="107035" y="165400"/>
                    <a:pt x="102217" y="160295"/>
                  </a:cubicBezTo>
                  <a:cubicBezTo>
                    <a:pt x="97398" y="155190"/>
                    <a:pt x="92293" y="151691"/>
                    <a:pt x="86901" y="149798"/>
                  </a:cubicBezTo>
                  <a:cubicBezTo>
                    <a:pt x="81509" y="147905"/>
                    <a:pt x="72963" y="146959"/>
                    <a:pt x="61261" y="146959"/>
                  </a:cubicBezTo>
                  <a:lnTo>
                    <a:pt x="50936" y="146959"/>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D46F7775-C7BD-E2E5-587C-5441AAF73497}"/>
                </a:ext>
              </a:extLst>
            </p:cNvPr>
            <p:cNvGrpSpPr/>
            <p:nvPr/>
          </p:nvGrpSpPr>
          <p:grpSpPr>
            <a:xfrm rot="2796067">
              <a:off x="3079238" y="2808049"/>
              <a:ext cx="108695" cy="497829"/>
              <a:chOff x="3193294" y="2951472"/>
              <a:chExt cx="108695" cy="257436"/>
            </a:xfrm>
          </p:grpSpPr>
          <p:sp>
            <p:nvSpPr>
              <p:cNvPr id="32" name="TextBox 31">
                <a:extLst>
                  <a:ext uri="{FF2B5EF4-FFF2-40B4-BE49-F238E27FC236}">
                    <a16:creationId xmlns:a16="http://schemas.microsoft.com/office/drawing/2014/main" id="{91C94104-B887-54CA-D4B9-E29C47DF55C3}"/>
                  </a:ext>
                </a:extLst>
              </p:cNvPr>
              <p:cNvSpPr txBox="1">
                <a:spLocks noChangeAspect="1"/>
              </p:cNvSpPr>
              <p:nvPr/>
            </p:nvSpPr>
            <p:spPr>
              <a:xfrm rot="16200000" flipH="1">
                <a:off x="3079633" y="3065133"/>
                <a:ext cx="257436"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35" name="TextBox 34">
                <a:extLst>
                  <a:ext uri="{FF2B5EF4-FFF2-40B4-BE49-F238E27FC236}">
                    <a16:creationId xmlns:a16="http://schemas.microsoft.com/office/drawing/2014/main" id="{C0878D57-E7F6-180B-A8F8-C211C9E06159}"/>
                  </a:ext>
                </a:extLst>
              </p:cNvPr>
              <p:cNvSpPr txBox="1">
                <a:spLocks noChangeAspect="1"/>
              </p:cNvSpPr>
              <p:nvPr/>
            </p:nvSpPr>
            <p:spPr>
              <a:xfrm rot="16200000" flipH="1">
                <a:off x="3158214" y="3065133"/>
                <a:ext cx="257436"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grpSp>
        <p:sp>
          <p:nvSpPr>
            <p:cNvPr id="38" name="TextBox 37">
              <a:extLst>
                <a:ext uri="{FF2B5EF4-FFF2-40B4-BE49-F238E27FC236}">
                  <a16:creationId xmlns:a16="http://schemas.microsoft.com/office/drawing/2014/main" id="{74027B95-6DEA-2927-05D1-8E942852A57E}"/>
                </a:ext>
              </a:extLst>
            </p:cNvPr>
            <p:cNvSpPr txBox="1">
              <a:spLocks noChangeAspect="1"/>
            </p:cNvSpPr>
            <p:nvPr/>
          </p:nvSpPr>
          <p:spPr>
            <a:xfrm rot="2603933" flipH="1" flipV="1">
              <a:off x="2857676" y="3722018"/>
              <a:ext cx="497829"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40" name="TextBox 39">
              <a:extLst>
                <a:ext uri="{FF2B5EF4-FFF2-40B4-BE49-F238E27FC236}">
                  <a16:creationId xmlns:a16="http://schemas.microsoft.com/office/drawing/2014/main" id="{561B8B1E-CE14-4047-6B3C-4469FA44EC50}"/>
                </a:ext>
              </a:extLst>
            </p:cNvPr>
            <p:cNvSpPr txBox="1">
              <a:spLocks noChangeAspect="1"/>
            </p:cNvSpPr>
            <p:nvPr/>
          </p:nvSpPr>
          <p:spPr>
            <a:xfrm>
              <a:off x="3372252" y="3817517"/>
              <a:ext cx="244701" cy="260877"/>
            </a:xfrm>
            <a:custGeom>
              <a:avLst/>
              <a:gdLst/>
              <a:ahLst/>
              <a:cxnLst/>
              <a:rect l="l" t="t" r="r" b="b"/>
              <a:pathLst>
                <a:path w="244701" h="260877">
                  <a:moveTo>
                    <a:pt x="122522" y="43537"/>
                  </a:moveTo>
                  <a:cubicBezTo>
                    <a:pt x="101528" y="43537"/>
                    <a:pt x="84607" y="50736"/>
                    <a:pt x="71758" y="65133"/>
                  </a:cubicBezTo>
                  <a:cubicBezTo>
                    <a:pt x="58909" y="79531"/>
                    <a:pt x="52485" y="101242"/>
                    <a:pt x="52485" y="130267"/>
                  </a:cubicBezTo>
                  <a:cubicBezTo>
                    <a:pt x="52485" y="158832"/>
                    <a:pt x="59081" y="180486"/>
                    <a:pt x="72274" y="195228"/>
                  </a:cubicBezTo>
                  <a:cubicBezTo>
                    <a:pt x="85467" y="209969"/>
                    <a:pt x="102217" y="217340"/>
                    <a:pt x="122522" y="217340"/>
                  </a:cubicBezTo>
                  <a:cubicBezTo>
                    <a:pt x="142828" y="217340"/>
                    <a:pt x="159491" y="210027"/>
                    <a:pt x="172512" y="195400"/>
                  </a:cubicBezTo>
                  <a:cubicBezTo>
                    <a:pt x="185533" y="180773"/>
                    <a:pt x="192044" y="158832"/>
                    <a:pt x="192044" y="129578"/>
                  </a:cubicBezTo>
                  <a:cubicBezTo>
                    <a:pt x="192044" y="100668"/>
                    <a:pt x="185705" y="79101"/>
                    <a:pt x="173029" y="64875"/>
                  </a:cubicBezTo>
                  <a:cubicBezTo>
                    <a:pt x="160352" y="50650"/>
                    <a:pt x="143516" y="43537"/>
                    <a:pt x="122522" y="43537"/>
                  </a:cubicBezTo>
                  <a:close/>
                  <a:moveTo>
                    <a:pt x="122006" y="0"/>
                  </a:moveTo>
                  <a:cubicBezTo>
                    <a:pt x="159176" y="0"/>
                    <a:pt x="188918" y="11530"/>
                    <a:pt x="211231" y="34589"/>
                  </a:cubicBezTo>
                  <a:cubicBezTo>
                    <a:pt x="233544" y="57648"/>
                    <a:pt x="244701" y="89712"/>
                    <a:pt x="244701" y="130783"/>
                  </a:cubicBezTo>
                  <a:cubicBezTo>
                    <a:pt x="244701" y="171509"/>
                    <a:pt x="233630" y="203373"/>
                    <a:pt x="211489" y="226375"/>
                  </a:cubicBezTo>
                  <a:cubicBezTo>
                    <a:pt x="189348" y="249376"/>
                    <a:pt x="159750" y="260877"/>
                    <a:pt x="122694" y="260877"/>
                  </a:cubicBezTo>
                  <a:cubicBezTo>
                    <a:pt x="85180" y="260877"/>
                    <a:pt x="55353" y="249434"/>
                    <a:pt x="33212" y="226547"/>
                  </a:cubicBezTo>
                  <a:cubicBezTo>
                    <a:pt x="11070" y="203660"/>
                    <a:pt x="0" y="172140"/>
                    <a:pt x="0" y="131987"/>
                  </a:cubicBezTo>
                  <a:cubicBezTo>
                    <a:pt x="0" y="106290"/>
                    <a:pt x="3843" y="84722"/>
                    <a:pt x="11529" y="67284"/>
                  </a:cubicBezTo>
                  <a:cubicBezTo>
                    <a:pt x="17265" y="54436"/>
                    <a:pt x="25095" y="42906"/>
                    <a:pt x="35018" y="32696"/>
                  </a:cubicBezTo>
                  <a:cubicBezTo>
                    <a:pt x="44942" y="22486"/>
                    <a:pt x="55812" y="14914"/>
                    <a:pt x="67628" y="9981"/>
                  </a:cubicBezTo>
                  <a:cubicBezTo>
                    <a:pt x="83345" y="3327"/>
                    <a:pt x="101471" y="0"/>
                    <a:pt x="122006" y="0"/>
                  </a:cubicBezTo>
                  <a:close/>
                </a:path>
              </a:pathLst>
            </a:custGeom>
            <a:solidFill>
              <a:schemeClr val="accent5">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D2967169-B4ED-F343-C2BA-18B9475AA9D4}"/>
                </a:ext>
              </a:extLst>
            </p:cNvPr>
            <p:cNvSpPr txBox="1">
              <a:spLocks noChangeAspect="1"/>
            </p:cNvSpPr>
            <p:nvPr/>
          </p:nvSpPr>
          <p:spPr>
            <a:xfrm>
              <a:off x="2045494" y="3381812"/>
              <a:ext cx="537471"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43" name="TextBox 42">
              <a:extLst>
                <a:ext uri="{FF2B5EF4-FFF2-40B4-BE49-F238E27FC236}">
                  <a16:creationId xmlns:a16="http://schemas.microsoft.com/office/drawing/2014/main" id="{7D4CBE72-31F6-4C79-9FDF-23509E4CB9DB}"/>
                </a:ext>
              </a:extLst>
            </p:cNvPr>
            <p:cNvSpPr txBox="1">
              <a:spLocks noChangeAspect="1"/>
            </p:cNvSpPr>
            <p:nvPr/>
          </p:nvSpPr>
          <p:spPr>
            <a:xfrm>
              <a:off x="3696877" y="3928596"/>
              <a:ext cx="537471"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44" name="TextBox 43">
              <a:extLst>
                <a:ext uri="{FF2B5EF4-FFF2-40B4-BE49-F238E27FC236}">
                  <a16:creationId xmlns:a16="http://schemas.microsoft.com/office/drawing/2014/main" id="{AACD1F34-F2F1-2326-F714-21627988AE57}"/>
                </a:ext>
              </a:extLst>
            </p:cNvPr>
            <p:cNvSpPr txBox="1">
              <a:spLocks noChangeAspect="1"/>
            </p:cNvSpPr>
            <p:nvPr/>
          </p:nvSpPr>
          <p:spPr>
            <a:xfrm>
              <a:off x="4325782" y="3817517"/>
              <a:ext cx="201680" cy="252273"/>
            </a:xfrm>
            <a:custGeom>
              <a:avLst/>
              <a:gdLst/>
              <a:ahLst/>
              <a:cxnLst/>
              <a:rect l="l" t="t" r="r" b="b"/>
              <a:pathLst>
                <a:path w="201680" h="252273">
                  <a:moveTo>
                    <a:pt x="0" y="0"/>
                  </a:moveTo>
                  <a:lnTo>
                    <a:pt x="50936" y="0"/>
                  </a:lnTo>
                  <a:lnTo>
                    <a:pt x="50936" y="99292"/>
                  </a:lnTo>
                  <a:lnTo>
                    <a:pt x="150744" y="99292"/>
                  </a:lnTo>
                  <a:lnTo>
                    <a:pt x="150744" y="0"/>
                  </a:lnTo>
                  <a:lnTo>
                    <a:pt x="201680" y="0"/>
                  </a:lnTo>
                  <a:lnTo>
                    <a:pt x="201680" y="252273"/>
                  </a:lnTo>
                  <a:lnTo>
                    <a:pt x="150744" y="252273"/>
                  </a:lnTo>
                  <a:lnTo>
                    <a:pt x="150744" y="141968"/>
                  </a:lnTo>
                  <a:lnTo>
                    <a:pt x="50936" y="141968"/>
                  </a:lnTo>
                  <a:lnTo>
                    <a:pt x="50936" y="252273"/>
                  </a:lnTo>
                  <a:lnTo>
                    <a:pt x="0" y="252273"/>
                  </a:lnTo>
                  <a:close/>
                </a:path>
              </a:pathLst>
            </a:custGeom>
            <a:solidFill>
              <a:srgbClr val="0070C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57" name="TextBox 56">
              <a:extLst>
                <a:ext uri="{FF2B5EF4-FFF2-40B4-BE49-F238E27FC236}">
                  <a16:creationId xmlns:a16="http://schemas.microsoft.com/office/drawing/2014/main" id="{77B2B00B-D603-634A-8D8D-7C1EBD3A32C5}"/>
                </a:ext>
              </a:extLst>
            </p:cNvPr>
            <p:cNvSpPr txBox="1">
              <a:spLocks noChangeAspect="1"/>
            </p:cNvSpPr>
            <p:nvPr>
              <p:custDataLst>
                <p:tags r:id="rId1"/>
              </p:custDataLst>
            </p:nvPr>
          </p:nvSpPr>
          <p:spPr>
            <a:xfrm>
              <a:off x="2274219" y="3054604"/>
              <a:ext cx="279108" cy="238311"/>
            </a:xfrm>
            <a:custGeom>
              <a:avLst/>
              <a:gdLst/>
              <a:ahLst/>
              <a:cxnLst/>
              <a:rect l="l" t="t" r="r" b="b"/>
              <a:pathLst>
                <a:path w="279108" h="238311">
                  <a:moveTo>
                    <a:pt x="80661" y="103353"/>
                  </a:moveTo>
                  <a:cubicBezTo>
                    <a:pt x="66100" y="105971"/>
                    <a:pt x="54904" y="112138"/>
                    <a:pt x="47072" y="121854"/>
                  </a:cubicBezTo>
                  <a:cubicBezTo>
                    <a:pt x="39240" y="131570"/>
                    <a:pt x="35324" y="145790"/>
                    <a:pt x="35324" y="164515"/>
                  </a:cubicBezTo>
                  <a:cubicBezTo>
                    <a:pt x="35324" y="183264"/>
                    <a:pt x="39175" y="197347"/>
                    <a:pt x="46876" y="206765"/>
                  </a:cubicBezTo>
                  <a:cubicBezTo>
                    <a:pt x="54578" y="216184"/>
                    <a:pt x="63317" y="220893"/>
                    <a:pt x="73094" y="220893"/>
                  </a:cubicBezTo>
                  <a:cubicBezTo>
                    <a:pt x="85050" y="220893"/>
                    <a:pt x="94468" y="215949"/>
                    <a:pt x="101348" y="206062"/>
                  </a:cubicBezTo>
                  <a:cubicBezTo>
                    <a:pt x="108228" y="196175"/>
                    <a:pt x="111668" y="183389"/>
                    <a:pt x="111668" y="167704"/>
                  </a:cubicBezTo>
                  <a:cubicBezTo>
                    <a:pt x="111668" y="159243"/>
                    <a:pt x="110476" y="151316"/>
                    <a:pt x="108093" y="143923"/>
                  </a:cubicBezTo>
                  <a:cubicBezTo>
                    <a:pt x="105710" y="136530"/>
                    <a:pt x="102591" y="129219"/>
                    <a:pt x="98737" y="121991"/>
                  </a:cubicBezTo>
                  <a:cubicBezTo>
                    <a:pt x="96445" y="120577"/>
                    <a:pt x="90419" y="114364"/>
                    <a:pt x="80661" y="103353"/>
                  </a:cubicBezTo>
                  <a:close/>
                  <a:moveTo>
                    <a:pt x="210540" y="5962"/>
                  </a:moveTo>
                  <a:lnTo>
                    <a:pt x="237925" y="5962"/>
                  </a:lnTo>
                  <a:lnTo>
                    <a:pt x="237925" y="46718"/>
                  </a:lnTo>
                  <a:lnTo>
                    <a:pt x="279108" y="46718"/>
                  </a:lnTo>
                  <a:lnTo>
                    <a:pt x="279108" y="74851"/>
                  </a:lnTo>
                  <a:lnTo>
                    <a:pt x="237925" y="74851"/>
                  </a:lnTo>
                  <a:lnTo>
                    <a:pt x="237925" y="115606"/>
                  </a:lnTo>
                  <a:lnTo>
                    <a:pt x="210540" y="115606"/>
                  </a:lnTo>
                  <a:lnTo>
                    <a:pt x="210540" y="74851"/>
                  </a:lnTo>
                  <a:lnTo>
                    <a:pt x="169464" y="74851"/>
                  </a:lnTo>
                  <a:lnTo>
                    <a:pt x="169464" y="46718"/>
                  </a:lnTo>
                  <a:lnTo>
                    <a:pt x="210540" y="46718"/>
                  </a:lnTo>
                  <a:close/>
                  <a:moveTo>
                    <a:pt x="72596" y="0"/>
                  </a:moveTo>
                  <a:cubicBezTo>
                    <a:pt x="93357" y="0"/>
                    <a:pt x="109686" y="4035"/>
                    <a:pt x="121582" y="12106"/>
                  </a:cubicBezTo>
                  <a:cubicBezTo>
                    <a:pt x="129623" y="17576"/>
                    <a:pt x="133643" y="24153"/>
                    <a:pt x="133643" y="31836"/>
                  </a:cubicBezTo>
                  <a:cubicBezTo>
                    <a:pt x="133643" y="36316"/>
                    <a:pt x="132007" y="40160"/>
                    <a:pt x="128733" y="43369"/>
                  </a:cubicBezTo>
                  <a:cubicBezTo>
                    <a:pt x="125460" y="46578"/>
                    <a:pt x="121383" y="48183"/>
                    <a:pt x="116503" y="48183"/>
                  </a:cubicBezTo>
                  <a:cubicBezTo>
                    <a:pt x="113505" y="48183"/>
                    <a:pt x="112272" y="47651"/>
                    <a:pt x="112802" y="46588"/>
                  </a:cubicBezTo>
                  <a:cubicBezTo>
                    <a:pt x="106974" y="44465"/>
                    <a:pt x="100820" y="39874"/>
                    <a:pt x="94338" y="32814"/>
                  </a:cubicBezTo>
                  <a:cubicBezTo>
                    <a:pt x="87857" y="25754"/>
                    <a:pt x="82894" y="21364"/>
                    <a:pt x="79450" y="19643"/>
                  </a:cubicBezTo>
                  <a:cubicBezTo>
                    <a:pt x="74867" y="17399"/>
                    <a:pt x="69455" y="16278"/>
                    <a:pt x="63215" y="16278"/>
                  </a:cubicBezTo>
                  <a:cubicBezTo>
                    <a:pt x="54586" y="16278"/>
                    <a:pt x="48106" y="18033"/>
                    <a:pt x="43774" y="21544"/>
                  </a:cubicBezTo>
                  <a:cubicBezTo>
                    <a:pt x="39443" y="25055"/>
                    <a:pt x="37277" y="28753"/>
                    <a:pt x="37277" y="32640"/>
                  </a:cubicBezTo>
                  <a:cubicBezTo>
                    <a:pt x="37277" y="36494"/>
                    <a:pt x="39882" y="41128"/>
                    <a:pt x="45091" y="46542"/>
                  </a:cubicBezTo>
                  <a:cubicBezTo>
                    <a:pt x="50300" y="51956"/>
                    <a:pt x="60731" y="60167"/>
                    <a:pt x="76385" y="71175"/>
                  </a:cubicBezTo>
                  <a:cubicBezTo>
                    <a:pt x="104753" y="86314"/>
                    <a:pt x="123436" y="100347"/>
                    <a:pt x="132433" y="113275"/>
                  </a:cubicBezTo>
                  <a:cubicBezTo>
                    <a:pt x="141596" y="126436"/>
                    <a:pt x="146178" y="140764"/>
                    <a:pt x="146178" y="156259"/>
                  </a:cubicBezTo>
                  <a:cubicBezTo>
                    <a:pt x="146178" y="178921"/>
                    <a:pt x="138440" y="198262"/>
                    <a:pt x="122963" y="214281"/>
                  </a:cubicBezTo>
                  <a:cubicBezTo>
                    <a:pt x="107487" y="230301"/>
                    <a:pt x="89133" y="238311"/>
                    <a:pt x="67900" y="238311"/>
                  </a:cubicBezTo>
                  <a:cubicBezTo>
                    <a:pt x="48663" y="238311"/>
                    <a:pt x="32537" y="231612"/>
                    <a:pt x="19523" y="218213"/>
                  </a:cubicBezTo>
                  <a:cubicBezTo>
                    <a:pt x="6508" y="204815"/>
                    <a:pt x="0" y="188309"/>
                    <a:pt x="0" y="168694"/>
                  </a:cubicBezTo>
                  <a:cubicBezTo>
                    <a:pt x="0" y="157048"/>
                    <a:pt x="2609" y="145641"/>
                    <a:pt x="7827" y="134473"/>
                  </a:cubicBezTo>
                  <a:cubicBezTo>
                    <a:pt x="13044" y="123305"/>
                    <a:pt x="20835" y="114133"/>
                    <a:pt x="31200" y="106957"/>
                  </a:cubicBezTo>
                  <a:cubicBezTo>
                    <a:pt x="41564" y="99781"/>
                    <a:pt x="54551" y="94397"/>
                    <a:pt x="70159" y="90806"/>
                  </a:cubicBezTo>
                  <a:cubicBezTo>
                    <a:pt x="66613" y="89380"/>
                    <a:pt x="62461" y="86857"/>
                    <a:pt x="57701" y="83239"/>
                  </a:cubicBezTo>
                  <a:cubicBezTo>
                    <a:pt x="41743" y="70988"/>
                    <a:pt x="31366" y="61397"/>
                    <a:pt x="26568" y="54466"/>
                  </a:cubicBezTo>
                  <a:cubicBezTo>
                    <a:pt x="21770" y="47535"/>
                    <a:pt x="19371" y="40892"/>
                    <a:pt x="19371" y="34537"/>
                  </a:cubicBezTo>
                  <a:cubicBezTo>
                    <a:pt x="19371" y="25181"/>
                    <a:pt x="23717" y="17085"/>
                    <a:pt x="32408" y="10251"/>
                  </a:cubicBezTo>
                  <a:cubicBezTo>
                    <a:pt x="41099" y="3417"/>
                    <a:pt x="54495" y="0"/>
                    <a:pt x="72596"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a:ln>
                  <a:noFill/>
                </a:ln>
                <a:solidFill>
                  <a:prstClr val="black"/>
                </a:solidFill>
                <a:effectLst/>
                <a:uLnTx/>
                <a:uFillTx/>
                <a:latin typeface="Arial"/>
                <a:ea typeface="+mn-ea"/>
                <a:cs typeface="+mn-cs"/>
              </a:endParaRPr>
            </a:p>
          </p:txBody>
        </p:sp>
        <p:sp>
          <p:nvSpPr>
            <p:cNvPr id="59" name="TextBox 58">
              <a:extLst>
                <a:ext uri="{FF2B5EF4-FFF2-40B4-BE49-F238E27FC236}">
                  <a16:creationId xmlns:a16="http://schemas.microsoft.com/office/drawing/2014/main" id="{5B0754A8-4D1B-1958-985E-ABC33A941602}"/>
                </a:ext>
              </a:extLst>
            </p:cNvPr>
            <p:cNvSpPr txBox="1">
              <a:spLocks noChangeAspect="1"/>
            </p:cNvSpPr>
            <p:nvPr>
              <p:custDataLst>
                <p:tags r:id="rId2"/>
              </p:custDataLst>
            </p:nvPr>
          </p:nvSpPr>
          <p:spPr>
            <a:xfrm>
              <a:off x="3405500" y="2322789"/>
              <a:ext cx="317083" cy="238311"/>
            </a:xfrm>
            <a:custGeom>
              <a:avLst/>
              <a:gdLst/>
              <a:ahLst/>
              <a:cxnLst/>
              <a:rect l="l" t="t" r="r" b="b"/>
              <a:pathLst>
                <a:path w="317083" h="238311">
                  <a:moveTo>
                    <a:pt x="80661" y="103353"/>
                  </a:moveTo>
                  <a:cubicBezTo>
                    <a:pt x="66100" y="105971"/>
                    <a:pt x="54904" y="112138"/>
                    <a:pt x="47072" y="121854"/>
                  </a:cubicBezTo>
                  <a:cubicBezTo>
                    <a:pt x="39240" y="131570"/>
                    <a:pt x="35324" y="145790"/>
                    <a:pt x="35324" y="164515"/>
                  </a:cubicBezTo>
                  <a:cubicBezTo>
                    <a:pt x="35324" y="183264"/>
                    <a:pt x="39175" y="197347"/>
                    <a:pt x="46876" y="206765"/>
                  </a:cubicBezTo>
                  <a:cubicBezTo>
                    <a:pt x="54578" y="216184"/>
                    <a:pt x="63317" y="220893"/>
                    <a:pt x="73094" y="220893"/>
                  </a:cubicBezTo>
                  <a:cubicBezTo>
                    <a:pt x="85050" y="220893"/>
                    <a:pt x="94468" y="215949"/>
                    <a:pt x="101348" y="206062"/>
                  </a:cubicBezTo>
                  <a:cubicBezTo>
                    <a:pt x="108228" y="196175"/>
                    <a:pt x="111668" y="183389"/>
                    <a:pt x="111668" y="167704"/>
                  </a:cubicBezTo>
                  <a:cubicBezTo>
                    <a:pt x="111668" y="159243"/>
                    <a:pt x="110476" y="151316"/>
                    <a:pt x="108093" y="143923"/>
                  </a:cubicBezTo>
                  <a:cubicBezTo>
                    <a:pt x="105710" y="136530"/>
                    <a:pt x="102591" y="129219"/>
                    <a:pt x="98737" y="121991"/>
                  </a:cubicBezTo>
                  <a:cubicBezTo>
                    <a:pt x="96445" y="120577"/>
                    <a:pt x="90419" y="114364"/>
                    <a:pt x="80661" y="103353"/>
                  </a:cubicBezTo>
                  <a:close/>
                  <a:moveTo>
                    <a:pt x="182942" y="54099"/>
                  </a:moveTo>
                  <a:lnTo>
                    <a:pt x="317083" y="54099"/>
                  </a:lnTo>
                  <a:lnTo>
                    <a:pt x="317083" y="81697"/>
                  </a:lnTo>
                  <a:lnTo>
                    <a:pt x="182942" y="81697"/>
                  </a:lnTo>
                  <a:close/>
                  <a:moveTo>
                    <a:pt x="72596" y="0"/>
                  </a:moveTo>
                  <a:cubicBezTo>
                    <a:pt x="93357" y="0"/>
                    <a:pt x="109686" y="4035"/>
                    <a:pt x="121582" y="12106"/>
                  </a:cubicBezTo>
                  <a:cubicBezTo>
                    <a:pt x="129623" y="17576"/>
                    <a:pt x="133643" y="24153"/>
                    <a:pt x="133643" y="31836"/>
                  </a:cubicBezTo>
                  <a:cubicBezTo>
                    <a:pt x="133643" y="36316"/>
                    <a:pt x="132007" y="40160"/>
                    <a:pt x="128733" y="43369"/>
                  </a:cubicBezTo>
                  <a:cubicBezTo>
                    <a:pt x="125460" y="46578"/>
                    <a:pt x="121383" y="48183"/>
                    <a:pt x="116503" y="48183"/>
                  </a:cubicBezTo>
                  <a:cubicBezTo>
                    <a:pt x="113505" y="48183"/>
                    <a:pt x="112272" y="47651"/>
                    <a:pt x="112802" y="46588"/>
                  </a:cubicBezTo>
                  <a:cubicBezTo>
                    <a:pt x="106974" y="44465"/>
                    <a:pt x="100820" y="39874"/>
                    <a:pt x="94338" y="32814"/>
                  </a:cubicBezTo>
                  <a:cubicBezTo>
                    <a:pt x="87857" y="25754"/>
                    <a:pt x="82894" y="21364"/>
                    <a:pt x="79450" y="19643"/>
                  </a:cubicBezTo>
                  <a:cubicBezTo>
                    <a:pt x="74867" y="17399"/>
                    <a:pt x="69455" y="16278"/>
                    <a:pt x="63215" y="16278"/>
                  </a:cubicBezTo>
                  <a:cubicBezTo>
                    <a:pt x="54586" y="16278"/>
                    <a:pt x="48106" y="18033"/>
                    <a:pt x="43774" y="21544"/>
                  </a:cubicBezTo>
                  <a:cubicBezTo>
                    <a:pt x="39443" y="25055"/>
                    <a:pt x="37277" y="28753"/>
                    <a:pt x="37277" y="32640"/>
                  </a:cubicBezTo>
                  <a:cubicBezTo>
                    <a:pt x="37277" y="36494"/>
                    <a:pt x="39882" y="41128"/>
                    <a:pt x="45091" y="46542"/>
                  </a:cubicBezTo>
                  <a:cubicBezTo>
                    <a:pt x="50300" y="51956"/>
                    <a:pt x="60731" y="60167"/>
                    <a:pt x="76385" y="71175"/>
                  </a:cubicBezTo>
                  <a:cubicBezTo>
                    <a:pt x="104753" y="86314"/>
                    <a:pt x="123436" y="100347"/>
                    <a:pt x="132433" y="113275"/>
                  </a:cubicBezTo>
                  <a:cubicBezTo>
                    <a:pt x="141596" y="126436"/>
                    <a:pt x="146178" y="140764"/>
                    <a:pt x="146178" y="156259"/>
                  </a:cubicBezTo>
                  <a:cubicBezTo>
                    <a:pt x="146178" y="178921"/>
                    <a:pt x="138440" y="198262"/>
                    <a:pt x="122963" y="214281"/>
                  </a:cubicBezTo>
                  <a:cubicBezTo>
                    <a:pt x="107487" y="230301"/>
                    <a:pt x="89133" y="238311"/>
                    <a:pt x="67900" y="238311"/>
                  </a:cubicBezTo>
                  <a:cubicBezTo>
                    <a:pt x="48663" y="238311"/>
                    <a:pt x="32537" y="231612"/>
                    <a:pt x="19523" y="218213"/>
                  </a:cubicBezTo>
                  <a:cubicBezTo>
                    <a:pt x="6508" y="204815"/>
                    <a:pt x="0" y="188309"/>
                    <a:pt x="0" y="168694"/>
                  </a:cubicBezTo>
                  <a:cubicBezTo>
                    <a:pt x="0" y="157048"/>
                    <a:pt x="2609" y="145641"/>
                    <a:pt x="7827" y="134473"/>
                  </a:cubicBezTo>
                  <a:cubicBezTo>
                    <a:pt x="13044" y="123305"/>
                    <a:pt x="20835" y="114133"/>
                    <a:pt x="31200" y="106957"/>
                  </a:cubicBezTo>
                  <a:cubicBezTo>
                    <a:pt x="41564" y="99781"/>
                    <a:pt x="54551" y="94397"/>
                    <a:pt x="70159" y="90806"/>
                  </a:cubicBezTo>
                  <a:cubicBezTo>
                    <a:pt x="66613" y="89380"/>
                    <a:pt x="62461" y="86857"/>
                    <a:pt x="57701" y="83239"/>
                  </a:cubicBezTo>
                  <a:cubicBezTo>
                    <a:pt x="41743" y="70988"/>
                    <a:pt x="31366" y="61397"/>
                    <a:pt x="26568" y="54466"/>
                  </a:cubicBezTo>
                  <a:cubicBezTo>
                    <a:pt x="21770" y="47535"/>
                    <a:pt x="19371" y="40892"/>
                    <a:pt x="19371" y="34537"/>
                  </a:cubicBezTo>
                  <a:cubicBezTo>
                    <a:pt x="19371" y="25181"/>
                    <a:pt x="23717" y="17085"/>
                    <a:pt x="32408" y="10251"/>
                  </a:cubicBezTo>
                  <a:cubicBezTo>
                    <a:pt x="41099" y="3417"/>
                    <a:pt x="54495" y="0"/>
                    <a:pt x="72596"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a:ln>
                  <a:noFill/>
                </a:ln>
                <a:solidFill>
                  <a:prstClr val="black"/>
                </a:solidFill>
                <a:effectLst/>
                <a:uLnTx/>
                <a:uFillTx/>
                <a:latin typeface="Arial"/>
                <a:ea typeface="+mn-ea"/>
                <a:cs typeface="+mn-cs"/>
              </a:endParaRPr>
            </a:p>
          </p:txBody>
        </p:sp>
        <p:sp>
          <p:nvSpPr>
            <p:cNvPr id="48" name="TextBox 47">
              <a:extLst>
                <a:ext uri="{FF2B5EF4-FFF2-40B4-BE49-F238E27FC236}">
                  <a16:creationId xmlns:a16="http://schemas.microsoft.com/office/drawing/2014/main" id="{B9D89521-AB39-780E-D8A1-62FBC977F9B5}"/>
                </a:ext>
              </a:extLst>
            </p:cNvPr>
            <p:cNvSpPr txBox="1">
              <a:spLocks noChangeAspect="1"/>
            </p:cNvSpPr>
            <p:nvPr/>
          </p:nvSpPr>
          <p:spPr>
            <a:xfrm>
              <a:off x="3372252" y="2650309"/>
              <a:ext cx="244701" cy="260877"/>
            </a:xfrm>
            <a:custGeom>
              <a:avLst/>
              <a:gdLst/>
              <a:ahLst/>
              <a:cxnLst/>
              <a:rect l="l" t="t" r="r" b="b"/>
              <a:pathLst>
                <a:path w="244701" h="260877">
                  <a:moveTo>
                    <a:pt x="122522" y="43537"/>
                  </a:moveTo>
                  <a:cubicBezTo>
                    <a:pt x="101528" y="43537"/>
                    <a:pt x="84607" y="50736"/>
                    <a:pt x="71758" y="65133"/>
                  </a:cubicBezTo>
                  <a:cubicBezTo>
                    <a:pt x="58909" y="79531"/>
                    <a:pt x="52485" y="101242"/>
                    <a:pt x="52485" y="130267"/>
                  </a:cubicBezTo>
                  <a:cubicBezTo>
                    <a:pt x="52485" y="158832"/>
                    <a:pt x="59081" y="180486"/>
                    <a:pt x="72274" y="195228"/>
                  </a:cubicBezTo>
                  <a:cubicBezTo>
                    <a:pt x="85467" y="209969"/>
                    <a:pt x="102217" y="217340"/>
                    <a:pt x="122522" y="217340"/>
                  </a:cubicBezTo>
                  <a:cubicBezTo>
                    <a:pt x="142828" y="217340"/>
                    <a:pt x="159491" y="210027"/>
                    <a:pt x="172512" y="195400"/>
                  </a:cubicBezTo>
                  <a:cubicBezTo>
                    <a:pt x="185533" y="180773"/>
                    <a:pt x="192044" y="158832"/>
                    <a:pt x="192044" y="129578"/>
                  </a:cubicBezTo>
                  <a:cubicBezTo>
                    <a:pt x="192044" y="100668"/>
                    <a:pt x="185705" y="79101"/>
                    <a:pt x="173029" y="64875"/>
                  </a:cubicBezTo>
                  <a:cubicBezTo>
                    <a:pt x="160352" y="50650"/>
                    <a:pt x="143516" y="43537"/>
                    <a:pt x="122522" y="43537"/>
                  </a:cubicBezTo>
                  <a:close/>
                  <a:moveTo>
                    <a:pt x="122006" y="0"/>
                  </a:moveTo>
                  <a:cubicBezTo>
                    <a:pt x="159176" y="0"/>
                    <a:pt x="188918" y="11530"/>
                    <a:pt x="211231" y="34589"/>
                  </a:cubicBezTo>
                  <a:cubicBezTo>
                    <a:pt x="233544" y="57648"/>
                    <a:pt x="244701" y="89712"/>
                    <a:pt x="244701" y="130783"/>
                  </a:cubicBezTo>
                  <a:cubicBezTo>
                    <a:pt x="244701" y="171509"/>
                    <a:pt x="233630" y="203373"/>
                    <a:pt x="211489" y="226375"/>
                  </a:cubicBezTo>
                  <a:cubicBezTo>
                    <a:pt x="189348" y="249376"/>
                    <a:pt x="159750" y="260877"/>
                    <a:pt x="122694" y="260877"/>
                  </a:cubicBezTo>
                  <a:cubicBezTo>
                    <a:pt x="85180" y="260877"/>
                    <a:pt x="55353" y="249434"/>
                    <a:pt x="33212" y="226547"/>
                  </a:cubicBezTo>
                  <a:cubicBezTo>
                    <a:pt x="11070" y="203660"/>
                    <a:pt x="0" y="172140"/>
                    <a:pt x="0" y="131987"/>
                  </a:cubicBezTo>
                  <a:cubicBezTo>
                    <a:pt x="0" y="106290"/>
                    <a:pt x="3843" y="84722"/>
                    <a:pt x="11529" y="67284"/>
                  </a:cubicBezTo>
                  <a:cubicBezTo>
                    <a:pt x="17265" y="54436"/>
                    <a:pt x="25095" y="42906"/>
                    <a:pt x="35018" y="32696"/>
                  </a:cubicBezTo>
                  <a:cubicBezTo>
                    <a:pt x="44942" y="22486"/>
                    <a:pt x="55812" y="14914"/>
                    <a:pt x="67628" y="9981"/>
                  </a:cubicBezTo>
                  <a:cubicBezTo>
                    <a:pt x="83345" y="3327"/>
                    <a:pt x="101471" y="0"/>
                    <a:pt x="122006" y="0"/>
                  </a:cubicBezTo>
                  <a:close/>
                </a:path>
              </a:pathLst>
            </a:custGeom>
            <a:solidFill>
              <a:schemeClr val="accent5">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49" name="TextBox 48">
              <a:extLst>
                <a:ext uri="{FF2B5EF4-FFF2-40B4-BE49-F238E27FC236}">
                  <a16:creationId xmlns:a16="http://schemas.microsoft.com/office/drawing/2014/main" id="{B2B1B3BA-2980-80A1-76C7-2FB85165759E}"/>
                </a:ext>
              </a:extLst>
            </p:cNvPr>
            <p:cNvSpPr txBox="1"/>
            <p:nvPr/>
          </p:nvSpPr>
          <p:spPr>
            <a:xfrm>
              <a:off x="4313339" y="3408287"/>
              <a:ext cx="294953" cy="40011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black"/>
                  </a:solidFill>
                  <a:effectLst/>
                  <a:uLnTx/>
                  <a:uFillTx/>
                  <a:latin typeface="Arial"/>
                  <a:ea typeface="+mn-ea"/>
                  <a:cs typeface="+mn-cs"/>
                  <a:sym typeface="Symbol" panose="05050102010706020507" pitchFamily="18" charset="2"/>
                </a:rPr>
                <a:t></a:t>
              </a:r>
              <a:r>
                <a:rPr kumimoji="0" lang="en-US" sz="2600" b="1" i="0" u="none" strike="noStrike" kern="1200" cap="none" spc="0" normalizeH="0" baseline="30000" noProof="0">
                  <a:ln>
                    <a:noFill/>
                  </a:ln>
                  <a:solidFill>
                    <a:prstClr val="black"/>
                  </a:solidFill>
                  <a:effectLst/>
                  <a:uLnTx/>
                  <a:uFillTx/>
                  <a:latin typeface="Arial"/>
                  <a:ea typeface="+mn-ea"/>
                  <a:cs typeface="+mn-cs"/>
                  <a:sym typeface="Symbol" panose="05050102010706020507" pitchFamily="18" charset="2"/>
                </a:rPr>
                <a:t>+</a:t>
              </a:r>
              <a:endParaRPr kumimoji="0" lang="en-US" sz="2600" b="1" i="0" u="none" strike="noStrike" kern="1200" cap="none" spc="0" normalizeH="0" baseline="0" noProof="0">
                <a:ln>
                  <a:noFill/>
                </a:ln>
                <a:solidFill>
                  <a:prstClr val="black"/>
                </a:solidFill>
                <a:effectLst/>
                <a:uLnTx/>
                <a:uFillTx/>
                <a:latin typeface="Arial"/>
                <a:ea typeface="+mn-ea"/>
                <a:cs typeface="+mn-cs"/>
              </a:endParaRPr>
            </a:p>
          </p:txBody>
        </p:sp>
        <p:sp>
          <p:nvSpPr>
            <p:cNvPr id="52" name="TextBox 51">
              <a:extLst>
                <a:ext uri="{FF2B5EF4-FFF2-40B4-BE49-F238E27FC236}">
                  <a16:creationId xmlns:a16="http://schemas.microsoft.com/office/drawing/2014/main" id="{69F2BB0F-37F2-8F6C-17B8-A0B72AD01C93}"/>
                </a:ext>
              </a:extLst>
            </p:cNvPr>
            <p:cNvSpPr txBox="1">
              <a:spLocks noChangeAspect="1"/>
            </p:cNvSpPr>
            <p:nvPr/>
          </p:nvSpPr>
          <p:spPr>
            <a:xfrm rot="17603512">
              <a:off x="3411411" y="4038655"/>
              <a:ext cx="41985" cy="156666"/>
            </a:xfrm>
            <a:custGeom>
              <a:avLst/>
              <a:gdLst/>
              <a:ahLst/>
              <a:cxnLst/>
              <a:rect l="l" t="t" r="r" b="b"/>
              <a:pathLst>
                <a:path w="41985" h="156666">
                  <a:moveTo>
                    <a:pt x="20992" y="115015"/>
                  </a:moveTo>
                  <a:cubicBezTo>
                    <a:pt x="26976" y="115015"/>
                    <a:pt x="31970" y="117017"/>
                    <a:pt x="35976" y="121023"/>
                  </a:cubicBezTo>
                  <a:cubicBezTo>
                    <a:pt x="39982" y="125029"/>
                    <a:pt x="41985" y="129912"/>
                    <a:pt x="41985" y="135673"/>
                  </a:cubicBezTo>
                  <a:cubicBezTo>
                    <a:pt x="41985" y="141351"/>
                    <a:pt x="39971" y="146269"/>
                    <a:pt x="35942" y="150428"/>
                  </a:cubicBezTo>
                  <a:cubicBezTo>
                    <a:pt x="31914" y="154586"/>
                    <a:pt x="26931" y="156666"/>
                    <a:pt x="20992" y="156666"/>
                  </a:cubicBezTo>
                  <a:cubicBezTo>
                    <a:pt x="15224" y="156666"/>
                    <a:pt x="10284" y="154609"/>
                    <a:pt x="6170" y="150496"/>
                  </a:cubicBezTo>
                  <a:cubicBezTo>
                    <a:pt x="2057" y="146382"/>
                    <a:pt x="0" y="141442"/>
                    <a:pt x="0" y="135673"/>
                  </a:cubicBezTo>
                  <a:cubicBezTo>
                    <a:pt x="0" y="129891"/>
                    <a:pt x="2062" y="125003"/>
                    <a:pt x="6186" y="121008"/>
                  </a:cubicBezTo>
                  <a:cubicBezTo>
                    <a:pt x="10310" y="117012"/>
                    <a:pt x="15245" y="115015"/>
                    <a:pt x="20992" y="115015"/>
                  </a:cubicBezTo>
                  <a:close/>
                  <a:moveTo>
                    <a:pt x="20992" y="0"/>
                  </a:moveTo>
                  <a:cubicBezTo>
                    <a:pt x="26976" y="0"/>
                    <a:pt x="31970" y="2003"/>
                    <a:pt x="35976" y="6009"/>
                  </a:cubicBezTo>
                  <a:cubicBezTo>
                    <a:pt x="39982" y="10015"/>
                    <a:pt x="41985" y="14898"/>
                    <a:pt x="41985" y="20659"/>
                  </a:cubicBezTo>
                  <a:cubicBezTo>
                    <a:pt x="41985" y="26337"/>
                    <a:pt x="39971" y="31255"/>
                    <a:pt x="35942" y="35414"/>
                  </a:cubicBezTo>
                  <a:cubicBezTo>
                    <a:pt x="31914" y="39572"/>
                    <a:pt x="26931" y="41651"/>
                    <a:pt x="20992" y="41651"/>
                  </a:cubicBezTo>
                  <a:cubicBezTo>
                    <a:pt x="15224" y="41651"/>
                    <a:pt x="10284" y="39595"/>
                    <a:pt x="6170" y="35481"/>
                  </a:cubicBezTo>
                  <a:cubicBezTo>
                    <a:pt x="2057" y="31368"/>
                    <a:pt x="0" y="26427"/>
                    <a:pt x="0" y="20659"/>
                  </a:cubicBezTo>
                  <a:cubicBezTo>
                    <a:pt x="0" y="14877"/>
                    <a:pt x="2062" y="9988"/>
                    <a:pt x="6186" y="5993"/>
                  </a:cubicBezTo>
                  <a:cubicBezTo>
                    <a:pt x="10310" y="1998"/>
                    <a:pt x="15245" y="0"/>
                    <a:pt x="2099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a:ln>
                  <a:noFill/>
                </a:ln>
                <a:solidFill>
                  <a:prstClr val="black"/>
                </a:solidFill>
                <a:effectLst/>
                <a:uLnTx/>
                <a:uFillTx/>
                <a:latin typeface="#9Slide03 Arima Madurai" panose="00000500000000000000" pitchFamily="2" charset="0"/>
                <a:ea typeface="+mn-ea"/>
                <a:cs typeface="#9Slide03 Arima Madurai" panose="00000500000000000000" pitchFamily="2" charset="0"/>
              </a:endParaRPr>
            </a:p>
          </p:txBody>
        </p:sp>
        <p:sp>
          <p:nvSpPr>
            <p:cNvPr id="53" name="Freeform: Shape 52">
              <a:extLst>
                <a:ext uri="{FF2B5EF4-FFF2-40B4-BE49-F238E27FC236}">
                  <a16:creationId xmlns:a16="http://schemas.microsoft.com/office/drawing/2014/main" id="{6855C02A-E74A-4891-CF0D-246D05A526D9}"/>
                </a:ext>
              </a:extLst>
            </p:cNvPr>
            <p:cNvSpPr/>
            <p:nvPr/>
          </p:nvSpPr>
          <p:spPr>
            <a:xfrm>
              <a:off x="3040380" y="2679733"/>
              <a:ext cx="289560" cy="261587"/>
            </a:xfrm>
            <a:custGeom>
              <a:avLst/>
              <a:gdLst>
                <a:gd name="connsiteX0" fmla="*/ 0 w 289560"/>
                <a:gd name="connsiteY0" fmla="*/ 261587 h 261587"/>
                <a:gd name="connsiteX1" fmla="*/ 121920 w 289560"/>
                <a:gd name="connsiteY1" fmla="*/ 25367 h 261587"/>
                <a:gd name="connsiteX2" fmla="*/ 289560 w 289560"/>
                <a:gd name="connsiteY2" fmla="*/ 17747 h 261587"/>
              </a:gdLst>
              <a:ahLst/>
              <a:cxnLst>
                <a:cxn ang="0">
                  <a:pos x="connsiteX0" y="connsiteY0"/>
                </a:cxn>
                <a:cxn ang="0">
                  <a:pos x="connsiteX1" y="connsiteY1"/>
                </a:cxn>
                <a:cxn ang="0">
                  <a:pos x="connsiteX2" y="connsiteY2"/>
                </a:cxn>
              </a:cxnLst>
              <a:rect l="l" t="t" r="r" b="b"/>
              <a:pathLst>
                <a:path w="289560" h="261587">
                  <a:moveTo>
                    <a:pt x="0" y="261587"/>
                  </a:moveTo>
                  <a:cubicBezTo>
                    <a:pt x="36830" y="163797"/>
                    <a:pt x="73660" y="66007"/>
                    <a:pt x="121920" y="25367"/>
                  </a:cubicBezTo>
                  <a:cubicBezTo>
                    <a:pt x="170180" y="-15273"/>
                    <a:pt x="229870" y="1237"/>
                    <a:pt x="289560" y="17747"/>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5" name="Freeform: Shape 54">
              <a:extLst>
                <a:ext uri="{FF2B5EF4-FFF2-40B4-BE49-F238E27FC236}">
                  <a16:creationId xmlns:a16="http://schemas.microsoft.com/office/drawing/2014/main" id="{C5EEACD7-06B6-6033-A0B4-ADEA80B043C5}"/>
                </a:ext>
              </a:extLst>
            </p:cNvPr>
            <p:cNvSpPr/>
            <p:nvPr/>
          </p:nvSpPr>
          <p:spPr>
            <a:xfrm>
              <a:off x="3032467" y="3817620"/>
              <a:ext cx="381293" cy="354496"/>
            </a:xfrm>
            <a:custGeom>
              <a:avLst/>
              <a:gdLst>
                <a:gd name="connsiteX0" fmla="*/ 381293 w 381293"/>
                <a:gd name="connsiteY0" fmla="*/ 350520 h 354496"/>
                <a:gd name="connsiteX1" fmla="*/ 38393 w 381293"/>
                <a:gd name="connsiteY1" fmla="*/ 304800 h 354496"/>
                <a:gd name="connsiteX2" fmla="*/ 23153 w 381293"/>
                <a:gd name="connsiteY2" fmla="*/ 0 h 354496"/>
              </a:gdLst>
              <a:ahLst/>
              <a:cxnLst>
                <a:cxn ang="0">
                  <a:pos x="connsiteX0" y="connsiteY0"/>
                </a:cxn>
                <a:cxn ang="0">
                  <a:pos x="connsiteX1" y="connsiteY1"/>
                </a:cxn>
                <a:cxn ang="0">
                  <a:pos x="connsiteX2" y="connsiteY2"/>
                </a:cxn>
              </a:cxnLst>
              <a:rect l="l" t="t" r="r" b="b"/>
              <a:pathLst>
                <a:path w="381293" h="354496">
                  <a:moveTo>
                    <a:pt x="381293" y="350520"/>
                  </a:moveTo>
                  <a:cubicBezTo>
                    <a:pt x="239688" y="356870"/>
                    <a:pt x="98083" y="363220"/>
                    <a:pt x="38393" y="304800"/>
                  </a:cubicBezTo>
                  <a:cubicBezTo>
                    <a:pt x="-21297" y="246380"/>
                    <a:pt x="928" y="123190"/>
                    <a:pt x="23153" y="0"/>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65" name="Group 64">
            <a:extLst>
              <a:ext uri="{FF2B5EF4-FFF2-40B4-BE49-F238E27FC236}">
                <a16:creationId xmlns:a16="http://schemas.microsoft.com/office/drawing/2014/main" id="{84B942D8-1847-967E-A589-0BF6BA757C0E}"/>
              </a:ext>
            </a:extLst>
          </p:cNvPr>
          <p:cNvGrpSpPr/>
          <p:nvPr/>
        </p:nvGrpSpPr>
        <p:grpSpPr>
          <a:xfrm>
            <a:off x="1118493" y="1033988"/>
            <a:ext cx="9606970" cy="970266"/>
            <a:chOff x="1125199" y="371807"/>
            <a:chExt cx="9606970" cy="970266"/>
          </a:xfrm>
        </p:grpSpPr>
        <p:sp>
          <p:nvSpPr>
            <p:cNvPr id="2" name="TextBox 1">
              <a:extLst>
                <a:ext uri="{FF2B5EF4-FFF2-40B4-BE49-F238E27FC236}">
                  <a16:creationId xmlns:a16="http://schemas.microsoft.com/office/drawing/2014/main" id="{398471DB-9FD5-5E5C-E69E-53C5554E21BF}"/>
                </a:ext>
              </a:extLst>
            </p:cNvPr>
            <p:cNvSpPr txBox="1"/>
            <p:nvPr/>
          </p:nvSpPr>
          <p:spPr>
            <a:xfrm>
              <a:off x="1841785" y="371807"/>
              <a:ext cx="8890384" cy="970266"/>
            </a:xfrm>
            <a:prstGeom prst="rect">
              <a:avLst/>
            </a:prstGeom>
            <a:noFill/>
          </p:spPr>
          <p:txBody>
            <a:bodyPr wrap="square" rtlCol="0">
              <a:spAutoFit/>
            </a:bodyPr>
            <a:lstStyle/>
            <a:p>
              <a:pPr marL="0" marR="0" lvl="0" indent="0" algn="just" defTabSz="914400" rtl="0" eaLnBrk="1" fontAlgn="auto" latinLnBrk="0" hangingPunct="1">
                <a:lnSpc>
                  <a:spcPct val="125000"/>
                </a:lnSpc>
                <a:spcBef>
                  <a:spcPts val="0"/>
                </a:spcBef>
                <a:spcAft>
                  <a:spcPts val="0"/>
                </a:spcAft>
                <a:buClrTx/>
                <a:buSzTx/>
                <a:buFontTx/>
                <a:buNone/>
                <a:tabLst/>
                <a:defRPr/>
              </a:pPr>
              <a:r>
                <a:rPr lang="en-US" sz="2400" dirty="0" err="1">
                  <a:solidFill>
                    <a:prstClr val="black"/>
                  </a:solidFill>
                  <a:latin typeface="Arial"/>
                </a:rPr>
                <a:t>Nhóm</a:t>
              </a:r>
              <a:r>
                <a:rPr lang="en-US" sz="2400" dirty="0">
                  <a:solidFill>
                    <a:prstClr val="black"/>
                  </a:solidFill>
                  <a:latin typeface="Arial"/>
                </a:rPr>
                <a:t> C=O </a:t>
              </a:r>
              <a:r>
                <a:rPr lang="en-US" sz="2400" dirty="0" err="1">
                  <a:solidFill>
                    <a:prstClr val="black"/>
                  </a:solidFill>
                  <a:latin typeface="Arial"/>
                </a:rPr>
                <a:t>hút</a:t>
              </a:r>
              <a:r>
                <a:rPr lang="en-US" sz="2400" dirty="0">
                  <a:solidFill>
                    <a:prstClr val="black"/>
                  </a:solidFill>
                  <a:latin typeface="Arial"/>
                </a:rPr>
                <a:t> electron </a:t>
              </a:r>
              <a:r>
                <a:rPr lang="en-US" sz="2400" dirty="0" err="1">
                  <a:solidFill>
                    <a:prstClr val="black"/>
                  </a:solidFill>
                  <a:latin typeface="Arial"/>
                </a:rPr>
                <a:t>nên</a:t>
              </a:r>
              <a:r>
                <a:rPr lang="en-US" sz="2400" dirty="0">
                  <a:solidFill>
                    <a:prstClr val="black"/>
                  </a:solidFill>
                  <a:latin typeface="Arial"/>
                </a:rPr>
                <a:t> </a:t>
              </a:r>
              <a:r>
                <a:rPr lang="en-US" sz="2400" dirty="0" err="1">
                  <a:solidFill>
                    <a:prstClr val="black"/>
                  </a:solidFill>
                  <a:latin typeface="Arial"/>
                </a:rPr>
                <a:t>liên</a:t>
              </a:r>
              <a:r>
                <a:rPr lang="en-US" sz="2400" dirty="0">
                  <a:solidFill>
                    <a:prstClr val="black"/>
                  </a:solidFill>
                  <a:latin typeface="Arial"/>
                </a:rPr>
                <a:t> </a:t>
              </a:r>
              <a:r>
                <a:rPr lang="en-US" sz="2400" dirty="0" err="1">
                  <a:solidFill>
                    <a:prstClr val="black"/>
                  </a:solidFill>
                  <a:latin typeface="Arial"/>
                </a:rPr>
                <a:t>kết</a:t>
              </a:r>
              <a:r>
                <a:rPr lang="en-US" sz="2400" dirty="0">
                  <a:solidFill>
                    <a:prstClr val="black"/>
                  </a:solidFill>
                  <a:latin typeface="Arial"/>
                </a:rPr>
                <a:t> O–H </a:t>
              </a:r>
              <a:r>
                <a:rPr lang="en-US" sz="2400" dirty="0" err="1">
                  <a:solidFill>
                    <a:prstClr val="black"/>
                  </a:solidFill>
                  <a:latin typeface="Arial"/>
                </a:rPr>
                <a:t>trong</a:t>
              </a:r>
              <a:r>
                <a:rPr lang="en-US" sz="2400" dirty="0">
                  <a:solidFill>
                    <a:prstClr val="black"/>
                  </a:solidFill>
                  <a:latin typeface="Arial"/>
                </a:rPr>
                <a:t> carboxylic acid </a:t>
              </a:r>
              <a:r>
                <a:rPr lang="en-US" sz="2400" dirty="0" err="1">
                  <a:solidFill>
                    <a:prstClr val="black"/>
                  </a:solidFill>
                  <a:latin typeface="Arial"/>
                </a:rPr>
                <a:t>phân</a:t>
              </a:r>
              <a:r>
                <a:rPr lang="en-US" sz="2400" dirty="0">
                  <a:solidFill>
                    <a:prstClr val="black"/>
                  </a:solidFill>
                  <a:latin typeface="Arial"/>
                </a:rPr>
                <a:t> </a:t>
              </a:r>
              <a:r>
                <a:rPr lang="en-US" sz="2400" dirty="0" err="1">
                  <a:solidFill>
                    <a:prstClr val="black"/>
                  </a:solidFill>
                  <a:latin typeface="Arial"/>
                </a:rPr>
                <a:t>cực</a:t>
              </a:r>
              <a:r>
                <a:rPr lang="en-US" sz="2400" dirty="0">
                  <a:solidFill>
                    <a:prstClr val="black"/>
                  </a:solidFill>
                  <a:latin typeface="Arial"/>
                </a:rPr>
                <a:t> </a:t>
              </a:r>
              <a:r>
                <a:rPr lang="en-US" sz="2400" dirty="0" err="1">
                  <a:solidFill>
                    <a:prstClr val="black"/>
                  </a:solidFill>
                  <a:latin typeface="Arial"/>
                </a:rPr>
                <a:t>hơn</a:t>
              </a:r>
              <a:r>
                <a:rPr lang="en-US" sz="2400" dirty="0">
                  <a:solidFill>
                    <a:prstClr val="black"/>
                  </a:solidFill>
                  <a:latin typeface="Arial"/>
                </a:rPr>
                <a:t> so </a:t>
              </a:r>
              <a:r>
                <a:rPr lang="en-US" sz="2400" dirty="0" err="1">
                  <a:solidFill>
                    <a:prstClr val="black"/>
                  </a:solidFill>
                  <a:latin typeface="Arial"/>
                </a:rPr>
                <a:t>với</a:t>
              </a:r>
              <a:r>
                <a:rPr lang="en-US" sz="2400" dirty="0">
                  <a:solidFill>
                    <a:prstClr val="black"/>
                  </a:solidFill>
                  <a:latin typeface="Arial"/>
                </a:rPr>
                <a:t> alcohol, phenol </a:t>
              </a: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1" name="Picture 60">
              <a:extLst>
                <a:ext uri="{FF2B5EF4-FFF2-40B4-BE49-F238E27FC236}">
                  <a16:creationId xmlns:a16="http://schemas.microsoft.com/office/drawing/2014/main" id="{D7315D6E-5321-1181-653D-E3A13F800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5199" y="489827"/>
              <a:ext cx="699614" cy="699614"/>
            </a:xfrm>
            <a:prstGeom prst="rect">
              <a:avLst/>
            </a:prstGeom>
          </p:spPr>
        </p:pic>
      </p:grpSp>
      <p:grpSp>
        <p:nvGrpSpPr>
          <p:cNvPr id="66" name="Group 65">
            <a:extLst>
              <a:ext uri="{FF2B5EF4-FFF2-40B4-BE49-F238E27FC236}">
                <a16:creationId xmlns:a16="http://schemas.microsoft.com/office/drawing/2014/main" id="{350E14CD-D776-8EDC-1A18-379126E2B75E}"/>
              </a:ext>
            </a:extLst>
          </p:cNvPr>
          <p:cNvGrpSpPr/>
          <p:nvPr/>
        </p:nvGrpSpPr>
        <p:grpSpPr>
          <a:xfrm>
            <a:off x="1223404" y="4633253"/>
            <a:ext cx="9598243" cy="699614"/>
            <a:chOff x="1125199" y="4128176"/>
            <a:chExt cx="9598243" cy="699614"/>
          </a:xfrm>
        </p:grpSpPr>
        <p:sp>
          <p:nvSpPr>
            <p:cNvPr id="4" name="TextBox 3">
              <a:extLst>
                <a:ext uri="{FF2B5EF4-FFF2-40B4-BE49-F238E27FC236}">
                  <a16:creationId xmlns:a16="http://schemas.microsoft.com/office/drawing/2014/main" id="{00FB9574-C390-EC70-6ED9-188CC01E9FC5}"/>
                </a:ext>
              </a:extLst>
            </p:cNvPr>
            <p:cNvSpPr txBox="1"/>
            <p:nvPr/>
          </p:nvSpPr>
          <p:spPr>
            <a:xfrm>
              <a:off x="1833058" y="4215497"/>
              <a:ext cx="8890384" cy="508601"/>
            </a:xfrm>
            <a:prstGeom prst="rect">
              <a:avLst/>
            </a:prstGeom>
            <a:noFill/>
          </p:spPr>
          <p:txBody>
            <a:bodyPr wrap="square" rtlCol="0">
              <a:spAutoFit/>
            </a:bodyP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Trong dung </a:t>
              </a:r>
              <a:r>
                <a:rPr kumimoji="0" lang="en-US" sz="2400" b="0" i="0" u="none" strike="noStrike" kern="1200" cap="none" spc="0" normalizeH="0" baseline="0" noProof="0" dirty="0" err="1">
                  <a:ln>
                    <a:noFill/>
                  </a:ln>
                  <a:solidFill>
                    <a:prstClr val="black"/>
                  </a:solidFill>
                  <a:effectLst/>
                  <a:uLnTx/>
                  <a:uFillTx/>
                  <a:latin typeface="Arial"/>
                  <a:ea typeface="+mn-ea"/>
                  <a:cs typeface="+mn-cs"/>
                </a:rPr>
                <a:t>dịch</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nước</a:t>
              </a:r>
              <a:r>
                <a:rPr kumimoji="0" lang="en-US" sz="2400" b="0" i="0" u="none" strike="noStrike" kern="1200" cap="none" spc="0" normalizeH="0" baseline="0" noProof="0" dirty="0">
                  <a:ln>
                    <a:noFill/>
                  </a:ln>
                  <a:solidFill>
                    <a:prstClr val="black"/>
                  </a:solidFill>
                  <a:effectLst/>
                  <a:uLnTx/>
                  <a:uFillTx/>
                  <a:latin typeface="Arial"/>
                  <a:ea typeface="+mn-ea"/>
                  <a:cs typeface="+mn-cs"/>
                </a:rPr>
                <a:t>, carboxylic acid </a:t>
              </a:r>
              <a:r>
                <a:rPr kumimoji="0" lang="en-US" sz="2400" b="0" i="0" u="none" strike="noStrike" kern="1200" cap="none" spc="0" normalizeH="0" baseline="0" noProof="0" dirty="0" err="1">
                  <a:ln>
                    <a:noFill/>
                  </a:ln>
                  <a:solidFill>
                    <a:prstClr val="black"/>
                  </a:solidFill>
                  <a:effectLst/>
                  <a:uLnTx/>
                  <a:uFillTx/>
                  <a:latin typeface="Arial"/>
                  <a:ea typeface="+mn-ea"/>
                  <a:cs typeface="+mn-cs"/>
                </a:rPr>
                <a:t>phân</a:t>
              </a:r>
              <a:r>
                <a:rPr kumimoji="0" lang="en-US" sz="2400" b="0" i="0" u="none" strike="noStrike" kern="1200" cap="none" spc="0" normalizeH="0" baseline="0" noProof="0" dirty="0">
                  <a:ln>
                    <a:noFill/>
                  </a:ln>
                  <a:solidFill>
                    <a:prstClr val="black"/>
                  </a:solidFill>
                  <a:effectLst/>
                  <a:uLnTx/>
                  <a:uFillTx/>
                  <a:latin typeface="Arial"/>
                  <a:ea typeface="+mn-ea"/>
                  <a:cs typeface="+mn-cs"/>
                </a:rPr>
                <a:t> li </a:t>
              </a:r>
              <a:r>
                <a:rPr kumimoji="0" lang="en-US" sz="2400" b="0" i="0" u="none" strike="noStrike" kern="1200" cap="none" spc="0" normalizeH="0" baseline="0" noProof="0" dirty="0" err="1">
                  <a:ln>
                    <a:noFill/>
                  </a:ln>
                  <a:solidFill>
                    <a:prstClr val="black"/>
                  </a:solidFill>
                  <a:effectLst/>
                  <a:uLnTx/>
                  <a:uFillTx/>
                  <a:latin typeface="Arial"/>
                  <a:ea typeface="+mn-ea"/>
                  <a:cs typeface="+mn-cs"/>
                </a:rPr>
                <a:t>theo</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cân</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bằng</a:t>
              </a:r>
              <a:r>
                <a:rPr kumimoji="0" lang="en-US" sz="2400" b="0" i="0" u="none" strike="noStrike" kern="1200" cap="none" spc="0" normalizeH="0" baseline="0" noProof="0" dirty="0">
                  <a:ln>
                    <a:noFill/>
                  </a:ln>
                  <a:solidFill>
                    <a:prstClr val="black"/>
                  </a:solidFill>
                  <a:effectLst/>
                  <a:uLnTx/>
                  <a:uFillTx/>
                  <a:latin typeface="Arial"/>
                  <a:ea typeface="+mn-ea"/>
                  <a:cs typeface="+mn-cs"/>
                </a:rPr>
                <a:t>:</a:t>
              </a:r>
            </a:p>
          </p:txBody>
        </p:sp>
        <p:pic>
          <p:nvPicPr>
            <p:cNvPr id="62" name="Picture 61">
              <a:extLst>
                <a:ext uri="{FF2B5EF4-FFF2-40B4-BE49-F238E27FC236}">
                  <a16:creationId xmlns:a16="http://schemas.microsoft.com/office/drawing/2014/main" id="{1D0B44A5-966B-478C-A01D-5AD3C361D0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5199" y="4128176"/>
              <a:ext cx="699614" cy="699614"/>
            </a:xfrm>
            <a:prstGeom prst="rect">
              <a:avLst/>
            </a:prstGeom>
          </p:spPr>
        </p:pic>
      </p:grpSp>
      <p:grpSp>
        <p:nvGrpSpPr>
          <p:cNvPr id="8" name="Group 7">
            <a:extLst>
              <a:ext uri="{FF2B5EF4-FFF2-40B4-BE49-F238E27FC236}">
                <a16:creationId xmlns:a16="http://schemas.microsoft.com/office/drawing/2014/main" id="{0BF0647E-8EF1-B0A8-7773-BF219780F3E4}"/>
              </a:ext>
            </a:extLst>
          </p:cNvPr>
          <p:cNvGrpSpPr/>
          <p:nvPr/>
        </p:nvGrpSpPr>
        <p:grpSpPr>
          <a:xfrm>
            <a:off x="3767788" y="5535079"/>
            <a:ext cx="4796062" cy="758478"/>
            <a:chOff x="1502457" y="2079173"/>
            <a:chExt cx="4796062" cy="758478"/>
          </a:xfrm>
        </p:grpSpPr>
        <p:sp>
          <p:nvSpPr>
            <p:cNvPr id="9" name="Rectangle 8">
              <a:extLst>
                <a:ext uri="{FF2B5EF4-FFF2-40B4-BE49-F238E27FC236}">
                  <a16:creationId xmlns:a16="http://schemas.microsoft.com/office/drawing/2014/main" id="{F0E854E3-00E5-55F5-7CFE-86849C85EBA8}"/>
                </a:ext>
              </a:extLst>
            </p:cNvPr>
            <p:cNvSpPr/>
            <p:nvPr/>
          </p:nvSpPr>
          <p:spPr>
            <a:xfrm>
              <a:off x="1502457" y="2079173"/>
              <a:ext cx="4796062" cy="758478"/>
            </a:xfrm>
            <a:prstGeom prst="rect">
              <a:avLst/>
            </a:prstGeom>
            <a:solidFill>
              <a:srgbClr val="E6FEF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mj-lt"/>
              </a:endParaRPr>
            </a:p>
          </p:txBody>
        </p:sp>
        <p:grpSp>
          <p:nvGrpSpPr>
            <p:cNvPr id="10" name="Group 9">
              <a:extLst>
                <a:ext uri="{FF2B5EF4-FFF2-40B4-BE49-F238E27FC236}">
                  <a16:creationId xmlns:a16="http://schemas.microsoft.com/office/drawing/2014/main" id="{97389009-7902-B90E-09D7-66477FA610EE}"/>
                </a:ext>
              </a:extLst>
            </p:cNvPr>
            <p:cNvGrpSpPr/>
            <p:nvPr/>
          </p:nvGrpSpPr>
          <p:grpSpPr>
            <a:xfrm>
              <a:off x="1618297" y="2186734"/>
              <a:ext cx="4656422" cy="542584"/>
              <a:chOff x="1554480" y="2186734"/>
              <a:chExt cx="4656422" cy="542584"/>
            </a:xfrm>
          </p:grpSpPr>
          <p:sp>
            <p:nvSpPr>
              <p:cNvPr id="11" name="TextBox 10">
                <a:extLst>
                  <a:ext uri="{FF2B5EF4-FFF2-40B4-BE49-F238E27FC236}">
                    <a16:creationId xmlns:a16="http://schemas.microsoft.com/office/drawing/2014/main" id="{F50A581E-0C75-D72F-8B67-04FCC15F1757}"/>
                  </a:ext>
                </a:extLst>
              </p:cNvPr>
              <p:cNvSpPr txBox="1"/>
              <p:nvPr/>
            </p:nvSpPr>
            <p:spPr>
              <a:xfrm>
                <a:off x="1554480" y="2186734"/>
                <a:ext cx="2039257" cy="542584"/>
              </a:xfrm>
              <a:prstGeom prst="rect">
                <a:avLst/>
              </a:prstGeom>
              <a:noFill/>
            </p:spPr>
            <p:txBody>
              <a:bodyPr wrap="square" rtlCol="0">
                <a:spAutoFit/>
              </a:bodyPr>
              <a:lstStyle/>
              <a:p>
                <a:pPr>
                  <a:lnSpc>
                    <a:spcPct val="125000"/>
                  </a:lnSpc>
                </a:pPr>
                <a:r>
                  <a:rPr lang="pt-BR" sz="2600" b="1" i="0">
                    <a:solidFill>
                      <a:srgbClr val="000000"/>
                    </a:solidFill>
                    <a:effectLst/>
                    <a:latin typeface="+mj-lt"/>
                  </a:rPr>
                  <a:t>R</a:t>
                </a:r>
                <a:r>
                  <a:rPr lang="pt-BR" sz="2600" b="1" i="0">
                    <a:solidFill>
                      <a:srgbClr val="000000"/>
                    </a:solidFill>
                    <a:effectLst/>
                    <a:latin typeface="+mj-lt"/>
                    <a:ea typeface="Tahoma" panose="020B0604030504040204" pitchFamily="34" charset="0"/>
                    <a:cs typeface="Tahoma" panose="020B0604030504040204" pitchFamily="34" charset="0"/>
                  </a:rPr>
                  <a:t>−COOH</a:t>
                </a:r>
                <a:r>
                  <a:rPr lang="pt-BR" sz="2600" b="1" i="0">
                    <a:solidFill>
                      <a:srgbClr val="000000"/>
                    </a:solidFill>
                    <a:effectLst/>
                    <a:latin typeface="+mj-lt"/>
                    <a:ea typeface="Tahoma" panose="020B0604030504040204" pitchFamily="34" charset="0"/>
                    <a:cs typeface="Assistant" pitchFamily="2" charset="-79"/>
                    <a:sym typeface="Symbol" panose="05050102010706020507" pitchFamily="18" charset="2"/>
                  </a:rPr>
                  <a:t></a:t>
                </a:r>
                <a:r>
                  <a:rPr lang="pt-BR" sz="2600" b="1" i="0">
                    <a:solidFill>
                      <a:srgbClr val="000000"/>
                    </a:solidFill>
                    <a:effectLst/>
                    <a:latin typeface="+mj-lt"/>
                    <a:ea typeface="Chilgok Gwon Anja" panose="020B0503020000020004" pitchFamily="18" charset="-127"/>
                    <a:cs typeface="Assistant" pitchFamily="2" charset="-79"/>
                    <a:sym typeface="Symbol" panose="05050102010706020507" pitchFamily="18" charset="2"/>
                  </a:rPr>
                  <a:t>  </a:t>
                </a:r>
                <a:endParaRPr lang="vi-VN" sz="2600" b="1" baseline="-25000">
                  <a:latin typeface="+mj-lt"/>
                </a:endParaRPr>
              </a:p>
            </p:txBody>
          </p:sp>
          <p:sp>
            <p:nvSpPr>
              <p:cNvPr id="12" name="TextBox 11">
                <a:extLst>
                  <a:ext uri="{FF2B5EF4-FFF2-40B4-BE49-F238E27FC236}">
                    <a16:creationId xmlns:a16="http://schemas.microsoft.com/office/drawing/2014/main" id="{D167DA97-DF7E-C3FA-FDFD-801B4A92C75D}"/>
                  </a:ext>
                </a:extLst>
              </p:cNvPr>
              <p:cNvSpPr txBox="1"/>
              <p:nvPr/>
            </p:nvSpPr>
            <p:spPr>
              <a:xfrm>
                <a:off x="3946797" y="2186734"/>
                <a:ext cx="2264105" cy="541943"/>
              </a:xfrm>
              <a:prstGeom prst="rect">
                <a:avLst/>
              </a:prstGeom>
              <a:noFill/>
            </p:spPr>
            <p:txBody>
              <a:bodyPr wrap="square" rtlCol="0">
                <a:spAutoFit/>
              </a:bodyPr>
              <a:lstStyle/>
              <a:p>
                <a:pPr>
                  <a:lnSpc>
                    <a:spcPct val="125000"/>
                  </a:lnSpc>
                </a:pPr>
                <a:r>
                  <a:rPr lang="pt-BR" sz="2600" b="1" i="0" dirty="0">
                    <a:solidFill>
                      <a:srgbClr val="000000"/>
                    </a:solidFill>
                    <a:effectLst/>
                    <a:latin typeface="+mj-lt"/>
                  </a:rPr>
                  <a:t>R</a:t>
                </a:r>
                <a:r>
                  <a:rPr lang="pt-BR" sz="2600" b="1" i="0" dirty="0">
                    <a:solidFill>
                      <a:srgbClr val="000000"/>
                    </a:solidFill>
                    <a:effectLst/>
                    <a:latin typeface="+mj-lt"/>
                    <a:ea typeface="Tahoma" panose="020B0604030504040204" pitchFamily="34" charset="0"/>
                    <a:cs typeface="Tahoma" panose="020B0604030504040204" pitchFamily="34" charset="0"/>
                  </a:rPr>
                  <a:t>−COO</a:t>
                </a:r>
                <a:r>
                  <a:rPr lang="pt-BR" sz="2600" b="1" i="0" baseline="30000" dirty="0">
                    <a:solidFill>
                      <a:srgbClr val="000000"/>
                    </a:solidFill>
                    <a:effectLst/>
                    <a:latin typeface="+mj-lt"/>
                    <a:ea typeface="Tahoma" panose="020B0604030504040204" pitchFamily="34" charset="0"/>
                    <a:cs typeface="Tahoma" panose="020B0604030504040204" pitchFamily="34" charset="0"/>
                  </a:rPr>
                  <a:t>−</a:t>
                </a:r>
                <a:r>
                  <a:rPr lang="pt-BR" sz="2600" b="1" i="0" dirty="0">
                    <a:solidFill>
                      <a:srgbClr val="000000"/>
                    </a:solidFill>
                    <a:effectLst/>
                    <a:latin typeface="+mj-lt"/>
                    <a:ea typeface="Tahoma" panose="020B0604030504040204" pitchFamily="34" charset="0"/>
                    <a:cs typeface="Tahoma" panose="020B0604030504040204" pitchFamily="34" charset="0"/>
                  </a:rPr>
                  <a:t> + H</a:t>
                </a:r>
                <a:r>
                  <a:rPr lang="pt-BR" sz="2600" b="1" i="0" baseline="30000" dirty="0">
                    <a:solidFill>
                      <a:srgbClr val="000000"/>
                    </a:solidFill>
                    <a:effectLst/>
                    <a:latin typeface="+mj-lt"/>
                    <a:ea typeface="Tahoma" panose="020B0604030504040204" pitchFamily="34" charset="0"/>
                    <a:cs typeface="Tahoma" panose="020B0604030504040204" pitchFamily="34" charset="0"/>
                  </a:rPr>
                  <a:t>+</a:t>
                </a:r>
                <a:r>
                  <a:rPr lang="pt-BR" sz="2600" b="1" i="0" dirty="0">
                    <a:solidFill>
                      <a:srgbClr val="000000"/>
                    </a:solidFill>
                    <a:effectLst/>
                    <a:latin typeface="+mj-lt"/>
                    <a:ea typeface="Tahoma" panose="020B0604030504040204" pitchFamily="34" charset="0"/>
                    <a:cs typeface="Tahoma" panose="020B0604030504040204" pitchFamily="34" charset="0"/>
                  </a:rPr>
                  <a:t> </a:t>
                </a:r>
                <a:endParaRPr lang="vi-VN" sz="2600" b="1" baseline="-25000" dirty="0">
                  <a:latin typeface="+mj-lt"/>
                </a:endParaRPr>
              </a:p>
            </p:txBody>
          </p:sp>
          <p:cxnSp>
            <p:nvCxnSpPr>
              <p:cNvPr id="13" name="Straight Arrow Connector 12">
                <a:extLst>
                  <a:ext uri="{FF2B5EF4-FFF2-40B4-BE49-F238E27FC236}">
                    <a16:creationId xmlns:a16="http://schemas.microsoft.com/office/drawing/2014/main" id="{811639AC-876F-4F66-08BC-7CAE19AB2E9D}"/>
                  </a:ext>
                </a:extLst>
              </p:cNvPr>
              <p:cNvCxnSpPr/>
              <p:nvPr/>
            </p:nvCxnSpPr>
            <p:spPr>
              <a:xfrm>
                <a:off x="3314700" y="2430780"/>
                <a:ext cx="55626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8FF6EDA-099D-9414-549B-C17FC1431ED6}"/>
                  </a:ext>
                </a:extLst>
              </p:cNvPr>
              <p:cNvCxnSpPr>
                <a:cxnSpLocks/>
              </p:cNvCxnSpPr>
              <p:nvPr/>
            </p:nvCxnSpPr>
            <p:spPr>
              <a:xfrm flipH="1">
                <a:off x="3314700" y="2560320"/>
                <a:ext cx="55626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689288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par>
                                <p:cTn id="8" presetID="10" presetClass="entr" presetSubtype="0"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fade">
                                      <p:cBhvr>
                                        <p:cTn id="15" dur="500"/>
                                        <p:tgtEl>
                                          <p:spTgt spid="66"/>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graphicFrame>
        <p:nvGraphicFramePr>
          <p:cNvPr id="5" name="Table 4">
            <a:extLst>
              <a:ext uri="{FF2B5EF4-FFF2-40B4-BE49-F238E27FC236}">
                <a16:creationId xmlns:a16="http://schemas.microsoft.com/office/drawing/2014/main" id="{43013620-DE82-306D-1005-1717F0B8B46E}"/>
              </a:ext>
            </a:extLst>
          </p:cNvPr>
          <p:cNvGraphicFramePr>
            <a:graphicFrameLocks noGrp="1"/>
          </p:cNvGraphicFramePr>
          <p:nvPr>
            <p:extLst>
              <p:ext uri="{D42A27DB-BD31-4B8C-83A1-F6EECF244321}">
                <p14:modId xmlns:p14="http://schemas.microsoft.com/office/powerpoint/2010/main" val="939637329"/>
              </p:ext>
            </p:extLst>
          </p:nvPr>
        </p:nvGraphicFramePr>
        <p:xfrm>
          <a:off x="804862" y="2394488"/>
          <a:ext cx="10582276" cy="2793486"/>
        </p:xfrm>
        <a:graphic>
          <a:graphicData uri="http://schemas.openxmlformats.org/drawingml/2006/table">
            <a:tbl>
              <a:tblPr firstRow="1" bandRow="1">
                <a:tableStyleId>{5940675A-B579-460E-94D1-54222C63F5DA}</a:tableStyleId>
              </a:tblPr>
              <a:tblGrid>
                <a:gridCol w="5291138">
                  <a:extLst>
                    <a:ext uri="{9D8B030D-6E8A-4147-A177-3AD203B41FA5}">
                      <a16:colId xmlns:a16="http://schemas.microsoft.com/office/drawing/2014/main" val="145226120"/>
                    </a:ext>
                  </a:extLst>
                </a:gridCol>
                <a:gridCol w="5291138">
                  <a:extLst>
                    <a:ext uri="{9D8B030D-6E8A-4147-A177-3AD203B41FA5}">
                      <a16:colId xmlns:a16="http://schemas.microsoft.com/office/drawing/2014/main" val="235325323"/>
                    </a:ext>
                  </a:extLst>
                </a:gridCol>
              </a:tblGrid>
              <a:tr h="465581">
                <a:tc>
                  <a:txBody>
                    <a:bodyPr/>
                    <a:lstStyle/>
                    <a:p>
                      <a:pPr algn="ctr"/>
                      <a:r>
                        <a:rPr lang="en-US" sz="2400" b="1" dirty="0">
                          <a:solidFill>
                            <a:schemeClr val="bg1"/>
                          </a:solidFill>
                        </a:rPr>
                        <a:t>Carboxylic acid</a:t>
                      </a:r>
                    </a:p>
                  </a:txBody>
                  <a:tcPr anchor="ctr">
                    <a:solidFill>
                      <a:schemeClr val="tx2">
                        <a:lumMod val="75000"/>
                      </a:schemeClr>
                    </a:solidFill>
                  </a:tcPr>
                </a:tc>
                <a:tc>
                  <a:txBody>
                    <a:bodyPr/>
                    <a:lstStyle/>
                    <a:p>
                      <a:pPr algn="ctr"/>
                      <a:r>
                        <a:rPr lang="en-US" sz="2400" b="1" dirty="0">
                          <a:solidFill>
                            <a:schemeClr val="bg1"/>
                          </a:solidFill>
                        </a:rPr>
                        <a:t>Ka</a:t>
                      </a:r>
                    </a:p>
                  </a:txBody>
                  <a:tcPr anchor="ctr">
                    <a:solidFill>
                      <a:schemeClr val="tx2">
                        <a:lumMod val="75000"/>
                      </a:schemeClr>
                    </a:solidFill>
                  </a:tcPr>
                </a:tc>
                <a:extLst>
                  <a:ext uri="{0D108BD9-81ED-4DB2-BD59-A6C34878D82A}">
                    <a16:rowId xmlns:a16="http://schemas.microsoft.com/office/drawing/2014/main" val="117946388"/>
                  </a:ext>
                </a:extLst>
              </a:tr>
              <a:tr h="465581">
                <a:tc>
                  <a:txBody>
                    <a:bodyPr/>
                    <a:lstStyle/>
                    <a:p>
                      <a:pPr algn="ctr"/>
                      <a:r>
                        <a:rPr lang="en-US" sz="2400" dirty="0">
                          <a:solidFill>
                            <a:schemeClr val="tx1"/>
                          </a:solidFill>
                        </a:rPr>
                        <a:t>HCOOH</a:t>
                      </a:r>
                    </a:p>
                  </a:txBody>
                  <a:tcPr anchor="ctr">
                    <a:solidFill>
                      <a:schemeClr val="accent4">
                        <a:lumMod val="20000"/>
                        <a:lumOff val="80000"/>
                      </a:schemeClr>
                    </a:solidFill>
                  </a:tcPr>
                </a:tc>
                <a:tc>
                  <a:txBody>
                    <a:bodyPr/>
                    <a:lstStyle/>
                    <a:p>
                      <a:pPr algn="ctr"/>
                      <a:r>
                        <a:rPr lang="en-US" sz="2400" dirty="0">
                          <a:solidFill>
                            <a:schemeClr val="tx1"/>
                          </a:solidFill>
                        </a:rPr>
                        <a:t>1,6.10</a:t>
                      </a:r>
                      <a:r>
                        <a:rPr lang="en-US" sz="2400" baseline="30000" dirty="0">
                          <a:solidFill>
                            <a:schemeClr val="tx1"/>
                          </a:solidFill>
                          <a:latin typeface="Tahoma" panose="020B0604030504040204" pitchFamily="34" charset="0"/>
                          <a:ea typeface="Tahoma" panose="020B0604030504040204" pitchFamily="34" charset="0"/>
                          <a:cs typeface="Tahoma" panose="020B0604030504040204" pitchFamily="34" charset="0"/>
                        </a:rPr>
                        <a:t>−4</a:t>
                      </a:r>
                      <a:endParaRPr lang="en-US" sz="2400" dirty="0">
                        <a:solidFill>
                          <a:schemeClr val="tx1"/>
                        </a:solidFill>
                      </a:endParaRPr>
                    </a:p>
                  </a:txBody>
                  <a:tcPr anchor="ctr">
                    <a:solidFill>
                      <a:schemeClr val="accent4">
                        <a:lumMod val="20000"/>
                        <a:lumOff val="80000"/>
                      </a:schemeClr>
                    </a:solidFill>
                  </a:tcPr>
                </a:tc>
                <a:extLst>
                  <a:ext uri="{0D108BD9-81ED-4DB2-BD59-A6C34878D82A}">
                    <a16:rowId xmlns:a16="http://schemas.microsoft.com/office/drawing/2014/main" val="2281243971"/>
                  </a:ext>
                </a:extLst>
              </a:tr>
              <a:tr h="465581">
                <a:tc>
                  <a:txBody>
                    <a:bodyPr/>
                    <a:lstStyle/>
                    <a:p>
                      <a:pPr algn="ctr"/>
                      <a:r>
                        <a:rPr lang="en-US" sz="2400" dirty="0">
                          <a:solidFill>
                            <a:schemeClr val="tx1"/>
                          </a:solidFill>
                        </a:rPr>
                        <a:t>CH</a:t>
                      </a:r>
                      <a:r>
                        <a:rPr lang="en-US" sz="2400" baseline="-25000" dirty="0">
                          <a:solidFill>
                            <a:schemeClr val="tx1"/>
                          </a:solidFill>
                        </a:rPr>
                        <a:t>3</a:t>
                      </a:r>
                      <a:r>
                        <a:rPr lang="en-US" sz="2400" baseline="0" dirty="0">
                          <a:solidFill>
                            <a:schemeClr val="tx1"/>
                          </a:solidFill>
                        </a:rPr>
                        <a:t>COOH</a:t>
                      </a:r>
                      <a:endParaRPr lang="en-US" sz="2400" dirty="0">
                        <a:solidFill>
                          <a:schemeClr val="tx1"/>
                        </a:solidFill>
                      </a:endParaRPr>
                    </a:p>
                  </a:txBody>
                  <a:tcPr anchor="ctr">
                    <a:solidFill>
                      <a:schemeClr val="accent4">
                        <a:lumMod val="20000"/>
                        <a:lumOff val="80000"/>
                      </a:schemeClr>
                    </a:solidFill>
                  </a:tcPr>
                </a:tc>
                <a:tc>
                  <a:txBody>
                    <a:bodyPr/>
                    <a:lstStyle/>
                    <a:p>
                      <a:pPr algn="ctr"/>
                      <a:r>
                        <a:rPr lang="en-US" sz="2400" dirty="0">
                          <a:solidFill>
                            <a:schemeClr val="tx1"/>
                          </a:solidFill>
                        </a:rPr>
                        <a:t>1,3.10</a:t>
                      </a:r>
                      <a:r>
                        <a:rPr lang="en-US" sz="2400" baseline="30000" dirty="0">
                          <a:solidFill>
                            <a:schemeClr val="tx1"/>
                          </a:solidFill>
                          <a:latin typeface="Tahoma" panose="020B0604030504040204" pitchFamily="34" charset="0"/>
                          <a:ea typeface="Tahoma" panose="020B0604030504040204" pitchFamily="34" charset="0"/>
                          <a:cs typeface="Tahoma" panose="020B0604030504040204" pitchFamily="34" charset="0"/>
                        </a:rPr>
                        <a:t>−</a:t>
                      </a:r>
                      <a:r>
                        <a:rPr lang="en-US" sz="2400" baseline="30000" dirty="0">
                          <a:solidFill>
                            <a:schemeClr val="tx1"/>
                          </a:solidFill>
                        </a:rPr>
                        <a:t>5 </a:t>
                      </a:r>
                      <a:endParaRPr lang="en-US" sz="2400" dirty="0">
                        <a:solidFill>
                          <a:schemeClr val="tx1"/>
                        </a:solidFill>
                      </a:endParaRPr>
                    </a:p>
                  </a:txBody>
                  <a:tcPr anchor="ctr">
                    <a:solidFill>
                      <a:schemeClr val="accent4">
                        <a:lumMod val="20000"/>
                        <a:lumOff val="80000"/>
                      </a:schemeClr>
                    </a:solidFill>
                  </a:tcPr>
                </a:tc>
                <a:extLst>
                  <a:ext uri="{0D108BD9-81ED-4DB2-BD59-A6C34878D82A}">
                    <a16:rowId xmlns:a16="http://schemas.microsoft.com/office/drawing/2014/main" val="270790577"/>
                  </a:ext>
                </a:extLst>
              </a:tr>
              <a:tr h="465581">
                <a:tc>
                  <a:txBody>
                    <a:bodyPr/>
                    <a:lstStyle/>
                    <a:p>
                      <a:pPr algn="ctr"/>
                      <a:r>
                        <a:rPr lang="en-US" sz="2400" dirty="0">
                          <a:solidFill>
                            <a:schemeClr val="tx1"/>
                          </a:solidFill>
                        </a:rPr>
                        <a:t>CH</a:t>
                      </a:r>
                      <a:r>
                        <a:rPr lang="en-US" sz="2400" baseline="-25000" dirty="0">
                          <a:solidFill>
                            <a:schemeClr val="tx1"/>
                          </a:solidFill>
                        </a:rPr>
                        <a:t>3</a:t>
                      </a:r>
                      <a:r>
                        <a:rPr lang="en-US" sz="2400" baseline="0" dirty="0">
                          <a:solidFill>
                            <a:schemeClr val="tx1"/>
                          </a:solidFill>
                        </a:rPr>
                        <a:t>CH</a:t>
                      </a:r>
                      <a:r>
                        <a:rPr lang="en-US" sz="2400" baseline="-25000" dirty="0">
                          <a:solidFill>
                            <a:schemeClr val="tx1"/>
                          </a:solidFill>
                        </a:rPr>
                        <a:t>2</a:t>
                      </a:r>
                      <a:r>
                        <a:rPr lang="en-US" sz="2400" baseline="0" dirty="0">
                          <a:solidFill>
                            <a:schemeClr val="tx1"/>
                          </a:solidFill>
                        </a:rPr>
                        <a:t>COOH</a:t>
                      </a:r>
                      <a:endParaRPr lang="en-US" sz="2400" dirty="0">
                        <a:solidFill>
                          <a:schemeClr val="tx1"/>
                        </a:solidFill>
                      </a:endParaRPr>
                    </a:p>
                  </a:txBody>
                  <a:tcPr anchor="ctr">
                    <a:solidFill>
                      <a:schemeClr val="accent4">
                        <a:lumMod val="20000"/>
                        <a:lumOff val="80000"/>
                      </a:schemeClr>
                    </a:solidFill>
                  </a:tcPr>
                </a:tc>
                <a:tc>
                  <a:txBody>
                    <a:bodyPr/>
                    <a:lstStyle/>
                    <a:p>
                      <a:pPr algn="ctr"/>
                      <a:r>
                        <a:rPr lang="en-US" sz="2400" dirty="0">
                          <a:solidFill>
                            <a:schemeClr val="tx1"/>
                          </a:solidFill>
                        </a:rPr>
                        <a:t>1,34.10</a:t>
                      </a:r>
                      <a:r>
                        <a:rPr lang="en-US" sz="2400" baseline="30000" dirty="0">
                          <a:solidFill>
                            <a:schemeClr val="tx1"/>
                          </a:solidFill>
                          <a:latin typeface="Tahoma" panose="020B0604030504040204" pitchFamily="34" charset="0"/>
                          <a:ea typeface="Tahoma" panose="020B0604030504040204" pitchFamily="34" charset="0"/>
                          <a:cs typeface="Tahoma" panose="020B0604030504040204" pitchFamily="34" charset="0"/>
                        </a:rPr>
                        <a:t>−</a:t>
                      </a:r>
                      <a:r>
                        <a:rPr lang="en-US" sz="2400" baseline="30000" dirty="0">
                          <a:solidFill>
                            <a:schemeClr val="tx1"/>
                          </a:solidFill>
                        </a:rPr>
                        <a:t>5</a:t>
                      </a:r>
                      <a:endParaRPr lang="en-US" sz="2400" dirty="0">
                        <a:solidFill>
                          <a:schemeClr val="tx1"/>
                        </a:solidFill>
                      </a:endParaRPr>
                    </a:p>
                  </a:txBody>
                  <a:tcPr anchor="ctr">
                    <a:solidFill>
                      <a:schemeClr val="accent4">
                        <a:lumMod val="20000"/>
                        <a:lumOff val="80000"/>
                      </a:schemeClr>
                    </a:solidFill>
                  </a:tcPr>
                </a:tc>
                <a:extLst>
                  <a:ext uri="{0D108BD9-81ED-4DB2-BD59-A6C34878D82A}">
                    <a16:rowId xmlns:a16="http://schemas.microsoft.com/office/drawing/2014/main" val="1552521652"/>
                  </a:ext>
                </a:extLst>
              </a:tr>
              <a:tr h="465581">
                <a:tc>
                  <a:txBody>
                    <a:bodyPr/>
                    <a:lstStyle/>
                    <a:p>
                      <a:pPr algn="ctr"/>
                      <a:r>
                        <a:rPr lang="en-US" sz="2400" dirty="0">
                          <a:solidFill>
                            <a:schemeClr val="tx1"/>
                          </a:solidFill>
                        </a:rPr>
                        <a:t>CH</a:t>
                      </a:r>
                      <a:r>
                        <a:rPr lang="en-US" sz="2400" baseline="-25000" dirty="0">
                          <a:solidFill>
                            <a:schemeClr val="tx1"/>
                          </a:solidFill>
                        </a:rPr>
                        <a:t>3</a:t>
                      </a:r>
                      <a:r>
                        <a:rPr lang="en-US" sz="2400" baseline="0" dirty="0">
                          <a:solidFill>
                            <a:schemeClr val="tx1"/>
                          </a:solidFill>
                        </a:rPr>
                        <a:t>CH</a:t>
                      </a:r>
                      <a:r>
                        <a:rPr lang="en-US" sz="2400" baseline="-25000" dirty="0">
                          <a:solidFill>
                            <a:schemeClr val="tx1"/>
                          </a:solidFill>
                        </a:rPr>
                        <a:t>2</a:t>
                      </a:r>
                      <a:r>
                        <a:rPr lang="en-US" sz="2400" baseline="0" dirty="0">
                          <a:solidFill>
                            <a:schemeClr val="tx1"/>
                          </a:solidFill>
                        </a:rPr>
                        <a:t>CH</a:t>
                      </a:r>
                      <a:r>
                        <a:rPr lang="en-US" sz="2400" baseline="-25000" dirty="0">
                          <a:solidFill>
                            <a:schemeClr val="tx1"/>
                          </a:solidFill>
                        </a:rPr>
                        <a:t>2</a:t>
                      </a:r>
                      <a:r>
                        <a:rPr lang="en-US" sz="2400" baseline="0" dirty="0">
                          <a:solidFill>
                            <a:schemeClr val="tx1"/>
                          </a:solidFill>
                        </a:rPr>
                        <a:t>COOH</a:t>
                      </a:r>
                      <a:endParaRPr lang="en-US" sz="2400" dirty="0">
                        <a:solidFill>
                          <a:schemeClr val="tx1"/>
                        </a:solidFill>
                      </a:endParaRPr>
                    </a:p>
                  </a:txBody>
                  <a:tcPr anchor="ctr">
                    <a:solidFill>
                      <a:schemeClr val="accent4">
                        <a:lumMod val="20000"/>
                        <a:lumOff val="80000"/>
                      </a:schemeClr>
                    </a:solidFill>
                  </a:tcPr>
                </a:tc>
                <a:tc>
                  <a:txBody>
                    <a:bodyPr/>
                    <a:lstStyle/>
                    <a:p>
                      <a:pPr algn="ctr"/>
                      <a:r>
                        <a:rPr lang="en-US" sz="2400" dirty="0">
                          <a:solidFill>
                            <a:schemeClr val="tx1"/>
                          </a:solidFill>
                        </a:rPr>
                        <a:t>1,55.10</a:t>
                      </a:r>
                      <a:r>
                        <a:rPr lang="en-US" sz="2400" baseline="30000" dirty="0">
                          <a:solidFill>
                            <a:schemeClr val="tx1"/>
                          </a:solidFill>
                          <a:latin typeface="Tahoma" panose="020B0604030504040204" pitchFamily="34" charset="0"/>
                          <a:ea typeface="Tahoma" panose="020B0604030504040204" pitchFamily="34" charset="0"/>
                          <a:cs typeface="Tahoma" panose="020B0604030504040204" pitchFamily="34" charset="0"/>
                        </a:rPr>
                        <a:t>−</a:t>
                      </a:r>
                      <a:r>
                        <a:rPr lang="en-US" sz="2400" baseline="30000" dirty="0">
                          <a:solidFill>
                            <a:schemeClr val="tx1"/>
                          </a:solidFill>
                        </a:rPr>
                        <a:t>5</a:t>
                      </a:r>
                      <a:endParaRPr lang="en-US" sz="2400" dirty="0">
                        <a:solidFill>
                          <a:schemeClr val="tx1"/>
                        </a:solidFill>
                      </a:endParaRPr>
                    </a:p>
                  </a:txBody>
                  <a:tcPr anchor="ctr">
                    <a:solidFill>
                      <a:schemeClr val="accent4">
                        <a:lumMod val="20000"/>
                        <a:lumOff val="80000"/>
                      </a:schemeClr>
                    </a:solidFill>
                  </a:tcPr>
                </a:tc>
                <a:extLst>
                  <a:ext uri="{0D108BD9-81ED-4DB2-BD59-A6C34878D82A}">
                    <a16:rowId xmlns:a16="http://schemas.microsoft.com/office/drawing/2014/main" val="1686601999"/>
                  </a:ext>
                </a:extLst>
              </a:tr>
              <a:tr h="465581">
                <a:tc>
                  <a:txBody>
                    <a:bodyPr/>
                    <a:lstStyle/>
                    <a:p>
                      <a:pPr algn="ctr"/>
                      <a:r>
                        <a:rPr lang="en-US" sz="2400" dirty="0">
                          <a:solidFill>
                            <a:schemeClr val="tx1"/>
                          </a:solidFill>
                        </a:rPr>
                        <a:t>C</a:t>
                      </a:r>
                      <a:r>
                        <a:rPr lang="en-US" sz="2400" baseline="-25000" dirty="0">
                          <a:solidFill>
                            <a:schemeClr val="tx1"/>
                          </a:solidFill>
                        </a:rPr>
                        <a:t>6</a:t>
                      </a:r>
                      <a:r>
                        <a:rPr lang="en-US" sz="2400" baseline="0" dirty="0">
                          <a:solidFill>
                            <a:schemeClr val="tx1"/>
                          </a:solidFill>
                        </a:rPr>
                        <a:t>H</a:t>
                      </a:r>
                      <a:r>
                        <a:rPr lang="en-US" sz="2400" baseline="-25000" dirty="0">
                          <a:solidFill>
                            <a:schemeClr val="tx1"/>
                          </a:solidFill>
                        </a:rPr>
                        <a:t>5</a:t>
                      </a:r>
                      <a:r>
                        <a:rPr lang="en-US" sz="2400" baseline="0" dirty="0">
                          <a:solidFill>
                            <a:schemeClr val="tx1"/>
                          </a:solidFill>
                        </a:rPr>
                        <a:t>COOH</a:t>
                      </a:r>
                      <a:endParaRPr lang="en-US" sz="2400" dirty="0">
                        <a:solidFill>
                          <a:schemeClr val="tx1"/>
                        </a:solidFill>
                      </a:endParaRPr>
                    </a:p>
                  </a:txBody>
                  <a:tcPr anchor="ctr">
                    <a:solidFill>
                      <a:schemeClr val="accent4">
                        <a:lumMod val="20000"/>
                        <a:lumOff val="80000"/>
                      </a:schemeClr>
                    </a:solidFill>
                  </a:tcPr>
                </a:tc>
                <a:tc>
                  <a:txBody>
                    <a:bodyPr/>
                    <a:lstStyle/>
                    <a:p>
                      <a:pPr algn="ctr"/>
                      <a:r>
                        <a:rPr lang="en-US" sz="2400" dirty="0">
                          <a:solidFill>
                            <a:schemeClr val="tx1"/>
                          </a:solidFill>
                        </a:rPr>
                        <a:t>6,6.10</a:t>
                      </a:r>
                      <a:r>
                        <a:rPr lang="en-US" sz="2400" baseline="30000" dirty="0">
                          <a:solidFill>
                            <a:schemeClr val="tx1"/>
                          </a:solidFill>
                          <a:latin typeface="Tahoma" panose="020B0604030504040204" pitchFamily="34" charset="0"/>
                          <a:ea typeface="Tahoma" panose="020B0604030504040204" pitchFamily="34" charset="0"/>
                          <a:cs typeface="Tahoma" panose="020B0604030504040204" pitchFamily="34" charset="0"/>
                        </a:rPr>
                        <a:t>−</a:t>
                      </a:r>
                      <a:r>
                        <a:rPr lang="en-US" sz="2400" baseline="30000" dirty="0">
                          <a:solidFill>
                            <a:schemeClr val="tx1"/>
                          </a:solidFill>
                        </a:rPr>
                        <a:t>5</a:t>
                      </a:r>
                      <a:endParaRPr lang="en-US" sz="2400" dirty="0">
                        <a:solidFill>
                          <a:schemeClr val="tx1"/>
                        </a:solidFill>
                      </a:endParaRPr>
                    </a:p>
                  </a:txBody>
                  <a:tcPr anchor="ctr">
                    <a:solidFill>
                      <a:schemeClr val="accent4">
                        <a:lumMod val="20000"/>
                        <a:lumOff val="80000"/>
                      </a:schemeClr>
                    </a:solidFill>
                  </a:tcPr>
                </a:tc>
                <a:extLst>
                  <a:ext uri="{0D108BD9-81ED-4DB2-BD59-A6C34878D82A}">
                    <a16:rowId xmlns:a16="http://schemas.microsoft.com/office/drawing/2014/main" val="2972736707"/>
                  </a:ext>
                </a:extLst>
              </a:tr>
            </a:tbl>
          </a:graphicData>
        </a:graphic>
      </p:graphicFrame>
      <p:sp>
        <p:nvSpPr>
          <p:cNvPr id="15" name="TextBox 14">
            <a:extLst>
              <a:ext uri="{FF2B5EF4-FFF2-40B4-BE49-F238E27FC236}">
                <a16:creationId xmlns:a16="http://schemas.microsoft.com/office/drawing/2014/main" id="{D6097E7A-DA9F-E649-044A-27C432FF715A}"/>
              </a:ext>
            </a:extLst>
          </p:cNvPr>
          <p:cNvSpPr txBox="1"/>
          <p:nvPr/>
        </p:nvSpPr>
        <p:spPr>
          <a:xfrm>
            <a:off x="2549406" y="1670026"/>
            <a:ext cx="7551747" cy="430887"/>
          </a:xfrm>
          <a:prstGeom prst="rect">
            <a:avLst/>
          </a:prstGeom>
          <a:noFill/>
        </p:spPr>
        <p:txBody>
          <a:bodyPr wrap="none" lIns="0" tIns="0" rIns="0" bIns="0" rtlCol="0">
            <a:spAutoFit/>
          </a:bodyPr>
          <a:lstStyle/>
          <a:p>
            <a:pPr algn="l"/>
            <a:r>
              <a:rPr lang="en-US" sz="2800" b="1" dirty="0" err="1"/>
              <a:t>Giá</a:t>
            </a:r>
            <a:r>
              <a:rPr lang="en-US" sz="2800" b="1" dirty="0"/>
              <a:t> </a:t>
            </a:r>
            <a:r>
              <a:rPr lang="en-US" sz="2800" b="1" dirty="0" err="1"/>
              <a:t>trị</a:t>
            </a:r>
            <a:r>
              <a:rPr lang="en-US" sz="2800" b="1" dirty="0"/>
              <a:t> Ka </a:t>
            </a:r>
            <a:r>
              <a:rPr lang="en-US" sz="2800" b="1" dirty="0" err="1"/>
              <a:t>của</a:t>
            </a:r>
            <a:r>
              <a:rPr lang="en-US" sz="2800" b="1" dirty="0"/>
              <a:t> </a:t>
            </a:r>
            <a:r>
              <a:rPr lang="en-US" sz="2800" b="1" dirty="0" err="1"/>
              <a:t>một</a:t>
            </a:r>
            <a:r>
              <a:rPr lang="en-US" sz="2800" b="1" dirty="0"/>
              <a:t> </a:t>
            </a:r>
            <a:r>
              <a:rPr lang="en-US" sz="2800" b="1" dirty="0" err="1"/>
              <a:t>số</a:t>
            </a:r>
            <a:r>
              <a:rPr lang="en-US" sz="2800" b="1" dirty="0"/>
              <a:t> carboxylic acid ở 25</a:t>
            </a:r>
            <a:r>
              <a:rPr lang="en-US" sz="2800" b="1" baseline="30000" dirty="0"/>
              <a:t>o</a:t>
            </a:r>
            <a:r>
              <a:rPr lang="en-US" sz="2800" b="1" dirty="0"/>
              <a:t>C</a:t>
            </a:r>
          </a:p>
        </p:txBody>
      </p:sp>
    </p:spTree>
    <p:extLst>
      <p:ext uri="{BB962C8B-B14F-4D97-AF65-F5344CB8AC3E}">
        <p14:creationId xmlns:p14="http://schemas.microsoft.com/office/powerpoint/2010/main" val="2402685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pic>
        <p:nvPicPr>
          <p:cNvPr id="4" name="Picture 3">
            <a:extLst>
              <a:ext uri="{FF2B5EF4-FFF2-40B4-BE49-F238E27FC236}">
                <a16:creationId xmlns:a16="http://schemas.microsoft.com/office/drawing/2014/main" id="{F3F297D8-FC52-C0EE-E31E-E0918BDF2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3346" y="2497583"/>
            <a:ext cx="589577" cy="589577"/>
          </a:xfrm>
          <a:prstGeom prst="rect">
            <a:avLst/>
          </a:prstGeom>
        </p:spPr>
      </p:pic>
      <p:sp>
        <p:nvSpPr>
          <p:cNvPr id="5" name="TextBox 4">
            <a:extLst>
              <a:ext uri="{FF2B5EF4-FFF2-40B4-BE49-F238E27FC236}">
                <a16:creationId xmlns:a16="http://schemas.microsoft.com/office/drawing/2014/main" id="{38D04290-4EEC-761A-9BAD-1F4AD7A91EDC}"/>
              </a:ext>
            </a:extLst>
          </p:cNvPr>
          <p:cNvSpPr txBox="1"/>
          <p:nvPr/>
        </p:nvSpPr>
        <p:spPr>
          <a:xfrm>
            <a:off x="1923692" y="2413927"/>
            <a:ext cx="9297158" cy="3323987"/>
          </a:xfrm>
          <a:prstGeom prst="rect">
            <a:avLst/>
          </a:prstGeom>
          <a:noFill/>
        </p:spPr>
        <p:txBody>
          <a:bodyPr wrap="square" lIns="0" tIns="0" rIns="0" bIns="0" rtlCol="0">
            <a:spAutoFit/>
          </a:bodyPr>
          <a:lstStyle/>
          <a:p>
            <a:r>
              <a:rPr lang="vi-VN" sz="2400" dirty="0">
                <a:latin typeface="+mj-lt"/>
              </a:rPr>
              <a:t>Trong nhóm carboxyl, nhóm C=O hút electron nên mật độ electron tại nhóm OH chuyển dịch về phía nhóm C=O</a:t>
            </a:r>
            <a:endParaRPr lang="en-US" sz="2400" dirty="0">
              <a:latin typeface="+mj-lt"/>
            </a:endParaRPr>
          </a:p>
          <a:p>
            <a:r>
              <a:rPr lang="en-US" sz="2400" dirty="0">
                <a:latin typeface="+mj-lt"/>
                <a:sym typeface="Wingdings" panose="05000000000000000000" pitchFamily="2" charset="2"/>
              </a:rPr>
              <a:t> </a:t>
            </a:r>
            <a:r>
              <a:rPr lang="vi-VN" sz="2400" dirty="0">
                <a:latin typeface="+mj-lt"/>
              </a:rPr>
              <a:t>nguyên tử hydrogen trong nhóm OH trở nên linh động hơn và mang một phần điện tích dương (</a:t>
            </a:r>
            <a:r>
              <a:rPr lang="el-GR" sz="2400" dirty="0">
                <a:latin typeface="+mj-lt"/>
              </a:rPr>
              <a:t>δ+).</a:t>
            </a:r>
          </a:p>
          <a:p>
            <a:r>
              <a:rPr lang="vi-VN" sz="2400" dirty="0">
                <a:latin typeface="+mj-lt"/>
              </a:rPr>
              <a:t>Tương tự như aldehyde và ketone, liên kết C=O trong phân tử carboxylic acid cũng là liên kết phân cực, do đó nguyên tử carbon mang một phần điện tích dương (</a:t>
            </a:r>
            <a:r>
              <a:rPr lang="el-GR" sz="2400" dirty="0">
                <a:latin typeface="+mj-lt"/>
              </a:rPr>
              <a:t>δ+).</a:t>
            </a:r>
          </a:p>
          <a:p>
            <a:r>
              <a:rPr lang="en-US" sz="2400" dirty="0">
                <a:latin typeface="+mj-lt"/>
                <a:sym typeface="Wingdings" panose="05000000000000000000" pitchFamily="2" charset="2"/>
              </a:rPr>
              <a:t></a:t>
            </a:r>
            <a:r>
              <a:rPr lang="el-GR" sz="2400" dirty="0">
                <a:latin typeface="+mj-lt"/>
              </a:rPr>
              <a:t> </a:t>
            </a:r>
            <a:r>
              <a:rPr lang="vi-VN" sz="2400" dirty="0">
                <a:latin typeface="+mj-lt"/>
              </a:rPr>
              <a:t>Carboxylic acid thể hiện tính acid và tham gia phản ứng ester hoá.</a:t>
            </a:r>
          </a:p>
        </p:txBody>
      </p:sp>
      <p:sp>
        <p:nvSpPr>
          <p:cNvPr id="32" name="Rectangle: Rounded Corners 31">
            <a:extLst>
              <a:ext uri="{FF2B5EF4-FFF2-40B4-BE49-F238E27FC236}">
                <a16:creationId xmlns:a16="http://schemas.microsoft.com/office/drawing/2014/main" id="{E4B998E8-DA84-03E9-E890-93411545F094}"/>
              </a:ext>
            </a:extLst>
          </p:cNvPr>
          <p:cNvSpPr/>
          <p:nvPr/>
        </p:nvSpPr>
        <p:spPr>
          <a:xfrm>
            <a:off x="977642" y="428278"/>
            <a:ext cx="10697654" cy="1497057"/>
          </a:xfrm>
          <a:prstGeom prst="roundRect">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84A1456D-0A2A-E4B2-CF33-4632E33EEEE0}"/>
              </a:ext>
            </a:extLst>
          </p:cNvPr>
          <p:cNvGrpSpPr/>
          <p:nvPr/>
        </p:nvGrpSpPr>
        <p:grpSpPr>
          <a:xfrm>
            <a:off x="648655" y="270993"/>
            <a:ext cx="914400" cy="914400"/>
            <a:chOff x="5985481" y="1129410"/>
            <a:chExt cx="914400" cy="914400"/>
          </a:xfrm>
        </p:grpSpPr>
        <p:sp>
          <p:nvSpPr>
            <p:cNvPr id="34" name="Oval 33">
              <a:extLst>
                <a:ext uri="{FF2B5EF4-FFF2-40B4-BE49-F238E27FC236}">
                  <a16:creationId xmlns:a16="http://schemas.microsoft.com/office/drawing/2014/main" id="{338E5292-F489-F4D9-5FFD-25C385A2CC77}"/>
                </a:ext>
              </a:extLst>
            </p:cNvPr>
            <p:cNvSpPr/>
            <p:nvPr/>
          </p:nvSpPr>
          <p:spPr>
            <a:xfrm>
              <a:off x="5985481" y="1129410"/>
              <a:ext cx="914400" cy="914400"/>
            </a:xfrm>
            <a:prstGeom prst="ellipse">
              <a:avLst/>
            </a:prstGeom>
            <a:solidFill>
              <a:sysClr val="window" lastClr="FFFFFF"/>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5" name="Group 34">
              <a:extLst>
                <a:ext uri="{FF2B5EF4-FFF2-40B4-BE49-F238E27FC236}">
                  <a16:creationId xmlns:a16="http://schemas.microsoft.com/office/drawing/2014/main" id="{14ECE9FC-EAED-0F7F-5174-3E1087C24FB3}"/>
                </a:ext>
              </a:extLst>
            </p:cNvPr>
            <p:cNvGrpSpPr/>
            <p:nvPr/>
          </p:nvGrpSpPr>
          <p:grpSpPr>
            <a:xfrm>
              <a:off x="6206235" y="1289240"/>
              <a:ext cx="472892" cy="585081"/>
              <a:chOff x="665601" y="308497"/>
              <a:chExt cx="787400" cy="974203"/>
            </a:xfrm>
          </p:grpSpPr>
          <p:grpSp>
            <p:nvGrpSpPr>
              <p:cNvPr id="36" name="Google Shape;30510;p89">
                <a:extLst>
                  <a:ext uri="{FF2B5EF4-FFF2-40B4-BE49-F238E27FC236}">
                    <a16:creationId xmlns:a16="http://schemas.microsoft.com/office/drawing/2014/main" id="{DBCD07D5-66AD-F8C7-2FA4-9620C8DE70C6}"/>
                  </a:ext>
                </a:extLst>
              </p:cNvPr>
              <p:cNvGrpSpPr/>
              <p:nvPr/>
            </p:nvGrpSpPr>
            <p:grpSpPr>
              <a:xfrm>
                <a:off x="896971" y="308497"/>
                <a:ext cx="324660" cy="679114"/>
                <a:chOff x="-39205336" y="3220175"/>
                <a:chExt cx="185100" cy="318227"/>
              </a:xfrm>
              <a:solidFill>
                <a:srgbClr val="00B0F0"/>
              </a:solidFill>
            </p:grpSpPr>
            <p:sp>
              <p:nvSpPr>
                <p:cNvPr id="38" name="Google Shape;30511;p89">
                  <a:extLst>
                    <a:ext uri="{FF2B5EF4-FFF2-40B4-BE49-F238E27FC236}">
                      <a16:creationId xmlns:a16="http://schemas.microsoft.com/office/drawing/2014/main" id="{AF34127B-9A1A-FFFF-EF57-B8E04750BDB3}"/>
                    </a:ext>
                  </a:extLst>
                </p:cNvPr>
                <p:cNvSpPr/>
                <p:nvPr/>
              </p:nvSpPr>
              <p:spPr>
                <a:xfrm>
                  <a:off x="-39205336" y="3220175"/>
                  <a:ext cx="185100" cy="111875"/>
                </a:xfrm>
                <a:custGeom>
                  <a:avLst/>
                  <a:gdLst/>
                  <a:ahLst/>
                  <a:cxnLst/>
                  <a:rect l="l" t="t" r="r" b="b"/>
                  <a:pathLst>
                    <a:path w="7404" h="4475" extrusionOk="0">
                      <a:moveTo>
                        <a:pt x="1229" y="1"/>
                      </a:moveTo>
                      <a:cubicBezTo>
                        <a:pt x="567" y="1"/>
                        <a:pt x="0" y="568"/>
                        <a:pt x="0" y="1261"/>
                      </a:cubicBezTo>
                      <a:cubicBezTo>
                        <a:pt x="0" y="1797"/>
                        <a:pt x="315" y="2269"/>
                        <a:pt x="819" y="2458"/>
                      </a:cubicBezTo>
                      <a:lnTo>
                        <a:pt x="819" y="4475"/>
                      </a:lnTo>
                      <a:lnTo>
                        <a:pt x="6616" y="4475"/>
                      </a:lnTo>
                      <a:lnTo>
                        <a:pt x="6616" y="2458"/>
                      </a:lnTo>
                      <a:lnTo>
                        <a:pt x="6585" y="2458"/>
                      </a:lnTo>
                      <a:cubicBezTo>
                        <a:pt x="7057" y="2301"/>
                        <a:pt x="7404" y="1828"/>
                        <a:pt x="7404" y="1261"/>
                      </a:cubicBezTo>
                      <a:cubicBezTo>
                        <a:pt x="7404" y="600"/>
                        <a:pt x="6868" y="64"/>
                        <a:pt x="617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mn-ea"/>
                    <a:cs typeface="+mn-cs"/>
                  </a:endParaRPr>
                </a:p>
              </p:txBody>
            </p:sp>
            <p:sp>
              <p:nvSpPr>
                <p:cNvPr id="39" name="Google Shape;30512;p89">
                  <a:extLst>
                    <a:ext uri="{FF2B5EF4-FFF2-40B4-BE49-F238E27FC236}">
                      <a16:creationId xmlns:a16="http://schemas.microsoft.com/office/drawing/2014/main" id="{C9F82B22-B2F6-57F8-F217-BA824ECC6548}"/>
                    </a:ext>
                  </a:extLst>
                </p:cNvPr>
                <p:cNvSpPr/>
                <p:nvPr/>
              </p:nvSpPr>
              <p:spPr>
                <a:xfrm>
                  <a:off x="-39184803" y="3353302"/>
                  <a:ext cx="144950" cy="185100"/>
                </a:xfrm>
                <a:custGeom>
                  <a:avLst/>
                  <a:gdLst/>
                  <a:ahLst/>
                  <a:cxnLst/>
                  <a:rect l="l" t="t" r="r" b="b"/>
                  <a:pathLst>
                    <a:path w="5798" h="7404" extrusionOk="0">
                      <a:moveTo>
                        <a:pt x="0" y="0"/>
                      </a:moveTo>
                      <a:lnTo>
                        <a:pt x="0" y="819"/>
                      </a:lnTo>
                      <a:lnTo>
                        <a:pt x="2111" y="819"/>
                      </a:lnTo>
                      <a:cubicBezTo>
                        <a:pt x="2332" y="819"/>
                        <a:pt x="2489" y="1040"/>
                        <a:pt x="2489" y="1260"/>
                      </a:cubicBezTo>
                      <a:cubicBezTo>
                        <a:pt x="2489" y="1513"/>
                        <a:pt x="2300" y="1702"/>
                        <a:pt x="2111" y="1702"/>
                      </a:cubicBezTo>
                      <a:lnTo>
                        <a:pt x="0" y="1702"/>
                      </a:lnTo>
                      <a:lnTo>
                        <a:pt x="0" y="2521"/>
                      </a:lnTo>
                      <a:lnTo>
                        <a:pt x="2111" y="2521"/>
                      </a:lnTo>
                      <a:cubicBezTo>
                        <a:pt x="2332" y="2521"/>
                        <a:pt x="2489" y="2710"/>
                        <a:pt x="2489" y="2930"/>
                      </a:cubicBezTo>
                      <a:cubicBezTo>
                        <a:pt x="2489" y="3151"/>
                        <a:pt x="2300" y="3340"/>
                        <a:pt x="2111" y="3340"/>
                      </a:cubicBezTo>
                      <a:lnTo>
                        <a:pt x="0" y="3340"/>
                      </a:lnTo>
                      <a:lnTo>
                        <a:pt x="0" y="4190"/>
                      </a:lnTo>
                      <a:lnTo>
                        <a:pt x="2111" y="4190"/>
                      </a:lnTo>
                      <a:cubicBezTo>
                        <a:pt x="2332" y="4190"/>
                        <a:pt x="2489" y="4379"/>
                        <a:pt x="2489" y="4600"/>
                      </a:cubicBezTo>
                      <a:cubicBezTo>
                        <a:pt x="2458" y="4726"/>
                        <a:pt x="2300" y="4915"/>
                        <a:pt x="2048" y="4915"/>
                      </a:cubicBezTo>
                      <a:lnTo>
                        <a:pt x="63" y="4915"/>
                      </a:lnTo>
                      <a:cubicBezTo>
                        <a:pt x="252" y="6427"/>
                        <a:pt x="1512" y="7404"/>
                        <a:pt x="2899" y="7404"/>
                      </a:cubicBezTo>
                      <a:cubicBezTo>
                        <a:pt x="4474" y="7404"/>
                        <a:pt x="5797" y="6112"/>
                        <a:pt x="5797" y="4537"/>
                      </a:cubicBezTo>
                      <a:lnTo>
                        <a:pt x="5797"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mn-ea"/>
                    <a:cs typeface="+mn-cs"/>
                  </a:endParaRPr>
                </a:p>
              </p:txBody>
            </p:sp>
          </p:grpSp>
          <p:pic>
            <p:nvPicPr>
              <p:cNvPr id="37" name="Picture 36">
                <a:extLst>
                  <a:ext uri="{FF2B5EF4-FFF2-40B4-BE49-F238E27FC236}">
                    <a16:creationId xmlns:a16="http://schemas.microsoft.com/office/drawing/2014/main" id="{01425B57-9704-CB9C-8B5A-4C444642BA86}"/>
                  </a:ext>
                </a:extLst>
              </p:cNvPr>
              <p:cNvPicPr>
                <a:picLocks noChangeAspect="1"/>
              </p:cNvPicPr>
              <p:nvPr/>
            </p:nvPicPr>
            <p:blipFill>
              <a:blip r:embed="rId5"/>
              <a:srcRect/>
              <a:stretch>
                <a:fillRect/>
              </a:stretch>
            </p:blipFill>
            <p:spPr>
              <a:xfrm>
                <a:off x="665601" y="495300"/>
                <a:ext cx="787400" cy="787400"/>
              </a:xfrm>
              <a:custGeom>
                <a:avLst/>
                <a:gdLst>
                  <a:gd name="connsiteX0" fmla="*/ 0 w 787400"/>
                  <a:gd name="connsiteY0" fmla="*/ 0 h 787400"/>
                  <a:gd name="connsiteX1" fmla="*/ 217132 w 787400"/>
                  <a:gd name="connsiteY1" fmla="*/ 0 h 787400"/>
                  <a:gd name="connsiteX2" fmla="*/ 217132 w 787400"/>
                  <a:gd name="connsiteY2" fmla="*/ 547689 h 787400"/>
                  <a:gd name="connsiteX3" fmla="*/ 570268 w 787400"/>
                  <a:gd name="connsiteY3" fmla="*/ 547689 h 787400"/>
                  <a:gd name="connsiteX4" fmla="*/ 570268 w 787400"/>
                  <a:gd name="connsiteY4" fmla="*/ 0 h 787400"/>
                  <a:gd name="connsiteX5" fmla="*/ 787400 w 787400"/>
                  <a:gd name="connsiteY5" fmla="*/ 0 h 787400"/>
                  <a:gd name="connsiteX6" fmla="*/ 787400 w 787400"/>
                  <a:gd name="connsiteY6" fmla="*/ 787400 h 787400"/>
                  <a:gd name="connsiteX7" fmla="*/ 0 w 787400"/>
                  <a:gd name="connsiteY7" fmla="*/ 78740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400" h="787400">
                    <a:moveTo>
                      <a:pt x="0" y="0"/>
                    </a:moveTo>
                    <a:lnTo>
                      <a:pt x="217132" y="0"/>
                    </a:lnTo>
                    <a:lnTo>
                      <a:pt x="217132" y="547689"/>
                    </a:lnTo>
                    <a:lnTo>
                      <a:pt x="570268" y="547689"/>
                    </a:lnTo>
                    <a:lnTo>
                      <a:pt x="570268" y="0"/>
                    </a:lnTo>
                    <a:lnTo>
                      <a:pt x="787400" y="0"/>
                    </a:lnTo>
                    <a:lnTo>
                      <a:pt x="787400" y="787400"/>
                    </a:lnTo>
                    <a:lnTo>
                      <a:pt x="0" y="787400"/>
                    </a:lnTo>
                    <a:close/>
                  </a:path>
                </a:pathLst>
              </a:custGeom>
            </p:spPr>
          </p:pic>
        </p:grpSp>
      </p:grpSp>
      <p:sp>
        <p:nvSpPr>
          <p:cNvPr id="27" name="TextBox 26">
            <a:extLst>
              <a:ext uri="{FF2B5EF4-FFF2-40B4-BE49-F238E27FC236}">
                <a16:creationId xmlns:a16="http://schemas.microsoft.com/office/drawing/2014/main" id="{A50ACBD6-6F4C-CC29-FFCC-71BC1CFBB351}"/>
              </a:ext>
            </a:extLst>
          </p:cNvPr>
          <p:cNvSpPr txBox="1"/>
          <p:nvPr/>
        </p:nvSpPr>
        <p:spPr>
          <a:xfrm>
            <a:off x="1303152" y="728193"/>
            <a:ext cx="9973074" cy="970266"/>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a:ea typeface="+mn-ea"/>
                <a:cs typeface="+mn-cs"/>
              </a:rPr>
              <a:t>Từ đặc điểm cấu tạo nhóm carboxyl, dự đoán tính chất hóa học đặc trưng của hợp chất carboxylic acid</a:t>
            </a:r>
          </a:p>
        </p:txBody>
      </p:sp>
    </p:spTree>
    <p:extLst>
      <p:ext uri="{BB962C8B-B14F-4D97-AF65-F5344CB8AC3E}">
        <p14:creationId xmlns:p14="http://schemas.microsoft.com/office/powerpoint/2010/main" val="31881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pic>
        <p:nvPicPr>
          <p:cNvPr id="4" name="Picture 3">
            <a:extLst>
              <a:ext uri="{FF2B5EF4-FFF2-40B4-BE49-F238E27FC236}">
                <a16:creationId xmlns:a16="http://schemas.microsoft.com/office/drawing/2014/main" id="{F3F297D8-FC52-C0EE-E31E-E0918BDF2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2681" y="3854321"/>
            <a:ext cx="589577" cy="589577"/>
          </a:xfrm>
          <a:prstGeom prst="rect">
            <a:avLst/>
          </a:prstGeom>
        </p:spPr>
      </p:pic>
      <p:sp>
        <p:nvSpPr>
          <p:cNvPr id="5" name="TextBox 4">
            <a:extLst>
              <a:ext uri="{FF2B5EF4-FFF2-40B4-BE49-F238E27FC236}">
                <a16:creationId xmlns:a16="http://schemas.microsoft.com/office/drawing/2014/main" id="{38D04290-4EEC-761A-9BAD-1F4AD7A91EDC}"/>
              </a:ext>
            </a:extLst>
          </p:cNvPr>
          <p:cNvSpPr txBox="1"/>
          <p:nvPr/>
        </p:nvSpPr>
        <p:spPr>
          <a:xfrm>
            <a:off x="1926670" y="3779778"/>
            <a:ext cx="9297158" cy="738664"/>
          </a:xfrm>
          <a:prstGeom prst="rect">
            <a:avLst/>
          </a:prstGeom>
          <a:noFill/>
        </p:spPr>
        <p:txBody>
          <a:bodyPr wrap="square" lIns="0" tIns="0" rIns="0" bIns="0" rtlCol="0">
            <a:spAutoFit/>
          </a:bodyPr>
          <a:lstStyle/>
          <a:p>
            <a:r>
              <a:rPr lang="vi-VN" sz="2400" dirty="0">
                <a:latin typeface="+mj-lt"/>
              </a:rPr>
              <a:t>HCOOH có giá trị Ka lớn nhất nên HCOOH có tính acid mạnh nhất.</a:t>
            </a:r>
          </a:p>
          <a:p>
            <a:r>
              <a:rPr lang="vi-VN" sz="2400" dirty="0">
                <a:latin typeface="+mj-lt"/>
              </a:rPr>
              <a:t>Tính acid giảm dần theo độ tăng chiều dài mạch C</a:t>
            </a:r>
            <a:r>
              <a:rPr lang="en-US" sz="2400" dirty="0">
                <a:latin typeface="+mj-lt"/>
              </a:rPr>
              <a:t>.</a:t>
            </a:r>
            <a:endParaRPr lang="vi-VN" sz="2400" dirty="0">
              <a:latin typeface="+mj-lt"/>
            </a:endParaRPr>
          </a:p>
        </p:txBody>
      </p:sp>
      <p:sp>
        <p:nvSpPr>
          <p:cNvPr id="32" name="Rectangle: Rounded Corners 31">
            <a:extLst>
              <a:ext uri="{FF2B5EF4-FFF2-40B4-BE49-F238E27FC236}">
                <a16:creationId xmlns:a16="http://schemas.microsoft.com/office/drawing/2014/main" id="{E4B998E8-DA84-03E9-E890-93411545F094}"/>
              </a:ext>
            </a:extLst>
          </p:cNvPr>
          <p:cNvSpPr/>
          <p:nvPr/>
        </p:nvSpPr>
        <p:spPr>
          <a:xfrm>
            <a:off x="977642" y="428278"/>
            <a:ext cx="10697654" cy="2688343"/>
          </a:xfrm>
          <a:prstGeom prst="roundRect">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84A1456D-0A2A-E4B2-CF33-4632E33EEEE0}"/>
              </a:ext>
            </a:extLst>
          </p:cNvPr>
          <p:cNvGrpSpPr/>
          <p:nvPr/>
        </p:nvGrpSpPr>
        <p:grpSpPr>
          <a:xfrm>
            <a:off x="648655" y="270993"/>
            <a:ext cx="914400" cy="914400"/>
            <a:chOff x="5985481" y="1129410"/>
            <a:chExt cx="914400" cy="914400"/>
          </a:xfrm>
        </p:grpSpPr>
        <p:sp>
          <p:nvSpPr>
            <p:cNvPr id="34" name="Oval 33">
              <a:extLst>
                <a:ext uri="{FF2B5EF4-FFF2-40B4-BE49-F238E27FC236}">
                  <a16:creationId xmlns:a16="http://schemas.microsoft.com/office/drawing/2014/main" id="{338E5292-F489-F4D9-5FFD-25C385A2CC77}"/>
                </a:ext>
              </a:extLst>
            </p:cNvPr>
            <p:cNvSpPr/>
            <p:nvPr/>
          </p:nvSpPr>
          <p:spPr>
            <a:xfrm>
              <a:off x="5985481" y="1129410"/>
              <a:ext cx="914400" cy="914400"/>
            </a:xfrm>
            <a:prstGeom prst="ellipse">
              <a:avLst/>
            </a:prstGeom>
            <a:solidFill>
              <a:sysClr val="window" lastClr="FFFFFF"/>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5" name="Group 34">
              <a:extLst>
                <a:ext uri="{FF2B5EF4-FFF2-40B4-BE49-F238E27FC236}">
                  <a16:creationId xmlns:a16="http://schemas.microsoft.com/office/drawing/2014/main" id="{14ECE9FC-EAED-0F7F-5174-3E1087C24FB3}"/>
                </a:ext>
              </a:extLst>
            </p:cNvPr>
            <p:cNvGrpSpPr/>
            <p:nvPr/>
          </p:nvGrpSpPr>
          <p:grpSpPr>
            <a:xfrm>
              <a:off x="6206235" y="1289240"/>
              <a:ext cx="472892" cy="585081"/>
              <a:chOff x="665601" y="308497"/>
              <a:chExt cx="787400" cy="974203"/>
            </a:xfrm>
          </p:grpSpPr>
          <p:grpSp>
            <p:nvGrpSpPr>
              <p:cNvPr id="36" name="Google Shape;30510;p89">
                <a:extLst>
                  <a:ext uri="{FF2B5EF4-FFF2-40B4-BE49-F238E27FC236}">
                    <a16:creationId xmlns:a16="http://schemas.microsoft.com/office/drawing/2014/main" id="{DBCD07D5-66AD-F8C7-2FA4-9620C8DE70C6}"/>
                  </a:ext>
                </a:extLst>
              </p:cNvPr>
              <p:cNvGrpSpPr/>
              <p:nvPr/>
            </p:nvGrpSpPr>
            <p:grpSpPr>
              <a:xfrm>
                <a:off x="896971" y="308497"/>
                <a:ext cx="324660" cy="679114"/>
                <a:chOff x="-39205336" y="3220175"/>
                <a:chExt cx="185100" cy="318227"/>
              </a:xfrm>
              <a:solidFill>
                <a:srgbClr val="00B0F0"/>
              </a:solidFill>
            </p:grpSpPr>
            <p:sp>
              <p:nvSpPr>
                <p:cNvPr id="38" name="Google Shape;30511;p89">
                  <a:extLst>
                    <a:ext uri="{FF2B5EF4-FFF2-40B4-BE49-F238E27FC236}">
                      <a16:creationId xmlns:a16="http://schemas.microsoft.com/office/drawing/2014/main" id="{AF34127B-9A1A-FFFF-EF57-B8E04750BDB3}"/>
                    </a:ext>
                  </a:extLst>
                </p:cNvPr>
                <p:cNvSpPr/>
                <p:nvPr/>
              </p:nvSpPr>
              <p:spPr>
                <a:xfrm>
                  <a:off x="-39205336" y="3220175"/>
                  <a:ext cx="185100" cy="111875"/>
                </a:xfrm>
                <a:custGeom>
                  <a:avLst/>
                  <a:gdLst/>
                  <a:ahLst/>
                  <a:cxnLst/>
                  <a:rect l="l" t="t" r="r" b="b"/>
                  <a:pathLst>
                    <a:path w="7404" h="4475" extrusionOk="0">
                      <a:moveTo>
                        <a:pt x="1229" y="1"/>
                      </a:moveTo>
                      <a:cubicBezTo>
                        <a:pt x="567" y="1"/>
                        <a:pt x="0" y="568"/>
                        <a:pt x="0" y="1261"/>
                      </a:cubicBezTo>
                      <a:cubicBezTo>
                        <a:pt x="0" y="1797"/>
                        <a:pt x="315" y="2269"/>
                        <a:pt x="819" y="2458"/>
                      </a:cubicBezTo>
                      <a:lnTo>
                        <a:pt x="819" y="4475"/>
                      </a:lnTo>
                      <a:lnTo>
                        <a:pt x="6616" y="4475"/>
                      </a:lnTo>
                      <a:lnTo>
                        <a:pt x="6616" y="2458"/>
                      </a:lnTo>
                      <a:lnTo>
                        <a:pt x="6585" y="2458"/>
                      </a:lnTo>
                      <a:cubicBezTo>
                        <a:pt x="7057" y="2301"/>
                        <a:pt x="7404" y="1828"/>
                        <a:pt x="7404" y="1261"/>
                      </a:cubicBezTo>
                      <a:cubicBezTo>
                        <a:pt x="7404" y="600"/>
                        <a:pt x="6868" y="64"/>
                        <a:pt x="617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mn-ea"/>
                    <a:cs typeface="+mn-cs"/>
                  </a:endParaRPr>
                </a:p>
              </p:txBody>
            </p:sp>
            <p:sp>
              <p:nvSpPr>
                <p:cNvPr id="39" name="Google Shape;30512;p89">
                  <a:extLst>
                    <a:ext uri="{FF2B5EF4-FFF2-40B4-BE49-F238E27FC236}">
                      <a16:creationId xmlns:a16="http://schemas.microsoft.com/office/drawing/2014/main" id="{C9F82B22-B2F6-57F8-F217-BA824ECC6548}"/>
                    </a:ext>
                  </a:extLst>
                </p:cNvPr>
                <p:cNvSpPr/>
                <p:nvPr/>
              </p:nvSpPr>
              <p:spPr>
                <a:xfrm>
                  <a:off x="-39184803" y="3353302"/>
                  <a:ext cx="144950" cy="185100"/>
                </a:xfrm>
                <a:custGeom>
                  <a:avLst/>
                  <a:gdLst/>
                  <a:ahLst/>
                  <a:cxnLst/>
                  <a:rect l="l" t="t" r="r" b="b"/>
                  <a:pathLst>
                    <a:path w="5798" h="7404" extrusionOk="0">
                      <a:moveTo>
                        <a:pt x="0" y="0"/>
                      </a:moveTo>
                      <a:lnTo>
                        <a:pt x="0" y="819"/>
                      </a:lnTo>
                      <a:lnTo>
                        <a:pt x="2111" y="819"/>
                      </a:lnTo>
                      <a:cubicBezTo>
                        <a:pt x="2332" y="819"/>
                        <a:pt x="2489" y="1040"/>
                        <a:pt x="2489" y="1260"/>
                      </a:cubicBezTo>
                      <a:cubicBezTo>
                        <a:pt x="2489" y="1513"/>
                        <a:pt x="2300" y="1702"/>
                        <a:pt x="2111" y="1702"/>
                      </a:cubicBezTo>
                      <a:lnTo>
                        <a:pt x="0" y="1702"/>
                      </a:lnTo>
                      <a:lnTo>
                        <a:pt x="0" y="2521"/>
                      </a:lnTo>
                      <a:lnTo>
                        <a:pt x="2111" y="2521"/>
                      </a:lnTo>
                      <a:cubicBezTo>
                        <a:pt x="2332" y="2521"/>
                        <a:pt x="2489" y="2710"/>
                        <a:pt x="2489" y="2930"/>
                      </a:cubicBezTo>
                      <a:cubicBezTo>
                        <a:pt x="2489" y="3151"/>
                        <a:pt x="2300" y="3340"/>
                        <a:pt x="2111" y="3340"/>
                      </a:cubicBezTo>
                      <a:lnTo>
                        <a:pt x="0" y="3340"/>
                      </a:lnTo>
                      <a:lnTo>
                        <a:pt x="0" y="4190"/>
                      </a:lnTo>
                      <a:lnTo>
                        <a:pt x="2111" y="4190"/>
                      </a:lnTo>
                      <a:cubicBezTo>
                        <a:pt x="2332" y="4190"/>
                        <a:pt x="2489" y="4379"/>
                        <a:pt x="2489" y="4600"/>
                      </a:cubicBezTo>
                      <a:cubicBezTo>
                        <a:pt x="2458" y="4726"/>
                        <a:pt x="2300" y="4915"/>
                        <a:pt x="2048" y="4915"/>
                      </a:cubicBezTo>
                      <a:lnTo>
                        <a:pt x="63" y="4915"/>
                      </a:lnTo>
                      <a:cubicBezTo>
                        <a:pt x="252" y="6427"/>
                        <a:pt x="1512" y="7404"/>
                        <a:pt x="2899" y="7404"/>
                      </a:cubicBezTo>
                      <a:cubicBezTo>
                        <a:pt x="4474" y="7404"/>
                        <a:pt x="5797" y="6112"/>
                        <a:pt x="5797" y="4537"/>
                      </a:cubicBezTo>
                      <a:lnTo>
                        <a:pt x="5797"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mn-ea"/>
                    <a:cs typeface="+mn-cs"/>
                  </a:endParaRPr>
                </a:p>
              </p:txBody>
            </p:sp>
          </p:grpSp>
          <p:pic>
            <p:nvPicPr>
              <p:cNvPr id="37" name="Picture 36">
                <a:extLst>
                  <a:ext uri="{FF2B5EF4-FFF2-40B4-BE49-F238E27FC236}">
                    <a16:creationId xmlns:a16="http://schemas.microsoft.com/office/drawing/2014/main" id="{01425B57-9704-CB9C-8B5A-4C444642BA86}"/>
                  </a:ext>
                </a:extLst>
              </p:cNvPr>
              <p:cNvPicPr>
                <a:picLocks noChangeAspect="1"/>
              </p:cNvPicPr>
              <p:nvPr/>
            </p:nvPicPr>
            <p:blipFill>
              <a:blip r:embed="rId5"/>
              <a:srcRect/>
              <a:stretch>
                <a:fillRect/>
              </a:stretch>
            </p:blipFill>
            <p:spPr>
              <a:xfrm>
                <a:off x="665601" y="495300"/>
                <a:ext cx="787400" cy="787400"/>
              </a:xfrm>
              <a:custGeom>
                <a:avLst/>
                <a:gdLst>
                  <a:gd name="connsiteX0" fmla="*/ 0 w 787400"/>
                  <a:gd name="connsiteY0" fmla="*/ 0 h 787400"/>
                  <a:gd name="connsiteX1" fmla="*/ 217132 w 787400"/>
                  <a:gd name="connsiteY1" fmla="*/ 0 h 787400"/>
                  <a:gd name="connsiteX2" fmla="*/ 217132 w 787400"/>
                  <a:gd name="connsiteY2" fmla="*/ 547689 h 787400"/>
                  <a:gd name="connsiteX3" fmla="*/ 570268 w 787400"/>
                  <a:gd name="connsiteY3" fmla="*/ 547689 h 787400"/>
                  <a:gd name="connsiteX4" fmla="*/ 570268 w 787400"/>
                  <a:gd name="connsiteY4" fmla="*/ 0 h 787400"/>
                  <a:gd name="connsiteX5" fmla="*/ 787400 w 787400"/>
                  <a:gd name="connsiteY5" fmla="*/ 0 h 787400"/>
                  <a:gd name="connsiteX6" fmla="*/ 787400 w 787400"/>
                  <a:gd name="connsiteY6" fmla="*/ 787400 h 787400"/>
                  <a:gd name="connsiteX7" fmla="*/ 0 w 787400"/>
                  <a:gd name="connsiteY7" fmla="*/ 78740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400" h="787400">
                    <a:moveTo>
                      <a:pt x="0" y="0"/>
                    </a:moveTo>
                    <a:lnTo>
                      <a:pt x="217132" y="0"/>
                    </a:lnTo>
                    <a:lnTo>
                      <a:pt x="217132" y="547689"/>
                    </a:lnTo>
                    <a:lnTo>
                      <a:pt x="570268" y="547689"/>
                    </a:lnTo>
                    <a:lnTo>
                      <a:pt x="570268" y="0"/>
                    </a:lnTo>
                    <a:lnTo>
                      <a:pt x="787400" y="0"/>
                    </a:lnTo>
                    <a:lnTo>
                      <a:pt x="787400" y="787400"/>
                    </a:lnTo>
                    <a:lnTo>
                      <a:pt x="0" y="787400"/>
                    </a:lnTo>
                    <a:close/>
                  </a:path>
                </a:pathLst>
              </a:custGeom>
            </p:spPr>
          </p:pic>
        </p:grpSp>
      </p:gr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50ACBD6-6F4C-CC29-FFCC-71BC1CFBB351}"/>
                  </a:ext>
                </a:extLst>
              </p:cNvPr>
              <p:cNvSpPr txBox="1"/>
              <p:nvPr/>
            </p:nvSpPr>
            <p:spPr>
              <a:xfrm>
                <a:off x="1394652" y="486221"/>
                <a:ext cx="9973074" cy="2630400"/>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a:ea typeface="+mn-ea"/>
                    <a:cs typeface="+mn-cs"/>
                  </a:rPr>
                  <a:t>Biết Ka (hằng số phân li) acid của R - COOH được tính theo biểu thức sau</a:t>
                </a:r>
              </a:p>
              <a:p>
                <a:pPr lvl="0" algn="ctr">
                  <a:lnSpc>
                    <a:spcPct val="125000"/>
                  </a:lnSpc>
                  <a:defRPr/>
                </a:pPr>
                <a:r>
                  <a:rPr kumimoji="0" lang="vi-VN" sz="2400" b="1" i="0" u="none" strike="noStrike" kern="1200" cap="none" spc="0" normalizeH="0" baseline="0" noProof="0" dirty="0">
                    <a:ln>
                      <a:noFill/>
                    </a:ln>
                    <a:solidFill>
                      <a:prstClr val="black"/>
                    </a:solidFill>
                    <a:effectLst/>
                    <a:uLnTx/>
                    <a:uFillTx/>
                    <a:latin typeface="Arial"/>
                    <a:ea typeface="+mn-ea"/>
                    <a:cs typeface="+mn-cs"/>
                  </a:rPr>
                  <a:t>Ka = </a:t>
                </a:r>
                <a14:m>
                  <m:oMath xmlns:m="http://schemas.openxmlformats.org/officeDocument/2006/math">
                    <m:f>
                      <m:fPr>
                        <m:ctrlPr>
                          <a:rPr kumimoji="0" lang="vi-VN" sz="24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fPr>
                      <m:num>
                        <m:r>
                          <a:rPr lang="vi-VN" sz="2400" b="1" i="1" dirty="0">
                            <a:solidFill>
                              <a:prstClr val="black"/>
                            </a:solidFill>
                            <a:latin typeface="Cambria Math" panose="02040503050406030204" pitchFamily="18" charset="0"/>
                          </a:rPr>
                          <m:t>[</m:t>
                        </m:r>
                        <m:r>
                          <a:rPr lang="vi-VN" sz="2400" b="1" i="1" dirty="0">
                            <a:solidFill>
                              <a:prstClr val="black"/>
                            </a:solidFill>
                            <a:latin typeface="Cambria Math" panose="02040503050406030204" pitchFamily="18" charset="0"/>
                          </a:rPr>
                          <m:t>𝑯</m:t>
                        </m:r>
                        <m:r>
                          <a:rPr lang="vi-VN" sz="2400" b="1" i="1" dirty="0">
                            <a:solidFill>
                              <a:prstClr val="black"/>
                            </a:solidFill>
                            <a:latin typeface="Cambria Math" panose="02040503050406030204" pitchFamily="18" charset="0"/>
                          </a:rPr>
                          <m:t>+].[</m:t>
                        </m:r>
                        <m:r>
                          <a:rPr lang="vi-VN" sz="2400" b="1" i="1" dirty="0">
                            <a:solidFill>
                              <a:prstClr val="black"/>
                            </a:solidFill>
                            <a:latin typeface="Cambria Math" panose="02040503050406030204" pitchFamily="18" charset="0"/>
                          </a:rPr>
                          <m:t>𝑹𝑪𝑶𝑶</m:t>
                        </m:r>
                        <m:r>
                          <a:rPr lang="vi-VN" sz="2400" b="1" i="1" dirty="0">
                            <a:solidFill>
                              <a:prstClr val="black"/>
                            </a:solidFill>
                            <a:latin typeface="Cambria Math" panose="02040503050406030204" pitchFamily="18" charset="0"/>
                          </a:rPr>
                          <m:t>−]</m:t>
                        </m:r>
                      </m:num>
                      <m:den>
                        <m:r>
                          <a:rPr kumimoji="0" lang="en-US" sz="24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r>
                          <a:rPr lang="vi-VN" sz="2400" b="1" i="1" dirty="0">
                            <a:solidFill>
                              <a:prstClr val="black"/>
                            </a:solidFill>
                            <a:latin typeface="Cambria Math" panose="02040503050406030204" pitchFamily="18" charset="0"/>
                          </a:rPr>
                          <m:t>𝑹𝑪𝑶𝑶𝑯</m:t>
                        </m:r>
                        <m:r>
                          <a:rPr lang="vi-VN" sz="2400" b="1" i="1" dirty="0">
                            <a:solidFill>
                              <a:prstClr val="black"/>
                            </a:solidFill>
                            <a:latin typeface="Cambria Math" panose="02040503050406030204" pitchFamily="18" charset="0"/>
                          </a:rPr>
                          <m:t>]</m:t>
                        </m:r>
                        <m:r>
                          <m:rPr>
                            <m:nor/>
                          </m:rPr>
                          <a:rPr lang="vi-VN" sz="2400" b="1" dirty="0">
                            <a:solidFill>
                              <a:prstClr val="black"/>
                            </a:solidFill>
                          </a:rPr>
                          <m:t> </m:t>
                        </m:r>
                      </m:den>
                    </m:f>
                  </m:oMath>
                </a14:m>
                <a:endParaRPr kumimoji="0" lang="en-US" sz="2400" b="1" i="0" u="none" strike="noStrike" kern="1200" cap="none" spc="0" normalizeH="0" baseline="0" noProof="0" dirty="0">
                  <a:ln>
                    <a:noFill/>
                  </a:ln>
                  <a:solidFill>
                    <a:prstClr val="black"/>
                  </a:solidFill>
                  <a:effectLst/>
                  <a:uLnTx/>
                  <a:uFillTx/>
                  <a:latin typeface="Arial"/>
                  <a:ea typeface="+mn-ea"/>
                  <a:cs typeface="+mn-cs"/>
                </a:endParaRPr>
              </a:p>
              <a:p>
                <a:pPr lvl="0" algn="ctr">
                  <a:lnSpc>
                    <a:spcPct val="125000"/>
                  </a:lnSpc>
                  <a:defRPr/>
                </a:pPr>
                <a:r>
                  <a:rPr kumimoji="0" lang="vi-VN" sz="2400" b="1" i="0" u="none" strike="noStrike" kern="1200" cap="none" spc="0" normalizeH="0" baseline="0" noProof="0" dirty="0">
                    <a:ln>
                      <a:noFill/>
                    </a:ln>
                    <a:solidFill>
                      <a:prstClr val="black"/>
                    </a:solidFill>
                    <a:effectLst/>
                    <a:uLnTx/>
                    <a:uFillTx/>
                    <a:latin typeface="Arial"/>
                    <a:ea typeface="+mn-ea"/>
                    <a:cs typeface="+mn-cs"/>
                  </a:rPr>
                  <a:t>Dựa vào Bảng 19.3 nhận xét về tính acid của carboxylic acid. Nêu tính chất hóa học đặc trưng của chúng.</a:t>
                </a:r>
              </a:p>
            </p:txBody>
          </p:sp>
        </mc:Choice>
        <mc:Fallback xmlns="">
          <p:sp>
            <p:nvSpPr>
              <p:cNvPr id="27" name="TextBox 26">
                <a:extLst>
                  <a:ext uri="{FF2B5EF4-FFF2-40B4-BE49-F238E27FC236}">
                    <a16:creationId xmlns:a16="http://schemas.microsoft.com/office/drawing/2014/main" id="{A50ACBD6-6F4C-CC29-FFCC-71BC1CFBB351}"/>
                  </a:ext>
                </a:extLst>
              </p:cNvPr>
              <p:cNvSpPr txBox="1">
                <a:spLocks noRot="1" noChangeAspect="1" noMove="1" noResize="1" noEditPoints="1" noAdjustHandles="1" noChangeArrowheads="1" noChangeShapeType="1" noTextEdit="1"/>
              </p:cNvSpPr>
              <p:nvPr/>
            </p:nvSpPr>
            <p:spPr>
              <a:xfrm>
                <a:off x="1394652" y="486221"/>
                <a:ext cx="9973074" cy="2630400"/>
              </a:xfrm>
              <a:prstGeom prst="rect">
                <a:avLst/>
              </a:prstGeom>
              <a:blipFill>
                <a:blip r:embed="rId6"/>
                <a:stretch>
                  <a:fillRect r="-183" b="-4640"/>
                </a:stretch>
              </a:blipFill>
            </p:spPr>
            <p:txBody>
              <a:bodyPr/>
              <a:lstStyle/>
              <a:p>
                <a:r>
                  <a:rPr lang="en-US">
                    <a:noFill/>
                  </a:rPr>
                  <a:t> </a:t>
                </a:r>
              </a:p>
            </p:txBody>
          </p:sp>
        </mc:Fallback>
      </mc:AlternateContent>
    </p:spTree>
    <p:extLst>
      <p:ext uri="{BB962C8B-B14F-4D97-AF65-F5344CB8AC3E}">
        <p14:creationId xmlns:p14="http://schemas.microsoft.com/office/powerpoint/2010/main" val="2732741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grpSp>
        <p:nvGrpSpPr>
          <p:cNvPr id="17" name="Group 16">
            <a:extLst>
              <a:ext uri="{FF2B5EF4-FFF2-40B4-BE49-F238E27FC236}">
                <a16:creationId xmlns:a16="http://schemas.microsoft.com/office/drawing/2014/main" id="{18E84B89-489A-6F2A-D304-106634ECA8D8}"/>
              </a:ext>
            </a:extLst>
          </p:cNvPr>
          <p:cNvGrpSpPr/>
          <p:nvPr/>
        </p:nvGrpSpPr>
        <p:grpSpPr>
          <a:xfrm>
            <a:off x="3957776" y="395289"/>
            <a:ext cx="4276449" cy="836606"/>
            <a:chOff x="3957776" y="395289"/>
            <a:chExt cx="4276449" cy="836606"/>
          </a:xfrm>
        </p:grpSpPr>
        <p:grpSp>
          <p:nvGrpSpPr>
            <p:cNvPr id="6" name="Group 5">
              <a:extLst>
                <a:ext uri="{FF2B5EF4-FFF2-40B4-BE49-F238E27FC236}">
                  <a16:creationId xmlns:a16="http://schemas.microsoft.com/office/drawing/2014/main" id="{A9F75DEC-59E7-CBD1-BD66-7D09726592CB}"/>
                </a:ext>
              </a:extLst>
            </p:cNvPr>
            <p:cNvGrpSpPr/>
            <p:nvPr/>
          </p:nvGrpSpPr>
          <p:grpSpPr>
            <a:xfrm>
              <a:off x="4486275" y="452432"/>
              <a:ext cx="3219450" cy="718924"/>
              <a:chOff x="4087456" y="389709"/>
              <a:chExt cx="3219450" cy="718924"/>
            </a:xfrm>
          </p:grpSpPr>
          <p:sp>
            <p:nvSpPr>
              <p:cNvPr id="11" name="Rectangle: Rounded Corners 10">
                <a:extLst>
                  <a:ext uri="{FF2B5EF4-FFF2-40B4-BE49-F238E27FC236}">
                    <a16:creationId xmlns:a16="http://schemas.microsoft.com/office/drawing/2014/main" id="{0081E730-A99C-6CE6-AD35-709EBDF10B2B}"/>
                  </a:ext>
                </a:extLst>
              </p:cNvPr>
              <p:cNvSpPr/>
              <p:nvPr/>
            </p:nvSpPr>
            <p:spPr>
              <a:xfrm>
                <a:off x="4087456" y="389709"/>
                <a:ext cx="3219450" cy="7189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A1D7F73F-0E0A-38DF-E58B-451F9A7B810D}"/>
                  </a:ext>
                </a:extLst>
              </p:cNvPr>
              <p:cNvSpPr txBox="1"/>
              <p:nvPr/>
            </p:nvSpPr>
            <p:spPr>
              <a:xfrm>
                <a:off x="4403251" y="509786"/>
                <a:ext cx="25878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THÍ NGHIỆM 1</a:t>
                </a:r>
              </a:p>
            </p:txBody>
          </p:sp>
        </p:grpSp>
        <p:pic>
          <p:nvPicPr>
            <p:cNvPr id="14" name="Picture 13">
              <a:extLst>
                <a:ext uri="{FF2B5EF4-FFF2-40B4-BE49-F238E27FC236}">
                  <a16:creationId xmlns:a16="http://schemas.microsoft.com/office/drawing/2014/main" id="{93790137-9D4B-AF22-CFD1-CA24AE22FF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7776" y="395289"/>
              <a:ext cx="836606" cy="836606"/>
            </a:xfrm>
            <a:prstGeom prst="rect">
              <a:avLst/>
            </a:prstGeom>
          </p:spPr>
        </p:pic>
        <p:pic>
          <p:nvPicPr>
            <p:cNvPr id="15" name="Picture 14">
              <a:extLst>
                <a:ext uri="{FF2B5EF4-FFF2-40B4-BE49-F238E27FC236}">
                  <a16:creationId xmlns:a16="http://schemas.microsoft.com/office/drawing/2014/main" id="{C22D691A-CE10-E498-586C-3DA5A2D851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397619" y="395289"/>
              <a:ext cx="836606" cy="836606"/>
            </a:xfrm>
            <a:prstGeom prst="rect">
              <a:avLst/>
            </a:prstGeom>
          </p:spPr>
        </p:pic>
      </p:grpSp>
      <p:grpSp>
        <p:nvGrpSpPr>
          <p:cNvPr id="26" name="Group 25">
            <a:extLst>
              <a:ext uri="{FF2B5EF4-FFF2-40B4-BE49-F238E27FC236}">
                <a16:creationId xmlns:a16="http://schemas.microsoft.com/office/drawing/2014/main" id="{495B4075-8A8C-DA8C-1F5A-0BE07DBF271E}"/>
              </a:ext>
            </a:extLst>
          </p:cNvPr>
          <p:cNvGrpSpPr/>
          <p:nvPr/>
        </p:nvGrpSpPr>
        <p:grpSpPr>
          <a:xfrm>
            <a:off x="1040477" y="1926743"/>
            <a:ext cx="10111650" cy="1442685"/>
            <a:chOff x="1011403" y="3177844"/>
            <a:chExt cx="10111650" cy="1442685"/>
          </a:xfrm>
        </p:grpSpPr>
        <p:grpSp>
          <p:nvGrpSpPr>
            <p:cNvPr id="20" name="Group 19">
              <a:extLst>
                <a:ext uri="{FF2B5EF4-FFF2-40B4-BE49-F238E27FC236}">
                  <a16:creationId xmlns:a16="http://schemas.microsoft.com/office/drawing/2014/main" id="{27B68151-E038-0A6D-A6A3-C248AAAEA218}"/>
                </a:ext>
              </a:extLst>
            </p:cNvPr>
            <p:cNvGrpSpPr/>
            <p:nvPr/>
          </p:nvGrpSpPr>
          <p:grpSpPr>
            <a:xfrm>
              <a:off x="1011403" y="3177844"/>
              <a:ext cx="1806244" cy="569006"/>
              <a:chOff x="1060451" y="1552576"/>
              <a:chExt cx="1806244" cy="569006"/>
            </a:xfrm>
          </p:grpSpPr>
          <p:sp>
            <p:nvSpPr>
              <p:cNvPr id="21" name="Rectangle: Rounded Corners 20">
                <a:extLst>
                  <a:ext uri="{FF2B5EF4-FFF2-40B4-BE49-F238E27FC236}">
                    <a16:creationId xmlns:a16="http://schemas.microsoft.com/office/drawing/2014/main" id="{C2BDBFA7-3E74-D109-81B9-376E2AFE8ED6}"/>
                  </a:ext>
                </a:extLst>
              </p:cNvPr>
              <p:cNvSpPr/>
              <p:nvPr/>
            </p:nvSpPr>
            <p:spPr>
              <a:xfrm>
                <a:off x="1060451" y="1552576"/>
                <a:ext cx="1806244" cy="569006"/>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BAE57961-D3B7-7E43-ECA8-7F67D23F9345}"/>
                  </a:ext>
                </a:extLst>
              </p:cNvPr>
              <p:cNvSpPr txBox="1"/>
              <p:nvPr/>
            </p:nvSpPr>
            <p:spPr>
              <a:xfrm>
                <a:off x="1098550" y="1615771"/>
                <a:ext cx="16792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
                    <a:ea typeface="+mn-ea"/>
                    <a:cs typeface="+mn-cs"/>
                  </a:rPr>
                  <a:t>Chuẩn</a:t>
                </a:r>
                <a:r>
                  <a:rPr kumimoji="0" lang="en-US" sz="2400" b="1" i="0" u="none" strike="noStrike" kern="1200" cap="none" spc="0" normalizeH="0" baseline="0" noProof="0" dirty="0">
                    <a:ln>
                      <a:noFill/>
                    </a:ln>
                    <a:solidFill>
                      <a:prstClr val="white"/>
                    </a:solidFill>
                    <a:effectLst/>
                    <a:uLnTx/>
                    <a:uFillTx/>
                    <a:latin typeface="Arial"/>
                    <a:ea typeface="+mn-ea"/>
                    <a:cs typeface="+mn-cs"/>
                  </a:rPr>
                  <a:t> </a:t>
                </a:r>
                <a:r>
                  <a:rPr kumimoji="0" lang="en-US" sz="2400" b="1" i="0" u="none" strike="noStrike" kern="1200" cap="none" spc="0" normalizeH="0" baseline="0" noProof="0" dirty="0" err="1">
                    <a:ln>
                      <a:noFill/>
                    </a:ln>
                    <a:solidFill>
                      <a:prstClr val="white"/>
                    </a:solidFill>
                    <a:effectLst/>
                    <a:uLnTx/>
                    <a:uFillTx/>
                    <a:latin typeface="Arial"/>
                    <a:ea typeface="+mn-ea"/>
                    <a:cs typeface="+mn-cs"/>
                  </a:rPr>
                  <a:t>bị</a:t>
                </a:r>
                <a:endParaRPr kumimoji="0" lang="en-US" sz="2400" b="1" i="0" u="none" strike="noStrike" kern="1200" cap="none" spc="0" normalizeH="0" baseline="0" noProof="0" dirty="0">
                  <a:ln>
                    <a:noFill/>
                  </a:ln>
                  <a:solidFill>
                    <a:prstClr val="white"/>
                  </a:solidFill>
                  <a:effectLst/>
                  <a:uLnTx/>
                  <a:uFillTx/>
                  <a:latin typeface="Arial"/>
                  <a:ea typeface="+mn-ea"/>
                  <a:cs typeface="+mn-cs"/>
                </a:endParaRPr>
              </a:p>
            </p:txBody>
          </p:sp>
        </p:grpSp>
        <p:pic>
          <p:nvPicPr>
            <p:cNvPr id="23" name="Picture 22">
              <a:extLst>
                <a:ext uri="{FF2B5EF4-FFF2-40B4-BE49-F238E27FC236}">
                  <a16:creationId xmlns:a16="http://schemas.microsoft.com/office/drawing/2014/main" id="{AA906AB9-620C-D89A-70C5-1135403422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8070" y="3907026"/>
              <a:ext cx="589577" cy="589577"/>
            </a:xfrm>
            <a:prstGeom prst="rect">
              <a:avLst/>
            </a:prstGeom>
          </p:spPr>
        </p:pic>
        <p:sp>
          <p:nvSpPr>
            <p:cNvPr id="24" name="TextBox 23">
              <a:extLst>
                <a:ext uri="{FF2B5EF4-FFF2-40B4-BE49-F238E27FC236}">
                  <a16:creationId xmlns:a16="http://schemas.microsoft.com/office/drawing/2014/main" id="{5361DB97-4C7C-BD6B-65A8-B94F8221EE46}"/>
                </a:ext>
              </a:extLst>
            </p:cNvPr>
            <p:cNvSpPr txBox="1"/>
            <p:nvPr/>
          </p:nvSpPr>
          <p:spPr>
            <a:xfrm>
              <a:off x="2817647" y="3723424"/>
              <a:ext cx="8305406" cy="897105"/>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en-US" sz="2200" baseline="0" dirty="0" err="1">
                  <a:solidFill>
                    <a:srgbClr val="000000"/>
                  </a:solidFill>
                  <a:latin typeface="Arial"/>
                </a:rPr>
                <a:t>Ống</a:t>
              </a:r>
              <a:r>
                <a:rPr lang="en-US" sz="2200" baseline="0" dirty="0">
                  <a:solidFill>
                    <a:srgbClr val="000000"/>
                  </a:solidFill>
                  <a:latin typeface="Arial"/>
                </a:rPr>
                <a:t> </a:t>
              </a:r>
              <a:r>
                <a:rPr lang="en-US" sz="2200" baseline="0" dirty="0" err="1">
                  <a:solidFill>
                    <a:srgbClr val="000000"/>
                  </a:solidFill>
                  <a:latin typeface="Arial"/>
                </a:rPr>
                <a:t>nghiệm</a:t>
              </a:r>
              <a:r>
                <a:rPr lang="en-US" sz="2200" dirty="0">
                  <a:solidFill>
                    <a:srgbClr val="000000"/>
                  </a:solidFill>
                  <a:latin typeface="Arial"/>
                </a:rPr>
                <a:t>, </a:t>
              </a:r>
              <a:r>
                <a:rPr lang="en-US" sz="2200" dirty="0" err="1">
                  <a:solidFill>
                    <a:srgbClr val="000000"/>
                  </a:solidFill>
                  <a:latin typeface="Arial"/>
                </a:rPr>
                <a:t>kẹp</a:t>
              </a:r>
              <a:r>
                <a:rPr lang="en-US" sz="2200" dirty="0">
                  <a:solidFill>
                    <a:srgbClr val="000000"/>
                  </a:solidFill>
                  <a:latin typeface="Arial"/>
                </a:rPr>
                <a:t> </a:t>
              </a:r>
              <a:r>
                <a:rPr lang="en-US" sz="2200" dirty="0" err="1">
                  <a:solidFill>
                    <a:srgbClr val="000000"/>
                  </a:solidFill>
                  <a:latin typeface="Arial"/>
                </a:rPr>
                <a:t>gỗ</a:t>
              </a:r>
              <a:r>
                <a:rPr lang="en-US" sz="2200" dirty="0">
                  <a:solidFill>
                    <a:srgbClr val="000000"/>
                  </a:solidFill>
                  <a:latin typeface="Arial"/>
                </a:rPr>
                <a:t>, </a:t>
              </a:r>
              <a:r>
                <a:rPr lang="en-US" sz="2200" dirty="0" err="1">
                  <a:solidFill>
                    <a:srgbClr val="000000"/>
                  </a:solidFill>
                  <a:latin typeface="Arial"/>
                </a:rPr>
                <a:t>ống</a:t>
              </a:r>
              <a:r>
                <a:rPr lang="en-US" sz="2200" dirty="0">
                  <a:solidFill>
                    <a:srgbClr val="000000"/>
                  </a:solidFill>
                  <a:latin typeface="Arial"/>
                </a:rPr>
                <a:t> </a:t>
              </a:r>
              <a:r>
                <a:rPr lang="en-US" sz="2200" dirty="0" err="1">
                  <a:solidFill>
                    <a:srgbClr val="000000"/>
                  </a:solidFill>
                  <a:latin typeface="Arial"/>
                </a:rPr>
                <a:t>hút</a:t>
              </a:r>
              <a:r>
                <a:rPr lang="en-US" sz="2200" dirty="0">
                  <a:solidFill>
                    <a:srgbClr val="000000"/>
                  </a:solidFill>
                  <a:latin typeface="Arial"/>
                </a:rPr>
                <a:t> </a:t>
              </a:r>
              <a:r>
                <a:rPr lang="en-US" sz="2200" dirty="0" err="1">
                  <a:solidFill>
                    <a:srgbClr val="000000"/>
                  </a:solidFill>
                  <a:latin typeface="Arial"/>
                </a:rPr>
                <a:t>nhỏ</a:t>
              </a:r>
              <a:r>
                <a:rPr lang="en-US" sz="2200" dirty="0">
                  <a:solidFill>
                    <a:srgbClr val="000000"/>
                  </a:solidFill>
                  <a:latin typeface="Arial"/>
                </a:rPr>
                <a:t> </a:t>
              </a:r>
              <a:r>
                <a:rPr lang="en-US" sz="2200" dirty="0" err="1">
                  <a:solidFill>
                    <a:srgbClr val="000000"/>
                  </a:solidFill>
                  <a:latin typeface="Arial"/>
                </a:rPr>
                <a:t>giọt</a:t>
              </a:r>
              <a:r>
                <a:rPr lang="en-US" sz="2200" dirty="0">
                  <a:solidFill>
                    <a:srgbClr val="000000"/>
                  </a:solidFill>
                  <a:latin typeface="Arial"/>
                </a:rPr>
                <a:t>, </a:t>
              </a:r>
              <a:r>
                <a:rPr lang="en-US" sz="2200" dirty="0" err="1">
                  <a:solidFill>
                    <a:srgbClr val="000000"/>
                  </a:solidFill>
                  <a:latin typeface="Arial"/>
                </a:rPr>
                <a:t>thìa</a:t>
              </a:r>
              <a:r>
                <a:rPr lang="en-US" sz="2200" dirty="0">
                  <a:solidFill>
                    <a:srgbClr val="000000"/>
                  </a:solidFill>
                  <a:latin typeface="Arial"/>
                </a:rPr>
                <a:t> </a:t>
              </a:r>
              <a:r>
                <a:rPr lang="en-US" sz="2200" dirty="0" err="1">
                  <a:solidFill>
                    <a:srgbClr val="000000"/>
                  </a:solidFill>
                  <a:latin typeface="Arial"/>
                </a:rPr>
                <a:t>lấy</a:t>
              </a:r>
              <a:r>
                <a:rPr lang="en-US" sz="2200" dirty="0">
                  <a:solidFill>
                    <a:srgbClr val="000000"/>
                  </a:solidFill>
                  <a:latin typeface="Arial"/>
                </a:rPr>
                <a:t> </a:t>
              </a:r>
              <a:r>
                <a:rPr lang="en-US" sz="2200" dirty="0" err="1">
                  <a:solidFill>
                    <a:srgbClr val="000000"/>
                  </a:solidFill>
                  <a:latin typeface="Arial"/>
                </a:rPr>
                <a:t>hóa</a:t>
              </a:r>
              <a:r>
                <a:rPr lang="en-US" sz="2200" dirty="0">
                  <a:solidFill>
                    <a:srgbClr val="000000"/>
                  </a:solidFill>
                  <a:latin typeface="Arial"/>
                </a:rPr>
                <a:t> </a:t>
              </a:r>
              <a:r>
                <a:rPr lang="en-US" sz="2200" dirty="0" err="1">
                  <a:solidFill>
                    <a:srgbClr val="000000"/>
                  </a:solidFill>
                  <a:latin typeface="Arial"/>
                </a:rPr>
                <a:t>chất</a:t>
              </a:r>
              <a:r>
                <a:rPr lang="en-US" sz="2200" dirty="0">
                  <a:solidFill>
                    <a:srgbClr val="000000"/>
                  </a:solidFill>
                  <a:latin typeface="Arial"/>
                </a:rPr>
                <a:t>.</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a:ea typeface="+mn-ea"/>
                  <a:cs typeface="+mn-cs"/>
                </a:rPr>
                <a:t>Acetic acid, </a:t>
              </a:r>
              <a:r>
                <a:rPr kumimoji="0" lang="en-US" sz="2200" b="0" i="0" u="none" strike="noStrike" kern="1200" cap="none" spc="0" normalizeH="0" baseline="0" noProof="0" dirty="0" err="1">
                  <a:ln>
                    <a:noFill/>
                  </a:ln>
                  <a:solidFill>
                    <a:srgbClr val="000000"/>
                  </a:solidFill>
                  <a:effectLst/>
                  <a:uLnTx/>
                  <a:uFillTx/>
                  <a:latin typeface="Arial"/>
                  <a:ea typeface="+mn-ea"/>
                  <a:cs typeface="+mn-cs"/>
                </a:rPr>
                <a:t>sodi</a:t>
              </a:r>
              <a:r>
                <a:rPr lang="en-US" sz="2200" dirty="0">
                  <a:solidFill>
                    <a:srgbClr val="000000"/>
                  </a:solidFill>
                  <a:latin typeface="Arial"/>
                </a:rPr>
                <a:t>um carbonate </a:t>
              </a:r>
              <a:r>
                <a:rPr lang="en-US" sz="2200" dirty="0" err="1">
                  <a:solidFill>
                    <a:srgbClr val="000000"/>
                  </a:solidFill>
                  <a:latin typeface="Arial"/>
                </a:rPr>
                <a:t>hoặc</a:t>
              </a:r>
              <a:r>
                <a:rPr lang="en-US" sz="2200" dirty="0">
                  <a:solidFill>
                    <a:srgbClr val="000000"/>
                  </a:solidFill>
                  <a:latin typeface="Arial"/>
                </a:rPr>
                <a:t> </a:t>
              </a:r>
              <a:r>
                <a:rPr lang="en-US" sz="2200" dirty="0" err="1">
                  <a:solidFill>
                    <a:srgbClr val="000000"/>
                  </a:solidFill>
                  <a:latin typeface="Arial"/>
                </a:rPr>
                <a:t>đá</a:t>
              </a:r>
              <a:r>
                <a:rPr lang="en-US" sz="2200" dirty="0">
                  <a:solidFill>
                    <a:srgbClr val="000000"/>
                  </a:solidFill>
                  <a:latin typeface="Arial"/>
                </a:rPr>
                <a:t> </a:t>
              </a:r>
              <a:r>
                <a:rPr lang="en-US" sz="2200" dirty="0" err="1">
                  <a:solidFill>
                    <a:srgbClr val="000000"/>
                  </a:solidFill>
                  <a:latin typeface="Arial"/>
                </a:rPr>
                <a:t>vôi</a:t>
              </a:r>
              <a:r>
                <a:rPr lang="en-US" sz="2200" dirty="0">
                  <a:solidFill>
                    <a:srgbClr val="000000"/>
                  </a:solidFill>
                  <a:latin typeface="Arial"/>
                </a:rPr>
                <a:t>, magnesium, </a:t>
              </a:r>
              <a:r>
                <a:rPr lang="en-US" sz="2200" dirty="0" err="1">
                  <a:solidFill>
                    <a:srgbClr val="000000"/>
                  </a:solidFill>
                  <a:latin typeface="Arial"/>
                </a:rPr>
                <a:t>quỳ</a:t>
              </a:r>
              <a:r>
                <a:rPr lang="en-US" sz="2200" dirty="0">
                  <a:solidFill>
                    <a:srgbClr val="000000"/>
                  </a:solidFill>
                  <a:latin typeface="Arial"/>
                </a:rPr>
                <a:t> </a:t>
              </a:r>
              <a:r>
                <a:rPr lang="en-US" sz="2200" dirty="0" err="1">
                  <a:solidFill>
                    <a:srgbClr val="000000"/>
                  </a:solidFill>
                  <a:latin typeface="Arial"/>
                </a:rPr>
                <a:t>tím</a:t>
              </a:r>
              <a:r>
                <a:rPr lang="en-US" sz="2200" dirty="0">
                  <a:solidFill>
                    <a:srgbClr val="000000"/>
                  </a:solidFill>
                  <a:latin typeface="Arial"/>
                </a:rPr>
                <a:t>.</a:t>
              </a:r>
              <a:endParaRPr kumimoji="0" lang="vi-VN" sz="22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5" name="TextBox 4">
            <a:extLst>
              <a:ext uri="{FF2B5EF4-FFF2-40B4-BE49-F238E27FC236}">
                <a16:creationId xmlns:a16="http://schemas.microsoft.com/office/drawing/2014/main" id="{CFA0383E-A3DD-C106-43DF-A46880A6BE87}"/>
              </a:ext>
            </a:extLst>
          </p:cNvPr>
          <p:cNvSpPr txBox="1"/>
          <p:nvPr/>
        </p:nvSpPr>
        <p:spPr>
          <a:xfrm>
            <a:off x="3962222" y="1322922"/>
            <a:ext cx="4272003" cy="369332"/>
          </a:xfrm>
          <a:prstGeom prst="rect">
            <a:avLst/>
          </a:prstGeom>
          <a:noFill/>
        </p:spPr>
        <p:txBody>
          <a:bodyPr wrap="none" lIns="0" tIns="0" rIns="0" bIns="0" rtlCol="0">
            <a:spAutoFit/>
          </a:bodyPr>
          <a:lstStyle/>
          <a:p>
            <a:pPr algn="l"/>
            <a:r>
              <a:rPr lang="en-US" sz="2400" b="1" dirty="0" err="1">
                <a:solidFill>
                  <a:schemeClr val="accent4">
                    <a:lumMod val="75000"/>
                  </a:schemeClr>
                </a:solidFill>
              </a:rPr>
              <a:t>Tính</a:t>
            </a:r>
            <a:r>
              <a:rPr lang="en-US" sz="2400" b="1" dirty="0">
                <a:solidFill>
                  <a:schemeClr val="accent4">
                    <a:lumMod val="75000"/>
                  </a:schemeClr>
                </a:solidFill>
              </a:rPr>
              <a:t> acid </a:t>
            </a:r>
            <a:r>
              <a:rPr lang="en-US" sz="2400" b="1" dirty="0" err="1">
                <a:solidFill>
                  <a:schemeClr val="accent4">
                    <a:lumMod val="75000"/>
                  </a:schemeClr>
                </a:solidFill>
              </a:rPr>
              <a:t>của</a:t>
            </a:r>
            <a:r>
              <a:rPr lang="en-US" sz="2400" b="1" dirty="0">
                <a:solidFill>
                  <a:schemeClr val="accent4">
                    <a:lumMod val="75000"/>
                  </a:schemeClr>
                </a:solidFill>
              </a:rPr>
              <a:t> carboxylic acid</a:t>
            </a:r>
          </a:p>
        </p:txBody>
      </p:sp>
      <p:grpSp>
        <p:nvGrpSpPr>
          <p:cNvPr id="7" name="Group 6">
            <a:extLst>
              <a:ext uri="{FF2B5EF4-FFF2-40B4-BE49-F238E27FC236}">
                <a16:creationId xmlns:a16="http://schemas.microsoft.com/office/drawing/2014/main" id="{F7328D8A-2C96-E75D-7519-E9ECBE40FBED}"/>
              </a:ext>
            </a:extLst>
          </p:cNvPr>
          <p:cNvGrpSpPr/>
          <p:nvPr/>
        </p:nvGrpSpPr>
        <p:grpSpPr>
          <a:xfrm>
            <a:off x="302993" y="3739085"/>
            <a:ext cx="11374347" cy="2181178"/>
            <a:chOff x="1011403" y="3177844"/>
            <a:chExt cx="11374347" cy="2181178"/>
          </a:xfrm>
        </p:grpSpPr>
        <p:grpSp>
          <p:nvGrpSpPr>
            <p:cNvPr id="9" name="Group 8">
              <a:extLst>
                <a:ext uri="{FF2B5EF4-FFF2-40B4-BE49-F238E27FC236}">
                  <a16:creationId xmlns:a16="http://schemas.microsoft.com/office/drawing/2014/main" id="{1ECAD9C2-A905-FA4A-4466-67D84801F0C4}"/>
                </a:ext>
              </a:extLst>
            </p:cNvPr>
            <p:cNvGrpSpPr/>
            <p:nvPr/>
          </p:nvGrpSpPr>
          <p:grpSpPr>
            <a:xfrm>
              <a:off x="1011403" y="3177844"/>
              <a:ext cx="1806244" cy="569006"/>
              <a:chOff x="1060451" y="1552576"/>
              <a:chExt cx="1806244" cy="569006"/>
            </a:xfrm>
          </p:grpSpPr>
          <p:sp>
            <p:nvSpPr>
              <p:cNvPr id="27" name="Rectangle: Rounded Corners 26">
                <a:extLst>
                  <a:ext uri="{FF2B5EF4-FFF2-40B4-BE49-F238E27FC236}">
                    <a16:creationId xmlns:a16="http://schemas.microsoft.com/office/drawing/2014/main" id="{3D8D60EF-BFF2-D914-8E81-FFC39D8345DE}"/>
                  </a:ext>
                </a:extLst>
              </p:cNvPr>
              <p:cNvSpPr/>
              <p:nvPr/>
            </p:nvSpPr>
            <p:spPr>
              <a:xfrm>
                <a:off x="1060451" y="1552576"/>
                <a:ext cx="1806244" cy="569006"/>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TextBox 27">
                <a:extLst>
                  <a:ext uri="{FF2B5EF4-FFF2-40B4-BE49-F238E27FC236}">
                    <a16:creationId xmlns:a16="http://schemas.microsoft.com/office/drawing/2014/main" id="{E0A7379A-6BDF-E338-E2B4-9F08B5DB283F}"/>
                  </a:ext>
                </a:extLst>
              </p:cNvPr>
              <p:cNvSpPr txBox="1"/>
              <p:nvPr/>
            </p:nvSpPr>
            <p:spPr>
              <a:xfrm>
                <a:off x="1098550" y="1615771"/>
                <a:ext cx="16792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
                    <a:ea typeface="+mn-ea"/>
                    <a:cs typeface="+mn-cs"/>
                  </a:rPr>
                  <a:t>Tiến</a:t>
                </a:r>
                <a:r>
                  <a:rPr kumimoji="0" lang="en-US" sz="2400" b="1" i="0" u="none" strike="noStrike" kern="1200" cap="none" spc="0" normalizeH="0" baseline="0" noProof="0" dirty="0">
                    <a:ln>
                      <a:noFill/>
                    </a:ln>
                    <a:solidFill>
                      <a:prstClr val="white"/>
                    </a:solidFill>
                    <a:effectLst/>
                    <a:uLnTx/>
                    <a:uFillTx/>
                    <a:latin typeface="Arial"/>
                    <a:ea typeface="+mn-ea"/>
                    <a:cs typeface="+mn-cs"/>
                  </a:rPr>
                  <a:t> </a:t>
                </a:r>
                <a:r>
                  <a:rPr kumimoji="0" lang="en-US" sz="2400" b="1" i="0" u="none" strike="noStrike" kern="1200" cap="none" spc="0" normalizeH="0" baseline="0" noProof="0" dirty="0" err="1">
                    <a:ln>
                      <a:noFill/>
                    </a:ln>
                    <a:solidFill>
                      <a:prstClr val="white"/>
                    </a:solidFill>
                    <a:effectLst/>
                    <a:uLnTx/>
                    <a:uFillTx/>
                    <a:latin typeface="Arial"/>
                    <a:ea typeface="+mn-ea"/>
                    <a:cs typeface="+mn-cs"/>
                  </a:rPr>
                  <a:t>hành</a:t>
                </a:r>
                <a:endParaRPr kumimoji="0" lang="en-US" sz="24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13" name="TextBox 12">
              <a:extLst>
                <a:ext uri="{FF2B5EF4-FFF2-40B4-BE49-F238E27FC236}">
                  <a16:creationId xmlns:a16="http://schemas.microsoft.com/office/drawing/2014/main" id="{2042FA42-FE80-F202-156D-DD5F3FB5F4C6}"/>
                </a:ext>
              </a:extLst>
            </p:cNvPr>
            <p:cNvSpPr txBox="1"/>
            <p:nvPr/>
          </p:nvSpPr>
          <p:spPr>
            <a:xfrm>
              <a:off x="3010082" y="3192339"/>
              <a:ext cx="9375668" cy="2166683"/>
            </a:xfrm>
            <a:prstGeom prst="rect">
              <a:avLst/>
            </a:prstGeom>
            <a:noFill/>
          </p:spPr>
          <p:txBody>
            <a:bodyPr wrap="square" rtlCol="0">
              <a:spAutoFit/>
            </a:bodyPr>
            <a:lstStyle/>
            <a:p>
              <a:pPr marL="457200" marR="0" lvl="0" indent="-457200" algn="l" defTabSz="914400" rtl="0" eaLnBrk="1" fontAlgn="auto" latinLnBrk="0" hangingPunct="1">
                <a:lnSpc>
                  <a:spcPct val="125000"/>
                </a:lnSpc>
                <a:spcBef>
                  <a:spcPts val="0"/>
                </a:spcBef>
                <a:spcAft>
                  <a:spcPts val="0"/>
                </a:spcAft>
                <a:buClrTx/>
                <a:buSzTx/>
                <a:buFontTx/>
                <a:buAutoNum type="arabicPeriod"/>
                <a:tabLst/>
                <a:defRPr/>
              </a:pPr>
              <a:r>
                <a:rPr lang="en-US" sz="2200" dirty="0" err="1">
                  <a:solidFill>
                    <a:srgbClr val="000000"/>
                  </a:solidFill>
                  <a:latin typeface="Arial"/>
                </a:rPr>
                <a:t>Dùng</a:t>
              </a:r>
              <a:r>
                <a:rPr lang="en-US" sz="2200" dirty="0">
                  <a:solidFill>
                    <a:srgbClr val="000000"/>
                  </a:solidFill>
                  <a:latin typeface="Arial"/>
                </a:rPr>
                <a:t> </a:t>
              </a:r>
              <a:r>
                <a:rPr lang="en-US" sz="2200" dirty="0" err="1">
                  <a:solidFill>
                    <a:srgbClr val="000000"/>
                  </a:solidFill>
                  <a:latin typeface="Arial"/>
                </a:rPr>
                <a:t>ống</a:t>
              </a:r>
              <a:r>
                <a:rPr lang="en-US" sz="2200" dirty="0">
                  <a:solidFill>
                    <a:srgbClr val="000000"/>
                  </a:solidFill>
                  <a:latin typeface="Arial"/>
                </a:rPr>
                <a:t> </a:t>
              </a:r>
              <a:r>
                <a:rPr lang="en-US" sz="2200" dirty="0" err="1">
                  <a:solidFill>
                    <a:srgbClr val="000000"/>
                  </a:solidFill>
                  <a:latin typeface="Arial"/>
                </a:rPr>
                <a:t>hút</a:t>
              </a:r>
              <a:r>
                <a:rPr lang="en-US" sz="2200" dirty="0">
                  <a:solidFill>
                    <a:srgbClr val="000000"/>
                  </a:solidFill>
                  <a:latin typeface="Arial"/>
                </a:rPr>
                <a:t> </a:t>
              </a:r>
              <a:r>
                <a:rPr lang="en-US" sz="2200" dirty="0" err="1">
                  <a:solidFill>
                    <a:srgbClr val="000000"/>
                  </a:solidFill>
                  <a:latin typeface="Arial"/>
                </a:rPr>
                <a:t>nhỏ</a:t>
              </a:r>
              <a:r>
                <a:rPr lang="en-US" sz="2200" dirty="0">
                  <a:solidFill>
                    <a:srgbClr val="000000"/>
                  </a:solidFill>
                  <a:latin typeface="Arial"/>
                </a:rPr>
                <a:t> </a:t>
              </a:r>
              <a:r>
                <a:rPr lang="en-US" sz="2200" dirty="0" err="1">
                  <a:solidFill>
                    <a:srgbClr val="000000"/>
                  </a:solidFill>
                  <a:latin typeface="Arial"/>
                </a:rPr>
                <a:t>giọt</a:t>
              </a:r>
              <a:r>
                <a:rPr lang="en-US" sz="2200" dirty="0">
                  <a:solidFill>
                    <a:srgbClr val="000000"/>
                  </a:solidFill>
                  <a:latin typeface="Arial"/>
                </a:rPr>
                <a:t>, </a:t>
              </a:r>
              <a:r>
                <a:rPr lang="en-US" sz="2200" dirty="0" err="1">
                  <a:solidFill>
                    <a:srgbClr val="000000"/>
                  </a:solidFill>
                  <a:latin typeface="Arial"/>
                </a:rPr>
                <a:t>nhỏ</a:t>
              </a:r>
              <a:r>
                <a:rPr lang="en-US" sz="2200" dirty="0">
                  <a:solidFill>
                    <a:srgbClr val="000000"/>
                  </a:solidFill>
                  <a:latin typeface="Arial"/>
                </a:rPr>
                <a:t> </a:t>
              </a:r>
              <a:r>
                <a:rPr lang="en-US" sz="2200" dirty="0" err="1">
                  <a:solidFill>
                    <a:srgbClr val="000000"/>
                  </a:solidFill>
                  <a:latin typeface="Arial"/>
                </a:rPr>
                <a:t>vài</a:t>
              </a:r>
              <a:r>
                <a:rPr lang="en-US" sz="2200" dirty="0">
                  <a:solidFill>
                    <a:srgbClr val="000000"/>
                  </a:solidFill>
                  <a:latin typeface="Arial"/>
                </a:rPr>
                <a:t> </a:t>
              </a:r>
              <a:r>
                <a:rPr lang="en-US" sz="2200" dirty="0" err="1">
                  <a:solidFill>
                    <a:srgbClr val="000000"/>
                  </a:solidFill>
                  <a:latin typeface="Arial"/>
                </a:rPr>
                <a:t>giọt</a:t>
              </a:r>
              <a:r>
                <a:rPr lang="en-US" sz="2200" dirty="0">
                  <a:solidFill>
                    <a:srgbClr val="000000"/>
                  </a:solidFill>
                  <a:latin typeface="Arial"/>
                </a:rPr>
                <a:t> dung </a:t>
              </a:r>
              <a:r>
                <a:rPr lang="en-US" sz="2200" dirty="0" err="1">
                  <a:solidFill>
                    <a:srgbClr val="000000"/>
                  </a:solidFill>
                  <a:latin typeface="Arial"/>
                </a:rPr>
                <a:t>dịch</a:t>
              </a:r>
              <a:r>
                <a:rPr lang="en-US" sz="2200" dirty="0">
                  <a:solidFill>
                    <a:srgbClr val="000000"/>
                  </a:solidFill>
                  <a:latin typeface="Arial"/>
                </a:rPr>
                <a:t> acetic acid </a:t>
              </a:r>
              <a:r>
                <a:rPr lang="en-US" sz="2200" dirty="0" err="1">
                  <a:solidFill>
                    <a:srgbClr val="000000"/>
                  </a:solidFill>
                  <a:latin typeface="Arial"/>
                </a:rPr>
                <a:t>lên</a:t>
              </a:r>
              <a:r>
                <a:rPr lang="en-US" sz="2200" dirty="0">
                  <a:solidFill>
                    <a:srgbClr val="000000"/>
                  </a:solidFill>
                  <a:latin typeface="Arial"/>
                </a:rPr>
                <a:t> </a:t>
              </a:r>
              <a:r>
                <a:rPr lang="en-US" sz="2200" dirty="0" err="1">
                  <a:solidFill>
                    <a:srgbClr val="000000"/>
                  </a:solidFill>
                  <a:latin typeface="Arial"/>
                </a:rPr>
                <a:t>mẩu</a:t>
              </a:r>
              <a:r>
                <a:rPr lang="en-US" sz="2200" dirty="0">
                  <a:solidFill>
                    <a:srgbClr val="000000"/>
                  </a:solidFill>
                  <a:latin typeface="Arial"/>
                </a:rPr>
                <a:t> </a:t>
              </a:r>
              <a:r>
                <a:rPr lang="en-US" sz="2200" dirty="0" err="1">
                  <a:solidFill>
                    <a:srgbClr val="000000"/>
                  </a:solidFill>
                  <a:latin typeface="Arial"/>
                </a:rPr>
                <a:t>giấy</a:t>
              </a:r>
              <a:r>
                <a:rPr lang="en-US" sz="2200" dirty="0">
                  <a:solidFill>
                    <a:srgbClr val="000000"/>
                  </a:solidFill>
                  <a:latin typeface="Arial"/>
                </a:rPr>
                <a:t> </a:t>
              </a:r>
              <a:r>
                <a:rPr lang="en-US" sz="2200" dirty="0" err="1">
                  <a:solidFill>
                    <a:srgbClr val="000000"/>
                  </a:solidFill>
                  <a:latin typeface="Arial"/>
                </a:rPr>
                <a:t>quỳ</a:t>
              </a:r>
              <a:r>
                <a:rPr lang="en-US" sz="2200" dirty="0">
                  <a:solidFill>
                    <a:srgbClr val="000000"/>
                  </a:solidFill>
                  <a:latin typeface="Arial"/>
                </a:rPr>
                <a:t> </a:t>
              </a:r>
              <a:r>
                <a:rPr lang="en-US" sz="2200" dirty="0" err="1">
                  <a:solidFill>
                    <a:srgbClr val="000000"/>
                  </a:solidFill>
                  <a:latin typeface="Arial"/>
                </a:rPr>
                <a:t>tím</a:t>
              </a:r>
              <a:r>
                <a:rPr lang="en-US" sz="2200" dirty="0">
                  <a:solidFill>
                    <a:srgbClr val="000000"/>
                  </a:solidFill>
                  <a:latin typeface="Arial"/>
                </a:rPr>
                <a:t>.</a:t>
              </a:r>
            </a:p>
            <a:p>
              <a:pPr marL="457200" marR="0" lvl="0" indent="-457200" algn="l" defTabSz="914400" rtl="0" eaLnBrk="1" fontAlgn="auto" latinLnBrk="0" hangingPunct="1">
                <a:lnSpc>
                  <a:spcPct val="125000"/>
                </a:lnSpc>
                <a:spcBef>
                  <a:spcPts val="0"/>
                </a:spcBef>
                <a:spcAft>
                  <a:spcPts val="0"/>
                </a:spcAft>
                <a:buClrTx/>
                <a:buSzTx/>
                <a:buFontTx/>
                <a:buAutoNum type="arabicPeriod"/>
                <a:tabLst/>
                <a:defRPr/>
              </a:pPr>
              <a:r>
                <a:rPr lang="en-US" sz="2200" dirty="0">
                  <a:solidFill>
                    <a:srgbClr val="000000"/>
                  </a:solidFill>
                  <a:latin typeface="Arial"/>
                </a:rPr>
                <a:t>Cho </a:t>
              </a:r>
              <a:r>
                <a:rPr lang="en-US" sz="2200" dirty="0" err="1">
                  <a:solidFill>
                    <a:srgbClr val="000000"/>
                  </a:solidFill>
                  <a:latin typeface="Arial"/>
                </a:rPr>
                <a:t>vào</a:t>
              </a:r>
              <a:r>
                <a:rPr lang="en-US" sz="2200" dirty="0">
                  <a:solidFill>
                    <a:srgbClr val="000000"/>
                  </a:solidFill>
                  <a:latin typeface="Arial"/>
                </a:rPr>
                <a:t> 2 </a:t>
              </a:r>
              <a:r>
                <a:rPr lang="en-US" sz="2200" dirty="0" err="1">
                  <a:solidFill>
                    <a:srgbClr val="000000"/>
                  </a:solidFill>
                  <a:latin typeface="Arial"/>
                </a:rPr>
                <a:t>ống</a:t>
              </a:r>
              <a:r>
                <a:rPr lang="en-US" sz="2200" dirty="0">
                  <a:solidFill>
                    <a:srgbClr val="000000"/>
                  </a:solidFill>
                  <a:latin typeface="Arial"/>
                </a:rPr>
                <a:t> </a:t>
              </a:r>
              <a:r>
                <a:rPr lang="en-US" sz="2200" dirty="0" err="1">
                  <a:solidFill>
                    <a:srgbClr val="000000"/>
                  </a:solidFill>
                  <a:latin typeface="Arial"/>
                </a:rPr>
                <a:t>nghiệm</a:t>
              </a:r>
              <a:r>
                <a:rPr lang="en-US" sz="2200" dirty="0">
                  <a:solidFill>
                    <a:srgbClr val="000000"/>
                  </a:solidFill>
                  <a:latin typeface="Arial"/>
                </a:rPr>
                <a:t>, </a:t>
              </a:r>
              <a:r>
                <a:rPr lang="en-US" sz="2200" dirty="0" err="1">
                  <a:solidFill>
                    <a:srgbClr val="000000"/>
                  </a:solidFill>
                  <a:latin typeface="Arial"/>
                </a:rPr>
                <a:t>mỗi</a:t>
              </a:r>
              <a:r>
                <a:rPr lang="en-US" sz="2200" dirty="0">
                  <a:solidFill>
                    <a:srgbClr val="000000"/>
                  </a:solidFill>
                  <a:latin typeface="Arial"/>
                </a:rPr>
                <a:t> </a:t>
              </a:r>
              <a:r>
                <a:rPr lang="en-US" sz="2200" dirty="0" err="1">
                  <a:solidFill>
                    <a:srgbClr val="000000"/>
                  </a:solidFill>
                  <a:latin typeface="Arial"/>
                </a:rPr>
                <a:t>ống</a:t>
              </a:r>
              <a:r>
                <a:rPr lang="en-US" sz="2200" dirty="0">
                  <a:solidFill>
                    <a:srgbClr val="000000"/>
                  </a:solidFill>
                  <a:latin typeface="Arial"/>
                </a:rPr>
                <a:t> </a:t>
              </a:r>
              <a:r>
                <a:rPr lang="en-US" sz="2200" dirty="0" err="1">
                  <a:solidFill>
                    <a:srgbClr val="000000"/>
                  </a:solidFill>
                  <a:latin typeface="Arial"/>
                </a:rPr>
                <a:t>khoảng</a:t>
              </a:r>
              <a:r>
                <a:rPr lang="en-US" sz="2200" dirty="0">
                  <a:solidFill>
                    <a:srgbClr val="000000"/>
                  </a:solidFill>
                  <a:latin typeface="Arial"/>
                </a:rPr>
                <a:t> 2ml dung </a:t>
              </a:r>
              <a:r>
                <a:rPr lang="en-US" sz="2200" dirty="0" err="1">
                  <a:solidFill>
                    <a:srgbClr val="000000"/>
                  </a:solidFill>
                  <a:latin typeface="Arial"/>
                </a:rPr>
                <a:t>dịch</a:t>
              </a:r>
              <a:r>
                <a:rPr lang="en-US" sz="2200" dirty="0">
                  <a:solidFill>
                    <a:srgbClr val="000000"/>
                  </a:solidFill>
                  <a:latin typeface="Arial"/>
                </a:rPr>
                <a:t> acetic acid.</a:t>
              </a:r>
            </a:p>
            <a:p>
              <a:pPr marL="457200" marR="0" lvl="0" indent="-457200" algn="l" defTabSz="914400" rtl="0" eaLnBrk="1" fontAlgn="auto" latinLnBrk="0" hangingPunct="1">
                <a:lnSpc>
                  <a:spcPct val="125000"/>
                </a:lnSpc>
                <a:spcBef>
                  <a:spcPts val="0"/>
                </a:spcBef>
                <a:spcAft>
                  <a:spcPts val="0"/>
                </a:spcAft>
                <a:buClrTx/>
                <a:buSzTx/>
                <a:buFontTx/>
                <a:buAutoNum type="arabicPeriod"/>
                <a:tabLst/>
                <a:defRPr/>
              </a:pPr>
              <a:r>
                <a:rPr lang="en-US" sz="2200" dirty="0">
                  <a:solidFill>
                    <a:srgbClr val="000000"/>
                  </a:solidFill>
                  <a:latin typeface="Arial"/>
                </a:rPr>
                <a:t>Cho </a:t>
              </a:r>
              <a:r>
                <a:rPr lang="en-US" sz="2200" dirty="0" err="1">
                  <a:solidFill>
                    <a:srgbClr val="000000"/>
                  </a:solidFill>
                  <a:latin typeface="Arial"/>
                </a:rPr>
                <a:t>vào</a:t>
              </a:r>
              <a:r>
                <a:rPr lang="en-US" sz="2200" dirty="0">
                  <a:solidFill>
                    <a:srgbClr val="000000"/>
                  </a:solidFill>
                  <a:latin typeface="Arial"/>
                </a:rPr>
                <a:t> </a:t>
              </a:r>
              <a:r>
                <a:rPr lang="en-US" sz="2200" dirty="0" err="1">
                  <a:solidFill>
                    <a:srgbClr val="000000"/>
                  </a:solidFill>
                  <a:latin typeface="Arial"/>
                </a:rPr>
                <a:t>ống</a:t>
              </a:r>
              <a:r>
                <a:rPr lang="en-US" sz="2200" dirty="0">
                  <a:solidFill>
                    <a:srgbClr val="000000"/>
                  </a:solidFill>
                  <a:latin typeface="Arial"/>
                </a:rPr>
                <a:t> </a:t>
              </a:r>
              <a:r>
                <a:rPr lang="en-US" sz="2200" dirty="0" err="1">
                  <a:solidFill>
                    <a:srgbClr val="000000"/>
                  </a:solidFill>
                  <a:latin typeface="Arial"/>
                </a:rPr>
                <a:t>nghiệm</a:t>
              </a:r>
              <a:r>
                <a:rPr lang="en-US" sz="2200" dirty="0">
                  <a:solidFill>
                    <a:srgbClr val="000000"/>
                  </a:solidFill>
                  <a:latin typeface="Arial"/>
                </a:rPr>
                <a:t> </a:t>
              </a:r>
              <a:r>
                <a:rPr lang="en-US" sz="2200" dirty="0" err="1">
                  <a:solidFill>
                    <a:srgbClr val="000000"/>
                  </a:solidFill>
                  <a:latin typeface="Arial"/>
                </a:rPr>
                <a:t>thứ</a:t>
              </a:r>
              <a:r>
                <a:rPr lang="en-US" sz="2200" dirty="0">
                  <a:solidFill>
                    <a:srgbClr val="000000"/>
                  </a:solidFill>
                  <a:latin typeface="Arial"/>
                </a:rPr>
                <a:t> </a:t>
              </a:r>
              <a:r>
                <a:rPr lang="en-US" sz="2200" dirty="0" err="1">
                  <a:solidFill>
                    <a:srgbClr val="000000"/>
                  </a:solidFill>
                  <a:latin typeface="Arial"/>
                </a:rPr>
                <a:t>nhất</a:t>
              </a:r>
              <a:r>
                <a:rPr lang="en-US" sz="2200" dirty="0">
                  <a:solidFill>
                    <a:srgbClr val="000000"/>
                  </a:solidFill>
                  <a:latin typeface="Arial"/>
                </a:rPr>
                <a:t> </a:t>
              </a:r>
              <a:r>
                <a:rPr lang="en-US" sz="2200" dirty="0" err="1">
                  <a:solidFill>
                    <a:srgbClr val="000000"/>
                  </a:solidFill>
                  <a:latin typeface="Arial"/>
                </a:rPr>
                <a:t>vài</a:t>
              </a:r>
              <a:r>
                <a:rPr lang="en-US" sz="2200" dirty="0">
                  <a:solidFill>
                    <a:srgbClr val="000000"/>
                  </a:solidFill>
                  <a:latin typeface="Arial"/>
                </a:rPr>
                <a:t> </a:t>
              </a:r>
              <a:r>
                <a:rPr lang="en-US" sz="2200" dirty="0" err="1">
                  <a:solidFill>
                    <a:srgbClr val="000000"/>
                  </a:solidFill>
                  <a:latin typeface="Arial"/>
                </a:rPr>
                <a:t>mẩu</a:t>
              </a:r>
              <a:r>
                <a:rPr lang="en-US" sz="2200" dirty="0">
                  <a:solidFill>
                    <a:srgbClr val="000000"/>
                  </a:solidFill>
                  <a:latin typeface="Arial"/>
                </a:rPr>
                <a:t> magnesium, </a:t>
              </a:r>
              <a:r>
                <a:rPr lang="en-US" sz="2200" dirty="0" err="1">
                  <a:solidFill>
                    <a:srgbClr val="000000"/>
                  </a:solidFill>
                  <a:latin typeface="Arial"/>
                </a:rPr>
                <a:t>vào</a:t>
              </a:r>
              <a:r>
                <a:rPr lang="en-US" sz="2200" dirty="0">
                  <a:solidFill>
                    <a:srgbClr val="000000"/>
                  </a:solidFill>
                  <a:latin typeface="Arial"/>
                </a:rPr>
                <a:t> </a:t>
              </a:r>
              <a:r>
                <a:rPr lang="en-US" sz="2200" dirty="0" err="1">
                  <a:solidFill>
                    <a:srgbClr val="000000"/>
                  </a:solidFill>
                  <a:latin typeface="Arial"/>
                </a:rPr>
                <a:t>ống</a:t>
              </a:r>
              <a:r>
                <a:rPr lang="en-US" sz="2200" dirty="0">
                  <a:solidFill>
                    <a:srgbClr val="000000"/>
                  </a:solidFill>
                  <a:latin typeface="Arial"/>
                </a:rPr>
                <a:t> </a:t>
              </a:r>
              <a:r>
                <a:rPr lang="en-US" sz="2200" dirty="0" err="1">
                  <a:solidFill>
                    <a:srgbClr val="000000"/>
                  </a:solidFill>
                  <a:latin typeface="Arial"/>
                </a:rPr>
                <a:t>nghiệm</a:t>
              </a:r>
              <a:r>
                <a:rPr lang="en-US" sz="2200" dirty="0">
                  <a:solidFill>
                    <a:srgbClr val="000000"/>
                  </a:solidFill>
                  <a:latin typeface="Arial"/>
                </a:rPr>
                <a:t> </a:t>
              </a:r>
              <a:r>
                <a:rPr lang="en-US" sz="2200" dirty="0" err="1">
                  <a:solidFill>
                    <a:srgbClr val="000000"/>
                  </a:solidFill>
                  <a:latin typeface="Arial"/>
                </a:rPr>
                <a:t>thứ</a:t>
              </a:r>
              <a:r>
                <a:rPr lang="en-US" sz="2200" dirty="0">
                  <a:solidFill>
                    <a:srgbClr val="000000"/>
                  </a:solidFill>
                  <a:latin typeface="Arial"/>
                </a:rPr>
                <a:t> </a:t>
              </a:r>
              <a:r>
                <a:rPr lang="en-US" sz="2200" dirty="0" err="1">
                  <a:solidFill>
                    <a:srgbClr val="000000"/>
                  </a:solidFill>
                  <a:latin typeface="Arial"/>
                </a:rPr>
                <a:t>hai</a:t>
              </a:r>
              <a:r>
                <a:rPr lang="en-US" sz="2200" dirty="0">
                  <a:solidFill>
                    <a:srgbClr val="000000"/>
                  </a:solidFill>
                  <a:latin typeface="Arial"/>
                </a:rPr>
                <a:t> 1 </a:t>
              </a:r>
              <a:r>
                <a:rPr lang="en-US" sz="2200" dirty="0" err="1">
                  <a:solidFill>
                    <a:srgbClr val="000000"/>
                  </a:solidFill>
                  <a:latin typeface="Arial"/>
                </a:rPr>
                <a:t>thìa</a:t>
              </a:r>
              <a:r>
                <a:rPr lang="en-US" sz="2200" dirty="0">
                  <a:solidFill>
                    <a:srgbClr val="000000"/>
                  </a:solidFill>
                  <a:latin typeface="Arial"/>
                </a:rPr>
                <a:t> sodium carbonate (</a:t>
              </a:r>
              <a:r>
                <a:rPr lang="en-US" sz="2200" dirty="0" err="1">
                  <a:solidFill>
                    <a:srgbClr val="000000"/>
                  </a:solidFill>
                  <a:latin typeface="Arial"/>
                </a:rPr>
                <a:t>hoặc</a:t>
              </a:r>
              <a:r>
                <a:rPr lang="en-US" sz="2200" dirty="0">
                  <a:solidFill>
                    <a:srgbClr val="000000"/>
                  </a:solidFill>
                  <a:latin typeface="Arial"/>
                </a:rPr>
                <a:t> </a:t>
              </a:r>
              <a:r>
                <a:rPr lang="en-US" sz="2200" dirty="0" err="1">
                  <a:solidFill>
                    <a:srgbClr val="000000"/>
                  </a:solidFill>
                  <a:latin typeface="Arial"/>
                </a:rPr>
                <a:t>vài</a:t>
              </a:r>
              <a:r>
                <a:rPr lang="en-US" sz="2200" dirty="0">
                  <a:solidFill>
                    <a:srgbClr val="000000"/>
                  </a:solidFill>
                  <a:latin typeface="Arial"/>
                </a:rPr>
                <a:t> </a:t>
              </a:r>
              <a:r>
                <a:rPr lang="en-US" sz="2200" dirty="0" err="1">
                  <a:solidFill>
                    <a:srgbClr val="000000"/>
                  </a:solidFill>
                  <a:latin typeface="Arial"/>
                </a:rPr>
                <a:t>mẩu</a:t>
              </a:r>
              <a:r>
                <a:rPr lang="en-US" sz="2200" dirty="0">
                  <a:solidFill>
                    <a:srgbClr val="000000"/>
                  </a:solidFill>
                  <a:latin typeface="Arial"/>
                </a:rPr>
                <a:t> </a:t>
              </a:r>
              <a:r>
                <a:rPr lang="en-US" sz="2200" dirty="0" err="1">
                  <a:solidFill>
                    <a:srgbClr val="000000"/>
                  </a:solidFill>
                  <a:latin typeface="Arial"/>
                </a:rPr>
                <a:t>đá</a:t>
              </a:r>
              <a:r>
                <a:rPr lang="en-US" sz="2200" dirty="0">
                  <a:solidFill>
                    <a:srgbClr val="000000"/>
                  </a:solidFill>
                  <a:latin typeface="Arial"/>
                </a:rPr>
                <a:t> </a:t>
              </a:r>
              <a:r>
                <a:rPr lang="en-US" sz="2200" dirty="0" err="1">
                  <a:solidFill>
                    <a:srgbClr val="000000"/>
                  </a:solidFill>
                  <a:latin typeface="Arial"/>
                </a:rPr>
                <a:t>vôi</a:t>
              </a:r>
              <a:r>
                <a:rPr lang="en-US" sz="2200" dirty="0">
                  <a:solidFill>
                    <a:srgbClr val="000000"/>
                  </a:solidFill>
                  <a:latin typeface="Arial"/>
                </a:rPr>
                <a:t> </a:t>
              </a:r>
              <a:r>
                <a:rPr lang="en-US" sz="2200" dirty="0" err="1">
                  <a:solidFill>
                    <a:srgbClr val="000000"/>
                  </a:solidFill>
                  <a:latin typeface="Arial"/>
                </a:rPr>
                <a:t>nhỏ</a:t>
              </a:r>
              <a:r>
                <a:rPr lang="en-US" sz="2200" dirty="0">
                  <a:solidFill>
                    <a:srgbClr val="000000"/>
                  </a:solidFill>
                  <a:latin typeface="Arial"/>
                </a:rPr>
                <a:t>).</a:t>
              </a:r>
            </a:p>
          </p:txBody>
        </p:sp>
      </p:grpSp>
    </p:spTree>
    <p:extLst>
      <p:ext uri="{BB962C8B-B14F-4D97-AF65-F5344CB8AC3E}">
        <p14:creationId xmlns:p14="http://schemas.microsoft.com/office/powerpoint/2010/main" val="227718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grpSp>
        <p:nvGrpSpPr>
          <p:cNvPr id="26" name="Group 25">
            <a:extLst>
              <a:ext uri="{FF2B5EF4-FFF2-40B4-BE49-F238E27FC236}">
                <a16:creationId xmlns:a16="http://schemas.microsoft.com/office/drawing/2014/main" id="{495B4075-8A8C-DA8C-1F5A-0BE07DBF271E}"/>
              </a:ext>
            </a:extLst>
          </p:cNvPr>
          <p:cNvGrpSpPr/>
          <p:nvPr/>
        </p:nvGrpSpPr>
        <p:grpSpPr>
          <a:xfrm>
            <a:off x="1392765" y="2698144"/>
            <a:ext cx="9284759" cy="589577"/>
            <a:chOff x="713595" y="4254376"/>
            <a:chExt cx="9284759" cy="589577"/>
          </a:xfrm>
        </p:grpSpPr>
        <p:pic>
          <p:nvPicPr>
            <p:cNvPr id="23" name="Picture 22">
              <a:extLst>
                <a:ext uri="{FF2B5EF4-FFF2-40B4-BE49-F238E27FC236}">
                  <a16:creationId xmlns:a16="http://schemas.microsoft.com/office/drawing/2014/main" id="{AA906AB9-620C-D89A-70C5-1135403422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595" y="4254376"/>
              <a:ext cx="589577" cy="589577"/>
            </a:xfrm>
            <a:prstGeom prst="rect">
              <a:avLst/>
            </a:prstGeom>
          </p:spPr>
        </p:pic>
        <p:sp>
          <p:nvSpPr>
            <p:cNvPr id="24" name="TextBox 23">
              <a:extLst>
                <a:ext uri="{FF2B5EF4-FFF2-40B4-BE49-F238E27FC236}">
                  <a16:creationId xmlns:a16="http://schemas.microsoft.com/office/drawing/2014/main" id="{5361DB97-4C7C-BD6B-65A8-B94F8221EE46}"/>
                </a:ext>
              </a:extLst>
            </p:cNvPr>
            <p:cNvSpPr txBox="1"/>
            <p:nvPr/>
          </p:nvSpPr>
          <p:spPr>
            <a:xfrm>
              <a:off x="1303171" y="4275771"/>
              <a:ext cx="8695183" cy="508601"/>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1. </a:t>
              </a:r>
              <a:r>
                <a:rPr kumimoji="0" lang="en-US" sz="2400" b="0" i="0" u="none" strike="noStrike" kern="1200" cap="none" spc="0" normalizeH="0" baseline="0" noProof="0" dirty="0" err="1">
                  <a:ln>
                    <a:noFill/>
                  </a:ln>
                  <a:solidFill>
                    <a:srgbClr val="000000"/>
                  </a:solidFill>
                  <a:effectLst/>
                  <a:uLnTx/>
                  <a:uFillTx/>
                  <a:latin typeface="Arial"/>
                  <a:ea typeface="+mn-ea"/>
                  <a:cs typeface="+mn-cs"/>
                </a:rPr>
                <a:t>Quỳ</a:t>
              </a:r>
              <a:r>
                <a:rPr kumimoji="0" lang="en-US" sz="2400" b="0" i="0" u="none" strike="noStrike" kern="1200" cap="none" spc="0" normalizeH="0" baseline="0" noProof="0" dirty="0">
                  <a:ln>
                    <a:noFill/>
                  </a:ln>
                  <a:solidFill>
                    <a:srgbClr val="000000"/>
                  </a:solidFill>
                  <a:effectLst/>
                  <a:uLnTx/>
                  <a:uFillTx/>
                  <a:latin typeface="Arial"/>
                  <a:ea typeface="+mn-ea"/>
                  <a:cs typeface="+mn-cs"/>
                </a:rPr>
                <a:t> </a:t>
              </a:r>
              <a:r>
                <a:rPr kumimoji="0" lang="en-US" sz="2400" b="0" i="0" u="none" strike="noStrike" kern="1200" cap="none" spc="0" normalizeH="0" baseline="0" noProof="0" dirty="0" err="1">
                  <a:ln>
                    <a:noFill/>
                  </a:ln>
                  <a:solidFill>
                    <a:srgbClr val="000000"/>
                  </a:solidFill>
                  <a:effectLst/>
                  <a:uLnTx/>
                  <a:uFillTx/>
                  <a:latin typeface="Arial"/>
                  <a:ea typeface="+mn-ea"/>
                  <a:cs typeface="+mn-cs"/>
                </a:rPr>
                <a:t>tím</a:t>
              </a:r>
              <a:r>
                <a:rPr kumimoji="0" lang="en-US" sz="2400" b="0" i="0" u="none" strike="noStrike" kern="1200" cap="none" spc="0" normalizeH="0" baseline="0" noProof="0" dirty="0">
                  <a:ln>
                    <a:noFill/>
                  </a:ln>
                  <a:solidFill>
                    <a:srgbClr val="000000"/>
                  </a:solidFill>
                  <a:effectLst/>
                  <a:uLnTx/>
                  <a:uFillTx/>
                  <a:latin typeface="Arial"/>
                  <a:ea typeface="+mn-ea"/>
                  <a:cs typeface="+mn-cs"/>
                </a:rPr>
                <a:t> </a:t>
              </a:r>
              <a:r>
                <a:rPr kumimoji="0" lang="en-US" sz="2400" b="0" i="0" u="none" strike="noStrike" kern="1200" cap="none" spc="0" normalizeH="0" baseline="0" noProof="0" dirty="0" err="1">
                  <a:ln>
                    <a:noFill/>
                  </a:ln>
                  <a:solidFill>
                    <a:srgbClr val="000000"/>
                  </a:solidFill>
                  <a:effectLst/>
                  <a:uLnTx/>
                  <a:uFillTx/>
                  <a:latin typeface="Arial"/>
                  <a:ea typeface="+mn-ea"/>
                  <a:cs typeface="+mn-cs"/>
                </a:rPr>
                <a:t>chuyển</a:t>
              </a:r>
              <a:r>
                <a:rPr kumimoji="0" lang="en-US" sz="2400" b="0" i="0" u="none" strike="noStrike" kern="1200" cap="none" spc="0" normalizeH="0" baseline="0" noProof="0" dirty="0">
                  <a:ln>
                    <a:noFill/>
                  </a:ln>
                  <a:solidFill>
                    <a:srgbClr val="000000"/>
                  </a:solidFill>
                  <a:effectLst/>
                  <a:uLnTx/>
                  <a:uFillTx/>
                  <a:latin typeface="Arial"/>
                  <a:ea typeface="+mn-ea"/>
                  <a:cs typeface="+mn-cs"/>
                </a:rPr>
                <a:t> sang </a:t>
              </a:r>
              <a:r>
                <a:rPr kumimoji="0" lang="en-US" sz="2400" b="0" i="0" u="none" strike="noStrike" kern="1200" cap="none" spc="0" normalizeH="0" baseline="0" noProof="0" dirty="0" err="1">
                  <a:ln>
                    <a:noFill/>
                  </a:ln>
                  <a:solidFill>
                    <a:srgbClr val="000000"/>
                  </a:solidFill>
                  <a:effectLst/>
                  <a:uLnTx/>
                  <a:uFillTx/>
                  <a:latin typeface="Arial"/>
                  <a:ea typeface="+mn-ea"/>
                  <a:cs typeface="+mn-cs"/>
                </a:rPr>
                <a:t>màu</a:t>
              </a:r>
              <a:r>
                <a:rPr kumimoji="0" lang="en-US" sz="2400" b="0" i="0" u="none" strike="noStrike" kern="1200" cap="none" spc="0" normalizeH="0" baseline="0" noProof="0" dirty="0">
                  <a:ln>
                    <a:noFill/>
                  </a:ln>
                  <a:solidFill>
                    <a:srgbClr val="000000"/>
                  </a:solidFill>
                  <a:effectLst/>
                  <a:uLnTx/>
                  <a:uFillTx/>
                  <a:latin typeface="Arial"/>
                  <a:ea typeface="+mn-ea"/>
                  <a:cs typeface="+mn-cs"/>
                </a:rPr>
                <a:t> </a:t>
              </a:r>
              <a:r>
                <a:rPr kumimoji="0" lang="en-US" sz="2400" b="0" i="0" u="none" strike="noStrike" kern="1200" cap="none" spc="0" normalizeH="0" baseline="0" noProof="0" dirty="0" err="1">
                  <a:ln>
                    <a:noFill/>
                  </a:ln>
                  <a:solidFill>
                    <a:srgbClr val="000000"/>
                  </a:solidFill>
                  <a:effectLst/>
                  <a:uLnTx/>
                  <a:uFillTx/>
                  <a:latin typeface="Arial"/>
                  <a:ea typeface="+mn-ea"/>
                  <a:cs typeface="+mn-cs"/>
                </a:rPr>
                <a:t>đỏ</a:t>
              </a:r>
              <a:r>
                <a:rPr kumimoji="0" lang="en-US" sz="2400" b="0" i="0" u="none" strike="noStrike" kern="1200" cap="none" spc="0" normalizeH="0" baseline="0" noProof="0" dirty="0">
                  <a:ln>
                    <a:noFill/>
                  </a:ln>
                  <a:solidFill>
                    <a:srgbClr val="000000"/>
                  </a:solidFill>
                  <a:effectLst/>
                  <a:uLnTx/>
                  <a:uFillTx/>
                  <a:latin typeface="Arial"/>
                  <a:ea typeface="+mn-ea"/>
                  <a:cs typeface="+mn-cs"/>
                </a:rPr>
                <a:t> </a:t>
              </a:r>
              <a:r>
                <a:rPr kumimoji="0" lang="en-US" sz="2400" b="0" i="0" u="none" strike="noStrike" kern="1200" cap="none" spc="0" normalizeH="0" baseline="0" noProof="0" dirty="0" err="1">
                  <a:ln>
                    <a:noFill/>
                  </a:ln>
                  <a:solidFill>
                    <a:srgbClr val="000000"/>
                  </a:solidFill>
                  <a:effectLst/>
                  <a:uLnTx/>
                  <a:uFillTx/>
                  <a:latin typeface="Arial"/>
                  <a:ea typeface="+mn-ea"/>
                  <a:cs typeface="+mn-cs"/>
                </a:rPr>
                <a:t>vì</a:t>
              </a:r>
              <a:r>
                <a:rPr kumimoji="0" lang="en-US" sz="2400" b="0" i="0" u="none" strike="noStrike" kern="1200" cap="none" spc="0" normalizeH="0" baseline="0" noProof="0" dirty="0">
                  <a:ln>
                    <a:noFill/>
                  </a:ln>
                  <a:solidFill>
                    <a:srgbClr val="000000"/>
                  </a:solidFill>
                  <a:effectLst/>
                  <a:uLnTx/>
                  <a:uFillTx/>
                  <a:latin typeface="Arial"/>
                  <a:ea typeface="+mn-ea"/>
                  <a:cs typeface="+mn-cs"/>
                </a:rPr>
                <a:t> acetic acid </a:t>
              </a:r>
              <a:r>
                <a:rPr kumimoji="0" lang="en-US" sz="2400" b="0" i="0" u="none" strike="noStrike" kern="1200" cap="none" spc="0" normalizeH="0" baseline="0" noProof="0" dirty="0" err="1">
                  <a:ln>
                    <a:noFill/>
                  </a:ln>
                  <a:solidFill>
                    <a:srgbClr val="000000"/>
                  </a:solidFill>
                  <a:effectLst/>
                  <a:uLnTx/>
                  <a:uFillTx/>
                  <a:latin typeface="Arial"/>
                  <a:ea typeface="+mn-ea"/>
                  <a:cs typeface="+mn-cs"/>
                </a:rPr>
                <a:t>có</a:t>
              </a:r>
              <a:r>
                <a:rPr kumimoji="0" lang="en-US" sz="2400" b="0" i="0" u="none" strike="noStrike" kern="1200" cap="none" spc="0" normalizeH="0" baseline="0" noProof="0" dirty="0">
                  <a:ln>
                    <a:noFill/>
                  </a:ln>
                  <a:solidFill>
                    <a:srgbClr val="000000"/>
                  </a:solidFill>
                  <a:effectLst/>
                  <a:uLnTx/>
                  <a:uFillTx/>
                  <a:latin typeface="Arial"/>
                  <a:ea typeface="+mn-ea"/>
                  <a:cs typeface="+mn-cs"/>
                </a:rPr>
                <a:t> </a:t>
              </a:r>
              <a:r>
                <a:rPr kumimoji="0" lang="en-US" sz="2400" b="0" i="0" u="none" strike="noStrike" kern="1200" cap="none" spc="0" normalizeH="0" baseline="0" noProof="0" dirty="0" err="1">
                  <a:ln>
                    <a:noFill/>
                  </a:ln>
                  <a:solidFill>
                    <a:srgbClr val="000000"/>
                  </a:solidFill>
                  <a:effectLst/>
                  <a:uLnTx/>
                  <a:uFillTx/>
                  <a:latin typeface="Arial"/>
                  <a:ea typeface="+mn-ea"/>
                  <a:cs typeface="+mn-cs"/>
                </a:rPr>
                <a:t>tính</a:t>
              </a:r>
              <a:r>
                <a:rPr kumimoji="0" lang="en-US" sz="2400" b="0" i="0" u="none" strike="noStrike" kern="1200" cap="none" spc="0" normalizeH="0" baseline="0" noProof="0" dirty="0">
                  <a:ln>
                    <a:noFill/>
                  </a:ln>
                  <a:solidFill>
                    <a:srgbClr val="000000"/>
                  </a:solidFill>
                  <a:effectLst/>
                  <a:uLnTx/>
                  <a:uFillTx/>
                  <a:latin typeface="Arial"/>
                  <a:ea typeface="+mn-ea"/>
                  <a:cs typeface="+mn-cs"/>
                </a:rPr>
                <a:t> acid.</a:t>
              </a:r>
              <a:endParaRPr kumimoji="0" lang="vi-VN" sz="2400" b="0" i="0" u="none" strike="noStrike" kern="1200" cap="none" spc="0" normalizeH="0" baseline="0" noProof="0" dirty="0">
                <a:ln>
                  <a:noFill/>
                </a:ln>
                <a:solidFill>
                  <a:srgbClr val="000000"/>
                </a:solidFill>
                <a:effectLst/>
                <a:uLnTx/>
                <a:uFillTx/>
                <a:latin typeface="Arial"/>
                <a:ea typeface="+mn-ea"/>
                <a:cs typeface="+mn-cs"/>
              </a:endParaRPr>
            </a:p>
          </p:txBody>
        </p:sp>
      </p:grpSp>
      <p:pic>
        <p:nvPicPr>
          <p:cNvPr id="2" name="Picture 1">
            <a:extLst>
              <a:ext uri="{FF2B5EF4-FFF2-40B4-BE49-F238E27FC236}">
                <a16:creationId xmlns:a16="http://schemas.microsoft.com/office/drawing/2014/main" id="{4C23798A-3F21-4870-F68E-743B57F01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2765" y="3726393"/>
            <a:ext cx="589577" cy="589577"/>
          </a:xfrm>
          <a:prstGeom prst="rect">
            <a:avLst/>
          </a:prstGeom>
        </p:spPr>
      </p:pic>
      <p:sp>
        <p:nvSpPr>
          <p:cNvPr id="4" name="TextBox 3">
            <a:extLst>
              <a:ext uri="{FF2B5EF4-FFF2-40B4-BE49-F238E27FC236}">
                <a16:creationId xmlns:a16="http://schemas.microsoft.com/office/drawing/2014/main" id="{5EB197DA-3356-8F0B-0F80-1C057BED0689}"/>
              </a:ext>
            </a:extLst>
          </p:cNvPr>
          <p:cNvSpPr txBox="1"/>
          <p:nvPr/>
        </p:nvSpPr>
        <p:spPr>
          <a:xfrm>
            <a:off x="1982340" y="3638093"/>
            <a:ext cx="8371333" cy="1200329"/>
          </a:xfrm>
          <a:prstGeom prst="rect">
            <a:avLst/>
          </a:prstGeom>
          <a:noFill/>
        </p:spPr>
        <p:txBody>
          <a:bodyPr wrap="square" rtlCol="0">
            <a:spAutoFit/>
          </a:bodyPr>
          <a:lstStyle/>
          <a:p>
            <a:pPr algn="l"/>
            <a:r>
              <a:rPr lang="en-US" sz="2400" b="0" i="0" dirty="0">
                <a:solidFill>
                  <a:srgbClr val="333333"/>
                </a:solidFill>
                <a:effectLst/>
                <a:latin typeface="+mj-lt"/>
              </a:rPr>
              <a:t>2. Kim </a:t>
            </a:r>
            <a:r>
              <a:rPr lang="en-US" sz="2400" b="0" i="0" dirty="0" err="1">
                <a:solidFill>
                  <a:srgbClr val="333333"/>
                </a:solidFill>
                <a:effectLst/>
                <a:latin typeface="+mj-lt"/>
              </a:rPr>
              <a:t>loại</a:t>
            </a:r>
            <a:r>
              <a:rPr lang="en-US" sz="2400" b="0" i="0" dirty="0">
                <a:solidFill>
                  <a:srgbClr val="333333"/>
                </a:solidFill>
                <a:effectLst/>
                <a:latin typeface="+mj-lt"/>
              </a:rPr>
              <a:t> tan </a:t>
            </a:r>
            <a:r>
              <a:rPr lang="en-US" sz="2400" b="0" i="0" dirty="0" err="1">
                <a:solidFill>
                  <a:srgbClr val="333333"/>
                </a:solidFill>
                <a:effectLst/>
                <a:latin typeface="+mj-lt"/>
              </a:rPr>
              <a:t>dần</a:t>
            </a:r>
            <a:r>
              <a:rPr lang="en-US" sz="2400" b="0" i="0" dirty="0">
                <a:solidFill>
                  <a:srgbClr val="333333"/>
                </a:solidFill>
                <a:effectLst/>
                <a:latin typeface="+mj-lt"/>
              </a:rPr>
              <a:t> </a:t>
            </a:r>
            <a:r>
              <a:rPr lang="en-US" sz="2400" b="0" i="0" dirty="0" err="1">
                <a:solidFill>
                  <a:srgbClr val="333333"/>
                </a:solidFill>
                <a:effectLst/>
                <a:latin typeface="+mj-lt"/>
              </a:rPr>
              <a:t>tạo</a:t>
            </a:r>
            <a:r>
              <a:rPr lang="en-US" sz="2400" b="0" i="0" dirty="0">
                <a:solidFill>
                  <a:srgbClr val="333333"/>
                </a:solidFill>
                <a:effectLst/>
                <a:latin typeface="+mj-lt"/>
              </a:rPr>
              <a:t> </a:t>
            </a:r>
            <a:r>
              <a:rPr lang="en-US" sz="2400" b="0" i="0" dirty="0" err="1">
                <a:solidFill>
                  <a:srgbClr val="333333"/>
                </a:solidFill>
                <a:effectLst/>
                <a:latin typeface="+mj-lt"/>
              </a:rPr>
              <a:t>thành</a:t>
            </a:r>
            <a:r>
              <a:rPr lang="en-US" sz="2400" b="0" i="0" dirty="0">
                <a:solidFill>
                  <a:srgbClr val="333333"/>
                </a:solidFill>
                <a:effectLst/>
                <a:latin typeface="+mj-lt"/>
              </a:rPr>
              <a:t> dung </a:t>
            </a:r>
            <a:r>
              <a:rPr lang="en-US" sz="2400" b="0" i="0" dirty="0" err="1">
                <a:solidFill>
                  <a:srgbClr val="333333"/>
                </a:solidFill>
                <a:effectLst/>
                <a:latin typeface="+mj-lt"/>
              </a:rPr>
              <a:t>dịch</a:t>
            </a:r>
            <a:r>
              <a:rPr lang="en-US" sz="2400" b="0" i="0" dirty="0">
                <a:solidFill>
                  <a:srgbClr val="333333"/>
                </a:solidFill>
                <a:effectLst/>
                <a:latin typeface="+mj-lt"/>
              </a:rPr>
              <a:t> </a:t>
            </a:r>
            <a:r>
              <a:rPr lang="en-US" sz="2400" b="0" i="0" dirty="0" err="1">
                <a:solidFill>
                  <a:srgbClr val="333333"/>
                </a:solidFill>
                <a:effectLst/>
                <a:latin typeface="+mj-lt"/>
              </a:rPr>
              <a:t>màu</a:t>
            </a:r>
            <a:r>
              <a:rPr lang="en-US" sz="2400" b="0" i="0" dirty="0">
                <a:solidFill>
                  <a:srgbClr val="333333"/>
                </a:solidFill>
                <a:effectLst/>
                <a:latin typeface="+mj-lt"/>
              </a:rPr>
              <a:t> </a:t>
            </a:r>
            <a:r>
              <a:rPr lang="en-US" sz="2400" b="0" i="0" dirty="0" err="1">
                <a:solidFill>
                  <a:srgbClr val="333333"/>
                </a:solidFill>
                <a:effectLst/>
                <a:latin typeface="+mj-lt"/>
              </a:rPr>
              <a:t>không</a:t>
            </a:r>
            <a:r>
              <a:rPr lang="en-US" sz="2400" b="0" i="0" dirty="0">
                <a:solidFill>
                  <a:srgbClr val="333333"/>
                </a:solidFill>
                <a:effectLst/>
                <a:latin typeface="+mj-lt"/>
              </a:rPr>
              <a:t> </a:t>
            </a:r>
            <a:r>
              <a:rPr lang="en-US" sz="2400" b="0" i="0" dirty="0" err="1">
                <a:solidFill>
                  <a:srgbClr val="333333"/>
                </a:solidFill>
                <a:effectLst/>
                <a:latin typeface="+mj-lt"/>
              </a:rPr>
              <a:t>màu</a:t>
            </a:r>
            <a:r>
              <a:rPr lang="en-US" sz="2400" b="0" i="0" dirty="0">
                <a:solidFill>
                  <a:srgbClr val="333333"/>
                </a:solidFill>
                <a:effectLst/>
                <a:latin typeface="+mj-lt"/>
              </a:rPr>
              <a:t> </a:t>
            </a:r>
            <a:r>
              <a:rPr lang="en-US" sz="2400" b="0" i="0" dirty="0" err="1">
                <a:solidFill>
                  <a:srgbClr val="333333"/>
                </a:solidFill>
                <a:effectLst/>
                <a:latin typeface="+mj-lt"/>
              </a:rPr>
              <a:t>và</a:t>
            </a:r>
            <a:r>
              <a:rPr lang="en-US" sz="2400" b="0" i="0" dirty="0">
                <a:solidFill>
                  <a:srgbClr val="333333"/>
                </a:solidFill>
                <a:effectLst/>
                <a:latin typeface="+mj-lt"/>
              </a:rPr>
              <a:t> </a:t>
            </a:r>
            <a:r>
              <a:rPr lang="en-US" sz="2400" b="0" i="0" dirty="0" err="1">
                <a:solidFill>
                  <a:srgbClr val="333333"/>
                </a:solidFill>
                <a:effectLst/>
                <a:latin typeface="+mj-lt"/>
              </a:rPr>
              <a:t>có</a:t>
            </a:r>
            <a:r>
              <a:rPr lang="en-US" sz="2400" b="0" i="0" dirty="0">
                <a:solidFill>
                  <a:srgbClr val="333333"/>
                </a:solidFill>
                <a:effectLst/>
                <a:latin typeface="+mj-lt"/>
              </a:rPr>
              <a:t> </a:t>
            </a:r>
            <a:r>
              <a:rPr lang="en-US" sz="2400" b="0" i="0" dirty="0" err="1">
                <a:solidFill>
                  <a:srgbClr val="333333"/>
                </a:solidFill>
                <a:effectLst/>
                <a:latin typeface="+mj-lt"/>
              </a:rPr>
              <a:t>khí</a:t>
            </a:r>
            <a:r>
              <a:rPr lang="en-US" sz="2400" b="0" i="0" dirty="0">
                <a:solidFill>
                  <a:srgbClr val="333333"/>
                </a:solidFill>
                <a:effectLst/>
                <a:latin typeface="+mj-lt"/>
              </a:rPr>
              <a:t> </a:t>
            </a:r>
            <a:r>
              <a:rPr lang="en-US" sz="2400" b="0" i="0" dirty="0" err="1">
                <a:solidFill>
                  <a:srgbClr val="333333"/>
                </a:solidFill>
                <a:effectLst/>
                <a:latin typeface="+mj-lt"/>
              </a:rPr>
              <a:t>không</a:t>
            </a:r>
            <a:r>
              <a:rPr lang="en-US" sz="2400" b="0" i="0" dirty="0">
                <a:solidFill>
                  <a:srgbClr val="333333"/>
                </a:solidFill>
                <a:effectLst/>
                <a:latin typeface="+mj-lt"/>
              </a:rPr>
              <a:t> </a:t>
            </a:r>
            <a:r>
              <a:rPr lang="en-US" sz="2400" b="0" i="0" dirty="0" err="1">
                <a:solidFill>
                  <a:srgbClr val="333333"/>
                </a:solidFill>
                <a:effectLst/>
                <a:latin typeface="+mj-lt"/>
              </a:rPr>
              <a:t>màu</a:t>
            </a:r>
            <a:r>
              <a:rPr lang="en-US" sz="2400" b="0" i="0" dirty="0">
                <a:solidFill>
                  <a:srgbClr val="333333"/>
                </a:solidFill>
                <a:effectLst/>
                <a:latin typeface="+mj-lt"/>
              </a:rPr>
              <a:t> </a:t>
            </a:r>
            <a:r>
              <a:rPr lang="en-US" sz="2400" b="0" i="0" dirty="0" err="1">
                <a:solidFill>
                  <a:srgbClr val="333333"/>
                </a:solidFill>
                <a:effectLst/>
                <a:latin typeface="+mj-lt"/>
              </a:rPr>
              <a:t>thoát</a:t>
            </a:r>
            <a:r>
              <a:rPr lang="en-US" sz="2400" b="0" i="0" dirty="0">
                <a:solidFill>
                  <a:srgbClr val="333333"/>
                </a:solidFill>
                <a:effectLst/>
                <a:latin typeface="+mj-lt"/>
              </a:rPr>
              <a:t> </a:t>
            </a:r>
            <a:r>
              <a:rPr lang="en-US" sz="2400" b="0" i="0" dirty="0" err="1">
                <a:solidFill>
                  <a:srgbClr val="333333"/>
                </a:solidFill>
                <a:effectLst/>
                <a:latin typeface="+mj-lt"/>
              </a:rPr>
              <a:t>ra.</a:t>
            </a:r>
            <a:endParaRPr lang="en-US" sz="2400" b="0" i="0" dirty="0">
              <a:solidFill>
                <a:srgbClr val="333333"/>
              </a:solidFill>
              <a:effectLst/>
              <a:latin typeface="+mj-lt"/>
            </a:endParaRPr>
          </a:p>
          <a:p>
            <a:pPr algn="ctr"/>
            <a:r>
              <a:rPr lang="en-US" sz="2400" b="0" i="0" dirty="0">
                <a:solidFill>
                  <a:srgbClr val="333333"/>
                </a:solidFill>
                <a:effectLst/>
                <a:latin typeface="+mj-lt"/>
              </a:rPr>
              <a:t>Mg + 2CH</a:t>
            </a:r>
            <a:r>
              <a:rPr lang="en-US" sz="2400" b="0" i="0" baseline="-25000" dirty="0">
                <a:solidFill>
                  <a:srgbClr val="333333"/>
                </a:solidFill>
                <a:effectLst/>
                <a:latin typeface="+mj-lt"/>
              </a:rPr>
              <a:t>3</a:t>
            </a:r>
            <a:r>
              <a:rPr lang="en-US" sz="2400" b="0" i="0" dirty="0">
                <a:solidFill>
                  <a:srgbClr val="333333"/>
                </a:solidFill>
                <a:effectLst/>
                <a:latin typeface="+mj-lt"/>
              </a:rPr>
              <a:t>COOH → (CH</a:t>
            </a:r>
            <a:r>
              <a:rPr lang="en-US" sz="2400" b="0" i="0" baseline="-25000" dirty="0">
                <a:solidFill>
                  <a:srgbClr val="333333"/>
                </a:solidFill>
                <a:effectLst/>
                <a:latin typeface="+mj-lt"/>
              </a:rPr>
              <a:t>3</a:t>
            </a:r>
            <a:r>
              <a:rPr lang="en-US" sz="2400" b="0" i="0" dirty="0">
                <a:solidFill>
                  <a:srgbClr val="333333"/>
                </a:solidFill>
                <a:effectLst/>
                <a:latin typeface="+mj-lt"/>
              </a:rPr>
              <a:t>COO)</a:t>
            </a:r>
            <a:r>
              <a:rPr lang="en-US" sz="2400" b="0" i="0" baseline="-25000" dirty="0">
                <a:solidFill>
                  <a:srgbClr val="333333"/>
                </a:solidFill>
                <a:effectLst/>
                <a:latin typeface="+mj-lt"/>
              </a:rPr>
              <a:t>2</a:t>
            </a:r>
            <a:r>
              <a:rPr lang="en-US" sz="2400" b="0" i="0" dirty="0">
                <a:solidFill>
                  <a:srgbClr val="333333"/>
                </a:solidFill>
                <a:effectLst/>
                <a:latin typeface="+mj-lt"/>
              </a:rPr>
              <a:t>Mg + H</a:t>
            </a:r>
            <a:r>
              <a:rPr lang="en-US" sz="2400" b="0" i="0" baseline="-25000" dirty="0">
                <a:solidFill>
                  <a:srgbClr val="333333"/>
                </a:solidFill>
                <a:effectLst/>
                <a:latin typeface="+mj-lt"/>
              </a:rPr>
              <a:t>2</a:t>
            </a:r>
            <a:endParaRPr lang="en-US" sz="2400" b="0" i="0" dirty="0">
              <a:solidFill>
                <a:srgbClr val="333333"/>
              </a:solidFill>
              <a:effectLst/>
              <a:latin typeface="+mj-lt"/>
            </a:endParaRPr>
          </a:p>
        </p:txBody>
      </p:sp>
      <p:pic>
        <p:nvPicPr>
          <p:cNvPr id="8" name="Picture 7">
            <a:extLst>
              <a:ext uri="{FF2B5EF4-FFF2-40B4-BE49-F238E27FC236}">
                <a16:creationId xmlns:a16="http://schemas.microsoft.com/office/drawing/2014/main" id="{E02FED2C-BEB8-7484-ACCF-9269BF508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2765" y="5063228"/>
            <a:ext cx="589577" cy="589577"/>
          </a:xfrm>
          <a:prstGeom prst="rect">
            <a:avLst/>
          </a:prstGeom>
        </p:spPr>
      </p:pic>
      <p:sp>
        <p:nvSpPr>
          <p:cNvPr id="10" name="TextBox 9">
            <a:extLst>
              <a:ext uri="{FF2B5EF4-FFF2-40B4-BE49-F238E27FC236}">
                <a16:creationId xmlns:a16="http://schemas.microsoft.com/office/drawing/2014/main" id="{844EB986-7866-EE78-5B64-55365461FC5F}"/>
              </a:ext>
            </a:extLst>
          </p:cNvPr>
          <p:cNvSpPr txBox="1"/>
          <p:nvPr/>
        </p:nvSpPr>
        <p:spPr>
          <a:xfrm>
            <a:off x="1982339" y="5017213"/>
            <a:ext cx="8371333" cy="830997"/>
          </a:xfrm>
          <a:prstGeom prst="rect">
            <a:avLst/>
          </a:prstGeom>
          <a:noFill/>
        </p:spPr>
        <p:txBody>
          <a:bodyPr wrap="square" rtlCol="0">
            <a:spAutoFit/>
          </a:bodyPr>
          <a:lstStyle/>
          <a:p>
            <a:pPr algn="l"/>
            <a:r>
              <a:rPr lang="en-US" sz="2400" b="0" i="0" dirty="0">
                <a:solidFill>
                  <a:srgbClr val="333333"/>
                </a:solidFill>
                <a:effectLst/>
                <a:latin typeface="+mj-lt"/>
              </a:rPr>
              <a:t>3. </a:t>
            </a:r>
            <a:r>
              <a:rPr lang="en-US" sz="2400" b="0" i="0" dirty="0" err="1">
                <a:solidFill>
                  <a:srgbClr val="333333"/>
                </a:solidFill>
                <a:effectLst/>
                <a:latin typeface="+mj-lt"/>
              </a:rPr>
              <a:t>Tạo</a:t>
            </a:r>
            <a:r>
              <a:rPr lang="en-US" sz="2400" b="0" i="0" dirty="0">
                <a:solidFill>
                  <a:srgbClr val="333333"/>
                </a:solidFill>
                <a:effectLst/>
                <a:latin typeface="+mj-lt"/>
              </a:rPr>
              <a:t> dung </a:t>
            </a:r>
            <a:r>
              <a:rPr lang="en-US" sz="2400" b="0" i="0" dirty="0" err="1">
                <a:solidFill>
                  <a:srgbClr val="333333"/>
                </a:solidFill>
                <a:effectLst/>
                <a:latin typeface="+mj-lt"/>
              </a:rPr>
              <a:t>dịch</a:t>
            </a:r>
            <a:r>
              <a:rPr lang="en-US" sz="2400" b="0" i="0" dirty="0">
                <a:solidFill>
                  <a:srgbClr val="333333"/>
                </a:solidFill>
                <a:effectLst/>
                <a:latin typeface="+mj-lt"/>
              </a:rPr>
              <a:t> </a:t>
            </a:r>
            <a:r>
              <a:rPr lang="en-US" sz="2400" b="0" i="0" dirty="0" err="1">
                <a:solidFill>
                  <a:srgbClr val="333333"/>
                </a:solidFill>
                <a:effectLst/>
                <a:latin typeface="+mj-lt"/>
              </a:rPr>
              <a:t>không</a:t>
            </a:r>
            <a:r>
              <a:rPr lang="en-US" sz="2400" b="0" i="0" dirty="0">
                <a:solidFill>
                  <a:srgbClr val="333333"/>
                </a:solidFill>
                <a:effectLst/>
                <a:latin typeface="+mj-lt"/>
              </a:rPr>
              <a:t> </a:t>
            </a:r>
            <a:r>
              <a:rPr lang="en-US" sz="2400" b="0" i="0" dirty="0" err="1">
                <a:solidFill>
                  <a:srgbClr val="333333"/>
                </a:solidFill>
                <a:effectLst/>
                <a:latin typeface="+mj-lt"/>
              </a:rPr>
              <a:t>màu</a:t>
            </a:r>
            <a:r>
              <a:rPr lang="en-US" sz="2400" b="0" i="0" dirty="0">
                <a:solidFill>
                  <a:srgbClr val="333333"/>
                </a:solidFill>
                <a:effectLst/>
                <a:latin typeface="+mj-lt"/>
              </a:rPr>
              <a:t> </a:t>
            </a:r>
            <a:r>
              <a:rPr lang="en-US" sz="2400" b="0" i="0" dirty="0" err="1">
                <a:solidFill>
                  <a:srgbClr val="333333"/>
                </a:solidFill>
                <a:effectLst/>
                <a:latin typeface="+mj-lt"/>
              </a:rPr>
              <a:t>và</a:t>
            </a:r>
            <a:r>
              <a:rPr lang="en-US" sz="2400" b="0" i="0" dirty="0">
                <a:solidFill>
                  <a:srgbClr val="333333"/>
                </a:solidFill>
                <a:effectLst/>
                <a:latin typeface="+mj-lt"/>
              </a:rPr>
              <a:t> </a:t>
            </a:r>
            <a:r>
              <a:rPr lang="en-US" sz="2400" b="0" i="0" dirty="0" err="1">
                <a:solidFill>
                  <a:srgbClr val="333333"/>
                </a:solidFill>
                <a:effectLst/>
                <a:latin typeface="+mj-lt"/>
              </a:rPr>
              <a:t>có</a:t>
            </a:r>
            <a:r>
              <a:rPr lang="en-US" sz="2400" b="0" i="0" dirty="0">
                <a:solidFill>
                  <a:srgbClr val="333333"/>
                </a:solidFill>
                <a:effectLst/>
                <a:latin typeface="+mj-lt"/>
              </a:rPr>
              <a:t> </a:t>
            </a:r>
            <a:r>
              <a:rPr lang="en-US" sz="2400" b="0" i="0" dirty="0" err="1">
                <a:solidFill>
                  <a:srgbClr val="333333"/>
                </a:solidFill>
                <a:effectLst/>
                <a:latin typeface="+mj-lt"/>
              </a:rPr>
              <a:t>khí</a:t>
            </a:r>
            <a:r>
              <a:rPr lang="en-US" sz="2400" b="0" i="0" dirty="0">
                <a:solidFill>
                  <a:srgbClr val="333333"/>
                </a:solidFill>
                <a:effectLst/>
                <a:latin typeface="+mj-lt"/>
              </a:rPr>
              <a:t> </a:t>
            </a:r>
            <a:r>
              <a:rPr lang="en-US" sz="2400" b="0" i="0" dirty="0" err="1">
                <a:solidFill>
                  <a:srgbClr val="333333"/>
                </a:solidFill>
                <a:effectLst/>
                <a:latin typeface="+mj-lt"/>
              </a:rPr>
              <a:t>thoát</a:t>
            </a:r>
            <a:r>
              <a:rPr lang="en-US" sz="2400" b="0" i="0" dirty="0">
                <a:solidFill>
                  <a:srgbClr val="333333"/>
                </a:solidFill>
                <a:effectLst/>
                <a:latin typeface="+mj-lt"/>
              </a:rPr>
              <a:t> </a:t>
            </a:r>
            <a:r>
              <a:rPr lang="en-US" sz="2400" b="0" i="0" dirty="0" err="1">
                <a:solidFill>
                  <a:srgbClr val="333333"/>
                </a:solidFill>
                <a:effectLst/>
                <a:latin typeface="+mj-lt"/>
              </a:rPr>
              <a:t>ra.</a:t>
            </a:r>
            <a:endParaRPr lang="en-US" sz="2400" b="0" i="0" dirty="0">
              <a:solidFill>
                <a:srgbClr val="333333"/>
              </a:solidFill>
              <a:effectLst/>
              <a:latin typeface="+mj-lt"/>
            </a:endParaRPr>
          </a:p>
          <a:p>
            <a:pPr algn="ctr"/>
            <a:r>
              <a:rPr lang="en-US" sz="2400" b="0" i="0" dirty="0">
                <a:solidFill>
                  <a:srgbClr val="333333"/>
                </a:solidFill>
                <a:effectLst/>
                <a:latin typeface="+mj-lt"/>
              </a:rPr>
              <a:t>2CH</a:t>
            </a:r>
            <a:r>
              <a:rPr lang="en-US" sz="2400" b="0" i="0" baseline="-25000" dirty="0">
                <a:solidFill>
                  <a:srgbClr val="333333"/>
                </a:solidFill>
                <a:effectLst/>
                <a:latin typeface="+mj-lt"/>
              </a:rPr>
              <a:t>3</a:t>
            </a:r>
            <a:r>
              <a:rPr lang="en-US" sz="2400" b="0" i="0" dirty="0">
                <a:solidFill>
                  <a:srgbClr val="333333"/>
                </a:solidFill>
                <a:effectLst/>
                <a:latin typeface="+mj-lt"/>
              </a:rPr>
              <a:t>COOH + Na</a:t>
            </a:r>
            <a:r>
              <a:rPr lang="en-US" sz="2400" b="0" i="0" baseline="-25000" dirty="0">
                <a:solidFill>
                  <a:srgbClr val="333333"/>
                </a:solidFill>
                <a:effectLst/>
                <a:latin typeface="+mj-lt"/>
              </a:rPr>
              <a:t>2</a:t>
            </a:r>
            <a:r>
              <a:rPr lang="en-US" sz="2400" b="0" i="0" dirty="0">
                <a:solidFill>
                  <a:srgbClr val="333333"/>
                </a:solidFill>
                <a:effectLst/>
                <a:latin typeface="+mj-lt"/>
              </a:rPr>
              <a:t>CO</a:t>
            </a:r>
            <a:r>
              <a:rPr lang="en-US" sz="2400" b="0" i="0" baseline="-25000" dirty="0">
                <a:solidFill>
                  <a:srgbClr val="333333"/>
                </a:solidFill>
                <a:effectLst/>
                <a:latin typeface="+mj-lt"/>
              </a:rPr>
              <a:t>3</a:t>
            </a:r>
            <a:r>
              <a:rPr lang="en-US" sz="2400" b="0" i="0" dirty="0">
                <a:solidFill>
                  <a:srgbClr val="333333"/>
                </a:solidFill>
                <a:effectLst/>
                <a:latin typeface="+mj-lt"/>
              </a:rPr>
              <a:t> → 2CH</a:t>
            </a:r>
            <a:r>
              <a:rPr lang="en-US" sz="2400" b="0" i="0" baseline="-25000" dirty="0">
                <a:solidFill>
                  <a:srgbClr val="333333"/>
                </a:solidFill>
                <a:effectLst/>
                <a:latin typeface="+mj-lt"/>
              </a:rPr>
              <a:t>3</a:t>
            </a:r>
            <a:r>
              <a:rPr lang="en-US" sz="2400" b="0" i="0" dirty="0">
                <a:solidFill>
                  <a:srgbClr val="333333"/>
                </a:solidFill>
                <a:effectLst/>
                <a:latin typeface="+mj-lt"/>
              </a:rPr>
              <a:t>COONa + CO</a:t>
            </a:r>
            <a:r>
              <a:rPr lang="en-US" sz="2400" b="0" i="0" baseline="-25000" dirty="0">
                <a:solidFill>
                  <a:srgbClr val="333333"/>
                </a:solidFill>
                <a:effectLst/>
                <a:latin typeface="+mj-lt"/>
              </a:rPr>
              <a:t>2</a:t>
            </a:r>
            <a:r>
              <a:rPr lang="en-US" sz="2400" b="0" i="0" dirty="0">
                <a:solidFill>
                  <a:srgbClr val="333333"/>
                </a:solidFill>
                <a:effectLst/>
                <a:latin typeface="+mj-lt"/>
              </a:rPr>
              <a:t> + H</a:t>
            </a:r>
            <a:r>
              <a:rPr lang="en-US" sz="2400" b="0" i="0" baseline="-25000" dirty="0">
                <a:solidFill>
                  <a:srgbClr val="333333"/>
                </a:solidFill>
                <a:effectLst/>
                <a:latin typeface="+mj-lt"/>
              </a:rPr>
              <a:t>2</a:t>
            </a:r>
            <a:r>
              <a:rPr lang="en-US" sz="2400" b="0" i="0" dirty="0">
                <a:solidFill>
                  <a:srgbClr val="333333"/>
                </a:solidFill>
                <a:effectLst/>
                <a:latin typeface="+mj-lt"/>
              </a:rPr>
              <a:t>O </a:t>
            </a:r>
          </a:p>
        </p:txBody>
      </p:sp>
      <p:sp>
        <p:nvSpPr>
          <p:cNvPr id="7" name="Rectangle: Rounded Corners 6">
            <a:extLst>
              <a:ext uri="{FF2B5EF4-FFF2-40B4-BE49-F238E27FC236}">
                <a16:creationId xmlns:a16="http://schemas.microsoft.com/office/drawing/2014/main" id="{F5CFAE9E-3888-4109-559F-A665898BCEF1}"/>
              </a:ext>
            </a:extLst>
          </p:cNvPr>
          <p:cNvSpPr/>
          <p:nvPr/>
        </p:nvSpPr>
        <p:spPr>
          <a:xfrm>
            <a:off x="977642" y="428278"/>
            <a:ext cx="10697654" cy="1226351"/>
          </a:xfrm>
          <a:prstGeom prst="roundRect">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5DBF6B88-C53E-1E87-E94F-0AD9B85C321B}"/>
              </a:ext>
            </a:extLst>
          </p:cNvPr>
          <p:cNvGrpSpPr/>
          <p:nvPr/>
        </p:nvGrpSpPr>
        <p:grpSpPr>
          <a:xfrm>
            <a:off x="648655" y="270993"/>
            <a:ext cx="914400" cy="914400"/>
            <a:chOff x="5985481" y="1129410"/>
            <a:chExt cx="914400" cy="914400"/>
          </a:xfrm>
        </p:grpSpPr>
        <p:sp>
          <p:nvSpPr>
            <p:cNvPr id="13" name="Oval 12">
              <a:extLst>
                <a:ext uri="{FF2B5EF4-FFF2-40B4-BE49-F238E27FC236}">
                  <a16:creationId xmlns:a16="http://schemas.microsoft.com/office/drawing/2014/main" id="{ECC4C799-0A6F-42DC-78B3-7FED5A6462C2}"/>
                </a:ext>
              </a:extLst>
            </p:cNvPr>
            <p:cNvSpPr/>
            <p:nvPr/>
          </p:nvSpPr>
          <p:spPr>
            <a:xfrm>
              <a:off x="5985481" y="1129410"/>
              <a:ext cx="914400" cy="914400"/>
            </a:xfrm>
            <a:prstGeom prst="ellipse">
              <a:avLst/>
            </a:prstGeom>
            <a:solidFill>
              <a:sysClr val="window" lastClr="FFFFFF"/>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D2DEF908-4271-EE5F-EE34-BD8B644ECEE8}"/>
                </a:ext>
              </a:extLst>
            </p:cNvPr>
            <p:cNvGrpSpPr/>
            <p:nvPr/>
          </p:nvGrpSpPr>
          <p:grpSpPr>
            <a:xfrm>
              <a:off x="6206235" y="1289240"/>
              <a:ext cx="472892" cy="585081"/>
              <a:chOff x="665601" y="308497"/>
              <a:chExt cx="787400" cy="974203"/>
            </a:xfrm>
          </p:grpSpPr>
          <p:grpSp>
            <p:nvGrpSpPr>
              <p:cNvPr id="25" name="Google Shape;30510;p89">
                <a:extLst>
                  <a:ext uri="{FF2B5EF4-FFF2-40B4-BE49-F238E27FC236}">
                    <a16:creationId xmlns:a16="http://schemas.microsoft.com/office/drawing/2014/main" id="{79393687-BDA5-62F0-FC7C-D190253AE721}"/>
                  </a:ext>
                </a:extLst>
              </p:cNvPr>
              <p:cNvGrpSpPr/>
              <p:nvPr/>
            </p:nvGrpSpPr>
            <p:grpSpPr>
              <a:xfrm>
                <a:off x="896971" y="308497"/>
                <a:ext cx="324660" cy="679114"/>
                <a:chOff x="-39205336" y="3220175"/>
                <a:chExt cx="185100" cy="318227"/>
              </a:xfrm>
              <a:solidFill>
                <a:srgbClr val="00B0F0"/>
              </a:solidFill>
            </p:grpSpPr>
            <p:sp>
              <p:nvSpPr>
                <p:cNvPr id="28" name="Google Shape;30511;p89">
                  <a:extLst>
                    <a:ext uri="{FF2B5EF4-FFF2-40B4-BE49-F238E27FC236}">
                      <a16:creationId xmlns:a16="http://schemas.microsoft.com/office/drawing/2014/main" id="{56F014E2-C406-E975-21B8-65B0F8105350}"/>
                    </a:ext>
                  </a:extLst>
                </p:cNvPr>
                <p:cNvSpPr/>
                <p:nvPr/>
              </p:nvSpPr>
              <p:spPr>
                <a:xfrm>
                  <a:off x="-39205336" y="3220175"/>
                  <a:ext cx="185100" cy="111875"/>
                </a:xfrm>
                <a:custGeom>
                  <a:avLst/>
                  <a:gdLst/>
                  <a:ahLst/>
                  <a:cxnLst/>
                  <a:rect l="l" t="t" r="r" b="b"/>
                  <a:pathLst>
                    <a:path w="7404" h="4475" extrusionOk="0">
                      <a:moveTo>
                        <a:pt x="1229" y="1"/>
                      </a:moveTo>
                      <a:cubicBezTo>
                        <a:pt x="567" y="1"/>
                        <a:pt x="0" y="568"/>
                        <a:pt x="0" y="1261"/>
                      </a:cubicBezTo>
                      <a:cubicBezTo>
                        <a:pt x="0" y="1797"/>
                        <a:pt x="315" y="2269"/>
                        <a:pt x="819" y="2458"/>
                      </a:cubicBezTo>
                      <a:lnTo>
                        <a:pt x="819" y="4475"/>
                      </a:lnTo>
                      <a:lnTo>
                        <a:pt x="6616" y="4475"/>
                      </a:lnTo>
                      <a:lnTo>
                        <a:pt x="6616" y="2458"/>
                      </a:lnTo>
                      <a:lnTo>
                        <a:pt x="6585" y="2458"/>
                      </a:lnTo>
                      <a:cubicBezTo>
                        <a:pt x="7057" y="2301"/>
                        <a:pt x="7404" y="1828"/>
                        <a:pt x="7404" y="1261"/>
                      </a:cubicBezTo>
                      <a:cubicBezTo>
                        <a:pt x="7404" y="600"/>
                        <a:pt x="6868" y="64"/>
                        <a:pt x="617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mn-ea"/>
                    <a:cs typeface="+mn-cs"/>
                  </a:endParaRPr>
                </a:p>
              </p:txBody>
            </p:sp>
            <p:sp>
              <p:nvSpPr>
                <p:cNvPr id="29" name="Google Shape;30512;p89">
                  <a:extLst>
                    <a:ext uri="{FF2B5EF4-FFF2-40B4-BE49-F238E27FC236}">
                      <a16:creationId xmlns:a16="http://schemas.microsoft.com/office/drawing/2014/main" id="{309E4A9A-6191-527B-43E2-FB5B0DEBF2AB}"/>
                    </a:ext>
                  </a:extLst>
                </p:cNvPr>
                <p:cNvSpPr/>
                <p:nvPr/>
              </p:nvSpPr>
              <p:spPr>
                <a:xfrm>
                  <a:off x="-39184803" y="3353302"/>
                  <a:ext cx="144950" cy="185100"/>
                </a:xfrm>
                <a:custGeom>
                  <a:avLst/>
                  <a:gdLst/>
                  <a:ahLst/>
                  <a:cxnLst/>
                  <a:rect l="l" t="t" r="r" b="b"/>
                  <a:pathLst>
                    <a:path w="5798" h="7404" extrusionOk="0">
                      <a:moveTo>
                        <a:pt x="0" y="0"/>
                      </a:moveTo>
                      <a:lnTo>
                        <a:pt x="0" y="819"/>
                      </a:lnTo>
                      <a:lnTo>
                        <a:pt x="2111" y="819"/>
                      </a:lnTo>
                      <a:cubicBezTo>
                        <a:pt x="2332" y="819"/>
                        <a:pt x="2489" y="1040"/>
                        <a:pt x="2489" y="1260"/>
                      </a:cubicBezTo>
                      <a:cubicBezTo>
                        <a:pt x="2489" y="1513"/>
                        <a:pt x="2300" y="1702"/>
                        <a:pt x="2111" y="1702"/>
                      </a:cubicBezTo>
                      <a:lnTo>
                        <a:pt x="0" y="1702"/>
                      </a:lnTo>
                      <a:lnTo>
                        <a:pt x="0" y="2521"/>
                      </a:lnTo>
                      <a:lnTo>
                        <a:pt x="2111" y="2521"/>
                      </a:lnTo>
                      <a:cubicBezTo>
                        <a:pt x="2332" y="2521"/>
                        <a:pt x="2489" y="2710"/>
                        <a:pt x="2489" y="2930"/>
                      </a:cubicBezTo>
                      <a:cubicBezTo>
                        <a:pt x="2489" y="3151"/>
                        <a:pt x="2300" y="3340"/>
                        <a:pt x="2111" y="3340"/>
                      </a:cubicBezTo>
                      <a:lnTo>
                        <a:pt x="0" y="3340"/>
                      </a:lnTo>
                      <a:lnTo>
                        <a:pt x="0" y="4190"/>
                      </a:lnTo>
                      <a:lnTo>
                        <a:pt x="2111" y="4190"/>
                      </a:lnTo>
                      <a:cubicBezTo>
                        <a:pt x="2332" y="4190"/>
                        <a:pt x="2489" y="4379"/>
                        <a:pt x="2489" y="4600"/>
                      </a:cubicBezTo>
                      <a:cubicBezTo>
                        <a:pt x="2458" y="4726"/>
                        <a:pt x="2300" y="4915"/>
                        <a:pt x="2048" y="4915"/>
                      </a:cubicBezTo>
                      <a:lnTo>
                        <a:pt x="63" y="4915"/>
                      </a:lnTo>
                      <a:cubicBezTo>
                        <a:pt x="252" y="6427"/>
                        <a:pt x="1512" y="7404"/>
                        <a:pt x="2899" y="7404"/>
                      </a:cubicBezTo>
                      <a:cubicBezTo>
                        <a:pt x="4474" y="7404"/>
                        <a:pt x="5797" y="6112"/>
                        <a:pt x="5797" y="4537"/>
                      </a:cubicBezTo>
                      <a:lnTo>
                        <a:pt x="5797"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mn-ea"/>
                    <a:cs typeface="+mn-cs"/>
                  </a:endParaRPr>
                </a:p>
              </p:txBody>
            </p:sp>
          </p:grpSp>
          <p:pic>
            <p:nvPicPr>
              <p:cNvPr id="27" name="Picture 26">
                <a:extLst>
                  <a:ext uri="{FF2B5EF4-FFF2-40B4-BE49-F238E27FC236}">
                    <a16:creationId xmlns:a16="http://schemas.microsoft.com/office/drawing/2014/main" id="{462AA017-EC07-BAA5-6AF6-8DD408C66A0E}"/>
                  </a:ext>
                </a:extLst>
              </p:cNvPr>
              <p:cNvPicPr>
                <a:picLocks noChangeAspect="1"/>
              </p:cNvPicPr>
              <p:nvPr/>
            </p:nvPicPr>
            <p:blipFill>
              <a:blip r:embed="rId5"/>
              <a:srcRect/>
              <a:stretch>
                <a:fillRect/>
              </a:stretch>
            </p:blipFill>
            <p:spPr>
              <a:xfrm>
                <a:off x="665601" y="495300"/>
                <a:ext cx="787400" cy="787400"/>
              </a:xfrm>
              <a:custGeom>
                <a:avLst/>
                <a:gdLst>
                  <a:gd name="connsiteX0" fmla="*/ 0 w 787400"/>
                  <a:gd name="connsiteY0" fmla="*/ 0 h 787400"/>
                  <a:gd name="connsiteX1" fmla="*/ 217132 w 787400"/>
                  <a:gd name="connsiteY1" fmla="*/ 0 h 787400"/>
                  <a:gd name="connsiteX2" fmla="*/ 217132 w 787400"/>
                  <a:gd name="connsiteY2" fmla="*/ 547689 h 787400"/>
                  <a:gd name="connsiteX3" fmla="*/ 570268 w 787400"/>
                  <a:gd name="connsiteY3" fmla="*/ 547689 h 787400"/>
                  <a:gd name="connsiteX4" fmla="*/ 570268 w 787400"/>
                  <a:gd name="connsiteY4" fmla="*/ 0 h 787400"/>
                  <a:gd name="connsiteX5" fmla="*/ 787400 w 787400"/>
                  <a:gd name="connsiteY5" fmla="*/ 0 h 787400"/>
                  <a:gd name="connsiteX6" fmla="*/ 787400 w 787400"/>
                  <a:gd name="connsiteY6" fmla="*/ 787400 h 787400"/>
                  <a:gd name="connsiteX7" fmla="*/ 0 w 787400"/>
                  <a:gd name="connsiteY7" fmla="*/ 78740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400" h="787400">
                    <a:moveTo>
                      <a:pt x="0" y="0"/>
                    </a:moveTo>
                    <a:lnTo>
                      <a:pt x="217132" y="0"/>
                    </a:lnTo>
                    <a:lnTo>
                      <a:pt x="217132" y="547689"/>
                    </a:lnTo>
                    <a:lnTo>
                      <a:pt x="570268" y="547689"/>
                    </a:lnTo>
                    <a:lnTo>
                      <a:pt x="570268" y="0"/>
                    </a:lnTo>
                    <a:lnTo>
                      <a:pt x="787400" y="0"/>
                    </a:lnTo>
                    <a:lnTo>
                      <a:pt x="787400" y="787400"/>
                    </a:lnTo>
                    <a:lnTo>
                      <a:pt x="0" y="787400"/>
                    </a:lnTo>
                    <a:close/>
                  </a:path>
                </a:pathLst>
              </a:custGeom>
            </p:spPr>
          </p:pic>
        </p:grpSp>
      </p:grpSp>
      <p:sp>
        <p:nvSpPr>
          <p:cNvPr id="30" name="TextBox 29">
            <a:extLst>
              <a:ext uri="{FF2B5EF4-FFF2-40B4-BE49-F238E27FC236}">
                <a16:creationId xmlns:a16="http://schemas.microsoft.com/office/drawing/2014/main" id="{6ED0ED8A-275C-5D90-37F3-5B472BCAB81F}"/>
              </a:ext>
            </a:extLst>
          </p:cNvPr>
          <p:cNvSpPr txBox="1"/>
          <p:nvPr/>
        </p:nvSpPr>
        <p:spPr>
          <a:xfrm>
            <a:off x="1394652" y="486221"/>
            <a:ext cx="9973074" cy="970266"/>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a:ea typeface="+mn-ea"/>
                <a:cs typeface="+mn-cs"/>
              </a:rPr>
              <a:t>Tiến hành thí nghiệm 1 theo hướng dẫn. Nêu hiện tượng xảy ra. Giải thích và viết phương trình hóa học của phản ứng</a:t>
            </a:r>
            <a:r>
              <a:rPr kumimoji="0" lang="en-US" sz="2400" b="1" i="0" u="none" strike="noStrike" kern="1200" cap="none" spc="0" normalizeH="0" baseline="0" noProof="0" dirty="0">
                <a:ln>
                  <a:noFill/>
                </a:ln>
                <a:solidFill>
                  <a:prstClr val="black"/>
                </a:solidFill>
                <a:effectLst/>
                <a:uLnTx/>
                <a:uFillTx/>
                <a:latin typeface="Arial"/>
                <a:ea typeface="+mn-ea"/>
                <a:cs typeface="+mn-cs"/>
              </a:rPr>
              <a:t>.</a:t>
            </a:r>
            <a:endParaRPr kumimoji="0" lang="vi-VN" sz="24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64738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B1B669-6452-165A-4D27-0480C790BF54}"/>
              </a:ext>
            </a:extLst>
          </p:cNvPr>
          <p:cNvSpPr/>
          <p:nvPr/>
        </p:nvSpPr>
        <p:spPr>
          <a:xfrm>
            <a:off x="0" y="4333466"/>
            <a:ext cx="12192000" cy="11850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789ECD32-260A-B729-2BD3-E919AFD9432B}"/>
              </a:ext>
            </a:extLst>
          </p:cNvPr>
          <p:cNvSpPr txBox="1"/>
          <p:nvPr/>
        </p:nvSpPr>
        <p:spPr>
          <a:xfrm>
            <a:off x="863215" y="4581111"/>
            <a:ext cx="10465570" cy="647421"/>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a:ea typeface="+mn-ea"/>
                <a:cs typeface="+mn-cs"/>
              </a:rPr>
              <a:t>Carboxylic acid </a:t>
            </a:r>
            <a:r>
              <a:rPr kumimoji="0" lang="en-US" sz="3200" b="1" i="0" u="none" strike="noStrike" kern="1200" cap="none" spc="0" normalizeH="0" baseline="0" noProof="0" dirty="0" err="1">
                <a:ln>
                  <a:noFill/>
                </a:ln>
                <a:solidFill>
                  <a:prstClr val="black"/>
                </a:solidFill>
                <a:effectLst/>
                <a:uLnTx/>
                <a:uFillTx/>
                <a:latin typeface="Arial"/>
                <a:ea typeface="+mn-ea"/>
                <a:cs typeface="+mn-cs"/>
              </a:rPr>
              <a:t>thể</a:t>
            </a:r>
            <a:r>
              <a:rPr kumimoji="0" lang="en-US" sz="3200" b="1" i="0" u="none" strike="noStrike" kern="1200" cap="none" spc="0" normalizeH="0" baseline="0" noProof="0" dirty="0">
                <a:ln>
                  <a:noFill/>
                </a:ln>
                <a:solidFill>
                  <a:prstClr val="black"/>
                </a:solidFill>
                <a:effectLst/>
                <a:uLnTx/>
                <a:uFillTx/>
                <a:latin typeface="Arial"/>
                <a:ea typeface="+mn-ea"/>
                <a:cs typeface="+mn-cs"/>
              </a:rPr>
              <a:t> </a:t>
            </a:r>
            <a:r>
              <a:rPr kumimoji="0" lang="en-US" sz="3200" b="1" i="0" u="none" strike="noStrike" kern="1200" cap="none" spc="0" normalizeH="0" baseline="0" noProof="0" dirty="0" err="1">
                <a:ln>
                  <a:noFill/>
                </a:ln>
                <a:solidFill>
                  <a:prstClr val="black"/>
                </a:solidFill>
                <a:effectLst/>
                <a:uLnTx/>
                <a:uFillTx/>
                <a:latin typeface="Arial"/>
                <a:ea typeface="+mn-ea"/>
                <a:cs typeface="+mn-cs"/>
              </a:rPr>
              <a:t>hiện</a:t>
            </a:r>
            <a:r>
              <a:rPr kumimoji="0" lang="en-US" sz="3200" b="1" i="0" u="none" strike="noStrike" kern="1200" cap="none" spc="0" normalizeH="0" baseline="0" noProof="0" dirty="0">
                <a:ln>
                  <a:noFill/>
                </a:ln>
                <a:solidFill>
                  <a:prstClr val="black"/>
                </a:solidFill>
                <a:effectLst/>
                <a:uLnTx/>
                <a:uFillTx/>
                <a:latin typeface="Arial"/>
                <a:ea typeface="+mn-ea"/>
                <a:cs typeface="+mn-cs"/>
              </a:rPr>
              <a:t> </a:t>
            </a:r>
            <a:r>
              <a:rPr kumimoji="0" lang="en-US" sz="3200" b="1" i="0" u="none" strike="noStrike" kern="1200" cap="none" spc="0" normalizeH="0" baseline="0" noProof="0" dirty="0" err="1">
                <a:ln>
                  <a:noFill/>
                </a:ln>
                <a:solidFill>
                  <a:prstClr val="black"/>
                </a:solidFill>
                <a:effectLst/>
                <a:uLnTx/>
                <a:uFillTx/>
                <a:latin typeface="Arial"/>
                <a:ea typeface="+mn-ea"/>
                <a:cs typeface="+mn-cs"/>
              </a:rPr>
              <a:t>tính</a:t>
            </a:r>
            <a:r>
              <a:rPr kumimoji="0" lang="en-US" sz="3200" b="1" i="0" u="none" strike="noStrike" kern="1200" cap="none" spc="0" normalizeH="0" baseline="0" noProof="0" dirty="0">
                <a:ln>
                  <a:noFill/>
                </a:ln>
                <a:solidFill>
                  <a:prstClr val="black"/>
                </a:solidFill>
                <a:effectLst/>
                <a:uLnTx/>
                <a:uFillTx/>
                <a:latin typeface="Arial"/>
                <a:ea typeface="+mn-ea"/>
                <a:cs typeface="+mn-cs"/>
              </a:rPr>
              <a:t> acid </a:t>
            </a:r>
            <a:r>
              <a:rPr kumimoji="0" lang="en-US" sz="3200" b="1" i="0" u="none" strike="noStrike" kern="1200" cap="none" spc="0" normalizeH="0" baseline="0" noProof="0" dirty="0" err="1">
                <a:ln>
                  <a:noFill/>
                </a:ln>
                <a:solidFill>
                  <a:prstClr val="black"/>
                </a:solidFill>
                <a:effectLst/>
                <a:uLnTx/>
                <a:uFillTx/>
                <a:latin typeface="Arial"/>
                <a:ea typeface="+mn-ea"/>
                <a:cs typeface="+mn-cs"/>
              </a:rPr>
              <a:t>yếu</a:t>
            </a:r>
            <a:r>
              <a:rPr kumimoji="0" lang="en-US" sz="3200" b="1" i="0" u="none" strike="noStrike" kern="1200" cap="none" spc="0" normalizeH="0" baseline="0" noProof="0" dirty="0">
                <a:ln>
                  <a:noFill/>
                </a:ln>
                <a:solidFill>
                  <a:prstClr val="black"/>
                </a:solidFill>
                <a:effectLst/>
                <a:uLnTx/>
                <a:uFillTx/>
                <a:latin typeface="Arial"/>
                <a:ea typeface="+mn-ea"/>
                <a:cs typeface="+mn-cs"/>
              </a:rPr>
              <a:t>.</a:t>
            </a:r>
          </a:p>
        </p:txBody>
      </p:sp>
      <p:grpSp>
        <p:nvGrpSpPr>
          <p:cNvPr id="35" name="Group 34">
            <a:extLst>
              <a:ext uri="{FF2B5EF4-FFF2-40B4-BE49-F238E27FC236}">
                <a16:creationId xmlns:a16="http://schemas.microsoft.com/office/drawing/2014/main" id="{47B039FD-76B1-5027-9257-91554D875C66}"/>
              </a:ext>
            </a:extLst>
          </p:cNvPr>
          <p:cNvGrpSpPr/>
          <p:nvPr/>
        </p:nvGrpSpPr>
        <p:grpSpPr>
          <a:xfrm>
            <a:off x="60960" y="1584193"/>
            <a:ext cx="12192000" cy="1185080"/>
            <a:chOff x="74659" y="1458342"/>
            <a:chExt cx="12192000" cy="1185080"/>
          </a:xfrm>
        </p:grpSpPr>
        <p:sp>
          <p:nvSpPr>
            <p:cNvPr id="34" name="Rectangle 33">
              <a:extLst>
                <a:ext uri="{FF2B5EF4-FFF2-40B4-BE49-F238E27FC236}">
                  <a16:creationId xmlns:a16="http://schemas.microsoft.com/office/drawing/2014/main" id="{6FE7E551-99FE-380C-B6B8-4400DCDABEE7}"/>
                </a:ext>
              </a:extLst>
            </p:cNvPr>
            <p:cNvSpPr/>
            <p:nvPr/>
          </p:nvSpPr>
          <p:spPr>
            <a:xfrm>
              <a:off x="74659" y="1458342"/>
              <a:ext cx="12192000" cy="118508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83C6969A-B80D-5C65-D4B2-2AB4F9431C2B}"/>
                </a:ext>
              </a:extLst>
            </p:cNvPr>
            <p:cNvSpPr txBox="1"/>
            <p:nvPr/>
          </p:nvSpPr>
          <p:spPr>
            <a:xfrm>
              <a:off x="937874" y="1723379"/>
              <a:ext cx="10465570" cy="578043"/>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Acetic acid </a:t>
              </a:r>
              <a:r>
                <a:rPr kumimoji="0" lang="en-US" sz="2800" b="0" i="0" u="none" strike="noStrike" kern="1200" cap="none" spc="0" normalizeH="0" baseline="0" noProof="0" dirty="0" err="1">
                  <a:ln>
                    <a:noFill/>
                  </a:ln>
                  <a:solidFill>
                    <a:prstClr val="black"/>
                  </a:solidFill>
                  <a:effectLst/>
                  <a:uLnTx/>
                  <a:uFillTx/>
                  <a:latin typeface="Arial"/>
                  <a:ea typeface="+mn-ea"/>
                  <a:cs typeface="+mn-cs"/>
                </a:rPr>
                <a:t>chỉ</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phân</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ly</a:t>
              </a:r>
              <a:r>
                <a:rPr kumimoji="0" lang="en-US" sz="2800" b="0" i="0" u="none" strike="noStrike" kern="1200" cap="none" spc="0" normalizeH="0" baseline="0" noProof="0" dirty="0">
                  <a:ln>
                    <a:noFill/>
                  </a:ln>
                  <a:solidFill>
                    <a:prstClr val="black"/>
                  </a:solidFill>
                  <a:effectLst/>
                  <a:uLnTx/>
                  <a:uFillTx/>
                  <a:latin typeface="Arial"/>
                  <a:ea typeface="+mn-ea"/>
                  <a:cs typeface="+mn-cs"/>
                </a:rPr>
                <a:t> 1 </a:t>
              </a:r>
              <a:r>
                <a:rPr kumimoji="0" lang="en-US" sz="2800" b="0" i="0" u="none" strike="noStrike" kern="1200" cap="none" spc="0" normalizeH="0" baseline="0" noProof="0" dirty="0" err="1">
                  <a:ln>
                    <a:noFill/>
                  </a:ln>
                  <a:solidFill>
                    <a:prstClr val="black"/>
                  </a:solidFill>
                  <a:effectLst/>
                  <a:uLnTx/>
                  <a:uFillTx/>
                  <a:latin typeface="Arial"/>
                  <a:ea typeface="+mn-ea"/>
                  <a:cs typeface="+mn-cs"/>
                </a:rPr>
                <a:t>phần</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thành</a:t>
              </a:r>
              <a:r>
                <a:rPr kumimoji="0" lang="en-US" sz="2800" b="0" i="0" u="none" strike="noStrike" kern="1200" cap="none" spc="0" normalizeH="0" baseline="0" noProof="0" dirty="0">
                  <a:ln>
                    <a:noFill/>
                  </a:ln>
                  <a:solidFill>
                    <a:prstClr val="black"/>
                  </a:solidFill>
                  <a:effectLst/>
                  <a:uLnTx/>
                  <a:uFillTx/>
                  <a:latin typeface="Arial"/>
                  <a:ea typeface="+mn-ea"/>
                  <a:cs typeface="+mn-cs"/>
                </a:rPr>
                <a:t> hydronium ion H</a:t>
              </a:r>
              <a:r>
                <a:rPr kumimoji="0" lang="en-US" sz="2800" b="0" i="0" u="none" strike="noStrike" kern="1200" cap="none" spc="0" normalizeH="0" baseline="-25000" noProof="0" dirty="0">
                  <a:ln>
                    <a:noFill/>
                  </a:ln>
                  <a:solidFill>
                    <a:prstClr val="black"/>
                  </a:solidFill>
                  <a:effectLst/>
                  <a:uLnTx/>
                  <a:uFillTx/>
                  <a:latin typeface="Arial"/>
                  <a:ea typeface="+mn-ea"/>
                  <a:cs typeface="+mn-cs"/>
                </a:rPr>
                <a:t>3</a:t>
              </a:r>
              <a:r>
                <a:rPr kumimoji="0" lang="en-US" sz="2800" b="0" i="0" u="none" strike="noStrike" kern="1200" cap="none" spc="0" normalizeH="0" noProof="0" dirty="0">
                  <a:ln>
                    <a:noFill/>
                  </a:ln>
                  <a:solidFill>
                    <a:prstClr val="black"/>
                  </a:solidFill>
                  <a:effectLst/>
                  <a:uLnTx/>
                  <a:uFillTx/>
                  <a:latin typeface="Arial"/>
                  <a:ea typeface="+mn-ea"/>
                  <a:cs typeface="+mn-cs"/>
                </a:rPr>
                <a:t>O</a:t>
              </a:r>
              <a:r>
                <a:rPr kumimoji="0" lang="en-US" sz="2800" b="0" i="0" u="none" strike="noStrike" kern="1200" cap="none" spc="0" normalizeH="0" baseline="30000" noProof="0" dirty="0">
                  <a:ln>
                    <a:noFill/>
                  </a:ln>
                  <a:solidFill>
                    <a:prstClr val="black"/>
                  </a:solidFill>
                  <a:effectLst/>
                  <a:uLnTx/>
                  <a:uFillTx/>
                  <a:latin typeface="Arial"/>
                  <a:ea typeface="+mn-ea"/>
                  <a:cs typeface="+mn-cs"/>
                </a:rPr>
                <a:t>+</a:t>
              </a:r>
              <a:r>
                <a:rPr kumimoji="0" lang="en-US" sz="2800" b="0" i="0" u="none" strike="noStrike" kern="1200" cap="none" spc="0" normalizeH="0" noProof="0" dirty="0">
                  <a:ln>
                    <a:noFill/>
                  </a:ln>
                  <a:solidFill>
                    <a:prstClr val="black"/>
                  </a:solidFill>
                  <a:effectLst/>
                  <a:uLnTx/>
                  <a:uFillTx/>
                  <a:latin typeface="Arial"/>
                  <a:ea typeface="+mn-ea"/>
                  <a:cs typeface="+mn-cs"/>
                </a:rPr>
                <a:t>.</a:t>
              </a:r>
              <a:endParaRPr kumimoji="0" lang="en-US" sz="2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sp>
        <p:nvSpPr>
          <p:cNvPr id="4" name="Rectangle: Rounded Corners 3">
            <a:extLst>
              <a:ext uri="{FF2B5EF4-FFF2-40B4-BE49-F238E27FC236}">
                <a16:creationId xmlns:a16="http://schemas.microsoft.com/office/drawing/2014/main" id="{3404CDA6-0D94-AED5-A592-70C9A53B17F1}"/>
              </a:ext>
            </a:extLst>
          </p:cNvPr>
          <p:cNvSpPr/>
          <p:nvPr/>
        </p:nvSpPr>
        <p:spPr>
          <a:xfrm>
            <a:off x="290285" y="-152400"/>
            <a:ext cx="2536735" cy="1069340"/>
          </a:xfrm>
          <a:prstGeom prst="roundRect">
            <a:avLst/>
          </a:prstGeom>
          <a:solidFill>
            <a:srgbClr val="D00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301A74BE-B3E9-54B5-5446-297088F5656C}"/>
              </a:ext>
            </a:extLst>
          </p:cNvPr>
          <p:cNvSpPr txBox="1"/>
          <p:nvPr/>
        </p:nvSpPr>
        <p:spPr>
          <a:xfrm>
            <a:off x="401320" y="244475"/>
            <a:ext cx="2296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prstClr val="white"/>
                </a:solidFill>
                <a:effectLst/>
                <a:uLnTx/>
                <a:uFillTx/>
                <a:latin typeface="Arial"/>
                <a:ea typeface="+mn-ea"/>
                <a:cs typeface="+mn-cs"/>
              </a:rPr>
              <a:t>1. TÍNH ACID</a:t>
            </a:r>
          </a:p>
        </p:txBody>
      </p:sp>
      <p:grpSp>
        <p:nvGrpSpPr>
          <p:cNvPr id="19" name="Group 18">
            <a:extLst>
              <a:ext uri="{FF2B5EF4-FFF2-40B4-BE49-F238E27FC236}">
                <a16:creationId xmlns:a16="http://schemas.microsoft.com/office/drawing/2014/main" id="{0D99B809-7D20-5C2D-09EB-D46ABE6022CF}"/>
              </a:ext>
            </a:extLst>
          </p:cNvPr>
          <p:cNvGrpSpPr/>
          <p:nvPr/>
        </p:nvGrpSpPr>
        <p:grpSpPr>
          <a:xfrm>
            <a:off x="2971800" y="3030784"/>
            <a:ext cx="6509657" cy="1151052"/>
            <a:chOff x="1502457" y="2079173"/>
            <a:chExt cx="4796062" cy="1151052"/>
          </a:xfrm>
        </p:grpSpPr>
        <p:sp>
          <p:nvSpPr>
            <p:cNvPr id="9" name="Rectangle 8">
              <a:extLst>
                <a:ext uri="{FF2B5EF4-FFF2-40B4-BE49-F238E27FC236}">
                  <a16:creationId xmlns:a16="http://schemas.microsoft.com/office/drawing/2014/main" id="{756ACCF8-9EF5-827E-06DB-08FBEC906BBF}"/>
                </a:ext>
              </a:extLst>
            </p:cNvPr>
            <p:cNvSpPr/>
            <p:nvPr/>
          </p:nvSpPr>
          <p:spPr>
            <a:xfrm>
              <a:off x="1502457" y="2079173"/>
              <a:ext cx="4796062" cy="758478"/>
            </a:xfrm>
            <a:prstGeom prst="rect">
              <a:avLst/>
            </a:prstGeom>
            <a:solidFill>
              <a:srgbClr val="E6FEF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a:ea typeface="+mn-ea"/>
                <a:cs typeface="+mn-cs"/>
              </a:endParaRPr>
            </a:p>
          </p:txBody>
        </p:sp>
        <p:grpSp>
          <p:nvGrpSpPr>
            <p:cNvPr id="17" name="Group 16">
              <a:extLst>
                <a:ext uri="{FF2B5EF4-FFF2-40B4-BE49-F238E27FC236}">
                  <a16:creationId xmlns:a16="http://schemas.microsoft.com/office/drawing/2014/main" id="{88D18875-B38B-F60A-E64E-C3B0AFA38858}"/>
                </a:ext>
              </a:extLst>
            </p:cNvPr>
            <p:cNvGrpSpPr/>
            <p:nvPr/>
          </p:nvGrpSpPr>
          <p:grpSpPr>
            <a:xfrm>
              <a:off x="1618297" y="2186734"/>
              <a:ext cx="4656422" cy="1043491"/>
              <a:chOff x="1554480" y="2186734"/>
              <a:chExt cx="4656422" cy="1043491"/>
            </a:xfrm>
          </p:grpSpPr>
          <p:sp>
            <p:nvSpPr>
              <p:cNvPr id="10" name="TextBox 9">
                <a:extLst>
                  <a:ext uri="{FF2B5EF4-FFF2-40B4-BE49-F238E27FC236}">
                    <a16:creationId xmlns:a16="http://schemas.microsoft.com/office/drawing/2014/main" id="{44702331-4DA3-0D49-5A37-E82436F9322C}"/>
                  </a:ext>
                </a:extLst>
              </p:cNvPr>
              <p:cNvSpPr txBox="1"/>
              <p:nvPr/>
            </p:nvSpPr>
            <p:spPr>
              <a:xfrm>
                <a:off x="1554480" y="2186734"/>
                <a:ext cx="2039257" cy="1042721"/>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pt-BR" sz="2600" b="1" i="0" u="none" strike="noStrike" kern="1200" cap="none" spc="0" normalizeH="0" baseline="0" noProof="0" dirty="0">
                    <a:ln>
                      <a:noFill/>
                    </a:ln>
                    <a:solidFill>
                      <a:srgbClr val="000000"/>
                    </a:solidFill>
                    <a:effectLst/>
                    <a:uLnTx/>
                    <a:uFillTx/>
                    <a:latin typeface="Arial"/>
                    <a:ea typeface="+mn-ea"/>
                    <a:cs typeface="+mn-cs"/>
                  </a:rPr>
                  <a:t>CH</a:t>
                </a:r>
                <a:r>
                  <a:rPr kumimoji="0" lang="pt-BR" sz="2600" b="1" i="0" u="none" strike="noStrike" kern="1200" cap="none" spc="0" normalizeH="0" baseline="-25000" noProof="0" dirty="0">
                    <a:ln>
                      <a:noFill/>
                    </a:ln>
                    <a:solidFill>
                      <a:srgbClr val="000000"/>
                    </a:solidFill>
                    <a:effectLst/>
                    <a:uLnTx/>
                    <a:uFillTx/>
                    <a:latin typeface="Arial"/>
                    <a:ea typeface="+mn-ea"/>
                    <a:cs typeface="+mn-cs"/>
                  </a:rPr>
                  <a:t>3</a:t>
                </a:r>
                <a:r>
                  <a:rPr kumimoji="0" lang="pt-BR" sz="2600" b="1" i="0" u="none" strike="noStrike" kern="1200" cap="none" spc="0" normalizeH="0" baseline="0" noProof="0" dirty="0">
                    <a:ln>
                      <a:noFill/>
                    </a:ln>
                    <a:solidFill>
                      <a:srgbClr val="000000"/>
                    </a:solidFill>
                    <a:effectLst/>
                    <a:uLnTx/>
                    <a:uFillTx/>
                    <a:latin typeface="Arial"/>
                    <a:ea typeface="Tahoma" panose="020B0604030504040204" pitchFamily="34" charset="0"/>
                    <a:cs typeface="Tahoma" panose="020B0604030504040204" pitchFamily="34" charset="0"/>
                  </a:rPr>
                  <a:t>−COOH</a:t>
                </a:r>
                <a:r>
                  <a:rPr kumimoji="0" lang="pt-BR" sz="2600" b="1" i="0" u="none" strike="noStrike" kern="1200" cap="none" spc="0" normalizeH="0" baseline="0" noProof="0" dirty="0">
                    <a:ln>
                      <a:noFill/>
                    </a:ln>
                    <a:solidFill>
                      <a:srgbClr val="000000"/>
                    </a:solidFill>
                    <a:effectLst/>
                    <a:uLnTx/>
                    <a:uFillTx/>
                    <a:latin typeface="Arial"/>
                    <a:ea typeface="Tahoma" panose="020B0604030504040204" pitchFamily="34" charset="0"/>
                    <a:cs typeface="Assistant" pitchFamily="2" charset="-79"/>
                    <a:sym typeface="Symbol" panose="05050102010706020507" pitchFamily="18" charset="2"/>
                  </a:rPr>
                  <a:t></a:t>
                </a:r>
                <a:r>
                  <a:rPr kumimoji="0" lang="pt-BR" sz="2600" b="1" i="0" u="none" strike="noStrike" kern="1200" cap="none" spc="0" normalizeH="0" baseline="0" noProof="0" dirty="0">
                    <a:ln>
                      <a:noFill/>
                    </a:ln>
                    <a:solidFill>
                      <a:srgbClr val="000000"/>
                    </a:solidFill>
                    <a:effectLst/>
                    <a:uLnTx/>
                    <a:uFillTx/>
                    <a:latin typeface="Arial"/>
                    <a:ea typeface="Chilgok Gwon Anja" panose="020B0503020000020004" pitchFamily="18" charset="-127"/>
                    <a:cs typeface="Assistant" pitchFamily="2" charset="-79"/>
                    <a:sym typeface="Symbol" panose="05050102010706020507" pitchFamily="18" charset="2"/>
                  </a:rPr>
                  <a:t>  </a:t>
                </a:r>
                <a:endParaRPr kumimoji="0" lang="vi-VN" sz="2600" b="1" i="0" u="none" strike="noStrike" kern="1200" cap="none" spc="0" normalizeH="0" baseline="-25000" noProof="0" dirty="0">
                  <a:ln>
                    <a:noFill/>
                  </a:ln>
                  <a:solidFill>
                    <a:prstClr val="black"/>
                  </a:solidFill>
                  <a:effectLst/>
                  <a:uLnTx/>
                  <a:uFillTx/>
                  <a:latin typeface="Arial"/>
                  <a:ea typeface="+mn-ea"/>
                  <a:cs typeface="+mn-cs"/>
                </a:endParaRPr>
              </a:p>
            </p:txBody>
          </p:sp>
          <p:sp>
            <p:nvSpPr>
              <p:cNvPr id="11" name="TextBox 10">
                <a:extLst>
                  <a:ext uri="{FF2B5EF4-FFF2-40B4-BE49-F238E27FC236}">
                    <a16:creationId xmlns:a16="http://schemas.microsoft.com/office/drawing/2014/main" id="{C09857BC-9893-3D25-6AF4-AE258A31F2A5}"/>
                  </a:ext>
                </a:extLst>
              </p:cNvPr>
              <p:cNvSpPr txBox="1"/>
              <p:nvPr/>
            </p:nvSpPr>
            <p:spPr>
              <a:xfrm>
                <a:off x="3946797" y="2186734"/>
                <a:ext cx="2264105" cy="1043491"/>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pt-BR" sz="2600" b="1" i="0" u="none" strike="noStrike" kern="1200" cap="none" spc="0" normalizeH="0" baseline="0" noProof="0" dirty="0">
                    <a:ln>
                      <a:noFill/>
                    </a:ln>
                    <a:solidFill>
                      <a:srgbClr val="000000"/>
                    </a:solidFill>
                    <a:effectLst/>
                    <a:uLnTx/>
                    <a:uFillTx/>
                    <a:latin typeface="Arial"/>
                    <a:ea typeface="+mn-ea"/>
                    <a:cs typeface="+mn-cs"/>
                  </a:rPr>
                  <a:t>CH</a:t>
                </a:r>
                <a:r>
                  <a:rPr kumimoji="0" lang="pt-BR" sz="2600" b="1" i="0" u="none" strike="noStrike" kern="1200" cap="none" spc="0" normalizeH="0" baseline="-25000" noProof="0" dirty="0">
                    <a:ln>
                      <a:noFill/>
                    </a:ln>
                    <a:solidFill>
                      <a:srgbClr val="000000"/>
                    </a:solidFill>
                    <a:effectLst/>
                    <a:uLnTx/>
                    <a:uFillTx/>
                    <a:latin typeface="Arial"/>
                    <a:ea typeface="+mn-ea"/>
                    <a:cs typeface="+mn-cs"/>
                  </a:rPr>
                  <a:t>3</a:t>
                </a:r>
                <a:r>
                  <a:rPr kumimoji="0" lang="pt-BR" sz="2600" b="1" i="0" u="none" strike="noStrike" kern="1200" cap="none" spc="0" normalizeH="0" baseline="0" noProof="0" dirty="0">
                    <a:ln>
                      <a:noFill/>
                    </a:ln>
                    <a:solidFill>
                      <a:srgbClr val="000000"/>
                    </a:solidFill>
                    <a:effectLst/>
                    <a:uLnTx/>
                    <a:uFillTx/>
                    <a:latin typeface="Arial"/>
                    <a:ea typeface="Tahoma" panose="020B0604030504040204" pitchFamily="34" charset="0"/>
                    <a:cs typeface="Tahoma" panose="020B0604030504040204" pitchFamily="34" charset="0"/>
                  </a:rPr>
                  <a:t>−COO</a:t>
                </a:r>
                <a:r>
                  <a:rPr kumimoji="0" lang="pt-BR" sz="2600" b="1" i="0" u="none" strike="noStrike" kern="1200" cap="none" spc="0" normalizeH="0" baseline="30000" noProof="0" dirty="0">
                    <a:ln>
                      <a:noFill/>
                    </a:ln>
                    <a:solidFill>
                      <a:srgbClr val="000000"/>
                    </a:solidFill>
                    <a:effectLst/>
                    <a:uLnTx/>
                    <a:uFillTx/>
                    <a:latin typeface="Arial"/>
                    <a:ea typeface="Tahoma" panose="020B0604030504040204" pitchFamily="34" charset="0"/>
                    <a:cs typeface="Tahoma" panose="020B0604030504040204" pitchFamily="34" charset="0"/>
                  </a:rPr>
                  <a:t>−</a:t>
                </a:r>
                <a:r>
                  <a:rPr kumimoji="0" lang="pt-BR" sz="2600" b="1" i="0" u="none" strike="noStrike" kern="1200" cap="none" spc="0" normalizeH="0" baseline="0" noProof="0" dirty="0">
                    <a:ln>
                      <a:noFill/>
                    </a:ln>
                    <a:solidFill>
                      <a:srgbClr val="000000"/>
                    </a:solidFill>
                    <a:effectLst/>
                    <a:uLnTx/>
                    <a:uFillTx/>
                    <a:latin typeface="Arial"/>
                    <a:ea typeface="Tahoma" panose="020B0604030504040204" pitchFamily="34" charset="0"/>
                    <a:cs typeface="Tahoma" panose="020B0604030504040204" pitchFamily="34" charset="0"/>
                  </a:rPr>
                  <a:t> + H</a:t>
                </a:r>
                <a:r>
                  <a:rPr lang="pt-BR" sz="2600" b="1" baseline="-25000" dirty="0">
                    <a:solidFill>
                      <a:srgbClr val="000000"/>
                    </a:solidFill>
                    <a:latin typeface="Arial"/>
                    <a:ea typeface="Tahoma" panose="020B0604030504040204" pitchFamily="34" charset="0"/>
                    <a:cs typeface="Tahoma" panose="020B0604030504040204" pitchFamily="34" charset="0"/>
                  </a:rPr>
                  <a:t>3</a:t>
                </a:r>
                <a:r>
                  <a:rPr lang="pt-BR" sz="2600" b="1" dirty="0">
                    <a:solidFill>
                      <a:srgbClr val="000000"/>
                    </a:solidFill>
                    <a:latin typeface="Arial"/>
                    <a:ea typeface="Tahoma" panose="020B0604030504040204" pitchFamily="34" charset="0"/>
                    <a:cs typeface="Tahoma" panose="020B0604030504040204" pitchFamily="34" charset="0"/>
                  </a:rPr>
                  <a:t>O</a:t>
                </a:r>
                <a:r>
                  <a:rPr kumimoji="0" lang="pt-BR" sz="2600" b="1" i="0" u="none" strike="noStrike" kern="1200" cap="none" spc="0" normalizeH="0" baseline="30000" noProof="0" dirty="0">
                    <a:ln>
                      <a:noFill/>
                    </a:ln>
                    <a:solidFill>
                      <a:srgbClr val="000000"/>
                    </a:solidFill>
                    <a:effectLst/>
                    <a:uLnTx/>
                    <a:uFillTx/>
                    <a:latin typeface="Arial"/>
                    <a:ea typeface="Tahoma" panose="020B0604030504040204" pitchFamily="34" charset="0"/>
                    <a:cs typeface="Tahoma" panose="020B0604030504040204" pitchFamily="34" charset="0"/>
                  </a:rPr>
                  <a:t>+</a:t>
                </a:r>
                <a:r>
                  <a:rPr kumimoji="0" lang="pt-BR" sz="2600" b="1" i="0" u="none" strike="noStrike" kern="1200" cap="none" spc="0" normalizeH="0" baseline="0" noProof="0" dirty="0">
                    <a:ln>
                      <a:noFill/>
                    </a:ln>
                    <a:solidFill>
                      <a:srgbClr val="000000"/>
                    </a:solidFill>
                    <a:effectLst/>
                    <a:uLnTx/>
                    <a:uFillTx/>
                    <a:latin typeface="Arial"/>
                    <a:ea typeface="Tahoma" panose="020B0604030504040204" pitchFamily="34" charset="0"/>
                    <a:cs typeface="Tahoma" panose="020B0604030504040204" pitchFamily="34" charset="0"/>
                  </a:rPr>
                  <a:t> </a:t>
                </a:r>
                <a:endParaRPr kumimoji="0" lang="vi-VN" sz="2600" b="1" i="0" u="none" strike="noStrike" kern="1200" cap="none" spc="0" normalizeH="0" baseline="-25000" noProof="0" dirty="0">
                  <a:ln>
                    <a:noFill/>
                  </a:ln>
                  <a:solidFill>
                    <a:prstClr val="black"/>
                  </a:solidFill>
                  <a:effectLst/>
                  <a:uLnTx/>
                  <a:uFillTx/>
                  <a:latin typeface="Arial"/>
                  <a:ea typeface="+mn-ea"/>
                  <a:cs typeface="+mn-cs"/>
                </a:endParaRPr>
              </a:p>
            </p:txBody>
          </p:sp>
          <p:cxnSp>
            <p:nvCxnSpPr>
              <p:cNvPr id="13" name="Straight Arrow Connector 12">
                <a:extLst>
                  <a:ext uri="{FF2B5EF4-FFF2-40B4-BE49-F238E27FC236}">
                    <a16:creationId xmlns:a16="http://schemas.microsoft.com/office/drawing/2014/main" id="{0352EDB8-F111-27E9-5CE1-CC42CDE53E20}"/>
                  </a:ext>
                </a:extLst>
              </p:cNvPr>
              <p:cNvCxnSpPr/>
              <p:nvPr/>
            </p:nvCxnSpPr>
            <p:spPr>
              <a:xfrm>
                <a:off x="3314700" y="2430780"/>
                <a:ext cx="55626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6FFDEAC-3253-1F80-126C-5908B8F590FA}"/>
                  </a:ext>
                </a:extLst>
              </p:cNvPr>
              <p:cNvCxnSpPr>
                <a:cxnSpLocks/>
              </p:cNvCxnSpPr>
              <p:nvPr/>
            </p:nvCxnSpPr>
            <p:spPr>
              <a:xfrm flipH="1">
                <a:off x="3314700" y="2560320"/>
                <a:ext cx="55626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27356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rotWithShape="1">
          <a:blip r:embed="rId3">
            <a:extLst>
              <a:ext uri="{28A0092B-C50C-407E-A947-70E740481C1C}">
                <a14:useLocalDpi xmlns:a14="http://schemas.microsoft.com/office/drawing/2010/main" val="0"/>
              </a:ext>
            </a:extLst>
          </a:blip>
          <a:srcRect r="42118"/>
          <a:stretch/>
        </p:blipFill>
        <p:spPr>
          <a:xfrm>
            <a:off x="-65460" y="5907403"/>
            <a:ext cx="970335" cy="942975"/>
          </a:xfrm>
          <a:prstGeom prst="rect">
            <a:avLst/>
          </a:prstGeom>
        </p:spPr>
      </p:pic>
      <p:grpSp>
        <p:nvGrpSpPr>
          <p:cNvPr id="4" name="Group 3">
            <a:extLst>
              <a:ext uri="{FF2B5EF4-FFF2-40B4-BE49-F238E27FC236}">
                <a16:creationId xmlns:a16="http://schemas.microsoft.com/office/drawing/2014/main" id="{0D2CC9AD-ED69-CFB5-C78A-3150503976BE}"/>
              </a:ext>
            </a:extLst>
          </p:cNvPr>
          <p:cNvGrpSpPr/>
          <p:nvPr/>
        </p:nvGrpSpPr>
        <p:grpSpPr>
          <a:xfrm>
            <a:off x="358218" y="192818"/>
            <a:ext cx="3597832" cy="979356"/>
            <a:chOff x="358218" y="192818"/>
            <a:chExt cx="3597832" cy="979356"/>
          </a:xfrm>
        </p:grpSpPr>
        <p:sp>
          <p:nvSpPr>
            <p:cNvPr id="5" name="Rectangle: Rounded Corners 4">
              <a:extLst>
                <a:ext uri="{FF2B5EF4-FFF2-40B4-BE49-F238E27FC236}">
                  <a16:creationId xmlns:a16="http://schemas.microsoft.com/office/drawing/2014/main" id="{C0FC5591-F371-5FD5-DF23-099D9831D42C}"/>
                </a:ext>
              </a:extLst>
            </p:cNvPr>
            <p:cNvSpPr/>
            <p:nvPr/>
          </p:nvSpPr>
          <p:spPr>
            <a:xfrm>
              <a:off x="840662" y="323034"/>
              <a:ext cx="3115388" cy="718924"/>
            </a:xfrm>
            <a:prstGeom prst="roundRect">
              <a:avLst/>
            </a:prstGeom>
            <a:solidFill>
              <a:srgbClr val="B12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E8EDA80-96B3-2F5E-A0B0-EFD17F39FC5C}"/>
                </a:ext>
              </a:extLst>
            </p:cNvPr>
            <p:cNvSpPr txBox="1"/>
            <p:nvPr/>
          </p:nvSpPr>
          <p:spPr>
            <a:xfrm>
              <a:off x="1404382" y="443111"/>
              <a:ext cx="2488167" cy="523220"/>
            </a:xfrm>
            <a:prstGeom prst="rect">
              <a:avLst/>
            </a:prstGeom>
            <a:noFill/>
          </p:spPr>
          <p:txBody>
            <a:bodyPr wrap="square" rtlCol="0">
              <a:spAutoFit/>
            </a:bodyPr>
            <a:lstStyle/>
            <a:p>
              <a:r>
                <a:rPr lang="en-US" sz="2800" b="1" dirty="0">
                  <a:solidFill>
                    <a:schemeClr val="bg1"/>
                  </a:solidFill>
                </a:rPr>
                <a:t>VẬN DỤNG 1</a:t>
              </a:r>
            </a:p>
          </p:txBody>
        </p:sp>
        <p:grpSp>
          <p:nvGrpSpPr>
            <p:cNvPr id="7" name="Group 6">
              <a:extLst>
                <a:ext uri="{FF2B5EF4-FFF2-40B4-BE49-F238E27FC236}">
                  <a16:creationId xmlns:a16="http://schemas.microsoft.com/office/drawing/2014/main" id="{BD8CAF66-EF16-9B99-D278-879534DE9117}"/>
                </a:ext>
              </a:extLst>
            </p:cNvPr>
            <p:cNvGrpSpPr/>
            <p:nvPr/>
          </p:nvGrpSpPr>
          <p:grpSpPr>
            <a:xfrm>
              <a:off x="358218" y="192818"/>
              <a:ext cx="979356" cy="979356"/>
              <a:chOff x="1697831" y="4833618"/>
              <a:chExt cx="871538" cy="871538"/>
            </a:xfrm>
          </p:grpSpPr>
          <p:sp>
            <p:nvSpPr>
              <p:cNvPr id="8" name="Oval 7">
                <a:extLst>
                  <a:ext uri="{FF2B5EF4-FFF2-40B4-BE49-F238E27FC236}">
                    <a16:creationId xmlns:a16="http://schemas.microsoft.com/office/drawing/2014/main" id="{A547F6E1-9F7B-3B7D-E2B7-88237F1184EA}"/>
                  </a:ext>
                </a:extLst>
              </p:cNvPr>
              <p:cNvSpPr/>
              <p:nvPr/>
            </p:nvSpPr>
            <p:spPr>
              <a:xfrm>
                <a:off x="1697831" y="4833618"/>
                <a:ext cx="871538" cy="871538"/>
              </a:xfrm>
              <a:prstGeom prst="ellipse">
                <a:avLst/>
              </a:prstGeom>
              <a:solidFill>
                <a:schemeClr val="bg1"/>
              </a:solidFill>
              <a:ln w="57150">
                <a:solidFill>
                  <a:srgbClr val="911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9A30887-FD17-05CA-70EC-9705CD5946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4180" y="4893774"/>
                <a:ext cx="698841" cy="698841"/>
              </a:xfrm>
              <a:prstGeom prst="rect">
                <a:avLst/>
              </a:prstGeom>
            </p:spPr>
          </p:pic>
        </p:grpSp>
      </p:grpSp>
      <p:grpSp>
        <p:nvGrpSpPr>
          <p:cNvPr id="10" name="Group 9">
            <a:extLst>
              <a:ext uri="{FF2B5EF4-FFF2-40B4-BE49-F238E27FC236}">
                <a16:creationId xmlns:a16="http://schemas.microsoft.com/office/drawing/2014/main" id="{E169BD92-028F-4E1E-17BE-21AE1908C298}"/>
              </a:ext>
            </a:extLst>
          </p:cNvPr>
          <p:cNvGrpSpPr/>
          <p:nvPr/>
        </p:nvGrpSpPr>
        <p:grpSpPr>
          <a:xfrm>
            <a:off x="624113" y="1352847"/>
            <a:ext cx="10943772" cy="1512099"/>
            <a:chOff x="1351389" y="2204657"/>
            <a:chExt cx="8534662" cy="1512099"/>
          </a:xfrm>
        </p:grpSpPr>
        <p:sp>
          <p:nvSpPr>
            <p:cNvPr id="11" name="Rectangle: Rounded Corners 10">
              <a:extLst>
                <a:ext uri="{FF2B5EF4-FFF2-40B4-BE49-F238E27FC236}">
                  <a16:creationId xmlns:a16="http://schemas.microsoft.com/office/drawing/2014/main" id="{4B60EBF2-28FA-86B3-F37A-0DE2874418DB}"/>
                </a:ext>
              </a:extLst>
            </p:cNvPr>
            <p:cNvSpPr/>
            <p:nvPr/>
          </p:nvSpPr>
          <p:spPr>
            <a:xfrm>
              <a:off x="1351389" y="2204657"/>
              <a:ext cx="8534662" cy="1199854"/>
            </a:xfrm>
            <a:prstGeom prst="roundRect">
              <a:avLst>
                <a:gd name="adj" fmla="val 19029"/>
              </a:avLst>
            </a:prstGeom>
            <a:solidFill>
              <a:srgbClr val="FEE6F7"/>
            </a:solidFill>
            <a:ln w="57150">
              <a:solidFill>
                <a:srgbClr val="B12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76F0F6F-7CD6-F1D4-F622-ABDA510D994E}"/>
                </a:ext>
              </a:extLst>
            </p:cNvPr>
            <p:cNvSpPr txBox="1"/>
            <p:nvPr/>
          </p:nvSpPr>
          <p:spPr>
            <a:xfrm>
              <a:off x="1453262" y="2335609"/>
              <a:ext cx="8330916" cy="1381147"/>
            </a:xfrm>
            <a:prstGeom prst="rect">
              <a:avLst/>
            </a:prstGeom>
            <a:noFill/>
          </p:spPr>
          <p:txBody>
            <a:bodyPr wrap="square" rtlCol="0">
              <a:spAutoFit/>
            </a:bodyPr>
            <a:lstStyle/>
            <a:p>
              <a:pPr>
                <a:lnSpc>
                  <a:spcPct val="120000"/>
                </a:lnSpc>
              </a:pPr>
              <a:r>
                <a:rPr lang="vi-VN" sz="2400" b="1" dirty="0">
                  <a:latin typeface="+mj-lt"/>
                </a:rPr>
                <a:t>Hãy lựa chọn hóa chất hợp lí để làm sạch lớp cặn trong các dụng cụ đun và chứa nước nóng. Giải thích.</a:t>
              </a:r>
            </a:p>
            <a:p>
              <a:pPr>
                <a:lnSpc>
                  <a:spcPct val="120000"/>
                </a:lnSpc>
              </a:pPr>
              <a:endParaRPr lang="vi-VN" sz="2400" b="1" dirty="0">
                <a:latin typeface="+mj-lt"/>
              </a:endParaRPr>
            </a:p>
          </p:txBody>
        </p:sp>
      </p:grpSp>
      <p:sp>
        <p:nvSpPr>
          <p:cNvPr id="2" name="TextBox 1">
            <a:extLst>
              <a:ext uri="{FF2B5EF4-FFF2-40B4-BE49-F238E27FC236}">
                <a16:creationId xmlns:a16="http://schemas.microsoft.com/office/drawing/2014/main" id="{3CD4866F-7A7E-D26C-F91F-0DB74B884789}"/>
              </a:ext>
            </a:extLst>
          </p:cNvPr>
          <p:cNvSpPr txBox="1"/>
          <p:nvPr/>
        </p:nvSpPr>
        <p:spPr>
          <a:xfrm>
            <a:off x="1373118" y="3071900"/>
            <a:ext cx="9445762" cy="2954655"/>
          </a:xfrm>
          <a:prstGeom prst="rect">
            <a:avLst/>
          </a:prstGeom>
          <a:noFill/>
        </p:spPr>
        <p:txBody>
          <a:bodyPr wrap="square" lIns="0" tIns="0" rIns="0" bIns="0" rtlCol="0">
            <a:spAutoFit/>
          </a:bodyPr>
          <a:lstStyle/>
          <a:p>
            <a:pPr algn="l"/>
            <a:r>
              <a:rPr lang="vi-VN" sz="2400" b="0" i="0" dirty="0">
                <a:effectLst/>
                <a:latin typeface="+mj-lt"/>
              </a:rPr>
              <a:t>Sử dụng giấm ăn để loại bỏ lớp cặn ở trong các dụng cụ đun và chứa nước nóng</a:t>
            </a:r>
          </a:p>
          <a:p>
            <a:pPr algn="l"/>
            <a:r>
              <a:rPr lang="vi-VN" sz="2400" b="0" i="0" dirty="0">
                <a:effectLst/>
                <a:latin typeface="+mj-lt"/>
              </a:rPr>
              <a:t>Trong giấm ăn có acetic acid (CH</a:t>
            </a:r>
            <a:r>
              <a:rPr lang="vi-VN" sz="2400" b="0" i="0" baseline="-25000" dirty="0">
                <a:effectLst/>
                <a:latin typeface="+mj-lt"/>
              </a:rPr>
              <a:t>3</a:t>
            </a:r>
            <a:r>
              <a:rPr lang="vi-VN" sz="2400" b="0" i="0" dirty="0">
                <a:effectLst/>
                <a:latin typeface="+mj-lt"/>
              </a:rPr>
              <a:t>COOH) là acid yếu có khả năng tác dụng với lớp cặn màu trắng (thành phần chủ yếu là MgCO</a:t>
            </a:r>
            <a:r>
              <a:rPr lang="vi-VN" sz="2400" b="0" i="0" baseline="-25000" dirty="0">
                <a:effectLst/>
                <a:latin typeface="+mj-lt"/>
              </a:rPr>
              <a:t>3</a:t>
            </a:r>
            <a:r>
              <a:rPr lang="vi-VN" sz="2400" b="0" i="0" dirty="0">
                <a:effectLst/>
                <a:latin typeface="+mj-lt"/>
              </a:rPr>
              <a:t>, CaCO</a:t>
            </a:r>
            <a:r>
              <a:rPr lang="vi-VN" sz="2400" b="0" i="0" baseline="-25000" dirty="0">
                <a:effectLst/>
                <a:latin typeface="+mj-lt"/>
              </a:rPr>
              <a:t>3</a:t>
            </a:r>
            <a:r>
              <a:rPr lang="vi-VN" sz="2400" b="0" i="0" dirty="0">
                <a:effectLst/>
                <a:latin typeface="+mj-lt"/>
              </a:rPr>
              <a:t>) dưới trong các dụng cụ đun và chứa nước nóng</a:t>
            </a:r>
          </a:p>
          <a:p>
            <a:pPr algn="ctr"/>
            <a:r>
              <a:rPr lang="vi-VN" sz="2400" b="0" i="0" dirty="0">
                <a:effectLst/>
                <a:latin typeface="+mj-lt"/>
              </a:rPr>
              <a:t>2CH</a:t>
            </a:r>
            <a:r>
              <a:rPr lang="vi-VN" sz="2400" b="0" i="0" baseline="-25000" dirty="0">
                <a:effectLst/>
                <a:latin typeface="+mj-lt"/>
              </a:rPr>
              <a:t>3</a:t>
            </a:r>
            <a:r>
              <a:rPr lang="vi-VN" sz="2400" b="0" i="0" dirty="0">
                <a:effectLst/>
                <a:latin typeface="+mj-lt"/>
              </a:rPr>
              <a:t>COOH + CaCO</a:t>
            </a:r>
            <a:r>
              <a:rPr lang="vi-VN" sz="2400" b="0" i="0" baseline="-25000" dirty="0">
                <a:effectLst/>
                <a:latin typeface="+mj-lt"/>
              </a:rPr>
              <a:t>3</a:t>
            </a:r>
            <a:r>
              <a:rPr lang="vi-VN" sz="2400" b="0" i="0" dirty="0">
                <a:effectLst/>
                <a:latin typeface="+mj-lt"/>
              </a:rPr>
              <a:t> → (CH</a:t>
            </a:r>
            <a:r>
              <a:rPr lang="vi-VN" sz="2400" b="0" i="0" baseline="-25000" dirty="0">
                <a:effectLst/>
                <a:latin typeface="+mj-lt"/>
              </a:rPr>
              <a:t>3</a:t>
            </a:r>
            <a:r>
              <a:rPr lang="vi-VN" sz="2400" b="0" i="0" dirty="0">
                <a:effectLst/>
                <a:latin typeface="+mj-lt"/>
              </a:rPr>
              <a:t>COO)</a:t>
            </a:r>
            <a:r>
              <a:rPr lang="vi-VN" sz="2400" b="0" i="0" baseline="-25000" dirty="0">
                <a:effectLst/>
                <a:latin typeface="+mj-lt"/>
              </a:rPr>
              <a:t>2</a:t>
            </a:r>
            <a:r>
              <a:rPr lang="vi-VN" sz="2400" b="0" i="0" dirty="0">
                <a:effectLst/>
                <a:latin typeface="+mj-lt"/>
              </a:rPr>
              <a:t>Ca + CO</a:t>
            </a:r>
            <a:r>
              <a:rPr lang="vi-VN" sz="2400" b="0" i="0" baseline="-25000" dirty="0">
                <a:effectLst/>
                <a:latin typeface="+mj-lt"/>
              </a:rPr>
              <a:t>2</a:t>
            </a:r>
            <a:r>
              <a:rPr lang="vi-VN" sz="2400" b="0" i="0" dirty="0">
                <a:effectLst/>
                <a:latin typeface="+mj-lt"/>
              </a:rPr>
              <a:t> + H</a:t>
            </a:r>
            <a:r>
              <a:rPr lang="vi-VN" sz="2400" b="0" i="0" baseline="-25000" dirty="0">
                <a:effectLst/>
                <a:latin typeface="+mj-lt"/>
              </a:rPr>
              <a:t>2</a:t>
            </a:r>
            <a:r>
              <a:rPr lang="vi-VN" sz="2400" b="0" i="0" dirty="0">
                <a:effectLst/>
                <a:latin typeface="+mj-lt"/>
              </a:rPr>
              <a:t>O</a:t>
            </a:r>
          </a:p>
          <a:p>
            <a:pPr algn="ctr"/>
            <a:r>
              <a:rPr lang="vi-VN" sz="2400" b="0" i="0" dirty="0">
                <a:effectLst/>
                <a:latin typeface="+mj-lt"/>
              </a:rPr>
              <a:t>2CH</a:t>
            </a:r>
            <a:r>
              <a:rPr lang="vi-VN" sz="2400" b="0" i="0" baseline="-25000" dirty="0">
                <a:effectLst/>
                <a:latin typeface="+mj-lt"/>
              </a:rPr>
              <a:t>3</a:t>
            </a:r>
            <a:r>
              <a:rPr lang="vi-VN" sz="2400" b="0" i="0" dirty="0">
                <a:effectLst/>
                <a:latin typeface="+mj-lt"/>
              </a:rPr>
              <a:t>COOH + MgCO</a:t>
            </a:r>
            <a:r>
              <a:rPr lang="vi-VN" sz="2400" b="0" i="0" baseline="-25000" dirty="0">
                <a:effectLst/>
                <a:latin typeface="+mj-lt"/>
              </a:rPr>
              <a:t>3</a:t>
            </a:r>
            <a:r>
              <a:rPr lang="vi-VN" sz="2400" b="0" i="0" dirty="0">
                <a:effectLst/>
                <a:latin typeface="+mj-lt"/>
              </a:rPr>
              <a:t> → (CH</a:t>
            </a:r>
            <a:r>
              <a:rPr lang="vi-VN" sz="2400" b="0" i="0" baseline="-25000" dirty="0">
                <a:effectLst/>
                <a:latin typeface="+mj-lt"/>
              </a:rPr>
              <a:t>3</a:t>
            </a:r>
            <a:r>
              <a:rPr lang="vi-VN" sz="2400" b="0" i="0" dirty="0">
                <a:effectLst/>
                <a:latin typeface="+mj-lt"/>
              </a:rPr>
              <a:t>COO)</a:t>
            </a:r>
            <a:r>
              <a:rPr lang="vi-VN" sz="2400" b="0" i="0" baseline="-25000" dirty="0">
                <a:effectLst/>
                <a:latin typeface="+mj-lt"/>
              </a:rPr>
              <a:t>2</a:t>
            </a:r>
            <a:r>
              <a:rPr lang="vi-VN" sz="2400" b="0" i="0" dirty="0">
                <a:effectLst/>
                <a:latin typeface="+mj-lt"/>
              </a:rPr>
              <a:t>Mg+ CO</a:t>
            </a:r>
            <a:r>
              <a:rPr lang="vi-VN" sz="2400" b="0" i="0" baseline="-25000" dirty="0">
                <a:effectLst/>
                <a:latin typeface="+mj-lt"/>
              </a:rPr>
              <a:t>2 </a:t>
            </a:r>
            <a:r>
              <a:rPr lang="vi-VN" sz="2400" b="0" i="0" dirty="0">
                <a:effectLst/>
                <a:latin typeface="+mj-lt"/>
              </a:rPr>
              <a:t>+ H</a:t>
            </a:r>
            <a:r>
              <a:rPr lang="vi-VN" sz="2400" b="0" i="0" baseline="-25000" dirty="0">
                <a:effectLst/>
                <a:latin typeface="+mj-lt"/>
              </a:rPr>
              <a:t>2</a:t>
            </a:r>
            <a:r>
              <a:rPr lang="vi-VN" sz="2400" b="0" i="0" dirty="0">
                <a:effectLst/>
                <a:latin typeface="+mj-lt"/>
              </a:rPr>
              <a:t>O</a:t>
            </a:r>
          </a:p>
          <a:p>
            <a:endParaRPr lang="en-US" sz="2400" dirty="0">
              <a:latin typeface="+mj-lt"/>
            </a:endParaRPr>
          </a:p>
        </p:txBody>
      </p:sp>
    </p:spTree>
    <p:extLst>
      <p:ext uri="{BB962C8B-B14F-4D97-AF65-F5344CB8AC3E}">
        <p14:creationId xmlns:p14="http://schemas.microsoft.com/office/powerpoint/2010/main" val="55065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sp>
        <p:nvSpPr>
          <p:cNvPr id="2" name="Rectangle: Rounded Corners 1">
            <a:extLst>
              <a:ext uri="{FF2B5EF4-FFF2-40B4-BE49-F238E27FC236}">
                <a16:creationId xmlns:a16="http://schemas.microsoft.com/office/drawing/2014/main" id="{2369442C-D901-EB15-0261-C92508AAD4BC}"/>
              </a:ext>
            </a:extLst>
          </p:cNvPr>
          <p:cNvSpPr/>
          <p:nvPr/>
        </p:nvSpPr>
        <p:spPr>
          <a:xfrm>
            <a:off x="827055"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24BF1A3F-3D5C-4568-A432-58F315F07069}"/>
              </a:ext>
            </a:extLst>
          </p:cNvPr>
          <p:cNvGrpSpPr/>
          <p:nvPr/>
        </p:nvGrpSpPr>
        <p:grpSpPr>
          <a:xfrm>
            <a:off x="362815" y="259480"/>
            <a:ext cx="979382" cy="979382"/>
            <a:chOff x="634259" y="586634"/>
            <a:chExt cx="979382" cy="979382"/>
          </a:xfrm>
        </p:grpSpPr>
        <p:sp>
          <p:nvSpPr>
            <p:cNvPr id="14" name="Oval 13">
              <a:extLst>
                <a:ext uri="{FF2B5EF4-FFF2-40B4-BE49-F238E27FC236}">
                  <a16:creationId xmlns:a16="http://schemas.microsoft.com/office/drawing/2014/main" id="{3BE16CFD-F609-56ED-9D6D-6A793B34EB0A}"/>
                </a:ext>
              </a:extLst>
            </p:cNvPr>
            <p:cNvSpPr/>
            <p:nvPr/>
          </p:nvSpPr>
          <p:spPr>
            <a:xfrm>
              <a:off x="634259" y="586634"/>
              <a:ext cx="979382" cy="979382"/>
            </a:xfrm>
            <a:prstGeom prst="ellipse">
              <a:avLst/>
            </a:prstGeom>
            <a:solidFill>
              <a:schemeClr val="bg1"/>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Oval 14">
              <a:extLst>
                <a:ext uri="{FF2B5EF4-FFF2-40B4-BE49-F238E27FC236}">
                  <a16:creationId xmlns:a16="http://schemas.microsoft.com/office/drawing/2014/main" id="{97A7A3BC-EF29-9725-8BAE-8761DEB30ADA}"/>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mn-ea"/>
                  <a:cs typeface="+mn-cs"/>
                </a:rPr>
                <a:t>?</a:t>
              </a:r>
            </a:p>
          </p:txBody>
        </p:sp>
        <p:sp>
          <p:nvSpPr>
            <p:cNvPr id="17" name="Block Arc 16">
              <a:extLst>
                <a:ext uri="{FF2B5EF4-FFF2-40B4-BE49-F238E27FC236}">
                  <a16:creationId xmlns:a16="http://schemas.microsoft.com/office/drawing/2014/main" id="{EFA54986-B6B8-1471-CF8E-59FE09167A91}"/>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Block Arc 18">
              <a:extLst>
                <a:ext uri="{FF2B5EF4-FFF2-40B4-BE49-F238E27FC236}">
                  <a16:creationId xmlns:a16="http://schemas.microsoft.com/office/drawing/2014/main" id="{65E86BEC-41B1-B9D7-9B53-D550190A93BE}"/>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Block Arc 19">
              <a:extLst>
                <a:ext uri="{FF2B5EF4-FFF2-40B4-BE49-F238E27FC236}">
                  <a16:creationId xmlns:a16="http://schemas.microsoft.com/office/drawing/2014/main" id="{49CFE916-1967-761B-2A59-B762C0F3685E}"/>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Oval 20">
              <a:extLst>
                <a:ext uri="{FF2B5EF4-FFF2-40B4-BE49-F238E27FC236}">
                  <a16:creationId xmlns:a16="http://schemas.microsoft.com/office/drawing/2014/main" id="{DB1486B8-6D14-92BE-B837-8FAF5010C0A5}"/>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Oval 21">
              <a:extLst>
                <a:ext uri="{FF2B5EF4-FFF2-40B4-BE49-F238E27FC236}">
                  <a16:creationId xmlns:a16="http://schemas.microsoft.com/office/drawing/2014/main" id="{60A07C3F-D5DD-5AD3-C6ED-E6E9D8C879B5}"/>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Oval 22">
              <a:extLst>
                <a:ext uri="{FF2B5EF4-FFF2-40B4-BE49-F238E27FC236}">
                  <a16:creationId xmlns:a16="http://schemas.microsoft.com/office/drawing/2014/main" id="{B5266502-8A46-022D-508D-498A36D0DDBB}"/>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4" name="TextBox 23">
            <a:extLst>
              <a:ext uri="{FF2B5EF4-FFF2-40B4-BE49-F238E27FC236}">
                <a16:creationId xmlns:a16="http://schemas.microsoft.com/office/drawing/2014/main" id="{78BC88E5-7D1F-C6C1-4A62-A437EA659A92}"/>
              </a:ext>
            </a:extLst>
          </p:cNvPr>
          <p:cNvSpPr txBox="1"/>
          <p:nvPr/>
        </p:nvSpPr>
        <p:spPr>
          <a:xfrm>
            <a:off x="1413635" y="509786"/>
            <a:ext cx="19913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mn-cs"/>
              </a:rPr>
              <a:t>CÂU HỎI </a:t>
            </a:r>
            <a:r>
              <a:rPr lang="en-US" sz="2800" b="1" dirty="0">
                <a:solidFill>
                  <a:prstClr val="white"/>
                </a:solidFill>
                <a:latin typeface="Arial"/>
              </a:rPr>
              <a:t>7</a:t>
            </a:r>
            <a:endParaRPr kumimoji="0" lang="en-US" sz="2800" b="1" i="0" u="none" strike="noStrike" kern="1200" cap="none" spc="0" normalizeH="0" baseline="0" noProof="0" dirty="0">
              <a:ln>
                <a:noFill/>
              </a:ln>
              <a:solidFill>
                <a:prstClr val="white"/>
              </a:solidFill>
              <a:effectLst/>
              <a:uLnTx/>
              <a:uFillTx/>
              <a:latin typeface="Arial"/>
              <a:ea typeface="+mn-ea"/>
              <a:cs typeface="+mn-cs"/>
            </a:endParaRPr>
          </a:p>
        </p:txBody>
      </p:sp>
      <p:grpSp>
        <p:nvGrpSpPr>
          <p:cNvPr id="25" name="Group 24">
            <a:extLst>
              <a:ext uri="{FF2B5EF4-FFF2-40B4-BE49-F238E27FC236}">
                <a16:creationId xmlns:a16="http://schemas.microsoft.com/office/drawing/2014/main" id="{31DD17A1-153A-DEF6-9CEE-4B334330B1FE}"/>
              </a:ext>
            </a:extLst>
          </p:cNvPr>
          <p:cNvGrpSpPr/>
          <p:nvPr/>
        </p:nvGrpSpPr>
        <p:grpSpPr>
          <a:xfrm>
            <a:off x="1019194" y="1292010"/>
            <a:ext cx="10201836" cy="2136990"/>
            <a:chOff x="2155371" y="1558776"/>
            <a:chExt cx="7881258" cy="3318198"/>
          </a:xfrm>
        </p:grpSpPr>
        <p:sp>
          <p:nvSpPr>
            <p:cNvPr id="26" name="Rectangle: Rounded Corners 25">
              <a:extLst>
                <a:ext uri="{FF2B5EF4-FFF2-40B4-BE49-F238E27FC236}">
                  <a16:creationId xmlns:a16="http://schemas.microsoft.com/office/drawing/2014/main" id="{FA7E00AE-C7AB-00F6-697C-33AD3F89D89E}"/>
                </a:ext>
              </a:extLst>
            </p:cNvPr>
            <p:cNvSpPr/>
            <p:nvPr/>
          </p:nvSpPr>
          <p:spPr>
            <a:xfrm>
              <a:off x="2155371" y="1558776"/>
              <a:ext cx="7881258" cy="3318198"/>
            </a:xfrm>
            <a:prstGeom prst="roundRect">
              <a:avLst>
                <a:gd name="adj" fmla="val 14222"/>
              </a:avLst>
            </a:prstGeom>
            <a:solidFill>
              <a:srgbClr val="FCDFCD"/>
            </a:solidFill>
            <a:ln w="57150">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TextBox 26">
              <a:extLst>
                <a:ext uri="{FF2B5EF4-FFF2-40B4-BE49-F238E27FC236}">
                  <a16:creationId xmlns:a16="http://schemas.microsoft.com/office/drawing/2014/main" id="{A50ACBD6-6F4C-CC29-FFCC-71BC1CFBB351}"/>
                </a:ext>
              </a:extLst>
            </p:cNvPr>
            <p:cNvSpPr txBox="1"/>
            <p:nvPr/>
          </p:nvSpPr>
          <p:spPr>
            <a:xfrm>
              <a:off x="2249780" y="1613987"/>
              <a:ext cx="7704532" cy="3010758"/>
            </a:xfrm>
            <a:prstGeom prst="rect">
              <a:avLst/>
            </a:prstGeom>
            <a:noFill/>
          </p:spPr>
          <p:txBody>
            <a:bodyPr wrap="square" rtlCol="0">
              <a:spAutoFit/>
            </a:bodyPr>
            <a:lstStyle/>
            <a:p>
              <a:pPr algn="l"/>
              <a:r>
                <a:rPr lang="vi-VN" sz="2400" b="1" i="0" dirty="0">
                  <a:solidFill>
                    <a:srgbClr val="333333"/>
                  </a:solidFill>
                  <a:effectLst/>
                  <a:latin typeface="+mj-lt"/>
                </a:rPr>
                <a:t> Hoàn thành các phương trình hóa học của các phản ứng sau </a:t>
              </a:r>
            </a:p>
            <a:p>
              <a:pPr algn="l"/>
              <a:r>
                <a:rPr lang="vi-VN" sz="2400" b="1" i="0" dirty="0">
                  <a:solidFill>
                    <a:srgbClr val="333333"/>
                  </a:solidFill>
                  <a:effectLst/>
                  <a:latin typeface="+mj-lt"/>
                </a:rPr>
                <a:t>a) (CH</a:t>
              </a:r>
              <a:r>
                <a:rPr lang="vi-VN" sz="2400" b="1" i="0" baseline="-25000" dirty="0">
                  <a:solidFill>
                    <a:srgbClr val="333333"/>
                  </a:solidFill>
                  <a:effectLst/>
                  <a:latin typeface="+mj-lt"/>
                </a:rPr>
                <a:t>3</a:t>
              </a:r>
              <a:r>
                <a:rPr lang="vi-VN" sz="2400" b="1" i="0" dirty="0">
                  <a:solidFill>
                    <a:srgbClr val="333333"/>
                  </a:solidFill>
                  <a:effectLst/>
                  <a:latin typeface="+mj-lt"/>
                </a:rPr>
                <a:t>)</a:t>
              </a:r>
              <a:r>
                <a:rPr lang="vi-VN" sz="2400" b="1" i="0" baseline="-25000" dirty="0">
                  <a:solidFill>
                    <a:srgbClr val="333333"/>
                  </a:solidFill>
                  <a:effectLst/>
                  <a:latin typeface="+mj-lt"/>
                </a:rPr>
                <a:t>2</a:t>
              </a:r>
              <a:r>
                <a:rPr lang="vi-VN" sz="2400" b="1" i="0" dirty="0">
                  <a:solidFill>
                    <a:srgbClr val="333333"/>
                  </a:solidFill>
                  <a:effectLst/>
                  <a:latin typeface="+mj-lt"/>
                </a:rPr>
                <a:t>CHCOOH + Ca →</a:t>
              </a:r>
            </a:p>
            <a:p>
              <a:pPr algn="l"/>
              <a:r>
                <a:rPr lang="vi-VN" sz="2400" b="1" i="0" dirty="0">
                  <a:solidFill>
                    <a:srgbClr val="333333"/>
                  </a:solidFill>
                  <a:effectLst/>
                  <a:latin typeface="+mj-lt"/>
                </a:rPr>
                <a:t>b) HOOC - COOH + NaOH →</a:t>
              </a:r>
            </a:p>
            <a:p>
              <a:pPr algn="l"/>
              <a:r>
                <a:rPr lang="vi-VN" sz="2400" b="1" i="0" dirty="0">
                  <a:solidFill>
                    <a:srgbClr val="333333"/>
                  </a:solidFill>
                  <a:effectLst/>
                  <a:latin typeface="+mj-lt"/>
                </a:rPr>
                <a:t>c) HCOOH + Na</a:t>
              </a:r>
              <a:r>
                <a:rPr lang="vi-VN" sz="2400" b="1" i="0" baseline="-25000" dirty="0">
                  <a:solidFill>
                    <a:srgbClr val="333333"/>
                  </a:solidFill>
                  <a:effectLst/>
                  <a:latin typeface="+mj-lt"/>
                </a:rPr>
                <a:t>2</a:t>
              </a:r>
              <a:r>
                <a:rPr lang="vi-VN" sz="2400" b="1" i="0" dirty="0">
                  <a:solidFill>
                    <a:srgbClr val="333333"/>
                  </a:solidFill>
                  <a:effectLst/>
                  <a:latin typeface="+mj-lt"/>
                </a:rPr>
                <a:t>CO</a:t>
              </a:r>
              <a:r>
                <a:rPr lang="vi-VN" sz="2400" b="1" i="0" baseline="-25000" dirty="0">
                  <a:solidFill>
                    <a:srgbClr val="333333"/>
                  </a:solidFill>
                  <a:effectLst/>
                  <a:latin typeface="+mj-lt"/>
                </a:rPr>
                <a:t>3</a:t>
              </a:r>
              <a:r>
                <a:rPr lang="vi-VN" sz="2400" b="1" i="0" dirty="0">
                  <a:solidFill>
                    <a:srgbClr val="333333"/>
                  </a:solidFill>
                  <a:effectLst/>
                  <a:latin typeface="+mj-lt"/>
                </a:rPr>
                <a:t> →</a:t>
              </a:r>
            </a:p>
            <a:p>
              <a:pPr algn="l"/>
              <a:r>
                <a:rPr lang="vi-VN" sz="2400" b="1" i="0" dirty="0">
                  <a:solidFill>
                    <a:srgbClr val="333333"/>
                  </a:solidFill>
                  <a:effectLst/>
                  <a:latin typeface="+mj-lt"/>
                </a:rPr>
                <a:t>d) C</a:t>
              </a:r>
              <a:r>
                <a:rPr lang="vi-VN" sz="2400" b="1" i="0" baseline="-25000" dirty="0">
                  <a:solidFill>
                    <a:srgbClr val="333333"/>
                  </a:solidFill>
                  <a:effectLst/>
                  <a:latin typeface="+mj-lt"/>
                </a:rPr>
                <a:t>2</a:t>
              </a:r>
              <a:r>
                <a:rPr lang="vi-VN" sz="2400" b="1" i="0" dirty="0">
                  <a:solidFill>
                    <a:srgbClr val="333333"/>
                  </a:solidFill>
                  <a:effectLst/>
                  <a:latin typeface="+mj-lt"/>
                </a:rPr>
                <a:t>H</a:t>
              </a:r>
              <a:r>
                <a:rPr lang="vi-VN" sz="2400" b="1" i="0" baseline="-25000" dirty="0">
                  <a:solidFill>
                    <a:srgbClr val="333333"/>
                  </a:solidFill>
                  <a:effectLst/>
                  <a:latin typeface="+mj-lt"/>
                </a:rPr>
                <a:t>5</a:t>
              </a:r>
              <a:r>
                <a:rPr lang="vi-VN" sz="2400" b="1" i="0" dirty="0">
                  <a:solidFill>
                    <a:srgbClr val="333333"/>
                  </a:solidFill>
                  <a:effectLst/>
                  <a:latin typeface="+mj-lt"/>
                </a:rPr>
                <a:t>COOH + CuO →</a:t>
              </a:r>
            </a:p>
          </p:txBody>
        </p:sp>
      </p:grpSp>
      <p:pic>
        <p:nvPicPr>
          <p:cNvPr id="4" name="Picture 3">
            <a:extLst>
              <a:ext uri="{FF2B5EF4-FFF2-40B4-BE49-F238E27FC236}">
                <a16:creationId xmlns:a16="http://schemas.microsoft.com/office/drawing/2014/main" id="{F3F297D8-FC52-C0EE-E31E-E0918BDF2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0498" y="3832182"/>
            <a:ext cx="589577" cy="589577"/>
          </a:xfrm>
          <a:prstGeom prst="rect">
            <a:avLst/>
          </a:prstGeom>
        </p:spPr>
      </p:pic>
      <p:sp>
        <p:nvSpPr>
          <p:cNvPr id="5" name="TextBox 4">
            <a:extLst>
              <a:ext uri="{FF2B5EF4-FFF2-40B4-BE49-F238E27FC236}">
                <a16:creationId xmlns:a16="http://schemas.microsoft.com/office/drawing/2014/main" id="{84D38AB7-C2CA-A8EB-CF7E-F31EEA6F9BBE}"/>
              </a:ext>
            </a:extLst>
          </p:cNvPr>
          <p:cNvSpPr txBox="1"/>
          <p:nvPr/>
        </p:nvSpPr>
        <p:spPr>
          <a:xfrm>
            <a:off x="2074423" y="3757638"/>
            <a:ext cx="8748968" cy="1477328"/>
          </a:xfrm>
          <a:prstGeom prst="rect">
            <a:avLst/>
          </a:prstGeom>
          <a:noFill/>
        </p:spPr>
        <p:txBody>
          <a:bodyPr wrap="square" lIns="0" tIns="0" rIns="0" bIns="0" rtlCol="0">
            <a:spAutoFit/>
          </a:bodyPr>
          <a:lstStyle/>
          <a:p>
            <a:r>
              <a:rPr lang="en-US" sz="2400" dirty="0">
                <a:latin typeface="+mj-lt"/>
              </a:rPr>
              <a:t>a) 2(CH</a:t>
            </a:r>
            <a:r>
              <a:rPr lang="en-US" sz="2400" baseline="-25000" dirty="0">
                <a:latin typeface="+mj-lt"/>
              </a:rPr>
              <a:t>3</a:t>
            </a:r>
            <a:r>
              <a:rPr lang="en-US" sz="2400" dirty="0">
                <a:latin typeface="+mj-lt"/>
              </a:rPr>
              <a:t>)</a:t>
            </a:r>
            <a:r>
              <a:rPr lang="en-US" sz="2400" baseline="-25000" dirty="0">
                <a:latin typeface="+mj-lt"/>
              </a:rPr>
              <a:t>2</a:t>
            </a:r>
            <a:r>
              <a:rPr lang="en-US" sz="2400" dirty="0">
                <a:latin typeface="+mj-lt"/>
              </a:rPr>
              <a:t>CHCOOH + Ca → ((CH</a:t>
            </a:r>
            <a:r>
              <a:rPr lang="en-US" sz="2400" baseline="-25000" dirty="0">
                <a:latin typeface="+mj-lt"/>
              </a:rPr>
              <a:t>3</a:t>
            </a:r>
            <a:r>
              <a:rPr lang="en-US" sz="2400" dirty="0">
                <a:latin typeface="+mj-lt"/>
              </a:rPr>
              <a:t>)</a:t>
            </a:r>
            <a:r>
              <a:rPr lang="en-US" sz="2400" baseline="-25000" dirty="0">
                <a:latin typeface="+mj-lt"/>
              </a:rPr>
              <a:t>2</a:t>
            </a:r>
            <a:r>
              <a:rPr lang="en-US" sz="2400" dirty="0">
                <a:latin typeface="+mj-lt"/>
              </a:rPr>
              <a:t>CHCOO)</a:t>
            </a:r>
            <a:r>
              <a:rPr lang="en-US" sz="2400" baseline="-25000" dirty="0">
                <a:latin typeface="+mj-lt"/>
              </a:rPr>
              <a:t>2</a:t>
            </a:r>
            <a:r>
              <a:rPr lang="en-US" sz="2400" dirty="0">
                <a:latin typeface="+mj-lt"/>
              </a:rPr>
              <a:t>Ca + H</a:t>
            </a:r>
            <a:r>
              <a:rPr lang="en-US" sz="2400" baseline="-25000" dirty="0">
                <a:latin typeface="+mj-lt"/>
              </a:rPr>
              <a:t>2</a:t>
            </a:r>
            <a:endParaRPr lang="en-US" sz="2400" dirty="0">
              <a:latin typeface="+mj-lt"/>
            </a:endParaRPr>
          </a:p>
          <a:p>
            <a:r>
              <a:rPr lang="en-US" sz="2400" dirty="0">
                <a:latin typeface="+mj-lt"/>
              </a:rPr>
              <a:t>b) HOOC - COOH + 2NaOH → </a:t>
            </a:r>
            <a:r>
              <a:rPr lang="en-US" sz="2400" dirty="0" err="1">
                <a:latin typeface="+mj-lt"/>
              </a:rPr>
              <a:t>NaOOC</a:t>
            </a:r>
            <a:r>
              <a:rPr lang="en-US" sz="2400" dirty="0">
                <a:latin typeface="+mj-lt"/>
              </a:rPr>
              <a:t> - </a:t>
            </a:r>
            <a:r>
              <a:rPr lang="en-US" sz="2400" dirty="0" err="1">
                <a:latin typeface="+mj-lt"/>
              </a:rPr>
              <a:t>COONa</a:t>
            </a:r>
            <a:r>
              <a:rPr lang="en-US" sz="2400" dirty="0">
                <a:latin typeface="+mj-lt"/>
              </a:rPr>
              <a:t> + 2H</a:t>
            </a:r>
            <a:r>
              <a:rPr lang="en-US" sz="2400" baseline="-25000" dirty="0">
                <a:latin typeface="+mj-lt"/>
              </a:rPr>
              <a:t>2</a:t>
            </a:r>
            <a:r>
              <a:rPr lang="en-US" sz="2400" dirty="0">
                <a:latin typeface="+mj-lt"/>
              </a:rPr>
              <a:t>O</a:t>
            </a:r>
          </a:p>
          <a:p>
            <a:r>
              <a:rPr lang="en-US" sz="2400" dirty="0">
                <a:latin typeface="+mj-lt"/>
              </a:rPr>
              <a:t>c) 2HCOOH + Na</a:t>
            </a:r>
            <a:r>
              <a:rPr lang="en-US" sz="2400" baseline="-25000" dirty="0">
                <a:latin typeface="+mj-lt"/>
              </a:rPr>
              <a:t>2</a:t>
            </a:r>
            <a:r>
              <a:rPr lang="en-US" sz="2400" dirty="0">
                <a:latin typeface="+mj-lt"/>
              </a:rPr>
              <a:t>CO</a:t>
            </a:r>
            <a:r>
              <a:rPr lang="en-US" sz="2400" baseline="-25000" dirty="0">
                <a:latin typeface="+mj-lt"/>
              </a:rPr>
              <a:t>3</a:t>
            </a:r>
            <a:r>
              <a:rPr lang="en-US" sz="2400" dirty="0">
                <a:latin typeface="+mj-lt"/>
              </a:rPr>
              <a:t> → 2HCOONa + CO</a:t>
            </a:r>
            <a:r>
              <a:rPr lang="en-US" sz="2400" baseline="-25000" dirty="0">
                <a:latin typeface="+mj-lt"/>
              </a:rPr>
              <a:t>2</a:t>
            </a:r>
            <a:r>
              <a:rPr lang="en-US" sz="2400" dirty="0">
                <a:latin typeface="+mj-lt"/>
              </a:rPr>
              <a:t> + H</a:t>
            </a:r>
            <a:r>
              <a:rPr lang="en-US" sz="2400" baseline="-25000" dirty="0">
                <a:latin typeface="+mj-lt"/>
              </a:rPr>
              <a:t>2</a:t>
            </a:r>
            <a:r>
              <a:rPr lang="en-US" sz="2400" dirty="0">
                <a:latin typeface="+mj-lt"/>
              </a:rPr>
              <a:t>O</a:t>
            </a:r>
          </a:p>
          <a:p>
            <a:r>
              <a:rPr lang="en-US" sz="2400" dirty="0">
                <a:latin typeface="+mj-lt"/>
              </a:rPr>
              <a:t>d) 2C</a:t>
            </a:r>
            <a:r>
              <a:rPr lang="en-US" sz="2400" baseline="-25000" dirty="0">
                <a:latin typeface="+mj-lt"/>
              </a:rPr>
              <a:t>2</a:t>
            </a:r>
            <a:r>
              <a:rPr lang="en-US" sz="2400" dirty="0">
                <a:latin typeface="+mj-lt"/>
              </a:rPr>
              <a:t>H</a:t>
            </a:r>
            <a:r>
              <a:rPr lang="en-US" sz="2400" baseline="-25000" dirty="0">
                <a:latin typeface="+mj-lt"/>
              </a:rPr>
              <a:t>5</a:t>
            </a:r>
            <a:r>
              <a:rPr lang="en-US" sz="2400" dirty="0">
                <a:latin typeface="+mj-lt"/>
              </a:rPr>
              <a:t>COOH + </a:t>
            </a:r>
            <a:r>
              <a:rPr lang="en-US" sz="2400" dirty="0" err="1">
                <a:latin typeface="+mj-lt"/>
              </a:rPr>
              <a:t>CuO</a:t>
            </a:r>
            <a:r>
              <a:rPr lang="en-US" sz="2400" dirty="0">
                <a:latin typeface="+mj-lt"/>
              </a:rPr>
              <a:t> → (C</a:t>
            </a:r>
            <a:r>
              <a:rPr lang="en-US" sz="2400" baseline="-25000" dirty="0">
                <a:latin typeface="+mj-lt"/>
              </a:rPr>
              <a:t>2</a:t>
            </a:r>
            <a:r>
              <a:rPr lang="en-US" sz="2400" dirty="0">
                <a:latin typeface="+mj-lt"/>
              </a:rPr>
              <a:t>H</a:t>
            </a:r>
            <a:r>
              <a:rPr lang="en-US" sz="2400" baseline="-25000" dirty="0">
                <a:latin typeface="+mj-lt"/>
              </a:rPr>
              <a:t>5</a:t>
            </a:r>
            <a:r>
              <a:rPr lang="en-US" sz="2400" dirty="0">
                <a:latin typeface="+mj-lt"/>
              </a:rPr>
              <a:t>COO)</a:t>
            </a:r>
            <a:r>
              <a:rPr lang="en-US" sz="2400" baseline="-25000" dirty="0">
                <a:latin typeface="+mj-lt"/>
              </a:rPr>
              <a:t>2</a:t>
            </a:r>
            <a:r>
              <a:rPr lang="en-US" sz="2400" dirty="0">
                <a:latin typeface="+mj-lt"/>
              </a:rPr>
              <a:t>Cu + H</a:t>
            </a:r>
            <a:r>
              <a:rPr lang="en-US" sz="2400" baseline="-25000" dirty="0">
                <a:latin typeface="+mj-lt"/>
              </a:rPr>
              <a:t>2</a:t>
            </a:r>
            <a:r>
              <a:rPr lang="en-US" sz="2400" dirty="0">
                <a:latin typeface="+mj-lt"/>
              </a:rPr>
              <a:t>O</a:t>
            </a:r>
          </a:p>
        </p:txBody>
      </p:sp>
    </p:spTree>
    <p:extLst>
      <p:ext uri="{BB962C8B-B14F-4D97-AF65-F5344CB8AC3E}">
        <p14:creationId xmlns:p14="http://schemas.microsoft.com/office/powerpoint/2010/main" val="335696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56892" y="157507"/>
            <a:ext cx="2941907" cy="662300"/>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1b"/>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hỏi</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2400" b="1"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2</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grpSp>
      <p:sp>
        <p:nvSpPr>
          <p:cNvPr id="7" name="!!MatThu1"/>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8" name="!!MatThu1a"/>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670" y="360328"/>
            <a:ext cx="394486" cy="256654"/>
          </a:xfrm>
          <a:prstGeom prst="rect">
            <a:avLst/>
          </a:prstGeom>
        </p:spPr>
      </p:pic>
      <p:sp>
        <p:nvSpPr>
          <p:cNvPr id="10" name="!!o1b"/>
          <p:cNvSpPr/>
          <p:nvPr/>
        </p:nvSpPr>
        <p:spPr>
          <a:xfrm>
            <a:off x="2621649" y="5437566"/>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a:ea typeface="+mn-ea"/>
              <a:cs typeface="+mn-cs"/>
            </a:endParaRPr>
          </a:p>
        </p:txBody>
      </p:sp>
      <p:sp>
        <p:nvSpPr>
          <p:cNvPr id="11" name="!!o1c"/>
          <p:cNvSpPr/>
          <p:nvPr/>
        </p:nvSpPr>
        <p:spPr>
          <a:xfrm>
            <a:off x="3632396" y="5437566"/>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a:ea typeface="+mn-ea"/>
              <a:cs typeface="+mn-cs"/>
            </a:endParaRPr>
          </a:p>
        </p:txBody>
      </p:sp>
      <p:sp>
        <p:nvSpPr>
          <p:cNvPr id="31" name="!!1b"/>
          <p:cNvSpPr txBox="1"/>
          <p:nvPr/>
        </p:nvSpPr>
        <p:spPr>
          <a:xfrm>
            <a:off x="2838809" y="5470313"/>
            <a:ext cx="46217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32" name="!!1c"/>
          <p:cNvSpPr txBox="1"/>
          <p:nvPr/>
        </p:nvSpPr>
        <p:spPr>
          <a:xfrm>
            <a:off x="3849558" y="5439264"/>
            <a:ext cx="46217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o</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9" name="Rectangle: Rounded Corners 28"/>
          <p:cNvSpPr/>
          <p:nvPr/>
        </p:nvSpPr>
        <p:spPr>
          <a:xfrm>
            <a:off x="1221734" y="1308230"/>
            <a:ext cx="10119592" cy="2319935"/>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64" name="Group 63"/>
          <p:cNvGrpSpPr/>
          <p:nvPr/>
        </p:nvGrpSpPr>
        <p:grpSpPr>
          <a:xfrm>
            <a:off x="11460693" y="155393"/>
            <a:ext cx="662996" cy="662996"/>
            <a:chOff x="11409342" y="180900"/>
            <a:chExt cx="662996" cy="662996"/>
          </a:xfrm>
        </p:grpSpPr>
        <p:sp>
          <p:nvSpPr>
            <p:cNvPr id="61" name="!!MatThu1">
              <a:hlinkClick r:id="" action="ppaction://noaction"/>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63" name="Graphic 62">
              <a:hlinkClick r:id="" action="ppaction://noaction"/>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28358" y="343470"/>
              <a:ext cx="424964" cy="337856"/>
            </a:xfrm>
            <a:prstGeom prst="rect">
              <a:avLst/>
            </a:prstGeom>
          </p:spPr>
        </p:pic>
      </p:grpSp>
      <p:grpSp>
        <p:nvGrpSpPr>
          <p:cNvPr id="68" name="Group 67"/>
          <p:cNvGrpSpPr/>
          <p:nvPr/>
        </p:nvGrpSpPr>
        <p:grpSpPr>
          <a:xfrm>
            <a:off x="4142846" y="4122874"/>
            <a:ext cx="3849554" cy="880471"/>
            <a:chOff x="4037538" y="4547895"/>
            <a:chExt cx="3849554" cy="880471"/>
          </a:xfrm>
        </p:grpSpPr>
        <p:sp>
          <p:nvSpPr>
            <p:cNvPr id="69" name="!!Ques3"/>
            <p:cNvSpPr/>
            <p:nvPr/>
          </p:nvSpPr>
          <p:spPr>
            <a:xfrm>
              <a:off x="4069285" y="4547895"/>
              <a:ext cx="381780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0" name="!!Quesion1"/>
            <p:cNvSpPr txBox="1"/>
            <p:nvPr/>
          </p:nvSpPr>
          <p:spPr>
            <a:xfrm>
              <a:off x="4949756" y="4726520"/>
              <a:ext cx="27353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Đây</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gì</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a:t>
              </a:r>
            </a:p>
          </p:txBody>
        </p:sp>
        <p:grpSp>
          <p:nvGrpSpPr>
            <p:cNvPr id="71" name="!!Ques2"/>
            <p:cNvGrpSpPr/>
            <p:nvPr/>
          </p:nvGrpSpPr>
          <p:grpSpPr>
            <a:xfrm>
              <a:off x="4037538" y="4547895"/>
              <a:ext cx="880471" cy="880471"/>
              <a:chOff x="3024040" y="4053992"/>
              <a:chExt cx="880471" cy="880471"/>
            </a:xfrm>
          </p:grpSpPr>
          <p:sp>
            <p:nvSpPr>
              <p:cNvPr id="72" name="!!A1"/>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73" name="Group 72"/>
              <p:cNvGrpSpPr/>
              <p:nvPr/>
            </p:nvGrpSpPr>
            <p:grpSpPr>
              <a:xfrm>
                <a:off x="3274432" y="4303974"/>
                <a:ext cx="379686" cy="380506"/>
                <a:chOff x="-2134638" y="3977659"/>
                <a:chExt cx="1406150" cy="1409187"/>
              </a:xfrm>
              <a:solidFill>
                <a:schemeClr val="bg1"/>
              </a:solidFill>
              <a:effectLst/>
            </p:grpSpPr>
            <p:sp>
              <p:nvSpPr>
                <p:cNvPr id="74" name="Freeform: Shape 73"/>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5" name="Freeform: Shape 74"/>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sp>
        <p:nvSpPr>
          <p:cNvPr id="78" name="TextBox 77"/>
          <p:cNvSpPr txBox="1"/>
          <p:nvPr/>
        </p:nvSpPr>
        <p:spPr>
          <a:xfrm>
            <a:off x="1566247" y="1765242"/>
            <a:ext cx="6145630" cy="1446550"/>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Tên</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hợp</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chất</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AgNO</a:t>
            </a:r>
            <a:r>
              <a:rPr kumimoji="0" lang="en-US" sz="4400" b="0" i="0" u="none" strike="noStrike" kern="1200" cap="none" spc="0" normalizeH="0" baseline="-25000" noProof="0" dirty="0">
                <a:ln>
                  <a:noFill/>
                </a:ln>
                <a:solidFill>
                  <a:srgbClr val="EE4036"/>
                </a:solidFill>
                <a:effectLst/>
                <a:uLnTx/>
                <a:uFillTx/>
                <a:latin typeface="Averta Std ExtraBold" panose="00000900000000000000" pitchFamily="50" charset="0"/>
                <a:ea typeface="+mn-ea"/>
                <a:cs typeface="+mn-cs"/>
              </a:rPr>
              <a:t>3</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trong</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NH</a:t>
            </a:r>
            <a:r>
              <a:rPr kumimoji="0" lang="en-US" sz="4400" b="0" i="0" u="none" strike="noStrike" kern="1200" cap="none" spc="0" normalizeH="0" baseline="-25000" noProof="0" dirty="0">
                <a:ln>
                  <a:noFill/>
                </a:ln>
                <a:solidFill>
                  <a:srgbClr val="EE4036"/>
                </a:solidFill>
                <a:effectLst/>
                <a:uLnTx/>
                <a:uFillTx/>
                <a:latin typeface="Averta Std ExtraBold" panose="00000900000000000000" pitchFamily="50" charset="0"/>
                <a:ea typeface="+mn-ea"/>
                <a:cs typeface="+mn-cs"/>
              </a:rPr>
              <a:t>3</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dư</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p>
        </p:txBody>
      </p:sp>
      <p:pic>
        <p:nvPicPr>
          <p:cNvPr id="136" name="Picture 135"/>
          <p:cNvPicPr>
            <a:picLocks noChangeAspect="1"/>
          </p:cNvPicPr>
          <p:nvPr/>
        </p:nvPicPr>
        <p:blipFill>
          <a:blip r:embed="rId7"/>
          <a:stretch>
            <a:fillRect/>
          </a:stretch>
        </p:blipFill>
        <p:spPr>
          <a:xfrm>
            <a:off x="4297585" y="-631254"/>
            <a:ext cx="360000" cy="214615"/>
          </a:xfrm>
          <a:prstGeom prst="rect">
            <a:avLst/>
          </a:prstGeom>
        </p:spPr>
      </p:pic>
      <p:pic>
        <p:nvPicPr>
          <p:cNvPr id="137" name="Picture 136"/>
          <p:cNvPicPr>
            <a:picLocks noChangeAspect="1"/>
          </p:cNvPicPr>
          <p:nvPr/>
        </p:nvPicPr>
        <p:blipFill>
          <a:blip r:embed="rId8"/>
          <a:stretch>
            <a:fillRect/>
          </a:stretch>
        </p:blipFill>
        <p:spPr>
          <a:xfrm>
            <a:off x="2022889" y="-680390"/>
            <a:ext cx="360000" cy="214615"/>
          </a:xfrm>
          <a:prstGeom prst="rect">
            <a:avLst/>
          </a:prstGeom>
        </p:spPr>
      </p:pic>
      <p:pic>
        <p:nvPicPr>
          <p:cNvPr id="138" name="Picture 137"/>
          <p:cNvPicPr>
            <a:picLocks noChangeAspect="1"/>
          </p:cNvPicPr>
          <p:nvPr/>
        </p:nvPicPr>
        <p:blipFill>
          <a:blip r:embed="rId9"/>
          <a:stretch>
            <a:fillRect/>
          </a:stretch>
        </p:blipFill>
        <p:spPr>
          <a:xfrm>
            <a:off x="3562404" y="-1010893"/>
            <a:ext cx="360000" cy="218075"/>
          </a:xfrm>
          <a:prstGeom prst="rect">
            <a:avLst/>
          </a:prstGeom>
        </p:spPr>
      </p:pic>
      <p:pic>
        <p:nvPicPr>
          <p:cNvPr id="139" name="Picture 138"/>
          <p:cNvPicPr>
            <a:picLocks noChangeAspect="1"/>
          </p:cNvPicPr>
          <p:nvPr/>
        </p:nvPicPr>
        <p:blipFill>
          <a:blip r:embed="rId10"/>
          <a:stretch>
            <a:fillRect/>
          </a:stretch>
        </p:blipFill>
        <p:spPr>
          <a:xfrm>
            <a:off x="5329696" y="-719246"/>
            <a:ext cx="360000" cy="218075"/>
          </a:xfrm>
          <a:prstGeom prst="rect">
            <a:avLst/>
          </a:prstGeom>
        </p:spPr>
      </p:pic>
      <p:pic>
        <p:nvPicPr>
          <p:cNvPr id="140" name="Picture 139"/>
          <p:cNvPicPr>
            <a:picLocks noChangeAspect="1"/>
          </p:cNvPicPr>
          <p:nvPr/>
        </p:nvPicPr>
        <p:blipFill>
          <a:blip r:embed="rId11"/>
          <a:stretch>
            <a:fillRect/>
          </a:stretch>
        </p:blipFill>
        <p:spPr>
          <a:xfrm>
            <a:off x="10151615" y="-649523"/>
            <a:ext cx="360000" cy="214615"/>
          </a:xfrm>
          <a:prstGeom prst="rect">
            <a:avLst/>
          </a:prstGeom>
        </p:spPr>
      </p:pic>
      <p:pic>
        <p:nvPicPr>
          <p:cNvPr id="141" name="Picture 140"/>
          <p:cNvPicPr>
            <a:picLocks noChangeAspect="1"/>
          </p:cNvPicPr>
          <p:nvPr/>
        </p:nvPicPr>
        <p:blipFill>
          <a:blip r:embed="rId12"/>
          <a:stretch>
            <a:fillRect/>
          </a:stretch>
        </p:blipFill>
        <p:spPr>
          <a:xfrm>
            <a:off x="7478868" y="-1101340"/>
            <a:ext cx="360000" cy="218075"/>
          </a:xfrm>
          <a:prstGeom prst="rect">
            <a:avLst/>
          </a:prstGeom>
        </p:spPr>
      </p:pic>
      <p:pic>
        <p:nvPicPr>
          <p:cNvPr id="142" name="Picture 141"/>
          <p:cNvPicPr>
            <a:picLocks noChangeAspect="1"/>
          </p:cNvPicPr>
          <p:nvPr/>
        </p:nvPicPr>
        <p:blipFill>
          <a:blip r:embed="rId13"/>
          <a:stretch>
            <a:fillRect/>
          </a:stretch>
        </p:blipFill>
        <p:spPr>
          <a:xfrm>
            <a:off x="8383689" y="-593030"/>
            <a:ext cx="360000" cy="214615"/>
          </a:xfrm>
          <a:prstGeom prst="rect">
            <a:avLst/>
          </a:prstGeom>
        </p:spPr>
      </p:pic>
      <p:pic>
        <p:nvPicPr>
          <p:cNvPr id="143" name="Picture 142"/>
          <p:cNvPicPr>
            <a:picLocks noChangeAspect="1"/>
          </p:cNvPicPr>
          <p:nvPr/>
        </p:nvPicPr>
        <p:blipFill>
          <a:blip r:embed="rId14"/>
          <a:stretch>
            <a:fillRect/>
          </a:stretch>
        </p:blipFill>
        <p:spPr>
          <a:xfrm>
            <a:off x="9159089" y="-634714"/>
            <a:ext cx="360000" cy="218075"/>
          </a:xfrm>
          <a:prstGeom prst="rect">
            <a:avLst/>
          </a:prstGeom>
        </p:spPr>
      </p:pic>
      <p:pic>
        <p:nvPicPr>
          <p:cNvPr id="144" name="Picture 143"/>
          <p:cNvPicPr>
            <a:picLocks noChangeAspect="1"/>
          </p:cNvPicPr>
          <p:nvPr/>
        </p:nvPicPr>
        <p:blipFill>
          <a:blip r:embed="rId15"/>
          <a:stretch>
            <a:fillRect/>
          </a:stretch>
        </p:blipFill>
        <p:spPr>
          <a:xfrm>
            <a:off x="6914365" y="-556196"/>
            <a:ext cx="360000" cy="218075"/>
          </a:xfrm>
          <a:prstGeom prst="rect">
            <a:avLst/>
          </a:prstGeom>
        </p:spPr>
      </p:pic>
      <p:pic>
        <p:nvPicPr>
          <p:cNvPr id="145" name="Picture 144"/>
          <p:cNvPicPr>
            <a:picLocks noChangeAspect="1"/>
          </p:cNvPicPr>
          <p:nvPr/>
        </p:nvPicPr>
        <p:blipFill>
          <a:blip r:embed="rId16"/>
          <a:stretch>
            <a:fillRect/>
          </a:stretch>
        </p:blipFill>
        <p:spPr>
          <a:xfrm>
            <a:off x="2749874" y="-705644"/>
            <a:ext cx="360000" cy="218075"/>
          </a:xfrm>
          <a:prstGeom prst="rect">
            <a:avLst/>
          </a:prstGeom>
        </p:spPr>
      </p:pic>
      <p:pic>
        <p:nvPicPr>
          <p:cNvPr id="146" name="Picture 145"/>
          <p:cNvPicPr>
            <a:picLocks noChangeAspect="1"/>
          </p:cNvPicPr>
          <p:nvPr/>
        </p:nvPicPr>
        <p:blipFill>
          <a:blip r:embed="rId8"/>
          <a:stretch>
            <a:fillRect/>
          </a:stretch>
        </p:blipFill>
        <p:spPr>
          <a:xfrm>
            <a:off x="6872692" y="-853478"/>
            <a:ext cx="360000" cy="214615"/>
          </a:xfrm>
          <a:prstGeom prst="rect">
            <a:avLst/>
          </a:prstGeom>
        </p:spPr>
      </p:pic>
      <p:pic>
        <p:nvPicPr>
          <p:cNvPr id="147" name="Picture 146"/>
          <p:cNvPicPr>
            <a:picLocks noChangeAspect="1"/>
          </p:cNvPicPr>
          <p:nvPr/>
        </p:nvPicPr>
        <p:blipFill>
          <a:blip r:embed="rId9"/>
          <a:stretch>
            <a:fillRect/>
          </a:stretch>
        </p:blipFill>
        <p:spPr>
          <a:xfrm>
            <a:off x="8412207" y="-1183981"/>
            <a:ext cx="360000" cy="218075"/>
          </a:xfrm>
          <a:prstGeom prst="rect">
            <a:avLst/>
          </a:prstGeom>
        </p:spPr>
      </p:pic>
      <p:pic>
        <p:nvPicPr>
          <p:cNvPr id="148" name="Picture 147"/>
          <p:cNvPicPr>
            <a:picLocks noChangeAspect="1"/>
          </p:cNvPicPr>
          <p:nvPr/>
        </p:nvPicPr>
        <p:blipFill>
          <a:blip r:embed="rId16"/>
          <a:stretch>
            <a:fillRect/>
          </a:stretch>
        </p:blipFill>
        <p:spPr>
          <a:xfrm>
            <a:off x="7599677" y="-878732"/>
            <a:ext cx="360000" cy="218075"/>
          </a:xfrm>
          <a:prstGeom prst="rect">
            <a:avLst/>
          </a:prstGeom>
        </p:spPr>
      </p:pic>
      <p:pic>
        <p:nvPicPr>
          <p:cNvPr id="149" name="Picture 148"/>
          <p:cNvPicPr>
            <a:picLocks noChangeAspect="1"/>
          </p:cNvPicPr>
          <p:nvPr/>
        </p:nvPicPr>
        <p:blipFill>
          <a:blip r:embed="rId10"/>
          <a:stretch>
            <a:fillRect/>
          </a:stretch>
        </p:blipFill>
        <p:spPr>
          <a:xfrm>
            <a:off x="700335" y="-564778"/>
            <a:ext cx="360000" cy="218075"/>
          </a:xfrm>
          <a:prstGeom prst="rect">
            <a:avLst/>
          </a:prstGeom>
        </p:spPr>
      </p:pic>
      <p:pic>
        <p:nvPicPr>
          <p:cNvPr id="150" name="Picture 149"/>
          <p:cNvPicPr>
            <a:picLocks noChangeAspect="1"/>
          </p:cNvPicPr>
          <p:nvPr/>
        </p:nvPicPr>
        <p:blipFill>
          <a:blip r:embed="rId11"/>
          <a:stretch>
            <a:fillRect/>
          </a:stretch>
        </p:blipFill>
        <p:spPr>
          <a:xfrm>
            <a:off x="1631260" y="-980072"/>
            <a:ext cx="360000" cy="214615"/>
          </a:xfrm>
          <a:prstGeom prst="rect">
            <a:avLst/>
          </a:prstGeom>
        </p:spPr>
      </p:pic>
      <p:pic>
        <p:nvPicPr>
          <p:cNvPr id="151" name="Picture 150"/>
          <p:cNvPicPr>
            <a:picLocks noChangeAspect="1"/>
          </p:cNvPicPr>
          <p:nvPr/>
        </p:nvPicPr>
        <p:blipFill>
          <a:blip r:embed="rId12"/>
          <a:stretch>
            <a:fillRect/>
          </a:stretch>
        </p:blipFill>
        <p:spPr>
          <a:xfrm>
            <a:off x="2849507" y="-946872"/>
            <a:ext cx="360000" cy="218075"/>
          </a:xfrm>
          <a:prstGeom prst="rect">
            <a:avLst/>
          </a:prstGeom>
        </p:spPr>
      </p:pic>
      <p:pic>
        <p:nvPicPr>
          <p:cNvPr id="152" name="Picture 151"/>
          <p:cNvPicPr>
            <a:picLocks noChangeAspect="1"/>
          </p:cNvPicPr>
          <p:nvPr/>
        </p:nvPicPr>
        <p:blipFill>
          <a:blip r:embed="rId8"/>
          <a:stretch>
            <a:fillRect/>
          </a:stretch>
        </p:blipFill>
        <p:spPr>
          <a:xfrm>
            <a:off x="2243331" y="-699010"/>
            <a:ext cx="360000" cy="214615"/>
          </a:xfrm>
          <a:prstGeom prst="rect">
            <a:avLst/>
          </a:prstGeom>
        </p:spPr>
      </p:pic>
      <p:pic>
        <p:nvPicPr>
          <p:cNvPr id="153" name="Picture 152"/>
          <p:cNvPicPr>
            <a:picLocks noChangeAspect="1"/>
          </p:cNvPicPr>
          <p:nvPr/>
        </p:nvPicPr>
        <p:blipFill>
          <a:blip r:embed="rId9"/>
          <a:stretch>
            <a:fillRect/>
          </a:stretch>
        </p:blipFill>
        <p:spPr>
          <a:xfrm>
            <a:off x="3782846" y="-1029513"/>
            <a:ext cx="360000" cy="218075"/>
          </a:xfrm>
          <a:prstGeom prst="rect">
            <a:avLst/>
          </a:prstGeom>
        </p:spPr>
      </p:pic>
      <p:pic>
        <p:nvPicPr>
          <p:cNvPr id="154" name="Picture 153"/>
          <p:cNvPicPr>
            <a:picLocks noChangeAspect="1"/>
          </p:cNvPicPr>
          <p:nvPr/>
        </p:nvPicPr>
        <p:blipFill>
          <a:blip r:embed="rId16"/>
          <a:stretch>
            <a:fillRect/>
          </a:stretch>
        </p:blipFill>
        <p:spPr>
          <a:xfrm>
            <a:off x="2970316" y="-724264"/>
            <a:ext cx="360000" cy="218075"/>
          </a:xfrm>
          <a:prstGeom prst="rect">
            <a:avLst/>
          </a:prstGeom>
        </p:spPr>
      </p:pic>
      <p:pic>
        <p:nvPicPr>
          <p:cNvPr id="155" name="Picture 154"/>
          <p:cNvPicPr>
            <a:picLocks noChangeAspect="1"/>
          </p:cNvPicPr>
          <p:nvPr/>
        </p:nvPicPr>
        <p:blipFill>
          <a:blip r:embed="rId9"/>
          <a:stretch>
            <a:fillRect/>
          </a:stretch>
        </p:blipFill>
        <p:spPr>
          <a:xfrm>
            <a:off x="5981106" y="-1009277"/>
            <a:ext cx="360000" cy="218075"/>
          </a:xfrm>
          <a:prstGeom prst="rect">
            <a:avLst/>
          </a:prstGeom>
        </p:spPr>
      </p:pic>
      <p:pic>
        <p:nvPicPr>
          <p:cNvPr id="156" name="Picture 155"/>
          <p:cNvPicPr>
            <a:picLocks noChangeAspect="1"/>
          </p:cNvPicPr>
          <p:nvPr/>
        </p:nvPicPr>
        <p:blipFill>
          <a:blip r:embed="rId11"/>
          <a:stretch>
            <a:fillRect/>
          </a:stretch>
        </p:blipFill>
        <p:spPr>
          <a:xfrm>
            <a:off x="4049962" y="-978456"/>
            <a:ext cx="360000" cy="214615"/>
          </a:xfrm>
          <a:prstGeom prst="rect">
            <a:avLst/>
          </a:prstGeom>
        </p:spPr>
      </p:pic>
      <p:pic>
        <p:nvPicPr>
          <p:cNvPr id="157" name="Picture 156"/>
          <p:cNvPicPr>
            <a:picLocks noChangeAspect="1"/>
          </p:cNvPicPr>
          <p:nvPr/>
        </p:nvPicPr>
        <p:blipFill>
          <a:blip r:embed="rId12"/>
          <a:stretch>
            <a:fillRect/>
          </a:stretch>
        </p:blipFill>
        <p:spPr>
          <a:xfrm>
            <a:off x="5268209" y="-945256"/>
            <a:ext cx="360000" cy="218075"/>
          </a:xfrm>
          <a:prstGeom prst="rect">
            <a:avLst/>
          </a:prstGeom>
        </p:spPr>
      </p:pic>
      <p:pic>
        <p:nvPicPr>
          <p:cNvPr id="158" name="Picture 157"/>
          <p:cNvPicPr>
            <a:picLocks noChangeAspect="1"/>
          </p:cNvPicPr>
          <p:nvPr/>
        </p:nvPicPr>
        <p:blipFill>
          <a:blip r:embed="rId9"/>
          <a:stretch>
            <a:fillRect/>
          </a:stretch>
        </p:blipFill>
        <p:spPr>
          <a:xfrm>
            <a:off x="6201548" y="-1027897"/>
            <a:ext cx="360000" cy="218075"/>
          </a:xfrm>
          <a:prstGeom prst="rect">
            <a:avLst/>
          </a:prstGeom>
        </p:spPr>
      </p:pic>
      <p:pic>
        <p:nvPicPr>
          <p:cNvPr id="159" name="Picture 158"/>
          <p:cNvPicPr>
            <a:picLocks noChangeAspect="1"/>
          </p:cNvPicPr>
          <p:nvPr/>
        </p:nvPicPr>
        <p:blipFill>
          <a:blip r:embed="rId12"/>
          <a:stretch>
            <a:fillRect/>
          </a:stretch>
        </p:blipFill>
        <p:spPr>
          <a:xfrm>
            <a:off x="5160333" y="-577531"/>
            <a:ext cx="360000" cy="218075"/>
          </a:xfrm>
          <a:prstGeom prst="rect">
            <a:avLst/>
          </a:prstGeom>
        </p:spPr>
      </p:pic>
      <p:pic>
        <p:nvPicPr>
          <p:cNvPr id="160" name="Picture 159"/>
          <p:cNvPicPr>
            <a:picLocks noChangeAspect="1"/>
          </p:cNvPicPr>
          <p:nvPr/>
        </p:nvPicPr>
        <p:blipFill>
          <a:blip r:embed="rId8"/>
          <a:stretch>
            <a:fillRect/>
          </a:stretch>
        </p:blipFill>
        <p:spPr>
          <a:xfrm>
            <a:off x="4554157" y="-329669"/>
            <a:ext cx="360000" cy="214615"/>
          </a:xfrm>
          <a:prstGeom prst="rect">
            <a:avLst/>
          </a:prstGeom>
        </p:spPr>
      </p:pic>
      <p:pic>
        <p:nvPicPr>
          <p:cNvPr id="161" name="Picture 160"/>
          <p:cNvPicPr>
            <a:picLocks noChangeAspect="1"/>
          </p:cNvPicPr>
          <p:nvPr/>
        </p:nvPicPr>
        <p:blipFill>
          <a:blip r:embed="rId9"/>
          <a:stretch>
            <a:fillRect/>
          </a:stretch>
        </p:blipFill>
        <p:spPr>
          <a:xfrm>
            <a:off x="6093672" y="-660172"/>
            <a:ext cx="360000" cy="218075"/>
          </a:xfrm>
          <a:prstGeom prst="rect">
            <a:avLst/>
          </a:prstGeom>
        </p:spPr>
      </p:pic>
      <p:pic>
        <p:nvPicPr>
          <p:cNvPr id="162" name="Picture 161"/>
          <p:cNvPicPr>
            <a:picLocks noChangeAspect="1"/>
          </p:cNvPicPr>
          <p:nvPr/>
        </p:nvPicPr>
        <p:blipFill>
          <a:blip r:embed="rId16"/>
          <a:stretch>
            <a:fillRect/>
          </a:stretch>
        </p:blipFill>
        <p:spPr>
          <a:xfrm>
            <a:off x="5281142" y="-354923"/>
            <a:ext cx="360000" cy="218075"/>
          </a:xfrm>
          <a:prstGeom prst="rect">
            <a:avLst/>
          </a:prstGeom>
        </p:spPr>
      </p:pic>
      <p:pic>
        <p:nvPicPr>
          <p:cNvPr id="163" name="Picture 162"/>
          <p:cNvPicPr>
            <a:picLocks noChangeAspect="1"/>
          </p:cNvPicPr>
          <p:nvPr/>
        </p:nvPicPr>
        <p:blipFill>
          <a:blip r:embed="rId9"/>
          <a:stretch>
            <a:fillRect/>
          </a:stretch>
        </p:blipFill>
        <p:spPr>
          <a:xfrm>
            <a:off x="3662571" y="-485468"/>
            <a:ext cx="360000" cy="218075"/>
          </a:xfrm>
          <a:prstGeom prst="rect">
            <a:avLst/>
          </a:prstGeom>
        </p:spPr>
      </p:pic>
      <p:pic>
        <p:nvPicPr>
          <p:cNvPr id="164" name="Picture 163"/>
          <p:cNvPicPr>
            <a:picLocks noChangeAspect="1"/>
          </p:cNvPicPr>
          <p:nvPr/>
        </p:nvPicPr>
        <p:blipFill>
          <a:blip r:embed="rId9"/>
          <a:stretch>
            <a:fillRect/>
          </a:stretch>
        </p:blipFill>
        <p:spPr>
          <a:xfrm>
            <a:off x="3883013" y="-504088"/>
            <a:ext cx="360000" cy="218075"/>
          </a:xfrm>
          <a:prstGeom prst="rect">
            <a:avLst/>
          </a:prstGeom>
        </p:spPr>
      </p:pic>
      <p:sp>
        <p:nvSpPr>
          <p:cNvPr id="55" name="!!o1a"/>
          <p:cNvSpPr/>
          <p:nvPr/>
        </p:nvSpPr>
        <p:spPr>
          <a:xfrm>
            <a:off x="4643143" y="5437565"/>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a:ea typeface="+mn-ea"/>
              <a:cs typeface="+mn-cs"/>
            </a:endParaRPr>
          </a:p>
        </p:txBody>
      </p:sp>
      <p:sp>
        <p:nvSpPr>
          <p:cNvPr id="58" name="!!1a"/>
          <p:cNvSpPr txBox="1"/>
          <p:nvPr/>
        </p:nvSpPr>
        <p:spPr>
          <a:xfrm>
            <a:off x="4856995" y="5470313"/>
            <a:ext cx="46217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l</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76" name="!!o1a"/>
          <p:cNvSpPr/>
          <p:nvPr/>
        </p:nvSpPr>
        <p:spPr>
          <a:xfrm>
            <a:off x="5638651" y="5437564"/>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a:ea typeface="+mn-ea"/>
              <a:cs typeface="+mn-cs"/>
            </a:endParaRPr>
          </a:p>
        </p:txBody>
      </p:sp>
      <p:sp>
        <p:nvSpPr>
          <p:cNvPr id="77" name="!!1a"/>
          <p:cNvSpPr txBox="1"/>
          <p:nvPr/>
        </p:nvSpPr>
        <p:spPr>
          <a:xfrm>
            <a:off x="5855811" y="5463569"/>
            <a:ext cx="46217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l</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57" name="!!o1a"/>
          <p:cNvSpPr/>
          <p:nvPr/>
        </p:nvSpPr>
        <p:spPr>
          <a:xfrm>
            <a:off x="6649397" y="5437564"/>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a:ea typeface="+mn-ea"/>
              <a:cs typeface="+mn-cs"/>
            </a:endParaRPr>
          </a:p>
        </p:txBody>
      </p:sp>
      <p:sp>
        <p:nvSpPr>
          <p:cNvPr id="59" name="!!1a"/>
          <p:cNvSpPr txBox="1"/>
          <p:nvPr/>
        </p:nvSpPr>
        <p:spPr>
          <a:xfrm>
            <a:off x="6863249" y="5470312"/>
            <a:ext cx="46217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e</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60" name="!!o1a"/>
          <p:cNvSpPr/>
          <p:nvPr/>
        </p:nvSpPr>
        <p:spPr>
          <a:xfrm>
            <a:off x="7644905" y="5437563"/>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a:ea typeface="+mn-ea"/>
              <a:cs typeface="+mn-cs"/>
            </a:endParaRPr>
          </a:p>
        </p:txBody>
      </p:sp>
      <p:sp>
        <p:nvSpPr>
          <p:cNvPr id="62" name="!!1a"/>
          <p:cNvSpPr txBox="1"/>
          <p:nvPr/>
        </p:nvSpPr>
        <p:spPr>
          <a:xfrm>
            <a:off x="7862064" y="5470312"/>
            <a:ext cx="46217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65" name="!!o1a"/>
          <p:cNvSpPr/>
          <p:nvPr/>
        </p:nvSpPr>
        <p:spPr>
          <a:xfrm>
            <a:off x="8608511" y="5437563"/>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a:ea typeface="+mn-ea"/>
              <a:cs typeface="+mn-cs"/>
            </a:endParaRPr>
          </a:p>
        </p:txBody>
      </p:sp>
      <p:sp>
        <p:nvSpPr>
          <p:cNvPr id="66" name="!!1a"/>
          <p:cNvSpPr txBox="1"/>
          <p:nvPr/>
        </p:nvSpPr>
        <p:spPr>
          <a:xfrm>
            <a:off x="8825670" y="5470312"/>
            <a:ext cx="46217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pic>
        <p:nvPicPr>
          <p:cNvPr id="3074" name="Picture 2" descr="T3DB: Silver nitrate"/>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44905" y="843491"/>
            <a:ext cx="3404795" cy="34047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137"/>
                                        </p:tgtEl>
                                        <p:attrNameLst>
                                          <p:attrName>ppt_x</p:attrName>
                                          <p:attrName>ppt_y</p:attrName>
                                        </p:attrNameLst>
                                      </p:cBhvr>
                                    </p:animMotion>
                                  </p:childTnLst>
                                </p:cTn>
                              </p:par>
                              <p:par>
                                <p:cTn id="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145"/>
                                        </p:tgtEl>
                                        <p:attrNameLst>
                                          <p:attrName>ppt_x</p:attrName>
                                          <p:attrName>ppt_y</p:attrName>
                                        </p:attrNameLst>
                                      </p:cBhvr>
                                    </p:animMotion>
                                  </p:childTnLst>
                                </p:cTn>
                              </p:par>
                              <p:par>
                                <p:cTn id="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138"/>
                                        </p:tgtEl>
                                        <p:attrNameLst>
                                          <p:attrName>ppt_x</p:attrName>
                                          <p:attrName>ppt_y</p:attrName>
                                        </p:attrNameLst>
                                      </p:cBhvr>
                                    </p:animMotion>
                                  </p:childTnLst>
                                </p:cTn>
                              </p:par>
                              <p:par>
                                <p:cTn id="11" presetID="0" presetClass="path" presetSubtype="0" repeatCount="1000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136"/>
                                        </p:tgtEl>
                                        <p:attrNameLst>
                                          <p:attrName>ppt_x</p:attrName>
                                          <p:attrName>ppt_y</p:attrName>
                                        </p:attrNameLst>
                                      </p:cBhvr>
                                    </p:animMotion>
                                  </p:childTnLst>
                                </p:cTn>
                              </p:par>
                              <p:par>
                                <p:cTn id="13" presetID="0" presetClass="path" presetSubtype="0" repeatCount="1000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139"/>
                                        </p:tgtEl>
                                        <p:attrNameLst>
                                          <p:attrName>ppt_x</p:attrName>
                                          <p:attrName>ppt_y</p:attrName>
                                        </p:attrNameLst>
                                      </p:cBhvr>
                                    </p:animMotion>
                                  </p:childTnLst>
                                </p:cTn>
                              </p:par>
                              <p:par>
                                <p:cTn id="15" presetID="0" presetClass="path" presetSubtype="0" repeatCount="1000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140"/>
                                        </p:tgtEl>
                                        <p:attrNameLst>
                                          <p:attrName>ppt_x</p:attrName>
                                          <p:attrName>ppt_y</p:attrName>
                                        </p:attrNameLst>
                                      </p:cBhvr>
                                      <p:rCtr x="-4792" y="65810"/>
                                    </p:animMotion>
                                  </p:childTnLst>
                                </p:cTn>
                              </p:par>
                              <p:par>
                                <p:cTn id="17" presetID="0" presetClass="path" presetSubtype="0" repeatCount="1000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144"/>
                                        </p:tgtEl>
                                        <p:attrNameLst>
                                          <p:attrName>ppt_x</p:attrName>
                                          <p:attrName>ppt_y</p:attrName>
                                        </p:attrNameLst>
                                      </p:cBhvr>
                                    </p:animMotion>
                                  </p:childTnLst>
                                </p:cTn>
                              </p:par>
                              <p:par>
                                <p:cTn id="19"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141"/>
                                        </p:tgtEl>
                                        <p:attrNameLst>
                                          <p:attrName>ppt_x</p:attrName>
                                          <p:attrName>ppt_y</p:attrName>
                                        </p:attrNameLst>
                                      </p:cBhvr>
                                    </p:animMotion>
                                  </p:childTnLst>
                                </p:cTn>
                              </p:par>
                              <p:par>
                                <p:cTn id="21" presetID="0" presetClass="path" presetSubtype="0" repeatCount="1000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142"/>
                                        </p:tgtEl>
                                        <p:attrNameLst>
                                          <p:attrName>ppt_x</p:attrName>
                                          <p:attrName>ppt_y</p:attrName>
                                        </p:attrNameLst>
                                      </p:cBhvr>
                                    </p:animMotion>
                                  </p:childTnLst>
                                </p:cTn>
                              </p:par>
                              <p:par>
                                <p:cTn id="23" presetID="0" presetClass="path" presetSubtype="0" repeatCount="1000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143"/>
                                        </p:tgtEl>
                                        <p:attrNameLst>
                                          <p:attrName>ppt_x</p:attrName>
                                          <p:attrName>ppt_y</p:attrName>
                                        </p:attrNameLst>
                                      </p:cBhvr>
                                    </p:animMotion>
                                  </p:childTnLst>
                                </p:cTn>
                              </p:par>
                              <p:par>
                                <p:cTn id="2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146"/>
                                        </p:tgtEl>
                                        <p:attrNameLst>
                                          <p:attrName>ppt_x</p:attrName>
                                          <p:attrName>ppt_y</p:attrName>
                                        </p:attrNameLst>
                                      </p:cBhvr>
                                    </p:animMotion>
                                  </p:childTnLst>
                                </p:cTn>
                              </p:par>
                              <p:par>
                                <p:cTn id="2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148"/>
                                        </p:tgtEl>
                                        <p:attrNameLst>
                                          <p:attrName>ppt_x</p:attrName>
                                          <p:attrName>ppt_y</p:attrName>
                                        </p:attrNameLst>
                                      </p:cBhvr>
                                    </p:animMotion>
                                  </p:childTnLst>
                                </p:cTn>
                              </p:par>
                              <p:par>
                                <p:cTn id="2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147"/>
                                        </p:tgtEl>
                                        <p:attrNameLst>
                                          <p:attrName>ppt_x</p:attrName>
                                          <p:attrName>ppt_y</p:attrName>
                                        </p:attrNameLst>
                                      </p:cBhvr>
                                    </p:animMotion>
                                  </p:childTnLst>
                                </p:cTn>
                              </p:par>
                              <p:par>
                                <p:cTn id="31" presetID="0" presetClass="path" presetSubtype="0" repeatCount="1000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149"/>
                                        </p:tgtEl>
                                        <p:attrNameLst>
                                          <p:attrName>ppt_x</p:attrName>
                                          <p:attrName>ppt_y</p:attrName>
                                        </p:attrNameLst>
                                      </p:cBhvr>
                                      <p:rCtr x="18750" y="58287"/>
                                    </p:animMotion>
                                  </p:childTnLst>
                                </p:cTn>
                              </p:par>
                              <p:par>
                                <p:cTn id="33"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150"/>
                                        </p:tgtEl>
                                        <p:attrNameLst>
                                          <p:attrName>ppt_x</p:attrName>
                                          <p:attrName>ppt_y</p:attrName>
                                        </p:attrNameLst>
                                      </p:cBhvr>
                                    </p:animMotion>
                                  </p:childTnLst>
                                </p:cTn>
                              </p:par>
                              <p:par>
                                <p:cTn id="35"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151"/>
                                        </p:tgtEl>
                                        <p:attrNameLst>
                                          <p:attrName>ppt_x</p:attrName>
                                          <p:attrName>ppt_y</p:attrName>
                                        </p:attrNameLst>
                                      </p:cBhvr>
                                    </p:animMotion>
                                  </p:childTnLst>
                                </p:cTn>
                              </p:par>
                              <p:par>
                                <p:cTn id="37"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152"/>
                                        </p:tgtEl>
                                        <p:attrNameLst>
                                          <p:attrName>ppt_x</p:attrName>
                                          <p:attrName>ppt_y</p:attrName>
                                        </p:attrNameLst>
                                      </p:cBhvr>
                                    </p:animMotion>
                                  </p:childTnLst>
                                </p:cTn>
                              </p:par>
                              <p:par>
                                <p:cTn id="39"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154"/>
                                        </p:tgtEl>
                                        <p:attrNameLst>
                                          <p:attrName>ppt_x</p:attrName>
                                          <p:attrName>ppt_y</p:attrName>
                                        </p:attrNameLst>
                                      </p:cBhvr>
                                    </p:animMotion>
                                  </p:childTnLst>
                                </p:cTn>
                              </p:par>
                              <p:par>
                                <p:cTn id="4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153"/>
                                        </p:tgtEl>
                                        <p:attrNameLst>
                                          <p:attrName>ppt_x</p:attrName>
                                          <p:attrName>ppt_y</p:attrName>
                                        </p:attrNameLst>
                                      </p:cBhvr>
                                    </p:animMotion>
                                  </p:childTnLst>
                                </p:cTn>
                              </p:par>
                              <p:par>
                                <p:cTn id="43"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155"/>
                                        </p:tgtEl>
                                        <p:attrNameLst>
                                          <p:attrName>ppt_x</p:attrName>
                                          <p:attrName>ppt_y</p:attrName>
                                        </p:attrNameLst>
                                      </p:cBhvr>
                                    </p:animMotion>
                                  </p:childTnLst>
                                </p:cTn>
                              </p:par>
                              <p:par>
                                <p:cTn id="45"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156"/>
                                        </p:tgtEl>
                                        <p:attrNameLst>
                                          <p:attrName>ppt_x</p:attrName>
                                          <p:attrName>ppt_y</p:attrName>
                                        </p:attrNameLst>
                                      </p:cBhvr>
                                    </p:animMotion>
                                  </p:childTnLst>
                                </p:cTn>
                              </p:par>
                              <p:par>
                                <p:cTn id="47"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157"/>
                                        </p:tgtEl>
                                        <p:attrNameLst>
                                          <p:attrName>ppt_x</p:attrName>
                                          <p:attrName>ppt_y</p:attrName>
                                        </p:attrNameLst>
                                      </p:cBhvr>
                                    </p:animMotion>
                                  </p:childTnLst>
                                </p:cTn>
                              </p:par>
                              <p:par>
                                <p:cTn id="4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158"/>
                                        </p:tgtEl>
                                        <p:attrNameLst>
                                          <p:attrName>ppt_x</p:attrName>
                                          <p:attrName>ppt_y</p:attrName>
                                        </p:attrNameLst>
                                      </p:cBhvr>
                                    </p:animMotion>
                                  </p:childTnLst>
                                </p:cTn>
                              </p:par>
                              <p:par>
                                <p:cTn id="51"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159"/>
                                        </p:tgtEl>
                                        <p:attrNameLst>
                                          <p:attrName>ppt_x</p:attrName>
                                          <p:attrName>ppt_y</p:attrName>
                                        </p:attrNameLst>
                                      </p:cBhvr>
                                    </p:animMotion>
                                  </p:childTnLst>
                                </p:cTn>
                              </p:par>
                              <p:par>
                                <p:cTn id="53"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160"/>
                                        </p:tgtEl>
                                        <p:attrNameLst>
                                          <p:attrName>ppt_x</p:attrName>
                                          <p:attrName>ppt_y</p:attrName>
                                        </p:attrNameLst>
                                      </p:cBhvr>
                                    </p:animMotion>
                                  </p:childTnLst>
                                </p:cTn>
                              </p:par>
                              <p:par>
                                <p:cTn id="55"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162"/>
                                        </p:tgtEl>
                                        <p:attrNameLst>
                                          <p:attrName>ppt_x</p:attrName>
                                          <p:attrName>ppt_y</p:attrName>
                                        </p:attrNameLst>
                                      </p:cBhvr>
                                    </p:animMotion>
                                  </p:childTnLst>
                                </p:cTn>
                              </p:par>
                              <p:par>
                                <p:cTn id="57"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161"/>
                                        </p:tgtEl>
                                        <p:attrNameLst>
                                          <p:attrName>ppt_x</p:attrName>
                                          <p:attrName>ppt_y</p:attrName>
                                        </p:attrNameLst>
                                      </p:cBhvr>
                                    </p:animMotion>
                                  </p:childTnLst>
                                </p:cTn>
                              </p:par>
                              <p:par>
                                <p:cTn id="5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163"/>
                                        </p:tgtEl>
                                        <p:attrNameLst>
                                          <p:attrName>ppt_x</p:attrName>
                                          <p:attrName>ppt_y</p:attrName>
                                        </p:attrNameLst>
                                      </p:cBhvr>
                                    </p:animMotion>
                                  </p:childTnLst>
                                </p:cTn>
                              </p:par>
                              <p:par>
                                <p:cTn id="6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16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10"/>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500" fill="hold"/>
                                        <p:tgtEl>
                                          <p:spTgt spid="31"/>
                                        </p:tgtEl>
                                        <p:attrNameLst>
                                          <p:attrName>ppt_w</p:attrName>
                                        </p:attrNameLst>
                                      </p:cBhvr>
                                      <p:tavLst>
                                        <p:tav tm="0">
                                          <p:val>
                                            <p:fltVal val="0"/>
                                          </p:val>
                                        </p:tav>
                                        <p:tav tm="100000">
                                          <p:val>
                                            <p:strVal val="#ppt_w"/>
                                          </p:val>
                                        </p:tav>
                                      </p:tavLst>
                                    </p:anim>
                                    <p:anim calcmode="lin" valueType="num">
                                      <p:cBhvr>
                                        <p:cTn id="69" dur="500" fill="hold"/>
                                        <p:tgtEl>
                                          <p:spTgt spid="31"/>
                                        </p:tgtEl>
                                        <p:attrNameLst>
                                          <p:attrName>ppt_h</p:attrName>
                                        </p:attrNameLst>
                                      </p:cBhvr>
                                      <p:tavLst>
                                        <p:tav tm="0">
                                          <p:val>
                                            <p:fltVal val="0"/>
                                          </p:val>
                                        </p:tav>
                                        <p:tav tm="100000">
                                          <p:val>
                                            <p:strVal val="#ppt_h"/>
                                          </p:val>
                                        </p:tav>
                                      </p:tavLst>
                                    </p:anim>
                                    <p:animEffect transition="in" filter="fade">
                                      <p:cBhvr>
                                        <p:cTn id="70" dur="500"/>
                                        <p:tgtEl>
                                          <p:spTgt spid="31"/>
                                        </p:tgtEl>
                                      </p:cBhvr>
                                    </p:animEffect>
                                  </p:childTnLst>
                                  <p:subTnLst>
                                    <p:audio>
                                      <p:cMediaNode>
                                        <p:cTn display="0" masterRel="sameClick">
                                          <p:stCondLst>
                                            <p:cond evt="begin" delay="0">
                                              <p:tn val="66"/>
                                            </p:cond>
                                          </p:stCondLst>
                                          <p:endCondLst>
                                            <p:cond evt="onStopAudio" delay="0">
                                              <p:tgtEl>
                                                <p:sldTgt/>
                                              </p:tgtEl>
                                            </p:cond>
                                          </p:endCondLst>
                                        </p:cTn>
                                        <p:tgtEl>
                                          <p:sndTgt r:embed="rId2"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31"/>
                                        </p:tgtEl>
                                      </p:cBhvr>
                                    </p:animEffect>
                                    <p:animScale>
                                      <p:cBhvr>
                                        <p:cTn id="73" dur="250" autoRev="1" fill="hold"/>
                                        <p:tgtEl>
                                          <p:spTgt spid="31"/>
                                        </p:tgtEl>
                                      </p:cBhvr>
                                      <p:by x="105000" y="105000"/>
                                    </p:animScale>
                                  </p:childTnLst>
                                </p:cTn>
                              </p:par>
                            </p:childTnLst>
                          </p:cTn>
                        </p:par>
                      </p:childTnLst>
                    </p:cTn>
                  </p:par>
                </p:childTnLst>
              </p:cTn>
              <p:nextCondLst>
                <p:cond evt="onClick" delay="0">
                  <p:tgtEl>
                    <p:spTgt spid="10"/>
                  </p:tgtEl>
                </p:cond>
              </p:nextCondLst>
            </p:seq>
            <p:seq concurrent="1" nextAc="seek">
              <p:cTn id="74" restart="whenNotActive" fill="hold" evtFilter="cancelBubble" nodeType="interactiveSeq">
                <p:stCondLst>
                  <p:cond evt="onClick" delay="0">
                    <p:tgtEl>
                      <p:spTgt spid="11"/>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32"/>
                                        </p:tgtEl>
                                        <p:attrNameLst>
                                          <p:attrName>style.visibility</p:attrName>
                                        </p:attrNameLst>
                                      </p:cBhvr>
                                      <p:to>
                                        <p:strVal val="visible"/>
                                      </p:to>
                                    </p:set>
                                    <p:anim calcmode="lin" valueType="num">
                                      <p:cBhvr>
                                        <p:cTn id="79" dur="500" fill="hold"/>
                                        <p:tgtEl>
                                          <p:spTgt spid="32"/>
                                        </p:tgtEl>
                                        <p:attrNameLst>
                                          <p:attrName>ppt_w</p:attrName>
                                        </p:attrNameLst>
                                      </p:cBhvr>
                                      <p:tavLst>
                                        <p:tav tm="0">
                                          <p:val>
                                            <p:fltVal val="0"/>
                                          </p:val>
                                        </p:tav>
                                        <p:tav tm="100000">
                                          <p:val>
                                            <p:strVal val="#ppt_w"/>
                                          </p:val>
                                        </p:tav>
                                      </p:tavLst>
                                    </p:anim>
                                    <p:anim calcmode="lin" valueType="num">
                                      <p:cBhvr>
                                        <p:cTn id="80" dur="500" fill="hold"/>
                                        <p:tgtEl>
                                          <p:spTgt spid="32"/>
                                        </p:tgtEl>
                                        <p:attrNameLst>
                                          <p:attrName>ppt_h</p:attrName>
                                        </p:attrNameLst>
                                      </p:cBhvr>
                                      <p:tavLst>
                                        <p:tav tm="0">
                                          <p:val>
                                            <p:fltVal val="0"/>
                                          </p:val>
                                        </p:tav>
                                        <p:tav tm="100000">
                                          <p:val>
                                            <p:strVal val="#ppt_h"/>
                                          </p:val>
                                        </p:tav>
                                      </p:tavLst>
                                    </p:anim>
                                    <p:animEffect transition="in" filter="fade">
                                      <p:cBhvr>
                                        <p:cTn id="81" dur="500"/>
                                        <p:tgtEl>
                                          <p:spTgt spid="32"/>
                                        </p:tgtEl>
                                      </p:cBhvr>
                                    </p:animEffect>
                                  </p:childTnLst>
                                  <p:subTnLst>
                                    <p:audio>
                                      <p:cMediaNode>
                                        <p:cTn display="0" masterRel="sameClick">
                                          <p:stCondLst>
                                            <p:cond evt="begin" delay="0">
                                              <p:tn val="77"/>
                                            </p:cond>
                                          </p:stCondLst>
                                          <p:endCondLst>
                                            <p:cond evt="onStopAudio" delay="0">
                                              <p:tgtEl>
                                                <p:sldTgt/>
                                              </p:tgtEl>
                                            </p:cond>
                                          </p:endCondLst>
                                        </p:cTn>
                                        <p:tgtEl>
                                          <p:sndTgt r:embed="rId2"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32"/>
                                        </p:tgtEl>
                                      </p:cBhvr>
                                    </p:animEffect>
                                    <p:animScale>
                                      <p:cBhvr>
                                        <p:cTn id="84" dur="250" autoRev="1" fill="hold"/>
                                        <p:tgtEl>
                                          <p:spTgt spid="32"/>
                                        </p:tgtEl>
                                      </p:cBhvr>
                                      <p:by x="105000" y="105000"/>
                                    </p:animScale>
                                  </p:childTnLst>
                                </p:cTn>
                              </p:par>
                            </p:childTnLst>
                          </p:cTn>
                        </p:par>
                      </p:childTnLst>
                    </p:cTn>
                  </p:par>
                </p:childTnLst>
              </p:cTn>
              <p:nextCondLst>
                <p:cond evt="onClick" delay="0">
                  <p:tgtEl>
                    <p:spTgt spid="11"/>
                  </p:tgtEl>
                </p:cond>
              </p:nextCondLst>
            </p:seq>
            <p:seq concurrent="1" nextAc="seek">
              <p:cTn id="85" restart="whenNotActive" fill="hold" evtFilter="cancelBubble" nodeType="interactiveSeq">
                <p:stCondLst>
                  <p:cond evt="onClick" delay="0">
                    <p:tgtEl>
                      <p:spTgt spid="55"/>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58"/>
                                        </p:tgtEl>
                                        <p:attrNameLst>
                                          <p:attrName>style.visibility</p:attrName>
                                        </p:attrNameLst>
                                      </p:cBhvr>
                                      <p:to>
                                        <p:strVal val="visible"/>
                                      </p:to>
                                    </p:set>
                                    <p:anim calcmode="lin" valueType="num">
                                      <p:cBhvr>
                                        <p:cTn id="90" dur="500" fill="hold"/>
                                        <p:tgtEl>
                                          <p:spTgt spid="58"/>
                                        </p:tgtEl>
                                        <p:attrNameLst>
                                          <p:attrName>ppt_w</p:attrName>
                                        </p:attrNameLst>
                                      </p:cBhvr>
                                      <p:tavLst>
                                        <p:tav tm="0">
                                          <p:val>
                                            <p:fltVal val="0"/>
                                          </p:val>
                                        </p:tav>
                                        <p:tav tm="100000">
                                          <p:val>
                                            <p:strVal val="#ppt_w"/>
                                          </p:val>
                                        </p:tav>
                                      </p:tavLst>
                                    </p:anim>
                                    <p:anim calcmode="lin" valueType="num">
                                      <p:cBhvr>
                                        <p:cTn id="91" dur="500" fill="hold"/>
                                        <p:tgtEl>
                                          <p:spTgt spid="58"/>
                                        </p:tgtEl>
                                        <p:attrNameLst>
                                          <p:attrName>ppt_h</p:attrName>
                                        </p:attrNameLst>
                                      </p:cBhvr>
                                      <p:tavLst>
                                        <p:tav tm="0">
                                          <p:val>
                                            <p:fltVal val="0"/>
                                          </p:val>
                                        </p:tav>
                                        <p:tav tm="100000">
                                          <p:val>
                                            <p:strVal val="#ppt_h"/>
                                          </p:val>
                                        </p:tav>
                                      </p:tavLst>
                                    </p:anim>
                                    <p:animEffect transition="in" filter="fade">
                                      <p:cBhvr>
                                        <p:cTn id="92" dur="500"/>
                                        <p:tgtEl>
                                          <p:spTgt spid="58"/>
                                        </p:tgtEl>
                                      </p:cBhvr>
                                    </p:animEffect>
                                  </p:childTnLst>
                                  <p:subTnLst>
                                    <p:audio>
                                      <p:cMediaNode>
                                        <p:cTn display="0" masterRel="sameClick">
                                          <p:stCondLst>
                                            <p:cond evt="begin" delay="0">
                                              <p:tn val="88"/>
                                            </p:cond>
                                          </p:stCondLst>
                                          <p:endCondLst>
                                            <p:cond evt="onStopAudio" delay="0">
                                              <p:tgtEl>
                                                <p:sldTgt/>
                                              </p:tgtEl>
                                            </p:cond>
                                          </p:endCondLst>
                                        </p:cTn>
                                        <p:tgtEl>
                                          <p:sndTgt r:embed="rId2"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58"/>
                                        </p:tgtEl>
                                      </p:cBhvr>
                                    </p:animEffect>
                                    <p:animScale>
                                      <p:cBhvr>
                                        <p:cTn id="95" dur="250" autoRev="1" fill="hold"/>
                                        <p:tgtEl>
                                          <p:spTgt spid="58"/>
                                        </p:tgtEl>
                                      </p:cBhvr>
                                      <p:by x="105000" y="105000"/>
                                    </p:animScale>
                                  </p:childTnLst>
                                </p:cTn>
                              </p:par>
                            </p:childTnLst>
                          </p:cTn>
                        </p:par>
                      </p:childTnLst>
                    </p:cTn>
                  </p:par>
                </p:childTnLst>
              </p:cTn>
              <p:nextCondLst>
                <p:cond evt="onClick" delay="0">
                  <p:tgtEl>
                    <p:spTgt spid="55"/>
                  </p:tgtEl>
                </p:cond>
              </p:nextCondLst>
            </p:seq>
            <p:seq concurrent="1" nextAc="seek">
              <p:cTn id="96" restart="whenNotActive" fill="hold" evtFilter="cancelBubble" nodeType="interactiveSeq">
                <p:stCondLst>
                  <p:cond evt="onClick" delay="0">
                    <p:tgtEl>
                      <p:spTgt spid="76"/>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77"/>
                                        </p:tgtEl>
                                        <p:attrNameLst>
                                          <p:attrName>style.visibility</p:attrName>
                                        </p:attrNameLst>
                                      </p:cBhvr>
                                      <p:to>
                                        <p:strVal val="visible"/>
                                      </p:to>
                                    </p:set>
                                    <p:anim calcmode="lin" valueType="num">
                                      <p:cBhvr>
                                        <p:cTn id="101" dur="500" fill="hold"/>
                                        <p:tgtEl>
                                          <p:spTgt spid="77"/>
                                        </p:tgtEl>
                                        <p:attrNameLst>
                                          <p:attrName>ppt_w</p:attrName>
                                        </p:attrNameLst>
                                      </p:cBhvr>
                                      <p:tavLst>
                                        <p:tav tm="0">
                                          <p:val>
                                            <p:fltVal val="0"/>
                                          </p:val>
                                        </p:tav>
                                        <p:tav tm="100000">
                                          <p:val>
                                            <p:strVal val="#ppt_w"/>
                                          </p:val>
                                        </p:tav>
                                      </p:tavLst>
                                    </p:anim>
                                    <p:anim calcmode="lin" valueType="num">
                                      <p:cBhvr>
                                        <p:cTn id="102" dur="500" fill="hold"/>
                                        <p:tgtEl>
                                          <p:spTgt spid="77"/>
                                        </p:tgtEl>
                                        <p:attrNameLst>
                                          <p:attrName>ppt_h</p:attrName>
                                        </p:attrNameLst>
                                      </p:cBhvr>
                                      <p:tavLst>
                                        <p:tav tm="0">
                                          <p:val>
                                            <p:fltVal val="0"/>
                                          </p:val>
                                        </p:tav>
                                        <p:tav tm="100000">
                                          <p:val>
                                            <p:strVal val="#ppt_h"/>
                                          </p:val>
                                        </p:tav>
                                      </p:tavLst>
                                    </p:anim>
                                    <p:animEffect transition="in" filter="fade">
                                      <p:cBhvr>
                                        <p:cTn id="103" dur="500"/>
                                        <p:tgtEl>
                                          <p:spTgt spid="77"/>
                                        </p:tgtEl>
                                      </p:cBhvr>
                                    </p:animEffect>
                                  </p:childTnLst>
                                  <p:subTnLst>
                                    <p:audio>
                                      <p:cMediaNode>
                                        <p:cTn display="0" masterRel="sameClick">
                                          <p:stCondLst>
                                            <p:cond evt="begin" delay="0">
                                              <p:tn val="99"/>
                                            </p:cond>
                                          </p:stCondLst>
                                          <p:endCondLst>
                                            <p:cond evt="onStopAudio" delay="0">
                                              <p:tgtEl>
                                                <p:sldTgt/>
                                              </p:tgtEl>
                                            </p:cond>
                                          </p:endCondLst>
                                        </p:cTn>
                                        <p:tgtEl>
                                          <p:sndTgt r:embed="rId2"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77"/>
                                        </p:tgtEl>
                                      </p:cBhvr>
                                    </p:animEffect>
                                    <p:animScale>
                                      <p:cBhvr>
                                        <p:cTn id="106" dur="250" autoRev="1" fill="hold"/>
                                        <p:tgtEl>
                                          <p:spTgt spid="77"/>
                                        </p:tgtEl>
                                      </p:cBhvr>
                                      <p:by x="105000" y="105000"/>
                                    </p:animScale>
                                  </p:childTnLst>
                                </p:cTn>
                              </p:par>
                            </p:childTnLst>
                          </p:cTn>
                        </p:par>
                      </p:childTnLst>
                    </p:cTn>
                  </p:par>
                </p:childTnLst>
              </p:cTn>
              <p:nextCondLst>
                <p:cond evt="onClick" delay="0">
                  <p:tgtEl>
                    <p:spTgt spid="76"/>
                  </p:tgtEl>
                </p:cond>
              </p:nextCondLst>
            </p:seq>
            <p:seq concurrent="1" nextAc="seek">
              <p:cTn id="107" restart="whenNotActive" fill="hold" evtFilter="cancelBubble" nodeType="interactiveSeq">
                <p:stCondLst>
                  <p:cond evt="onClick" delay="0">
                    <p:tgtEl>
                      <p:spTgt spid="57"/>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59"/>
                                        </p:tgtEl>
                                        <p:attrNameLst>
                                          <p:attrName>style.visibility</p:attrName>
                                        </p:attrNameLst>
                                      </p:cBhvr>
                                      <p:to>
                                        <p:strVal val="visible"/>
                                      </p:to>
                                    </p:set>
                                    <p:anim calcmode="lin" valueType="num">
                                      <p:cBhvr>
                                        <p:cTn id="112" dur="500" fill="hold"/>
                                        <p:tgtEl>
                                          <p:spTgt spid="59"/>
                                        </p:tgtEl>
                                        <p:attrNameLst>
                                          <p:attrName>ppt_w</p:attrName>
                                        </p:attrNameLst>
                                      </p:cBhvr>
                                      <p:tavLst>
                                        <p:tav tm="0">
                                          <p:val>
                                            <p:fltVal val="0"/>
                                          </p:val>
                                        </p:tav>
                                        <p:tav tm="100000">
                                          <p:val>
                                            <p:strVal val="#ppt_w"/>
                                          </p:val>
                                        </p:tav>
                                      </p:tavLst>
                                    </p:anim>
                                    <p:anim calcmode="lin" valueType="num">
                                      <p:cBhvr>
                                        <p:cTn id="113" dur="500" fill="hold"/>
                                        <p:tgtEl>
                                          <p:spTgt spid="59"/>
                                        </p:tgtEl>
                                        <p:attrNameLst>
                                          <p:attrName>ppt_h</p:attrName>
                                        </p:attrNameLst>
                                      </p:cBhvr>
                                      <p:tavLst>
                                        <p:tav tm="0">
                                          <p:val>
                                            <p:fltVal val="0"/>
                                          </p:val>
                                        </p:tav>
                                        <p:tav tm="100000">
                                          <p:val>
                                            <p:strVal val="#ppt_h"/>
                                          </p:val>
                                        </p:tav>
                                      </p:tavLst>
                                    </p:anim>
                                    <p:animEffect transition="in" filter="fade">
                                      <p:cBhvr>
                                        <p:cTn id="114" dur="500"/>
                                        <p:tgtEl>
                                          <p:spTgt spid="59"/>
                                        </p:tgtEl>
                                      </p:cBhvr>
                                    </p:animEffect>
                                  </p:childTnLst>
                                  <p:subTnLst>
                                    <p:audio>
                                      <p:cMediaNode>
                                        <p:cTn display="0" masterRel="sameClick">
                                          <p:stCondLst>
                                            <p:cond evt="begin" delay="0">
                                              <p:tn val="110"/>
                                            </p:cond>
                                          </p:stCondLst>
                                          <p:endCondLst>
                                            <p:cond evt="onStopAudio" delay="0">
                                              <p:tgtEl>
                                                <p:sldTgt/>
                                              </p:tgtEl>
                                            </p:cond>
                                          </p:endCondLst>
                                        </p:cTn>
                                        <p:tgtEl>
                                          <p:sndTgt r:embed="rId2"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59"/>
                                        </p:tgtEl>
                                      </p:cBhvr>
                                    </p:animEffect>
                                    <p:animScale>
                                      <p:cBhvr>
                                        <p:cTn id="117" dur="250" autoRev="1" fill="hold"/>
                                        <p:tgtEl>
                                          <p:spTgt spid="59"/>
                                        </p:tgtEl>
                                      </p:cBhvr>
                                      <p:by x="105000" y="105000"/>
                                    </p:animScale>
                                  </p:childTnLst>
                                </p:cTn>
                              </p:par>
                            </p:childTnLst>
                          </p:cTn>
                        </p:par>
                      </p:childTnLst>
                    </p:cTn>
                  </p:par>
                </p:childTnLst>
              </p:cTn>
              <p:nextCondLst>
                <p:cond evt="onClick" delay="0">
                  <p:tgtEl>
                    <p:spTgt spid="57"/>
                  </p:tgtEl>
                </p:cond>
              </p:nextCondLst>
            </p:seq>
            <p:seq concurrent="1" nextAc="seek">
              <p:cTn id="118" restart="whenNotActive" fill="hold" evtFilter="cancelBubble" nodeType="interactiveSeq">
                <p:stCondLst>
                  <p:cond evt="onClick" delay="0">
                    <p:tgtEl>
                      <p:spTgt spid="60"/>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62"/>
                                        </p:tgtEl>
                                        <p:attrNameLst>
                                          <p:attrName>style.visibility</p:attrName>
                                        </p:attrNameLst>
                                      </p:cBhvr>
                                      <p:to>
                                        <p:strVal val="visible"/>
                                      </p:to>
                                    </p:set>
                                    <p:anim calcmode="lin" valueType="num">
                                      <p:cBhvr>
                                        <p:cTn id="123" dur="500" fill="hold"/>
                                        <p:tgtEl>
                                          <p:spTgt spid="62"/>
                                        </p:tgtEl>
                                        <p:attrNameLst>
                                          <p:attrName>ppt_w</p:attrName>
                                        </p:attrNameLst>
                                      </p:cBhvr>
                                      <p:tavLst>
                                        <p:tav tm="0">
                                          <p:val>
                                            <p:fltVal val="0"/>
                                          </p:val>
                                        </p:tav>
                                        <p:tav tm="100000">
                                          <p:val>
                                            <p:strVal val="#ppt_w"/>
                                          </p:val>
                                        </p:tav>
                                      </p:tavLst>
                                    </p:anim>
                                    <p:anim calcmode="lin" valueType="num">
                                      <p:cBhvr>
                                        <p:cTn id="124" dur="500" fill="hold"/>
                                        <p:tgtEl>
                                          <p:spTgt spid="62"/>
                                        </p:tgtEl>
                                        <p:attrNameLst>
                                          <p:attrName>ppt_h</p:attrName>
                                        </p:attrNameLst>
                                      </p:cBhvr>
                                      <p:tavLst>
                                        <p:tav tm="0">
                                          <p:val>
                                            <p:fltVal val="0"/>
                                          </p:val>
                                        </p:tav>
                                        <p:tav tm="100000">
                                          <p:val>
                                            <p:strVal val="#ppt_h"/>
                                          </p:val>
                                        </p:tav>
                                      </p:tavLst>
                                    </p:anim>
                                    <p:animEffect transition="in" filter="fade">
                                      <p:cBhvr>
                                        <p:cTn id="125" dur="500"/>
                                        <p:tgtEl>
                                          <p:spTgt spid="62"/>
                                        </p:tgtEl>
                                      </p:cBhvr>
                                    </p:animEffect>
                                  </p:childTnLst>
                                  <p:subTnLst>
                                    <p:audio>
                                      <p:cMediaNode>
                                        <p:cTn display="0" masterRel="sameClick">
                                          <p:stCondLst>
                                            <p:cond evt="begin" delay="0">
                                              <p:tn val="121"/>
                                            </p:cond>
                                          </p:stCondLst>
                                          <p:endCondLst>
                                            <p:cond evt="onStopAudio" delay="0">
                                              <p:tgtEl>
                                                <p:sldTgt/>
                                              </p:tgtEl>
                                            </p:cond>
                                          </p:endCondLst>
                                        </p:cTn>
                                        <p:tgtEl>
                                          <p:sndTgt r:embed="rId2"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62"/>
                                        </p:tgtEl>
                                      </p:cBhvr>
                                    </p:animEffect>
                                    <p:animScale>
                                      <p:cBhvr>
                                        <p:cTn id="128" dur="250" autoRev="1" fill="hold"/>
                                        <p:tgtEl>
                                          <p:spTgt spid="62"/>
                                        </p:tgtEl>
                                      </p:cBhvr>
                                      <p:by x="105000" y="105000"/>
                                    </p:animScale>
                                  </p:childTnLst>
                                </p:cTn>
                              </p:par>
                            </p:childTnLst>
                          </p:cTn>
                        </p:par>
                      </p:childTnLst>
                    </p:cTn>
                  </p:par>
                </p:childTnLst>
              </p:cTn>
              <p:nextCondLst>
                <p:cond evt="onClick" delay="0">
                  <p:tgtEl>
                    <p:spTgt spid="60"/>
                  </p:tgtEl>
                </p:cond>
              </p:nextCondLst>
            </p:seq>
            <p:seq concurrent="1" nextAc="seek">
              <p:cTn id="129" restart="whenNotActive" fill="hold" evtFilter="cancelBubble" nodeType="interactiveSeq">
                <p:stCondLst>
                  <p:cond evt="onClick" delay="0">
                    <p:tgtEl>
                      <p:spTgt spid="65"/>
                    </p:tgtEl>
                  </p:cond>
                </p:stCondLst>
                <p:endSync evt="end" delay="0">
                  <p:rtn val="all"/>
                </p:endSync>
                <p:childTnLst>
                  <p:par>
                    <p:cTn id="130" fill="hold">
                      <p:stCondLst>
                        <p:cond delay="0"/>
                      </p:stCondLst>
                      <p:childTnLst>
                        <p:par>
                          <p:cTn id="131" fill="hold">
                            <p:stCondLst>
                              <p:cond delay="0"/>
                            </p:stCondLst>
                            <p:childTnLst>
                              <p:par>
                                <p:cTn id="132" presetID="53" presetClass="entr" presetSubtype="16" fill="hold" grpId="0" nodeType="withEffect">
                                  <p:stCondLst>
                                    <p:cond delay="0"/>
                                  </p:stCondLst>
                                  <p:childTnLst>
                                    <p:set>
                                      <p:cBhvr>
                                        <p:cTn id="133" dur="1" fill="hold">
                                          <p:stCondLst>
                                            <p:cond delay="0"/>
                                          </p:stCondLst>
                                        </p:cTn>
                                        <p:tgtEl>
                                          <p:spTgt spid="66"/>
                                        </p:tgtEl>
                                        <p:attrNameLst>
                                          <p:attrName>style.visibility</p:attrName>
                                        </p:attrNameLst>
                                      </p:cBhvr>
                                      <p:to>
                                        <p:strVal val="visible"/>
                                      </p:to>
                                    </p:set>
                                    <p:anim calcmode="lin" valueType="num">
                                      <p:cBhvr>
                                        <p:cTn id="134" dur="500" fill="hold"/>
                                        <p:tgtEl>
                                          <p:spTgt spid="66"/>
                                        </p:tgtEl>
                                        <p:attrNameLst>
                                          <p:attrName>ppt_w</p:attrName>
                                        </p:attrNameLst>
                                      </p:cBhvr>
                                      <p:tavLst>
                                        <p:tav tm="0">
                                          <p:val>
                                            <p:fltVal val="0"/>
                                          </p:val>
                                        </p:tav>
                                        <p:tav tm="100000">
                                          <p:val>
                                            <p:strVal val="#ppt_w"/>
                                          </p:val>
                                        </p:tav>
                                      </p:tavLst>
                                    </p:anim>
                                    <p:anim calcmode="lin" valueType="num">
                                      <p:cBhvr>
                                        <p:cTn id="135" dur="500" fill="hold"/>
                                        <p:tgtEl>
                                          <p:spTgt spid="66"/>
                                        </p:tgtEl>
                                        <p:attrNameLst>
                                          <p:attrName>ppt_h</p:attrName>
                                        </p:attrNameLst>
                                      </p:cBhvr>
                                      <p:tavLst>
                                        <p:tav tm="0">
                                          <p:val>
                                            <p:fltVal val="0"/>
                                          </p:val>
                                        </p:tav>
                                        <p:tav tm="100000">
                                          <p:val>
                                            <p:strVal val="#ppt_h"/>
                                          </p:val>
                                        </p:tav>
                                      </p:tavLst>
                                    </p:anim>
                                    <p:animEffect transition="in" filter="fade">
                                      <p:cBhvr>
                                        <p:cTn id="136" dur="500"/>
                                        <p:tgtEl>
                                          <p:spTgt spid="66"/>
                                        </p:tgtEl>
                                      </p:cBhvr>
                                    </p:animEffect>
                                  </p:childTnLst>
                                  <p:subTnLst>
                                    <p:audio>
                                      <p:cMediaNode>
                                        <p:cTn display="0" masterRel="sameClick">
                                          <p:stCondLst>
                                            <p:cond evt="begin" delay="0">
                                              <p:tn val="132"/>
                                            </p:cond>
                                          </p:stCondLst>
                                          <p:endCondLst>
                                            <p:cond evt="onStopAudio" delay="0">
                                              <p:tgtEl>
                                                <p:sldTgt/>
                                              </p:tgtEl>
                                            </p:cond>
                                          </p:endCondLst>
                                        </p:cTn>
                                        <p:tgtEl>
                                          <p:sndTgt r:embed="rId2" name="Bling.wav"/>
                                        </p:tgtEl>
                                      </p:cMediaNode>
                                    </p:audio>
                                  </p:subTnLst>
                                </p:cTn>
                              </p:par>
                              <p:par>
                                <p:cTn id="137" presetID="26" presetClass="emph" presetSubtype="0" fill="hold" grpId="1" nodeType="withEffect">
                                  <p:stCondLst>
                                    <p:cond delay="500"/>
                                  </p:stCondLst>
                                  <p:childTnLst>
                                    <p:animEffect transition="out" filter="fade">
                                      <p:cBhvr>
                                        <p:cTn id="138" dur="500" tmFilter="0, 0; .2, .5; .8, .5; 1, 0"/>
                                        <p:tgtEl>
                                          <p:spTgt spid="66"/>
                                        </p:tgtEl>
                                      </p:cBhvr>
                                    </p:animEffect>
                                    <p:animScale>
                                      <p:cBhvr>
                                        <p:cTn id="139" dur="250" autoRev="1" fill="hold"/>
                                        <p:tgtEl>
                                          <p:spTgt spid="66"/>
                                        </p:tgtEl>
                                      </p:cBhvr>
                                      <p:by x="105000" y="105000"/>
                                    </p:animScale>
                                  </p:childTnLst>
                                </p:cTn>
                              </p:par>
                            </p:childTnLst>
                          </p:cTn>
                        </p:par>
                      </p:childTnLst>
                    </p:cTn>
                  </p:par>
                </p:childTnLst>
              </p:cTn>
              <p:nextCondLst>
                <p:cond evt="onClick" delay="0">
                  <p:tgtEl>
                    <p:spTgt spid="65"/>
                  </p:tgtEl>
                </p:cond>
              </p:nextCondLst>
            </p:seq>
          </p:childTnLst>
        </p:cTn>
      </p:par>
    </p:tnLst>
    <p:bldLst>
      <p:bldP spid="31" grpId="0"/>
      <p:bldP spid="31" grpId="1"/>
      <p:bldP spid="32" grpId="0"/>
      <p:bldP spid="32" grpId="1"/>
      <p:bldP spid="58" grpId="0"/>
      <p:bldP spid="58" grpId="1"/>
      <p:bldP spid="77" grpId="0"/>
      <p:bldP spid="77" grpId="1"/>
      <p:bldP spid="59" grpId="0"/>
      <p:bldP spid="59" grpId="1"/>
      <p:bldP spid="62" grpId="0"/>
      <p:bldP spid="62" grpId="1"/>
      <p:bldP spid="66" grpId="0"/>
      <p:bldP spid="66"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sp>
        <p:nvSpPr>
          <p:cNvPr id="2" name="Rectangle: Rounded Corners 1">
            <a:extLst>
              <a:ext uri="{FF2B5EF4-FFF2-40B4-BE49-F238E27FC236}">
                <a16:creationId xmlns:a16="http://schemas.microsoft.com/office/drawing/2014/main" id="{2369442C-D901-EB15-0261-C92508AAD4BC}"/>
              </a:ext>
            </a:extLst>
          </p:cNvPr>
          <p:cNvSpPr/>
          <p:nvPr/>
        </p:nvSpPr>
        <p:spPr>
          <a:xfrm>
            <a:off x="827055"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24BF1A3F-3D5C-4568-A432-58F315F07069}"/>
              </a:ext>
            </a:extLst>
          </p:cNvPr>
          <p:cNvGrpSpPr/>
          <p:nvPr/>
        </p:nvGrpSpPr>
        <p:grpSpPr>
          <a:xfrm>
            <a:off x="362815" y="259480"/>
            <a:ext cx="979382" cy="979382"/>
            <a:chOff x="634259" y="586634"/>
            <a:chExt cx="979382" cy="979382"/>
          </a:xfrm>
        </p:grpSpPr>
        <p:sp>
          <p:nvSpPr>
            <p:cNvPr id="14" name="Oval 13">
              <a:extLst>
                <a:ext uri="{FF2B5EF4-FFF2-40B4-BE49-F238E27FC236}">
                  <a16:creationId xmlns:a16="http://schemas.microsoft.com/office/drawing/2014/main" id="{3BE16CFD-F609-56ED-9D6D-6A793B34EB0A}"/>
                </a:ext>
              </a:extLst>
            </p:cNvPr>
            <p:cNvSpPr/>
            <p:nvPr/>
          </p:nvSpPr>
          <p:spPr>
            <a:xfrm>
              <a:off x="634259" y="586634"/>
              <a:ext cx="979382" cy="979382"/>
            </a:xfrm>
            <a:prstGeom prst="ellipse">
              <a:avLst/>
            </a:prstGeom>
            <a:solidFill>
              <a:schemeClr val="bg1"/>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Oval 14">
              <a:extLst>
                <a:ext uri="{FF2B5EF4-FFF2-40B4-BE49-F238E27FC236}">
                  <a16:creationId xmlns:a16="http://schemas.microsoft.com/office/drawing/2014/main" id="{97A7A3BC-EF29-9725-8BAE-8761DEB30ADA}"/>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mn-ea"/>
                  <a:cs typeface="+mn-cs"/>
                </a:rPr>
                <a:t>?</a:t>
              </a:r>
            </a:p>
          </p:txBody>
        </p:sp>
        <p:sp>
          <p:nvSpPr>
            <p:cNvPr id="17" name="Block Arc 16">
              <a:extLst>
                <a:ext uri="{FF2B5EF4-FFF2-40B4-BE49-F238E27FC236}">
                  <a16:creationId xmlns:a16="http://schemas.microsoft.com/office/drawing/2014/main" id="{EFA54986-B6B8-1471-CF8E-59FE09167A91}"/>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Block Arc 18">
              <a:extLst>
                <a:ext uri="{FF2B5EF4-FFF2-40B4-BE49-F238E27FC236}">
                  <a16:creationId xmlns:a16="http://schemas.microsoft.com/office/drawing/2014/main" id="{65E86BEC-41B1-B9D7-9B53-D550190A93BE}"/>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Block Arc 19">
              <a:extLst>
                <a:ext uri="{FF2B5EF4-FFF2-40B4-BE49-F238E27FC236}">
                  <a16:creationId xmlns:a16="http://schemas.microsoft.com/office/drawing/2014/main" id="{49CFE916-1967-761B-2A59-B762C0F3685E}"/>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Oval 20">
              <a:extLst>
                <a:ext uri="{FF2B5EF4-FFF2-40B4-BE49-F238E27FC236}">
                  <a16:creationId xmlns:a16="http://schemas.microsoft.com/office/drawing/2014/main" id="{DB1486B8-6D14-92BE-B837-8FAF5010C0A5}"/>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Oval 21">
              <a:extLst>
                <a:ext uri="{FF2B5EF4-FFF2-40B4-BE49-F238E27FC236}">
                  <a16:creationId xmlns:a16="http://schemas.microsoft.com/office/drawing/2014/main" id="{60A07C3F-D5DD-5AD3-C6ED-E6E9D8C879B5}"/>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Oval 22">
              <a:extLst>
                <a:ext uri="{FF2B5EF4-FFF2-40B4-BE49-F238E27FC236}">
                  <a16:creationId xmlns:a16="http://schemas.microsoft.com/office/drawing/2014/main" id="{B5266502-8A46-022D-508D-498A36D0DDBB}"/>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4" name="TextBox 23">
            <a:extLst>
              <a:ext uri="{FF2B5EF4-FFF2-40B4-BE49-F238E27FC236}">
                <a16:creationId xmlns:a16="http://schemas.microsoft.com/office/drawing/2014/main" id="{78BC88E5-7D1F-C6C1-4A62-A437EA659A92}"/>
              </a:ext>
            </a:extLst>
          </p:cNvPr>
          <p:cNvSpPr txBox="1"/>
          <p:nvPr/>
        </p:nvSpPr>
        <p:spPr>
          <a:xfrm>
            <a:off x="1413635" y="509786"/>
            <a:ext cx="19913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mn-cs"/>
              </a:rPr>
              <a:t>CÂU HỎI 8</a:t>
            </a:r>
          </a:p>
        </p:txBody>
      </p:sp>
      <p:grpSp>
        <p:nvGrpSpPr>
          <p:cNvPr id="25" name="Group 24">
            <a:extLst>
              <a:ext uri="{FF2B5EF4-FFF2-40B4-BE49-F238E27FC236}">
                <a16:creationId xmlns:a16="http://schemas.microsoft.com/office/drawing/2014/main" id="{31DD17A1-153A-DEF6-9CEE-4B334330B1FE}"/>
              </a:ext>
            </a:extLst>
          </p:cNvPr>
          <p:cNvGrpSpPr/>
          <p:nvPr/>
        </p:nvGrpSpPr>
        <p:grpSpPr>
          <a:xfrm>
            <a:off x="1019194" y="1292010"/>
            <a:ext cx="10201836" cy="1100303"/>
            <a:chOff x="2155371" y="1558776"/>
            <a:chExt cx="7881258" cy="3318198"/>
          </a:xfrm>
        </p:grpSpPr>
        <p:sp>
          <p:nvSpPr>
            <p:cNvPr id="26" name="Rectangle: Rounded Corners 25">
              <a:extLst>
                <a:ext uri="{FF2B5EF4-FFF2-40B4-BE49-F238E27FC236}">
                  <a16:creationId xmlns:a16="http://schemas.microsoft.com/office/drawing/2014/main" id="{FA7E00AE-C7AB-00F6-697C-33AD3F89D89E}"/>
                </a:ext>
              </a:extLst>
            </p:cNvPr>
            <p:cNvSpPr/>
            <p:nvPr/>
          </p:nvSpPr>
          <p:spPr>
            <a:xfrm>
              <a:off x="2155371" y="1558776"/>
              <a:ext cx="7881258" cy="3318198"/>
            </a:xfrm>
            <a:prstGeom prst="roundRect">
              <a:avLst>
                <a:gd name="adj" fmla="val 14222"/>
              </a:avLst>
            </a:prstGeom>
            <a:solidFill>
              <a:srgbClr val="FCDFCD"/>
            </a:solidFill>
            <a:ln w="57150">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TextBox 26">
              <a:extLst>
                <a:ext uri="{FF2B5EF4-FFF2-40B4-BE49-F238E27FC236}">
                  <a16:creationId xmlns:a16="http://schemas.microsoft.com/office/drawing/2014/main" id="{A50ACBD6-6F4C-CC29-FFCC-71BC1CFBB351}"/>
                </a:ext>
              </a:extLst>
            </p:cNvPr>
            <p:cNvSpPr txBox="1"/>
            <p:nvPr/>
          </p:nvSpPr>
          <p:spPr>
            <a:xfrm>
              <a:off x="2294843" y="2096003"/>
              <a:ext cx="7704532" cy="1290325"/>
            </a:xfrm>
            <a:prstGeom prst="rect">
              <a:avLst/>
            </a:prstGeom>
            <a:noFill/>
          </p:spPr>
          <p:txBody>
            <a:bodyPr wrap="square" rtlCol="0">
              <a:spAutoFit/>
            </a:bodyPr>
            <a:lstStyle/>
            <a:p>
              <a:pPr algn="l"/>
              <a:r>
                <a:rPr lang="vi-VN" sz="2400" b="1" i="0" dirty="0">
                  <a:solidFill>
                    <a:srgbClr val="333333"/>
                  </a:solidFill>
                  <a:effectLst/>
                  <a:latin typeface="+mj-lt"/>
                </a:rPr>
                <a:t>Trình bày cách phân biệt các dung dịch sau bằng phương pháp hóa học: ethanol, acetaldehyde, acetic acid và acrylic acid</a:t>
              </a:r>
            </a:p>
          </p:txBody>
        </p:sp>
      </p:grpSp>
      <p:pic>
        <p:nvPicPr>
          <p:cNvPr id="4" name="Picture 3">
            <a:extLst>
              <a:ext uri="{FF2B5EF4-FFF2-40B4-BE49-F238E27FC236}">
                <a16:creationId xmlns:a16="http://schemas.microsoft.com/office/drawing/2014/main" id="{F3F297D8-FC52-C0EE-E31E-E0918BDF2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650" y="2644734"/>
            <a:ext cx="589577" cy="589577"/>
          </a:xfrm>
          <a:prstGeom prst="rect">
            <a:avLst/>
          </a:prstGeom>
        </p:spPr>
      </p:pic>
      <p:sp>
        <p:nvSpPr>
          <p:cNvPr id="5" name="TextBox 4">
            <a:extLst>
              <a:ext uri="{FF2B5EF4-FFF2-40B4-BE49-F238E27FC236}">
                <a16:creationId xmlns:a16="http://schemas.microsoft.com/office/drawing/2014/main" id="{84D38AB7-C2CA-A8EB-CF7E-F31EEA6F9BBE}"/>
              </a:ext>
            </a:extLst>
          </p:cNvPr>
          <p:cNvSpPr txBox="1"/>
          <p:nvPr/>
        </p:nvSpPr>
        <p:spPr>
          <a:xfrm>
            <a:off x="1591052" y="2687777"/>
            <a:ext cx="10201836" cy="3693319"/>
          </a:xfrm>
          <a:prstGeom prst="rect">
            <a:avLst/>
          </a:prstGeom>
          <a:noFill/>
        </p:spPr>
        <p:txBody>
          <a:bodyPr wrap="square" lIns="0" tIns="0" rIns="0" bIns="0" rtlCol="0">
            <a:spAutoFit/>
          </a:bodyPr>
          <a:lstStyle/>
          <a:p>
            <a:r>
              <a:rPr lang="vi-VN" sz="2000" dirty="0">
                <a:latin typeface="+mj-lt"/>
              </a:rPr>
              <a:t>Lấy mỗi chất một ít ra các ống nghiệm tương ứng có đánh số từ 1 đến 4:</a:t>
            </a:r>
          </a:p>
          <a:p>
            <a:r>
              <a:rPr lang="vi-VN" sz="2000" dirty="0">
                <a:latin typeface="+mj-lt"/>
              </a:rPr>
              <a:t>- Cho quỳ tím vào 4 lọ mẫu thử đã đánh số</a:t>
            </a:r>
          </a:p>
          <a:p>
            <a:r>
              <a:rPr lang="vi-VN" sz="2000" dirty="0">
                <a:latin typeface="+mj-lt"/>
              </a:rPr>
              <a:t>+ ống nghiệm chứa acetic acid và acrylic acid sẽ đổi màu quỳ tím thành đỏ (nhóm 1)</a:t>
            </a:r>
          </a:p>
          <a:p>
            <a:r>
              <a:rPr lang="vi-VN" sz="2000" dirty="0">
                <a:latin typeface="+mj-lt"/>
              </a:rPr>
              <a:t>+ ống nghiệm chứa ethanol, acetaldehyde không đổi màu. (nhóm 2)</a:t>
            </a:r>
          </a:p>
          <a:p>
            <a:r>
              <a:rPr lang="vi-VN" sz="2000" dirty="0">
                <a:latin typeface="+mj-lt"/>
              </a:rPr>
              <a:t>- Nhỏ vài giọt dung dịch bromine vào lần lượt từng ống nghiệm ở nhóm 1</a:t>
            </a:r>
          </a:p>
          <a:p>
            <a:r>
              <a:rPr lang="vi-VN" sz="2000" dirty="0">
                <a:latin typeface="+mj-lt"/>
              </a:rPr>
              <a:t>+ ống nghiệm chứa acrylic acid sẽ làm mất màu nước bromine.</a:t>
            </a:r>
          </a:p>
          <a:p>
            <a:r>
              <a:rPr lang="vi-VN" sz="2000" dirty="0">
                <a:latin typeface="+mj-lt"/>
              </a:rPr>
              <a:t>+ ống nghiệm chứa acetic acid không hiện tượng.</a:t>
            </a:r>
          </a:p>
          <a:p>
            <a:pPr algn="ctr"/>
            <a:r>
              <a:rPr lang="vi-VN" sz="2000" b="1" dirty="0">
                <a:latin typeface="+mj-lt"/>
              </a:rPr>
              <a:t>PTHH: </a:t>
            </a:r>
            <a:r>
              <a:rPr lang="vi-VN" sz="2000" dirty="0">
                <a:latin typeface="+mj-lt"/>
              </a:rPr>
              <a:t>CH</a:t>
            </a:r>
            <a:r>
              <a:rPr lang="vi-VN" sz="2000" baseline="-25000" dirty="0">
                <a:latin typeface="+mj-lt"/>
              </a:rPr>
              <a:t>2</a:t>
            </a:r>
            <a:r>
              <a:rPr lang="vi-VN" sz="2000" dirty="0">
                <a:latin typeface="+mj-lt"/>
              </a:rPr>
              <a:t>=CH-COOH + Br</a:t>
            </a:r>
            <a:r>
              <a:rPr lang="vi-VN" sz="2000" baseline="-25000" dirty="0">
                <a:latin typeface="+mj-lt"/>
              </a:rPr>
              <a:t>2</a:t>
            </a:r>
            <a:r>
              <a:rPr lang="vi-VN" sz="2000" dirty="0">
                <a:latin typeface="+mj-lt"/>
              </a:rPr>
              <a:t> → CH</a:t>
            </a:r>
            <a:r>
              <a:rPr lang="vi-VN" sz="2000" baseline="-25000" dirty="0">
                <a:latin typeface="+mj-lt"/>
              </a:rPr>
              <a:t>2</a:t>
            </a:r>
            <a:r>
              <a:rPr lang="vi-VN" sz="2000" dirty="0">
                <a:latin typeface="+mj-lt"/>
              </a:rPr>
              <a:t>Br-CHBr-COOH</a:t>
            </a:r>
          </a:p>
          <a:p>
            <a:r>
              <a:rPr lang="vi-VN" sz="2000" dirty="0">
                <a:latin typeface="+mj-lt"/>
              </a:rPr>
              <a:t>- Cho lần lượt các chất trong nhóm 2 cho tác dụng với Cu(OH)2/NaOH:</a:t>
            </a:r>
          </a:p>
          <a:p>
            <a:r>
              <a:rPr lang="vi-VN" sz="2000" dirty="0">
                <a:latin typeface="+mj-lt"/>
              </a:rPr>
              <a:t>+ ống nghiệm chứa acetaldehyde xuất hiện kết tủa đỏ gạch,</a:t>
            </a:r>
          </a:p>
          <a:p>
            <a:r>
              <a:rPr lang="vi-VN" sz="2000" dirty="0">
                <a:latin typeface="+mj-lt"/>
              </a:rPr>
              <a:t>+ ống nghiệm chứa ethanol không hiện tượng</a:t>
            </a:r>
          </a:p>
          <a:p>
            <a:pPr algn="ctr"/>
            <a:r>
              <a:rPr lang="vi-VN" sz="2000" b="1" dirty="0">
                <a:latin typeface="+mj-lt"/>
              </a:rPr>
              <a:t>PTHH:</a:t>
            </a:r>
            <a:r>
              <a:rPr lang="en-US" sz="2000" b="1" dirty="0">
                <a:latin typeface="+mj-lt"/>
              </a:rPr>
              <a:t> </a:t>
            </a:r>
            <a:r>
              <a:rPr lang="vi-VN" sz="2000" dirty="0">
                <a:latin typeface="+mj-lt"/>
              </a:rPr>
              <a:t>2Cu(OH)</a:t>
            </a:r>
            <a:r>
              <a:rPr lang="vi-VN" sz="2000" baseline="-25000" dirty="0">
                <a:latin typeface="+mj-lt"/>
              </a:rPr>
              <a:t>2</a:t>
            </a:r>
            <a:r>
              <a:rPr lang="vi-VN" sz="2000" dirty="0">
                <a:latin typeface="+mj-lt"/>
              </a:rPr>
              <a:t> + CH</a:t>
            </a:r>
            <a:r>
              <a:rPr lang="vi-VN" sz="2000" baseline="-25000" dirty="0">
                <a:latin typeface="+mj-lt"/>
              </a:rPr>
              <a:t>3</a:t>
            </a:r>
            <a:r>
              <a:rPr lang="vi-VN" sz="2000" dirty="0">
                <a:latin typeface="+mj-lt"/>
              </a:rPr>
              <a:t>CHO + NaOH→ CH</a:t>
            </a:r>
            <a:r>
              <a:rPr lang="vi-VN" sz="2000" baseline="-25000" dirty="0">
                <a:latin typeface="+mj-lt"/>
              </a:rPr>
              <a:t>3</a:t>
            </a:r>
            <a:r>
              <a:rPr lang="vi-VN" sz="2000" dirty="0">
                <a:latin typeface="+mj-lt"/>
              </a:rPr>
              <a:t>COONa + Cu</a:t>
            </a:r>
            <a:r>
              <a:rPr lang="vi-VN" sz="2000" baseline="-25000" dirty="0">
                <a:latin typeface="+mj-lt"/>
              </a:rPr>
              <a:t>2</a:t>
            </a:r>
            <a:r>
              <a:rPr lang="vi-VN" sz="2000" dirty="0">
                <a:latin typeface="+mj-lt"/>
              </a:rPr>
              <a:t>O↓ + 3H</a:t>
            </a:r>
            <a:r>
              <a:rPr lang="vi-VN" sz="2000" baseline="-25000" dirty="0">
                <a:latin typeface="+mj-lt"/>
              </a:rPr>
              <a:t>2</a:t>
            </a:r>
            <a:r>
              <a:rPr lang="vi-VN" sz="2000" dirty="0">
                <a:latin typeface="+mj-lt"/>
              </a:rPr>
              <a:t>O</a:t>
            </a:r>
          </a:p>
        </p:txBody>
      </p:sp>
    </p:spTree>
    <p:extLst>
      <p:ext uri="{BB962C8B-B14F-4D97-AF65-F5344CB8AC3E}">
        <p14:creationId xmlns:p14="http://schemas.microsoft.com/office/powerpoint/2010/main" val="102469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grpSp>
        <p:nvGrpSpPr>
          <p:cNvPr id="17" name="Group 16">
            <a:extLst>
              <a:ext uri="{FF2B5EF4-FFF2-40B4-BE49-F238E27FC236}">
                <a16:creationId xmlns:a16="http://schemas.microsoft.com/office/drawing/2014/main" id="{18E84B89-489A-6F2A-D304-106634ECA8D8}"/>
              </a:ext>
            </a:extLst>
          </p:cNvPr>
          <p:cNvGrpSpPr/>
          <p:nvPr/>
        </p:nvGrpSpPr>
        <p:grpSpPr>
          <a:xfrm>
            <a:off x="3957776" y="395289"/>
            <a:ext cx="4276449" cy="836606"/>
            <a:chOff x="3957776" y="395289"/>
            <a:chExt cx="4276449" cy="836606"/>
          </a:xfrm>
        </p:grpSpPr>
        <p:grpSp>
          <p:nvGrpSpPr>
            <p:cNvPr id="6" name="Group 5">
              <a:extLst>
                <a:ext uri="{FF2B5EF4-FFF2-40B4-BE49-F238E27FC236}">
                  <a16:creationId xmlns:a16="http://schemas.microsoft.com/office/drawing/2014/main" id="{A9F75DEC-59E7-CBD1-BD66-7D09726592CB}"/>
                </a:ext>
              </a:extLst>
            </p:cNvPr>
            <p:cNvGrpSpPr/>
            <p:nvPr/>
          </p:nvGrpSpPr>
          <p:grpSpPr>
            <a:xfrm>
              <a:off x="4486275" y="452432"/>
              <a:ext cx="3219450" cy="718924"/>
              <a:chOff x="4087456" y="389709"/>
              <a:chExt cx="3219450" cy="718924"/>
            </a:xfrm>
          </p:grpSpPr>
          <p:sp>
            <p:nvSpPr>
              <p:cNvPr id="11" name="Rectangle: Rounded Corners 10">
                <a:extLst>
                  <a:ext uri="{FF2B5EF4-FFF2-40B4-BE49-F238E27FC236}">
                    <a16:creationId xmlns:a16="http://schemas.microsoft.com/office/drawing/2014/main" id="{0081E730-A99C-6CE6-AD35-709EBDF10B2B}"/>
                  </a:ext>
                </a:extLst>
              </p:cNvPr>
              <p:cNvSpPr/>
              <p:nvPr/>
            </p:nvSpPr>
            <p:spPr>
              <a:xfrm>
                <a:off x="4087456" y="389709"/>
                <a:ext cx="3219450" cy="7189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A1D7F73F-0E0A-38DF-E58B-451F9A7B810D}"/>
                  </a:ext>
                </a:extLst>
              </p:cNvPr>
              <p:cNvSpPr txBox="1"/>
              <p:nvPr/>
            </p:nvSpPr>
            <p:spPr>
              <a:xfrm>
                <a:off x="4403251" y="509786"/>
                <a:ext cx="25878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mn-cs"/>
                  </a:rPr>
                  <a:t>THÍ NGHIỆM 2</a:t>
                </a:r>
              </a:p>
            </p:txBody>
          </p:sp>
        </p:grpSp>
        <p:pic>
          <p:nvPicPr>
            <p:cNvPr id="14" name="Picture 13">
              <a:extLst>
                <a:ext uri="{FF2B5EF4-FFF2-40B4-BE49-F238E27FC236}">
                  <a16:creationId xmlns:a16="http://schemas.microsoft.com/office/drawing/2014/main" id="{93790137-9D4B-AF22-CFD1-CA24AE22FF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7776" y="395289"/>
              <a:ext cx="836606" cy="836606"/>
            </a:xfrm>
            <a:prstGeom prst="rect">
              <a:avLst/>
            </a:prstGeom>
          </p:spPr>
        </p:pic>
        <p:pic>
          <p:nvPicPr>
            <p:cNvPr id="15" name="Picture 14">
              <a:extLst>
                <a:ext uri="{FF2B5EF4-FFF2-40B4-BE49-F238E27FC236}">
                  <a16:creationId xmlns:a16="http://schemas.microsoft.com/office/drawing/2014/main" id="{C22D691A-CE10-E498-586C-3DA5A2D851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397619" y="395289"/>
              <a:ext cx="836606" cy="836606"/>
            </a:xfrm>
            <a:prstGeom prst="rect">
              <a:avLst/>
            </a:prstGeom>
          </p:spPr>
        </p:pic>
      </p:grpSp>
      <p:grpSp>
        <p:nvGrpSpPr>
          <p:cNvPr id="26" name="Group 25">
            <a:extLst>
              <a:ext uri="{FF2B5EF4-FFF2-40B4-BE49-F238E27FC236}">
                <a16:creationId xmlns:a16="http://schemas.microsoft.com/office/drawing/2014/main" id="{495B4075-8A8C-DA8C-1F5A-0BE07DBF271E}"/>
              </a:ext>
            </a:extLst>
          </p:cNvPr>
          <p:cNvGrpSpPr/>
          <p:nvPr/>
        </p:nvGrpSpPr>
        <p:grpSpPr>
          <a:xfrm>
            <a:off x="456998" y="1351972"/>
            <a:ext cx="11721867" cy="1508806"/>
            <a:chOff x="406453" y="3177844"/>
            <a:chExt cx="11721867" cy="1508806"/>
          </a:xfrm>
        </p:grpSpPr>
        <p:grpSp>
          <p:nvGrpSpPr>
            <p:cNvPr id="20" name="Group 19">
              <a:extLst>
                <a:ext uri="{FF2B5EF4-FFF2-40B4-BE49-F238E27FC236}">
                  <a16:creationId xmlns:a16="http://schemas.microsoft.com/office/drawing/2014/main" id="{27B68151-E038-0A6D-A6A3-C248AAAEA218}"/>
                </a:ext>
              </a:extLst>
            </p:cNvPr>
            <p:cNvGrpSpPr/>
            <p:nvPr/>
          </p:nvGrpSpPr>
          <p:grpSpPr>
            <a:xfrm>
              <a:off x="1011403" y="3177844"/>
              <a:ext cx="1806244" cy="569006"/>
              <a:chOff x="1060451" y="1552576"/>
              <a:chExt cx="1806244" cy="569006"/>
            </a:xfrm>
          </p:grpSpPr>
          <p:sp>
            <p:nvSpPr>
              <p:cNvPr id="21" name="Rectangle: Rounded Corners 20">
                <a:extLst>
                  <a:ext uri="{FF2B5EF4-FFF2-40B4-BE49-F238E27FC236}">
                    <a16:creationId xmlns:a16="http://schemas.microsoft.com/office/drawing/2014/main" id="{C2BDBFA7-3E74-D109-81B9-376E2AFE8ED6}"/>
                  </a:ext>
                </a:extLst>
              </p:cNvPr>
              <p:cNvSpPr/>
              <p:nvPr/>
            </p:nvSpPr>
            <p:spPr>
              <a:xfrm>
                <a:off x="1060451" y="1552576"/>
                <a:ext cx="1806244" cy="569006"/>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BAE57961-D3B7-7E43-ECA8-7F67D23F9345}"/>
                  </a:ext>
                </a:extLst>
              </p:cNvPr>
              <p:cNvSpPr txBox="1"/>
              <p:nvPr/>
            </p:nvSpPr>
            <p:spPr>
              <a:xfrm>
                <a:off x="1098550" y="1615771"/>
                <a:ext cx="16792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
                    <a:ea typeface="+mn-ea"/>
                    <a:cs typeface="+mn-cs"/>
                  </a:rPr>
                  <a:t>Chuẩn</a:t>
                </a:r>
                <a:r>
                  <a:rPr kumimoji="0" lang="en-US" sz="2400" b="1" i="0" u="none" strike="noStrike" kern="1200" cap="none" spc="0" normalizeH="0" baseline="0" noProof="0" dirty="0">
                    <a:ln>
                      <a:noFill/>
                    </a:ln>
                    <a:solidFill>
                      <a:prstClr val="white"/>
                    </a:solidFill>
                    <a:effectLst/>
                    <a:uLnTx/>
                    <a:uFillTx/>
                    <a:latin typeface="Arial"/>
                    <a:ea typeface="+mn-ea"/>
                    <a:cs typeface="+mn-cs"/>
                  </a:rPr>
                  <a:t> </a:t>
                </a:r>
                <a:r>
                  <a:rPr kumimoji="0" lang="en-US" sz="2400" b="1" i="0" u="none" strike="noStrike" kern="1200" cap="none" spc="0" normalizeH="0" baseline="0" noProof="0" dirty="0" err="1">
                    <a:ln>
                      <a:noFill/>
                    </a:ln>
                    <a:solidFill>
                      <a:prstClr val="white"/>
                    </a:solidFill>
                    <a:effectLst/>
                    <a:uLnTx/>
                    <a:uFillTx/>
                    <a:latin typeface="Arial"/>
                    <a:ea typeface="+mn-ea"/>
                    <a:cs typeface="+mn-cs"/>
                  </a:rPr>
                  <a:t>bị</a:t>
                </a:r>
                <a:endParaRPr kumimoji="0" lang="en-US" sz="2400" b="1" i="0" u="none" strike="noStrike" kern="1200" cap="none" spc="0" normalizeH="0" baseline="0" noProof="0" dirty="0">
                  <a:ln>
                    <a:noFill/>
                  </a:ln>
                  <a:solidFill>
                    <a:prstClr val="white"/>
                  </a:solidFill>
                  <a:effectLst/>
                  <a:uLnTx/>
                  <a:uFillTx/>
                  <a:latin typeface="Arial"/>
                  <a:ea typeface="+mn-ea"/>
                  <a:cs typeface="+mn-cs"/>
                </a:endParaRPr>
              </a:p>
            </p:txBody>
          </p:sp>
        </p:grpSp>
        <p:pic>
          <p:nvPicPr>
            <p:cNvPr id="23" name="Picture 22">
              <a:extLst>
                <a:ext uri="{FF2B5EF4-FFF2-40B4-BE49-F238E27FC236}">
                  <a16:creationId xmlns:a16="http://schemas.microsoft.com/office/drawing/2014/main" id="{AA906AB9-620C-D89A-70C5-1135403422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453" y="3973147"/>
              <a:ext cx="589577" cy="589577"/>
            </a:xfrm>
            <a:prstGeom prst="rect">
              <a:avLst/>
            </a:prstGeom>
          </p:spPr>
        </p:pic>
        <p:sp>
          <p:nvSpPr>
            <p:cNvPr id="24" name="TextBox 23">
              <a:extLst>
                <a:ext uri="{FF2B5EF4-FFF2-40B4-BE49-F238E27FC236}">
                  <a16:creationId xmlns:a16="http://schemas.microsoft.com/office/drawing/2014/main" id="{5361DB97-4C7C-BD6B-65A8-B94F8221EE46}"/>
                </a:ext>
              </a:extLst>
            </p:cNvPr>
            <p:cNvSpPr txBox="1"/>
            <p:nvPr/>
          </p:nvSpPr>
          <p:spPr>
            <a:xfrm>
              <a:off x="996029" y="3789545"/>
              <a:ext cx="11132291" cy="897105"/>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en-US" sz="2200" dirty="0" err="1">
                  <a:solidFill>
                    <a:srgbClr val="000000"/>
                  </a:solidFill>
                  <a:latin typeface="Arial"/>
                </a:rPr>
                <a:t>Giá</a:t>
              </a:r>
              <a:r>
                <a:rPr lang="en-US" sz="2200" dirty="0">
                  <a:solidFill>
                    <a:srgbClr val="000000"/>
                  </a:solidFill>
                  <a:latin typeface="Arial"/>
                </a:rPr>
                <a:t> </a:t>
              </a:r>
              <a:r>
                <a:rPr lang="en-US" sz="2200" dirty="0" err="1">
                  <a:solidFill>
                    <a:srgbClr val="000000"/>
                  </a:solidFill>
                  <a:latin typeface="Arial"/>
                </a:rPr>
                <a:t>sắt</a:t>
              </a:r>
              <a:r>
                <a:rPr lang="en-US" sz="2200" dirty="0">
                  <a:solidFill>
                    <a:srgbClr val="000000"/>
                  </a:solidFill>
                  <a:latin typeface="Arial"/>
                </a:rPr>
                <a:t>, </a:t>
              </a:r>
              <a:r>
                <a:rPr lang="en-US" sz="2200" dirty="0" err="1">
                  <a:solidFill>
                    <a:srgbClr val="000000"/>
                  </a:solidFill>
                  <a:latin typeface="Arial"/>
                </a:rPr>
                <a:t>đèn</a:t>
              </a:r>
              <a:r>
                <a:rPr lang="en-US" sz="2200" dirty="0">
                  <a:solidFill>
                    <a:srgbClr val="000000"/>
                  </a:solidFill>
                  <a:latin typeface="Arial"/>
                </a:rPr>
                <a:t> </a:t>
              </a:r>
              <a:r>
                <a:rPr lang="en-US" sz="2200" dirty="0" err="1">
                  <a:solidFill>
                    <a:srgbClr val="000000"/>
                  </a:solidFill>
                  <a:latin typeface="Arial"/>
                </a:rPr>
                <a:t>cồn</a:t>
              </a:r>
              <a:r>
                <a:rPr lang="en-US" sz="2200" dirty="0">
                  <a:solidFill>
                    <a:srgbClr val="000000"/>
                  </a:solidFill>
                  <a:latin typeface="Arial"/>
                </a:rPr>
                <a:t>, </a:t>
              </a:r>
              <a:r>
                <a:rPr lang="en-US" sz="2200" dirty="0" err="1">
                  <a:solidFill>
                    <a:srgbClr val="000000"/>
                  </a:solidFill>
                  <a:latin typeface="Arial"/>
                </a:rPr>
                <a:t>cốc</a:t>
              </a:r>
              <a:r>
                <a:rPr lang="en-US" sz="2200" dirty="0">
                  <a:solidFill>
                    <a:srgbClr val="000000"/>
                  </a:solidFill>
                  <a:latin typeface="Arial"/>
                </a:rPr>
                <a:t> </a:t>
              </a:r>
              <a:r>
                <a:rPr lang="en-US" sz="2200" dirty="0" err="1">
                  <a:solidFill>
                    <a:srgbClr val="000000"/>
                  </a:solidFill>
                  <a:latin typeface="Arial"/>
                </a:rPr>
                <a:t>thủy</a:t>
              </a:r>
              <a:r>
                <a:rPr lang="en-US" sz="2200" dirty="0">
                  <a:solidFill>
                    <a:srgbClr val="000000"/>
                  </a:solidFill>
                  <a:latin typeface="Arial"/>
                </a:rPr>
                <a:t> </a:t>
              </a:r>
              <a:r>
                <a:rPr lang="en-US" sz="2200" dirty="0" err="1">
                  <a:solidFill>
                    <a:srgbClr val="000000"/>
                  </a:solidFill>
                  <a:latin typeface="Arial"/>
                </a:rPr>
                <a:t>tinh</a:t>
              </a:r>
              <a:r>
                <a:rPr lang="en-US" sz="2200" dirty="0">
                  <a:solidFill>
                    <a:srgbClr val="000000"/>
                  </a:solidFill>
                  <a:latin typeface="Arial"/>
                </a:rPr>
                <a:t> 250ml, </a:t>
              </a:r>
              <a:r>
                <a:rPr lang="en-US" sz="2200" dirty="0" err="1">
                  <a:solidFill>
                    <a:srgbClr val="000000"/>
                  </a:solidFill>
                  <a:latin typeface="Arial"/>
                </a:rPr>
                <a:t>ống</a:t>
              </a:r>
              <a:r>
                <a:rPr lang="en-US" sz="2200" dirty="0">
                  <a:solidFill>
                    <a:srgbClr val="000000"/>
                  </a:solidFill>
                  <a:latin typeface="Arial"/>
                </a:rPr>
                <a:t> </a:t>
              </a:r>
              <a:r>
                <a:rPr lang="en-US" sz="2200" dirty="0" err="1">
                  <a:solidFill>
                    <a:srgbClr val="000000"/>
                  </a:solidFill>
                  <a:latin typeface="Arial"/>
                </a:rPr>
                <a:t>nghiệm</a:t>
              </a:r>
              <a:r>
                <a:rPr lang="en-US" sz="2200" dirty="0">
                  <a:solidFill>
                    <a:srgbClr val="000000"/>
                  </a:solidFill>
                  <a:latin typeface="Arial"/>
                </a:rPr>
                <a:t>, </a:t>
              </a:r>
              <a:r>
                <a:rPr lang="en-US" sz="2200" dirty="0" err="1">
                  <a:solidFill>
                    <a:srgbClr val="000000"/>
                  </a:solidFill>
                  <a:latin typeface="Arial"/>
                </a:rPr>
                <a:t>ống</a:t>
              </a:r>
              <a:r>
                <a:rPr lang="en-US" sz="2200" dirty="0">
                  <a:solidFill>
                    <a:srgbClr val="000000"/>
                  </a:solidFill>
                  <a:latin typeface="Arial"/>
                </a:rPr>
                <a:t> </a:t>
              </a:r>
              <a:r>
                <a:rPr lang="en-US" sz="2200" dirty="0" err="1">
                  <a:solidFill>
                    <a:srgbClr val="000000"/>
                  </a:solidFill>
                  <a:latin typeface="Arial"/>
                </a:rPr>
                <a:t>dẫn</a:t>
              </a:r>
              <a:r>
                <a:rPr lang="en-US" sz="2200" dirty="0">
                  <a:solidFill>
                    <a:srgbClr val="000000"/>
                  </a:solidFill>
                  <a:latin typeface="Arial"/>
                </a:rPr>
                <a:t> </a:t>
              </a:r>
              <a:r>
                <a:rPr lang="en-US" sz="2200" dirty="0" err="1">
                  <a:solidFill>
                    <a:srgbClr val="000000"/>
                  </a:solidFill>
                  <a:latin typeface="Arial"/>
                </a:rPr>
                <a:t>khí</a:t>
              </a:r>
              <a:r>
                <a:rPr lang="en-US" sz="2200" dirty="0">
                  <a:solidFill>
                    <a:srgbClr val="000000"/>
                  </a:solidFill>
                  <a:latin typeface="Arial"/>
                </a:rPr>
                <a:t>, </a:t>
              </a:r>
              <a:r>
                <a:rPr lang="en-US" sz="2200" dirty="0" err="1">
                  <a:solidFill>
                    <a:srgbClr val="000000"/>
                  </a:solidFill>
                  <a:latin typeface="Arial"/>
                </a:rPr>
                <a:t>nút</a:t>
              </a:r>
              <a:r>
                <a:rPr lang="en-US" sz="2200" dirty="0">
                  <a:solidFill>
                    <a:srgbClr val="000000"/>
                  </a:solidFill>
                  <a:latin typeface="Arial"/>
                </a:rPr>
                <a:t> </a:t>
              </a:r>
              <a:r>
                <a:rPr lang="en-US" sz="2200" dirty="0" err="1">
                  <a:solidFill>
                    <a:srgbClr val="000000"/>
                  </a:solidFill>
                  <a:latin typeface="Arial"/>
                </a:rPr>
                <a:t>cao</a:t>
              </a:r>
              <a:r>
                <a:rPr lang="en-US" sz="2200" dirty="0">
                  <a:solidFill>
                    <a:srgbClr val="000000"/>
                  </a:solidFill>
                  <a:latin typeface="Arial"/>
                </a:rPr>
                <a:t> </a:t>
              </a:r>
              <a:r>
                <a:rPr lang="en-US" sz="2200" dirty="0" err="1">
                  <a:solidFill>
                    <a:srgbClr val="000000"/>
                  </a:solidFill>
                  <a:latin typeface="Arial"/>
                </a:rPr>
                <a:t>su</a:t>
              </a:r>
              <a:r>
                <a:rPr lang="en-US" sz="2200" dirty="0">
                  <a:solidFill>
                    <a:srgbClr val="000000"/>
                  </a:solidFill>
                  <a:latin typeface="Arial"/>
                </a:rPr>
                <a:t> </a:t>
              </a:r>
              <a:r>
                <a:rPr lang="en-US" sz="2200" dirty="0" err="1">
                  <a:solidFill>
                    <a:srgbClr val="000000"/>
                  </a:solidFill>
                  <a:latin typeface="Arial"/>
                </a:rPr>
                <a:t>có</a:t>
              </a:r>
              <a:r>
                <a:rPr lang="en-US" sz="2200" dirty="0">
                  <a:solidFill>
                    <a:srgbClr val="000000"/>
                  </a:solidFill>
                  <a:latin typeface="Arial"/>
                </a:rPr>
                <a:t> </a:t>
              </a:r>
              <a:r>
                <a:rPr lang="en-US" sz="2200" dirty="0" err="1">
                  <a:solidFill>
                    <a:srgbClr val="000000"/>
                  </a:solidFill>
                  <a:latin typeface="Arial"/>
                </a:rPr>
                <a:t>khoan</a:t>
              </a:r>
              <a:r>
                <a:rPr lang="en-US" sz="2200" dirty="0">
                  <a:solidFill>
                    <a:srgbClr val="000000"/>
                  </a:solidFill>
                  <a:latin typeface="Arial"/>
                </a:rPr>
                <a:t> </a:t>
              </a:r>
              <a:r>
                <a:rPr lang="en-US" sz="2200" dirty="0" err="1">
                  <a:solidFill>
                    <a:srgbClr val="000000"/>
                  </a:solidFill>
                  <a:latin typeface="Arial"/>
                </a:rPr>
                <a:t>lỗ</a:t>
              </a:r>
              <a:r>
                <a:rPr lang="en-US" sz="2200" dirty="0">
                  <a:solidFill>
                    <a:srgbClr val="000000"/>
                  </a:solidFill>
                  <a:latin typeface="Arial"/>
                </a:rPr>
                <a:t>.</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000000"/>
                  </a:solidFill>
                  <a:effectLst/>
                  <a:uLnTx/>
                  <a:uFillTx/>
                  <a:latin typeface="Arial"/>
                  <a:ea typeface="+mn-ea"/>
                  <a:cs typeface="+mn-cs"/>
                </a:rPr>
                <a:t>Cồn</a:t>
              </a:r>
              <a:r>
                <a:rPr kumimoji="0" lang="en-US" sz="2200" b="0" i="0" u="none" strike="noStrike" kern="1200" cap="none" spc="0" normalizeH="0" baseline="0" noProof="0" dirty="0">
                  <a:ln>
                    <a:noFill/>
                  </a:ln>
                  <a:solidFill>
                    <a:srgbClr val="000000"/>
                  </a:solidFill>
                  <a:effectLst/>
                  <a:uLnTx/>
                  <a:uFillTx/>
                  <a:latin typeface="Arial"/>
                  <a:ea typeface="+mn-ea"/>
                  <a:cs typeface="+mn-cs"/>
                </a:rPr>
                <a:t> 96</a:t>
              </a:r>
              <a:r>
                <a:rPr kumimoji="0" lang="en-US" sz="2200" b="0" i="0" u="none" strike="noStrike" kern="1200" cap="none" spc="0" normalizeH="0" baseline="30000" noProof="0" dirty="0">
                  <a:ln>
                    <a:noFill/>
                  </a:ln>
                  <a:solidFill>
                    <a:srgbClr val="000000"/>
                  </a:solidFill>
                  <a:effectLst/>
                  <a:uLnTx/>
                  <a:uFillTx/>
                  <a:latin typeface="Arial"/>
                  <a:ea typeface="+mn-ea"/>
                  <a:cs typeface="+mn-cs"/>
                </a:rPr>
                <a:t>o</a:t>
              </a:r>
              <a:r>
                <a:rPr kumimoji="0" lang="en-US" sz="2200" b="0" i="0" u="none" strike="noStrike" kern="1200" cap="none" spc="0" normalizeH="0" noProof="0" dirty="0">
                  <a:ln>
                    <a:noFill/>
                  </a:ln>
                  <a:solidFill>
                    <a:srgbClr val="000000"/>
                  </a:solidFill>
                  <a:effectLst/>
                  <a:uLnTx/>
                  <a:uFillTx/>
                  <a:latin typeface="Arial"/>
                  <a:ea typeface="+mn-ea"/>
                  <a:cs typeface="+mn-cs"/>
                </a:rPr>
                <a:t>, acetic acid, H</a:t>
              </a:r>
              <a:r>
                <a:rPr kumimoji="0" lang="en-US" sz="2200" b="0" i="0" u="none" strike="noStrike" kern="1200" cap="none" spc="0" normalizeH="0" baseline="-25000" noProof="0" dirty="0">
                  <a:ln>
                    <a:noFill/>
                  </a:ln>
                  <a:solidFill>
                    <a:srgbClr val="000000"/>
                  </a:solidFill>
                  <a:effectLst/>
                  <a:uLnTx/>
                  <a:uFillTx/>
                  <a:latin typeface="Arial"/>
                  <a:ea typeface="+mn-ea"/>
                  <a:cs typeface="+mn-cs"/>
                </a:rPr>
                <a:t>2</a:t>
              </a:r>
              <a:r>
                <a:rPr kumimoji="0" lang="en-US" sz="2200" b="0" i="0" u="none" strike="noStrike" kern="1200" cap="none" spc="0" normalizeH="0" noProof="0" dirty="0">
                  <a:ln>
                    <a:noFill/>
                  </a:ln>
                  <a:solidFill>
                    <a:srgbClr val="000000"/>
                  </a:solidFill>
                  <a:effectLst/>
                  <a:uLnTx/>
                  <a:uFillTx/>
                  <a:latin typeface="Arial"/>
                  <a:ea typeface="+mn-ea"/>
                  <a:cs typeface="+mn-cs"/>
                </a:rPr>
                <a:t>SO</a:t>
              </a:r>
              <a:r>
                <a:rPr kumimoji="0" lang="en-US" sz="2200" b="0" i="0" u="none" strike="noStrike" kern="1200" cap="none" spc="0" normalizeH="0" baseline="-25000" noProof="0" dirty="0">
                  <a:ln>
                    <a:noFill/>
                  </a:ln>
                  <a:solidFill>
                    <a:srgbClr val="000000"/>
                  </a:solidFill>
                  <a:effectLst/>
                  <a:uLnTx/>
                  <a:uFillTx/>
                  <a:latin typeface="Arial"/>
                  <a:ea typeface="+mn-ea"/>
                  <a:cs typeface="+mn-cs"/>
                </a:rPr>
                <a:t>4 </a:t>
              </a:r>
              <a:r>
                <a:rPr kumimoji="0" lang="en-US" sz="2200" b="0" i="0" u="none" strike="noStrike" kern="1200" cap="none" spc="0" normalizeH="0" baseline="-25000" noProof="0" dirty="0" err="1">
                  <a:ln>
                    <a:noFill/>
                  </a:ln>
                  <a:solidFill>
                    <a:srgbClr val="000000"/>
                  </a:solidFill>
                  <a:effectLst/>
                  <a:uLnTx/>
                  <a:uFillTx/>
                  <a:latin typeface="Arial"/>
                  <a:ea typeface="+mn-ea"/>
                  <a:cs typeface="+mn-cs"/>
                </a:rPr>
                <a:t>đặc</a:t>
              </a:r>
              <a:r>
                <a:rPr kumimoji="0" lang="en-US" sz="2200" b="0" i="0" u="none" strike="noStrike" kern="1200" cap="none" spc="0" normalizeH="0" noProof="0" dirty="0">
                  <a:ln>
                    <a:noFill/>
                  </a:ln>
                  <a:solidFill>
                    <a:srgbClr val="000000"/>
                  </a:solidFill>
                  <a:effectLst/>
                  <a:uLnTx/>
                  <a:uFillTx/>
                  <a:latin typeface="Arial"/>
                  <a:ea typeface="+mn-ea"/>
                  <a:cs typeface="+mn-cs"/>
                </a:rPr>
                <a:t>, dung </a:t>
              </a:r>
              <a:r>
                <a:rPr kumimoji="0" lang="en-US" sz="2200" b="0" i="0" u="none" strike="noStrike" kern="1200" cap="none" spc="0" normalizeH="0" noProof="0" dirty="0" err="1">
                  <a:ln>
                    <a:noFill/>
                  </a:ln>
                  <a:solidFill>
                    <a:srgbClr val="000000"/>
                  </a:solidFill>
                  <a:effectLst/>
                  <a:uLnTx/>
                  <a:uFillTx/>
                  <a:latin typeface="Arial"/>
                  <a:ea typeface="+mn-ea"/>
                  <a:cs typeface="+mn-cs"/>
                </a:rPr>
                <a:t>dịch</a:t>
              </a:r>
              <a:r>
                <a:rPr kumimoji="0" lang="en-US" sz="2200" b="0" i="0" u="none" strike="noStrike" kern="1200" cap="none" spc="0" normalizeH="0" noProof="0" dirty="0">
                  <a:ln>
                    <a:noFill/>
                  </a:ln>
                  <a:solidFill>
                    <a:srgbClr val="000000"/>
                  </a:solidFill>
                  <a:effectLst/>
                  <a:uLnTx/>
                  <a:uFillTx/>
                  <a:latin typeface="Arial"/>
                  <a:ea typeface="+mn-ea"/>
                  <a:cs typeface="+mn-cs"/>
                </a:rPr>
                <a:t> NaCl </a:t>
              </a:r>
              <a:r>
                <a:rPr kumimoji="0" lang="en-US" sz="2200" b="0" i="0" u="none" strike="noStrike" kern="1200" cap="none" spc="0" normalizeH="0" noProof="0" dirty="0" err="1">
                  <a:ln>
                    <a:noFill/>
                  </a:ln>
                  <a:solidFill>
                    <a:srgbClr val="000000"/>
                  </a:solidFill>
                  <a:effectLst/>
                  <a:uLnTx/>
                  <a:uFillTx/>
                  <a:latin typeface="Arial"/>
                  <a:ea typeface="+mn-ea"/>
                  <a:cs typeface="+mn-cs"/>
                </a:rPr>
                <a:t>bão</a:t>
              </a:r>
              <a:r>
                <a:rPr kumimoji="0" lang="en-US" sz="2200" b="0" i="0" u="none" strike="noStrike" kern="1200" cap="none" spc="0" normalizeH="0" noProof="0" dirty="0">
                  <a:ln>
                    <a:noFill/>
                  </a:ln>
                  <a:solidFill>
                    <a:srgbClr val="000000"/>
                  </a:solidFill>
                  <a:effectLst/>
                  <a:uLnTx/>
                  <a:uFillTx/>
                  <a:latin typeface="Arial"/>
                  <a:ea typeface="+mn-ea"/>
                  <a:cs typeface="+mn-cs"/>
                </a:rPr>
                <a:t> </a:t>
              </a:r>
              <a:r>
                <a:rPr kumimoji="0" lang="en-US" sz="2200" b="0" i="0" u="none" strike="noStrike" kern="1200" cap="none" spc="0" normalizeH="0" noProof="0" dirty="0" err="1">
                  <a:ln>
                    <a:noFill/>
                  </a:ln>
                  <a:solidFill>
                    <a:srgbClr val="000000"/>
                  </a:solidFill>
                  <a:effectLst/>
                  <a:uLnTx/>
                  <a:uFillTx/>
                  <a:latin typeface="Arial"/>
                  <a:ea typeface="+mn-ea"/>
                  <a:cs typeface="+mn-cs"/>
                </a:rPr>
                <a:t>hòa</a:t>
              </a:r>
              <a:r>
                <a:rPr kumimoji="0" lang="en-US" sz="2200" b="0" i="0" u="none" strike="noStrike" kern="1200" cap="none" spc="0" normalizeH="0" noProof="0" dirty="0">
                  <a:ln>
                    <a:noFill/>
                  </a:ln>
                  <a:solidFill>
                    <a:srgbClr val="000000"/>
                  </a:solidFill>
                  <a:effectLst/>
                  <a:uLnTx/>
                  <a:uFillTx/>
                  <a:latin typeface="Arial"/>
                  <a:ea typeface="+mn-ea"/>
                  <a:cs typeface="+mn-cs"/>
                </a:rPr>
                <a:t>, </a:t>
              </a:r>
              <a:r>
                <a:rPr kumimoji="0" lang="en-US" sz="2200" b="0" i="0" u="none" strike="noStrike" kern="1200" cap="none" spc="0" normalizeH="0" noProof="0" dirty="0" err="1">
                  <a:ln>
                    <a:noFill/>
                  </a:ln>
                  <a:solidFill>
                    <a:srgbClr val="000000"/>
                  </a:solidFill>
                  <a:effectLst/>
                  <a:uLnTx/>
                  <a:uFillTx/>
                  <a:latin typeface="Arial"/>
                  <a:ea typeface="+mn-ea"/>
                  <a:cs typeface="+mn-cs"/>
                </a:rPr>
                <a:t>đá</a:t>
              </a:r>
              <a:r>
                <a:rPr kumimoji="0" lang="en-US" sz="2200" b="0" i="0" u="none" strike="noStrike" kern="1200" cap="none" spc="0" normalizeH="0" noProof="0" dirty="0">
                  <a:ln>
                    <a:noFill/>
                  </a:ln>
                  <a:solidFill>
                    <a:srgbClr val="000000"/>
                  </a:solidFill>
                  <a:effectLst/>
                  <a:uLnTx/>
                  <a:uFillTx/>
                  <a:latin typeface="Arial"/>
                  <a:ea typeface="+mn-ea"/>
                  <a:cs typeface="+mn-cs"/>
                </a:rPr>
                <a:t> </a:t>
              </a:r>
              <a:r>
                <a:rPr kumimoji="0" lang="en-US" sz="2200" b="0" i="0" u="none" strike="noStrike" kern="1200" cap="none" spc="0" normalizeH="0" noProof="0" dirty="0" err="1">
                  <a:ln>
                    <a:noFill/>
                  </a:ln>
                  <a:solidFill>
                    <a:srgbClr val="000000"/>
                  </a:solidFill>
                  <a:effectLst/>
                  <a:uLnTx/>
                  <a:uFillTx/>
                  <a:latin typeface="Arial"/>
                  <a:ea typeface="+mn-ea"/>
                  <a:cs typeface="+mn-cs"/>
                </a:rPr>
                <a:t>bọt</a:t>
              </a:r>
              <a:r>
                <a:rPr kumimoji="0" lang="en-US" sz="2200" b="0" i="0" u="none" strike="noStrike" kern="1200" cap="none" spc="0" normalizeH="0" noProof="0" dirty="0">
                  <a:ln>
                    <a:noFill/>
                  </a:ln>
                  <a:solidFill>
                    <a:srgbClr val="000000"/>
                  </a:solidFill>
                  <a:effectLst/>
                  <a:uLnTx/>
                  <a:uFillTx/>
                  <a:latin typeface="Arial"/>
                  <a:ea typeface="+mn-ea"/>
                  <a:cs typeface="+mn-cs"/>
                </a:rPr>
                <a:t>, </a:t>
              </a:r>
              <a:r>
                <a:rPr kumimoji="0" lang="en-US" sz="2200" b="0" i="0" u="none" strike="noStrike" kern="1200" cap="none" spc="0" normalizeH="0" noProof="0" dirty="0" err="1">
                  <a:ln>
                    <a:noFill/>
                  </a:ln>
                  <a:solidFill>
                    <a:srgbClr val="000000"/>
                  </a:solidFill>
                  <a:effectLst/>
                  <a:uLnTx/>
                  <a:uFillTx/>
                  <a:latin typeface="Arial"/>
                  <a:ea typeface="+mn-ea"/>
                  <a:cs typeface="+mn-cs"/>
                </a:rPr>
                <a:t>nước</a:t>
              </a:r>
              <a:r>
                <a:rPr kumimoji="0" lang="en-US" sz="2200" b="0" i="0" u="none" strike="noStrike" kern="1200" cap="none" spc="0" normalizeH="0" noProof="0" dirty="0">
                  <a:ln>
                    <a:noFill/>
                  </a:ln>
                  <a:solidFill>
                    <a:srgbClr val="000000"/>
                  </a:solidFill>
                  <a:effectLst/>
                  <a:uLnTx/>
                  <a:uFillTx/>
                  <a:latin typeface="Arial"/>
                  <a:ea typeface="+mn-ea"/>
                  <a:cs typeface="+mn-cs"/>
                </a:rPr>
                <a:t> </a:t>
              </a:r>
              <a:r>
                <a:rPr kumimoji="0" lang="en-US" sz="2200" b="0" i="0" u="none" strike="noStrike" kern="1200" cap="none" spc="0" normalizeH="0" noProof="0" dirty="0" err="1">
                  <a:ln>
                    <a:noFill/>
                  </a:ln>
                  <a:solidFill>
                    <a:srgbClr val="000000"/>
                  </a:solidFill>
                  <a:effectLst/>
                  <a:uLnTx/>
                  <a:uFillTx/>
                  <a:latin typeface="Arial"/>
                  <a:ea typeface="+mn-ea"/>
                  <a:cs typeface="+mn-cs"/>
                </a:rPr>
                <a:t>đá</a:t>
              </a:r>
              <a:r>
                <a:rPr kumimoji="0" lang="en-US" sz="2200" b="0" i="0" u="none" strike="noStrike" kern="1200" cap="none" spc="0" normalizeH="0" noProof="0" dirty="0">
                  <a:ln>
                    <a:noFill/>
                  </a:ln>
                  <a:solidFill>
                    <a:srgbClr val="000000"/>
                  </a:solidFill>
                  <a:effectLst/>
                  <a:uLnTx/>
                  <a:uFillTx/>
                  <a:latin typeface="Arial"/>
                  <a:ea typeface="+mn-ea"/>
                  <a:cs typeface="+mn-cs"/>
                </a:rPr>
                <a:t>.</a:t>
              </a:r>
              <a:endParaRPr kumimoji="0" lang="vi-VN" sz="22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5" name="TextBox 4">
            <a:extLst>
              <a:ext uri="{FF2B5EF4-FFF2-40B4-BE49-F238E27FC236}">
                <a16:creationId xmlns:a16="http://schemas.microsoft.com/office/drawing/2014/main" id="{CFA0383E-A3DD-C106-43DF-A46880A6BE87}"/>
              </a:ext>
            </a:extLst>
          </p:cNvPr>
          <p:cNvSpPr txBox="1"/>
          <p:nvPr/>
        </p:nvSpPr>
        <p:spPr>
          <a:xfrm>
            <a:off x="4651694" y="1281330"/>
            <a:ext cx="2888611" cy="369332"/>
          </a:xfrm>
          <a:prstGeom prst="rect">
            <a:avLst/>
          </a:prstGeom>
          <a:noFill/>
        </p:spPr>
        <p:txBody>
          <a:bodyPr wrap="none" lIns="0" tIns="0" rIns="0" bIns="0" rtlCol="0">
            <a:spAutoFit/>
          </a:bodyPr>
          <a:lstStyle/>
          <a:p>
            <a:pPr algn="l"/>
            <a:r>
              <a:rPr lang="en-US" sz="2400" b="1" dirty="0" err="1">
                <a:solidFill>
                  <a:schemeClr val="accent4">
                    <a:lumMod val="75000"/>
                  </a:schemeClr>
                </a:solidFill>
              </a:rPr>
              <a:t>Phản</a:t>
            </a:r>
            <a:r>
              <a:rPr lang="en-US" sz="2400" b="1" dirty="0">
                <a:solidFill>
                  <a:schemeClr val="accent4">
                    <a:lumMod val="75000"/>
                  </a:schemeClr>
                </a:solidFill>
              </a:rPr>
              <a:t> </a:t>
            </a:r>
            <a:r>
              <a:rPr lang="en-US" sz="2400" b="1" dirty="0" err="1">
                <a:solidFill>
                  <a:schemeClr val="accent4">
                    <a:lumMod val="75000"/>
                  </a:schemeClr>
                </a:solidFill>
              </a:rPr>
              <a:t>ứng</a:t>
            </a:r>
            <a:r>
              <a:rPr lang="en-US" sz="2400" b="1" dirty="0">
                <a:solidFill>
                  <a:schemeClr val="accent4">
                    <a:lumMod val="75000"/>
                  </a:schemeClr>
                </a:solidFill>
              </a:rPr>
              <a:t> ester </a:t>
            </a:r>
            <a:r>
              <a:rPr lang="en-US" sz="2400" b="1" dirty="0" err="1">
                <a:solidFill>
                  <a:schemeClr val="accent4">
                    <a:lumMod val="75000"/>
                  </a:schemeClr>
                </a:solidFill>
              </a:rPr>
              <a:t>hóa</a:t>
            </a:r>
            <a:endParaRPr lang="en-US" sz="2400" b="1" dirty="0">
              <a:solidFill>
                <a:schemeClr val="accent4">
                  <a:lumMod val="75000"/>
                </a:schemeClr>
              </a:solidFill>
            </a:endParaRPr>
          </a:p>
        </p:txBody>
      </p:sp>
      <p:grpSp>
        <p:nvGrpSpPr>
          <p:cNvPr id="7" name="Group 6">
            <a:extLst>
              <a:ext uri="{FF2B5EF4-FFF2-40B4-BE49-F238E27FC236}">
                <a16:creationId xmlns:a16="http://schemas.microsoft.com/office/drawing/2014/main" id="{F7328D8A-2C96-E75D-7519-E9ECBE40FBED}"/>
              </a:ext>
            </a:extLst>
          </p:cNvPr>
          <p:cNvGrpSpPr/>
          <p:nvPr/>
        </p:nvGrpSpPr>
        <p:grpSpPr>
          <a:xfrm>
            <a:off x="508835" y="3143064"/>
            <a:ext cx="11484569" cy="3184247"/>
            <a:chOff x="1111041" y="2567313"/>
            <a:chExt cx="11484569" cy="3184247"/>
          </a:xfrm>
        </p:grpSpPr>
        <p:grpSp>
          <p:nvGrpSpPr>
            <p:cNvPr id="9" name="Group 8">
              <a:extLst>
                <a:ext uri="{FF2B5EF4-FFF2-40B4-BE49-F238E27FC236}">
                  <a16:creationId xmlns:a16="http://schemas.microsoft.com/office/drawing/2014/main" id="{1ECAD9C2-A905-FA4A-4466-67D84801F0C4}"/>
                </a:ext>
              </a:extLst>
            </p:cNvPr>
            <p:cNvGrpSpPr/>
            <p:nvPr/>
          </p:nvGrpSpPr>
          <p:grpSpPr>
            <a:xfrm>
              <a:off x="1111041" y="2567313"/>
              <a:ext cx="1806244" cy="569006"/>
              <a:chOff x="1160089" y="942045"/>
              <a:chExt cx="1806244" cy="569006"/>
            </a:xfrm>
          </p:grpSpPr>
          <p:sp>
            <p:nvSpPr>
              <p:cNvPr id="27" name="Rectangle: Rounded Corners 26">
                <a:extLst>
                  <a:ext uri="{FF2B5EF4-FFF2-40B4-BE49-F238E27FC236}">
                    <a16:creationId xmlns:a16="http://schemas.microsoft.com/office/drawing/2014/main" id="{3D8D60EF-BFF2-D914-8E81-FFC39D8345DE}"/>
                  </a:ext>
                </a:extLst>
              </p:cNvPr>
              <p:cNvSpPr/>
              <p:nvPr/>
            </p:nvSpPr>
            <p:spPr>
              <a:xfrm>
                <a:off x="1160089" y="942045"/>
                <a:ext cx="1806244" cy="569006"/>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TextBox 27">
                <a:extLst>
                  <a:ext uri="{FF2B5EF4-FFF2-40B4-BE49-F238E27FC236}">
                    <a16:creationId xmlns:a16="http://schemas.microsoft.com/office/drawing/2014/main" id="{E0A7379A-6BDF-E338-E2B4-9F08B5DB283F}"/>
                  </a:ext>
                </a:extLst>
              </p:cNvPr>
              <p:cNvSpPr txBox="1"/>
              <p:nvPr/>
            </p:nvSpPr>
            <p:spPr>
              <a:xfrm>
                <a:off x="1187449" y="967410"/>
                <a:ext cx="16792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
                    <a:ea typeface="+mn-ea"/>
                    <a:cs typeface="+mn-cs"/>
                  </a:rPr>
                  <a:t>Tiến</a:t>
                </a:r>
                <a:r>
                  <a:rPr kumimoji="0" lang="en-US" sz="2400" b="1" i="0" u="none" strike="noStrike" kern="1200" cap="none" spc="0" normalizeH="0" baseline="0" noProof="0" dirty="0">
                    <a:ln>
                      <a:noFill/>
                    </a:ln>
                    <a:solidFill>
                      <a:prstClr val="white"/>
                    </a:solidFill>
                    <a:effectLst/>
                    <a:uLnTx/>
                    <a:uFillTx/>
                    <a:latin typeface="Arial"/>
                    <a:ea typeface="+mn-ea"/>
                    <a:cs typeface="+mn-cs"/>
                  </a:rPr>
                  <a:t> </a:t>
                </a:r>
                <a:r>
                  <a:rPr kumimoji="0" lang="en-US" sz="2400" b="1" i="0" u="none" strike="noStrike" kern="1200" cap="none" spc="0" normalizeH="0" baseline="0" noProof="0" dirty="0" err="1">
                    <a:ln>
                      <a:noFill/>
                    </a:ln>
                    <a:solidFill>
                      <a:prstClr val="white"/>
                    </a:solidFill>
                    <a:effectLst/>
                    <a:uLnTx/>
                    <a:uFillTx/>
                    <a:latin typeface="Arial"/>
                    <a:ea typeface="+mn-ea"/>
                    <a:cs typeface="+mn-cs"/>
                  </a:rPr>
                  <a:t>hành</a:t>
                </a:r>
                <a:endParaRPr kumimoji="0" lang="en-US" sz="24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13" name="TextBox 12">
              <a:extLst>
                <a:ext uri="{FF2B5EF4-FFF2-40B4-BE49-F238E27FC236}">
                  <a16:creationId xmlns:a16="http://schemas.microsoft.com/office/drawing/2014/main" id="{2042FA42-FE80-F202-156D-DD5F3FB5F4C6}"/>
                </a:ext>
              </a:extLst>
            </p:cNvPr>
            <p:cNvSpPr txBox="1"/>
            <p:nvPr/>
          </p:nvSpPr>
          <p:spPr>
            <a:xfrm>
              <a:off x="1165408" y="3161684"/>
              <a:ext cx="11430202" cy="2589876"/>
            </a:xfrm>
            <a:prstGeom prst="rect">
              <a:avLst/>
            </a:prstGeom>
            <a:noFill/>
          </p:spPr>
          <p:txBody>
            <a:bodyPr wrap="square" rtlCol="0">
              <a:spAutoFit/>
            </a:bodyPr>
            <a:lstStyle/>
            <a:p>
              <a:pPr marL="457200" marR="0" lvl="0" indent="-457200" algn="l" defTabSz="914400" rtl="0" eaLnBrk="1" fontAlgn="auto" latinLnBrk="0" hangingPunct="1">
                <a:lnSpc>
                  <a:spcPct val="125000"/>
                </a:lnSpc>
                <a:spcBef>
                  <a:spcPts val="0"/>
                </a:spcBef>
                <a:spcAft>
                  <a:spcPts val="0"/>
                </a:spcAft>
                <a:buClrTx/>
                <a:buSzTx/>
                <a:buFontTx/>
                <a:buAutoNum type="arabicPeriod"/>
                <a:tabLst/>
                <a:defRPr/>
              </a:pPr>
              <a:r>
                <a:rPr lang="en-US" sz="2200" dirty="0">
                  <a:solidFill>
                    <a:srgbClr val="000000"/>
                  </a:solidFill>
                  <a:latin typeface="Arial"/>
                </a:rPr>
                <a:t>Cho </a:t>
              </a:r>
              <a:r>
                <a:rPr lang="en-US" sz="2200" dirty="0" err="1">
                  <a:solidFill>
                    <a:srgbClr val="000000"/>
                  </a:solidFill>
                  <a:latin typeface="Arial"/>
                </a:rPr>
                <a:t>vào</a:t>
              </a:r>
              <a:r>
                <a:rPr lang="en-US" sz="2200" dirty="0">
                  <a:solidFill>
                    <a:srgbClr val="000000"/>
                  </a:solidFill>
                  <a:latin typeface="Arial"/>
                </a:rPr>
                <a:t> </a:t>
              </a:r>
              <a:r>
                <a:rPr lang="en-US" sz="2200" dirty="0" err="1">
                  <a:solidFill>
                    <a:srgbClr val="000000"/>
                  </a:solidFill>
                  <a:latin typeface="Arial"/>
                </a:rPr>
                <a:t>ống</a:t>
              </a:r>
              <a:r>
                <a:rPr lang="en-US" sz="2200" dirty="0">
                  <a:solidFill>
                    <a:srgbClr val="000000"/>
                  </a:solidFill>
                  <a:latin typeface="Arial"/>
                </a:rPr>
                <a:t> </a:t>
              </a:r>
              <a:r>
                <a:rPr lang="en-US" sz="2200" dirty="0" err="1">
                  <a:solidFill>
                    <a:srgbClr val="000000"/>
                  </a:solidFill>
                  <a:latin typeface="Arial"/>
                </a:rPr>
                <a:t>nghiệm</a:t>
              </a:r>
              <a:r>
                <a:rPr lang="en-US" sz="2200" dirty="0">
                  <a:solidFill>
                    <a:srgbClr val="000000"/>
                  </a:solidFill>
                  <a:latin typeface="Arial"/>
                </a:rPr>
                <a:t> 2ml </a:t>
              </a:r>
              <a:r>
                <a:rPr lang="en-US" sz="2200" dirty="0" err="1">
                  <a:solidFill>
                    <a:srgbClr val="000000"/>
                  </a:solidFill>
                  <a:latin typeface="Arial"/>
                </a:rPr>
                <a:t>cồn</a:t>
              </a:r>
              <a:r>
                <a:rPr lang="en-US" sz="2200" dirty="0">
                  <a:solidFill>
                    <a:srgbClr val="000000"/>
                  </a:solidFill>
                  <a:latin typeface="Arial"/>
                </a:rPr>
                <a:t> 96</a:t>
              </a:r>
              <a:r>
                <a:rPr lang="en-US" sz="2200" baseline="30000" dirty="0">
                  <a:solidFill>
                    <a:srgbClr val="000000"/>
                  </a:solidFill>
                  <a:latin typeface="Arial"/>
                </a:rPr>
                <a:t>o</a:t>
              </a:r>
              <a:r>
                <a:rPr lang="en-US" sz="2200" dirty="0">
                  <a:solidFill>
                    <a:srgbClr val="000000"/>
                  </a:solidFill>
                  <a:latin typeface="Arial"/>
                </a:rPr>
                <a:t> </a:t>
              </a:r>
              <a:r>
                <a:rPr lang="en-US" sz="2200" dirty="0" err="1">
                  <a:solidFill>
                    <a:srgbClr val="000000"/>
                  </a:solidFill>
                  <a:latin typeface="Arial"/>
                </a:rPr>
                <a:t>và</a:t>
              </a:r>
              <a:r>
                <a:rPr lang="en-US" sz="2200" dirty="0">
                  <a:solidFill>
                    <a:srgbClr val="000000"/>
                  </a:solidFill>
                  <a:latin typeface="Arial"/>
                </a:rPr>
                <a:t> </a:t>
              </a:r>
              <a:r>
                <a:rPr lang="en-US" sz="2200" dirty="0" err="1">
                  <a:solidFill>
                    <a:srgbClr val="000000"/>
                  </a:solidFill>
                  <a:latin typeface="Arial"/>
                </a:rPr>
                <a:t>khoảng</a:t>
              </a:r>
              <a:r>
                <a:rPr lang="en-US" sz="2200" dirty="0">
                  <a:solidFill>
                    <a:srgbClr val="000000"/>
                  </a:solidFill>
                  <a:latin typeface="Arial"/>
                </a:rPr>
                <a:t> 2ml acetic acid. Cho </a:t>
              </a:r>
              <a:r>
                <a:rPr lang="en-US" sz="2200" dirty="0" err="1">
                  <a:solidFill>
                    <a:srgbClr val="000000"/>
                  </a:solidFill>
                  <a:latin typeface="Arial"/>
                </a:rPr>
                <a:t>tiếp</a:t>
              </a:r>
              <a:r>
                <a:rPr lang="en-US" sz="2200" dirty="0">
                  <a:solidFill>
                    <a:srgbClr val="000000"/>
                  </a:solidFill>
                  <a:latin typeface="Arial"/>
                </a:rPr>
                <a:t> </a:t>
              </a:r>
              <a:r>
                <a:rPr lang="en-US" sz="2200" dirty="0" err="1">
                  <a:solidFill>
                    <a:srgbClr val="000000"/>
                  </a:solidFill>
                  <a:latin typeface="Arial"/>
                </a:rPr>
                <a:t>khoảng</a:t>
              </a:r>
              <a:r>
                <a:rPr lang="en-US" sz="2200" dirty="0">
                  <a:solidFill>
                    <a:srgbClr val="000000"/>
                  </a:solidFill>
                  <a:latin typeface="Arial"/>
                </a:rPr>
                <a:t> 2ml dung </a:t>
              </a:r>
              <a:r>
                <a:rPr lang="en-US" sz="2200" dirty="0" err="1">
                  <a:solidFill>
                    <a:srgbClr val="000000"/>
                  </a:solidFill>
                  <a:latin typeface="Arial"/>
                </a:rPr>
                <a:t>dịch</a:t>
              </a:r>
              <a:r>
                <a:rPr lang="en-US" sz="2200" dirty="0">
                  <a:solidFill>
                    <a:srgbClr val="000000"/>
                  </a:solidFill>
                  <a:latin typeface="Arial"/>
                </a:rPr>
                <a:t> H</a:t>
              </a:r>
              <a:r>
                <a:rPr lang="en-US" sz="2200" baseline="-25000" dirty="0">
                  <a:solidFill>
                    <a:srgbClr val="000000"/>
                  </a:solidFill>
                  <a:latin typeface="Arial"/>
                </a:rPr>
                <a:t>2</a:t>
              </a:r>
              <a:r>
                <a:rPr lang="en-US" sz="2200" dirty="0">
                  <a:solidFill>
                    <a:srgbClr val="000000"/>
                  </a:solidFill>
                  <a:latin typeface="Arial"/>
                </a:rPr>
                <a:t>SO</a:t>
              </a:r>
              <a:r>
                <a:rPr lang="en-US" sz="2200" baseline="-25000" dirty="0">
                  <a:solidFill>
                    <a:srgbClr val="000000"/>
                  </a:solidFill>
                  <a:latin typeface="Arial"/>
                </a:rPr>
                <a:t>4 </a:t>
              </a:r>
              <a:r>
                <a:rPr lang="en-US" sz="2200" baseline="-25000" dirty="0" err="1">
                  <a:solidFill>
                    <a:srgbClr val="000000"/>
                  </a:solidFill>
                  <a:latin typeface="Arial"/>
                </a:rPr>
                <a:t>đặc</a:t>
              </a:r>
              <a:r>
                <a:rPr lang="en-US" sz="2200" dirty="0">
                  <a:solidFill>
                    <a:srgbClr val="000000"/>
                  </a:solidFill>
                  <a:latin typeface="Arial"/>
                </a:rPr>
                <a:t>, </a:t>
              </a:r>
              <a:r>
                <a:rPr lang="en-US" sz="2200" dirty="0" err="1">
                  <a:solidFill>
                    <a:srgbClr val="000000"/>
                  </a:solidFill>
                  <a:latin typeface="Arial"/>
                </a:rPr>
                <a:t>vừa</a:t>
              </a:r>
              <a:r>
                <a:rPr lang="en-US" sz="2200" dirty="0">
                  <a:solidFill>
                    <a:srgbClr val="000000"/>
                  </a:solidFill>
                  <a:latin typeface="Arial"/>
                </a:rPr>
                <a:t> </a:t>
              </a:r>
              <a:r>
                <a:rPr lang="en-US" sz="2200" dirty="0" err="1">
                  <a:solidFill>
                    <a:srgbClr val="000000"/>
                  </a:solidFill>
                  <a:latin typeface="Arial"/>
                </a:rPr>
                <a:t>cho</a:t>
              </a:r>
              <a:r>
                <a:rPr lang="en-US" sz="2200" dirty="0">
                  <a:solidFill>
                    <a:srgbClr val="000000"/>
                  </a:solidFill>
                  <a:latin typeface="Arial"/>
                </a:rPr>
                <a:t> </a:t>
              </a:r>
              <a:r>
                <a:rPr lang="en-US" sz="2200" dirty="0" err="1">
                  <a:solidFill>
                    <a:srgbClr val="000000"/>
                  </a:solidFill>
                  <a:latin typeface="Arial"/>
                </a:rPr>
                <a:t>vừa</a:t>
              </a:r>
              <a:r>
                <a:rPr lang="en-US" sz="2200" dirty="0">
                  <a:solidFill>
                    <a:srgbClr val="000000"/>
                  </a:solidFill>
                  <a:latin typeface="Arial"/>
                </a:rPr>
                <a:t> </a:t>
              </a:r>
              <a:r>
                <a:rPr lang="en-US" sz="2200" dirty="0" err="1">
                  <a:solidFill>
                    <a:srgbClr val="000000"/>
                  </a:solidFill>
                  <a:latin typeface="Arial"/>
                </a:rPr>
                <a:t>lắc</a:t>
              </a:r>
              <a:r>
                <a:rPr lang="en-US" sz="2200" dirty="0">
                  <a:solidFill>
                    <a:srgbClr val="000000"/>
                  </a:solidFill>
                  <a:latin typeface="Arial"/>
                </a:rPr>
                <a:t> </a:t>
              </a:r>
              <a:r>
                <a:rPr lang="en-US" sz="2200" dirty="0" err="1">
                  <a:solidFill>
                    <a:srgbClr val="000000"/>
                  </a:solidFill>
                  <a:latin typeface="Arial"/>
                </a:rPr>
                <a:t>ống</a:t>
              </a:r>
              <a:r>
                <a:rPr lang="en-US" sz="2200" dirty="0">
                  <a:solidFill>
                    <a:srgbClr val="000000"/>
                  </a:solidFill>
                  <a:latin typeface="Arial"/>
                </a:rPr>
                <a:t> </a:t>
              </a:r>
              <a:r>
                <a:rPr lang="en-US" sz="2200" dirty="0" err="1">
                  <a:solidFill>
                    <a:srgbClr val="000000"/>
                  </a:solidFill>
                  <a:latin typeface="Arial"/>
                </a:rPr>
                <a:t>nghiệm</a:t>
              </a:r>
              <a:r>
                <a:rPr lang="en-US" sz="2200" dirty="0">
                  <a:solidFill>
                    <a:srgbClr val="000000"/>
                  </a:solidFill>
                  <a:latin typeface="Arial"/>
                </a:rPr>
                <a:t>. Cho them </a:t>
              </a:r>
              <a:r>
                <a:rPr lang="en-US" sz="2200" dirty="0" err="1">
                  <a:solidFill>
                    <a:srgbClr val="000000"/>
                  </a:solidFill>
                  <a:latin typeface="Arial"/>
                </a:rPr>
                <a:t>vài</a:t>
              </a:r>
              <a:r>
                <a:rPr lang="en-US" sz="2200" dirty="0">
                  <a:solidFill>
                    <a:srgbClr val="000000"/>
                  </a:solidFill>
                  <a:latin typeface="Arial"/>
                </a:rPr>
                <a:t> </a:t>
              </a:r>
              <a:r>
                <a:rPr lang="en-US" sz="2200" dirty="0" err="1">
                  <a:solidFill>
                    <a:srgbClr val="000000"/>
                  </a:solidFill>
                  <a:latin typeface="Arial"/>
                </a:rPr>
                <a:t>viên</a:t>
              </a:r>
              <a:r>
                <a:rPr lang="en-US" sz="2200" dirty="0">
                  <a:solidFill>
                    <a:srgbClr val="000000"/>
                  </a:solidFill>
                  <a:latin typeface="Arial"/>
                </a:rPr>
                <a:t> </a:t>
              </a:r>
              <a:r>
                <a:rPr lang="en-US" sz="2200" dirty="0" err="1">
                  <a:solidFill>
                    <a:srgbClr val="000000"/>
                  </a:solidFill>
                  <a:latin typeface="Arial"/>
                </a:rPr>
                <a:t>đá</a:t>
              </a:r>
              <a:r>
                <a:rPr lang="en-US" sz="2200" dirty="0">
                  <a:solidFill>
                    <a:srgbClr val="000000"/>
                  </a:solidFill>
                  <a:latin typeface="Arial"/>
                </a:rPr>
                <a:t> </a:t>
              </a:r>
              <a:r>
                <a:rPr lang="en-US" sz="2200" dirty="0" err="1">
                  <a:solidFill>
                    <a:srgbClr val="000000"/>
                  </a:solidFill>
                  <a:latin typeface="Arial"/>
                </a:rPr>
                <a:t>bọt</a:t>
              </a:r>
              <a:r>
                <a:rPr lang="en-US" sz="2200" dirty="0">
                  <a:solidFill>
                    <a:srgbClr val="000000"/>
                  </a:solidFill>
                  <a:latin typeface="Arial"/>
                </a:rPr>
                <a:t> </a:t>
              </a:r>
              <a:r>
                <a:rPr lang="en-US" sz="2200" dirty="0" err="1">
                  <a:solidFill>
                    <a:srgbClr val="000000"/>
                  </a:solidFill>
                  <a:latin typeface="Arial"/>
                </a:rPr>
                <a:t>vào</a:t>
              </a:r>
              <a:r>
                <a:rPr lang="en-US" sz="2200" dirty="0">
                  <a:solidFill>
                    <a:srgbClr val="000000"/>
                  </a:solidFill>
                  <a:latin typeface="Arial"/>
                </a:rPr>
                <a:t> </a:t>
              </a:r>
              <a:r>
                <a:rPr lang="en-US" sz="2200" dirty="0" err="1">
                  <a:solidFill>
                    <a:srgbClr val="000000"/>
                  </a:solidFill>
                  <a:latin typeface="Arial"/>
                </a:rPr>
                <a:t>ống</a:t>
              </a:r>
              <a:r>
                <a:rPr lang="en-US" sz="2200" dirty="0">
                  <a:solidFill>
                    <a:srgbClr val="000000"/>
                  </a:solidFill>
                  <a:latin typeface="Arial"/>
                </a:rPr>
                <a:t> </a:t>
              </a:r>
              <a:r>
                <a:rPr lang="en-US" sz="2200" dirty="0" err="1">
                  <a:solidFill>
                    <a:srgbClr val="000000"/>
                  </a:solidFill>
                  <a:latin typeface="Arial"/>
                </a:rPr>
                <a:t>nghiệm</a:t>
              </a:r>
              <a:r>
                <a:rPr lang="en-US" sz="2200" dirty="0">
                  <a:solidFill>
                    <a:srgbClr val="000000"/>
                  </a:solidFill>
                  <a:latin typeface="Arial"/>
                </a:rPr>
                <a:t>. </a:t>
              </a:r>
              <a:r>
                <a:rPr lang="en-US" sz="2200" dirty="0" err="1">
                  <a:solidFill>
                    <a:srgbClr val="000000"/>
                  </a:solidFill>
                  <a:latin typeface="Arial"/>
                </a:rPr>
                <a:t>Đậy</a:t>
              </a:r>
              <a:r>
                <a:rPr lang="en-US" sz="2200" dirty="0">
                  <a:solidFill>
                    <a:srgbClr val="000000"/>
                  </a:solidFill>
                  <a:latin typeface="Arial"/>
                </a:rPr>
                <a:t> </a:t>
              </a:r>
              <a:r>
                <a:rPr lang="en-US" sz="2200" dirty="0" err="1">
                  <a:solidFill>
                    <a:srgbClr val="000000"/>
                  </a:solidFill>
                  <a:latin typeface="Arial"/>
                </a:rPr>
                <a:t>ống</a:t>
              </a:r>
              <a:r>
                <a:rPr lang="en-US" sz="2200" dirty="0">
                  <a:solidFill>
                    <a:srgbClr val="000000"/>
                  </a:solidFill>
                  <a:latin typeface="Arial"/>
                </a:rPr>
                <a:t> </a:t>
              </a:r>
              <a:r>
                <a:rPr lang="en-US" sz="2200" dirty="0" err="1">
                  <a:solidFill>
                    <a:srgbClr val="000000"/>
                  </a:solidFill>
                  <a:latin typeface="Arial"/>
                </a:rPr>
                <a:t>nghiệm</a:t>
              </a:r>
              <a:r>
                <a:rPr lang="en-US" sz="2200" dirty="0">
                  <a:solidFill>
                    <a:srgbClr val="000000"/>
                  </a:solidFill>
                  <a:latin typeface="Arial"/>
                </a:rPr>
                <a:t> </a:t>
              </a:r>
              <a:r>
                <a:rPr lang="en-US" sz="2200" dirty="0" err="1">
                  <a:solidFill>
                    <a:srgbClr val="000000"/>
                  </a:solidFill>
                  <a:latin typeface="Arial"/>
                </a:rPr>
                <a:t>bằng</a:t>
              </a:r>
              <a:r>
                <a:rPr lang="en-US" sz="2200" dirty="0">
                  <a:solidFill>
                    <a:srgbClr val="000000"/>
                  </a:solidFill>
                  <a:latin typeface="Arial"/>
                </a:rPr>
                <a:t> </a:t>
              </a:r>
              <a:r>
                <a:rPr lang="en-US" sz="2200" dirty="0" err="1">
                  <a:solidFill>
                    <a:srgbClr val="000000"/>
                  </a:solidFill>
                  <a:latin typeface="Arial"/>
                </a:rPr>
                <a:t>nút</a:t>
              </a:r>
              <a:r>
                <a:rPr lang="en-US" sz="2200" dirty="0">
                  <a:solidFill>
                    <a:srgbClr val="000000"/>
                  </a:solidFill>
                  <a:latin typeface="Arial"/>
                </a:rPr>
                <a:t> </a:t>
              </a:r>
              <a:r>
                <a:rPr lang="en-US" sz="2200" dirty="0" err="1">
                  <a:solidFill>
                    <a:srgbClr val="000000"/>
                  </a:solidFill>
                  <a:latin typeface="Arial"/>
                </a:rPr>
                <a:t>có</a:t>
              </a:r>
              <a:r>
                <a:rPr lang="en-US" sz="2200" dirty="0">
                  <a:solidFill>
                    <a:srgbClr val="000000"/>
                  </a:solidFill>
                  <a:latin typeface="Arial"/>
                </a:rPr>
                <a:t> </a:t>
              </a:r>
              <a:r>
                <a:rPr lang="en-US" sz="2200" dirty="0" err="1">
                  <a:solidFill>
                    <a:srgbClr val="000000"/>
                  </a:solidFill>
                  <a:latin typeface="Arial"/>
                </a:rPr>
                <a:t>ống</a:t>
              </a:r>
              <a:r>
                <a:rPr lang="en-US" sz="2200" dirty="0">
                  <a:solidFill>
                    <a:srgbClr val="000000"/>
                  </a:solidFill>
                  <a:latin typeface="Arial"/>
                </a:rPr>
                <a:t> </a:t>
              </a:r>
              <a:r>
                <a:rPr lang="en-US" sz="2200" dirty="0" err="1">
                  <a:solidFill>
                    <a:srgbClr val="000000"/>
                  </a:solidFill>
                  <a:latin typeface="Arial"/>
                </a:rPr>
                <a:t>dẫn</a:t>
              </a:r>
              <a:r>
                <a:rPr lang="en-US" sz="2200" dirty="0">
                  <a:solidFill>
                    <a:srgbClr val="000000"/>
                  </a:solidFill>
                  <a:latin typeface="Arial"/>
                </a:rPr>
                <a:t> </a:t>
              </a:r>
              <a:r>
                <a:rPr lang="en-US" sz="2200" dirty="0" err="1">
                  <a:solidFill>
                    <a:srgbClr val="000000"/>
                  </a:solidFill>
                  <a:latin typeface="Arial"/>
                </a:rPr>
                <a:t>khí</a:t>
              </a:r>
              <a:r>
                <a:rPr lang="en-US" sz="2200" dirty="0">
                  <a:solidFill>
                    <a:srgbClr val="000000"/>
                  </a:solidFill>
                  <a:latin typeface="Arial"/>
                </a:rPr>
                <a:t> </a:t>
              </a:r>
              <a:r>
                <a:rPr lang="en-US" sz="2200" dirty="0" err="1">
                  <a:solidFill>
                    <a:srgbClr val="000000"/>
                  </a:solidFill>
                  <a:latin typeface="Arial"/>
                </a:rPr>
                <a:t>xuyên</a:t>
              </a:r>
              <a:r>
                <a:rPr lang="en-US" sz="2200" dirty="0">
                  <a:solidFill>
                    <a:srgbClr val="000000"/>
                  </a:solidFill>
                  <a:latin typeface="Arial"/>
                </a:rPr>
                <a:t> qua.</a:t>
              </a:r>
            </a:p>
            <a:p>
              <a:pPr marL="457200" marR="0" lvl="0" indent="-457200" algn="l" defTabSz="914400" rtl="0" eaLnBrk="1" fontAlgn="auto" latinLnBrk="0" hangingPunct="1">
                <a:lnSpc>
                  <a:spcPct val="125000"/>
                </a:lnSpc>
                <a:spcBef>
                  <a:spcPts val="0"/>
                </a:spcBef>
                <a:spcAft>
                  <a:spcPts val="0"/>
                </a:spcAft>
                <a:buClrTx/>
                <a:buSzTx/>
                <a:buFontTx/>
                <a:buAutoNum type="arabicPeriod"/>
                <a:tabLst/>
                <a:defRPr/>
              </a:pPr>
              <a:r>
                <a:rPr lang="en-US" sz="2200" dirty="0" err="1">
                  <a:solidFill>
                    <a:srgbClr val="000000"/>
                  </a:solidFill>
                  <a:latin typeface="Arial"/>
                </a:rPr>
                <a:t>Lắp</a:t>
              </a:r>
              <a:r>
                <a:rPr lang="en-US" sz="2200" dirty="0">
                  <a:solidFill>
                    <a:srgbClr val="000000"/>
                  </a:solidFill>
                  <a:latin typeface="Arial"/>
                </a:rPr>
                <a:t> </a:t>
              </a:r>
              <a:r>
                <a:rPr lang="en-US" sz="2200" dirty="0" err="1">
                  <a:solidFill>
                    <a:srgbClr val="000000"/>
                  </a:solidFill>
                  <a:latin typeface="Arial"/>
                </a:rPr>
                <a:t>ống</a:t>
              </a:r>
              <a:r>
                <a:rPr lang="en-US" sz="2200" dirty="0">
                  <a:solidFill>
                    <a:srgbClr val="000000"/>
                  </a:solidFill>
                  <a:latin typeface="Arial"/>
                </a:rPr>
                <a:t> </a:t>
              </a:r>
              <a:r>
                <a:rPr lang="en-US" sz="2200" dirty="0" err="1">
                  <a:solidFill>
                    <a:srgbClr val="000000"/>
                  </a:solidFill>
                  <a:latin typeface="Arial"/>
                </a:rPr>
                <a:t>nghiệm</a:t>
              </a:r>
              <a:r>
                <a:rPr lang="en-US" sz="2200" dirty="0">
                  <a:solidFill>
                    <a:srgbClr val="000000"/>
                  </a:solidFill>
                  <a:latin typeface="Arial"/>
                </a:rPr>
                <a:t> </a:t>
              </a:r>
              <a:r>
                <a:rPr lang="en-US" sz="2200" dirty="0" err="1">
                  <a:solidFill>
                    <a:srgbClr val="000000"/>
                  </a:solidFill>
                  <a:latin typeface="Arial"/>
                </a:rPr>
                <a:t>điều</a:t>
              </a:r>
              <a:r>
                <a:rPr lang="en-US" sz="2200" dirty="0">
                  <a:solidFill>
                    <a:srgbClr val="000000"/>
                  </a:solidFill>
                  <a:latin typeface="Arial"/>
                </a:rPr>
                <a:t> </a:t>
              </a:r>
              <a:r>
                <a:rPr lang="en-US" sz="2200" dirty="0" err="1">
                  <a:solidFill>
                    <a:srgbClr val="000000"/>
                  </a:solidFill>
                  <a:latin typeface="Arial"/>
                </a:rPr>
                <a:t>chế</a:t>
              </a:r>
              <a:r>
                <a:rPr lang="en-US" sz="2200" dirty="0">
                  <a:solidFill>
                    <a:srgbClr val="000000"/>
                  </a:solidFill>
                  <a:latin typeface="Arial"/>
                </a:rPr>
                <a:t> </a:t>
              </a:r>
              <a:r>
                <a:rPr lang="en-US" sz="2200" dirty="0" err="1">
                  <a:solidFill>
                    <a:srgbClr val="000000"/>
                  </a:solidFill>
                  <a:latin typeface="Arial"/>
                </a:rPr>
                <a:t>vào</a:t>
              </a:r>
              <a:r>
                <a:rPr lang="en-US" sz="2200" dirty="0">
                  <a:solidFill>
                    <a:srgbClr val="000000"/>
                  </a:solidFill>
                  <a:latin typeface="Arial"/>
                </a:rPr>
                <a:t> </a:t>
              </a:r>
              <a:r>
                <a:rPr lang="en-US" sz="2200" dirty="0" err="1">
                  <a:solidFill>
                    <a:srgbClr val="000000"/>
                  </a:solidFill>
                  <a:latin typeface="Arial"/>
                </a:rPr>
                <a:t>giá</a:t>
              </a:r>
              <a:r>
                <a:rPr lang="en-US" sz="2200" dirty="0">
                  <a:solidFill>
                    <a:srgbClr val="000000"/>
                  </a:solidFill>
                  <a:latin typeface="Arial"/>
                </a:rPr>
                <a:t> </a:t>
              </a:r>
              <a:r>
                <a:rPr lang="en-US" sz="2200" dirty="0" err="1">
                  <a:solidFill>
                    <a:srgbClr val="000000"/>
                  </a:solidFill>
                  <a:latin typeface="Arial"/>
                </a:rPr>
                <a:t>sắt</a:t>
              </a:r>
              <a:r>
                <a:rPr lang="en-US" sz="2200" dirty="0">
                  <a:solidFill>
                    <a:srgbClr val="000000"/>
                  </a:solidFill>
                  <a:latin typeface="Arial"/>
                </a:rPr>
                <a:t>. </a:t>
              </a:r>
              <a:r>
                <a:rPr lang="en-US" sz="2200" dirty="0" err="1">
                  <a:solidFill>
                    <a:srgbClr val="000000"/>
                  </a:solidFill>
                  <a:latin typeface="Arial"/>
                </a:rPr>
                <a:t>Ống</a:t>
              </a:r>
              <a:r>
                <a:rPr lang="en-US" sz="2200" dirty="0">
                  <a:solidFill>
                    <a:srgbClr val="000000"/>
                  </a:solidFill>
                  <a:latin typeface="Arial"/>
                </a:rPr>
                <a:t> </a:t>
              </a:r>
              <a:r>
                <a:rPr lang="en-US" sz="2200" dirty="0" err="1">
                  <a:solidFill>
                    <a:srgbClr val="000000"/>
                  </a:solidFill>
                  <a:latin typeface="Arial"/>
                </a:rPr>
                <a:t>nghiệm</a:t>
              </a:r>
              <a:r>
                <a:rPr lang="en-US" sz="2200" dirty="0">
                  <a:solidFill>
                    <a:srgbClr val="000000"/>
                  </a:solidFill>
                  <a:latin typeface="Arial"/>
                </a:rPr>
                <a:t> </a:t>
              </a:r>
              <a:r>
                <a:rPr lang="en-US" sz="2200" dirty="0" err="1">
                  <a:solidFill>
                    <a:srgbClr val="000000"/>
                  </a:solidFill>
                  <a:latin typeface="Arial"/>
                </a:rPr>
                <a:t>thu</a:t>
              </a:r>
              <a:r>
                <a:rPr lang="en-US" sz="2200" dirty="0">
                  <a:solidFill>
                    <a:srgbClr val="000000"/>
                  </a:solidFill>
                  <a:latin typeface="Arial"/>
                </a:rPr>
                <a:t> </a:t>
              </a:r>
              <a:r>
                <a:rPr lang="en-US" sz="2200" dirty="0" err="1">
                  <a:solidFill>
                    <a:srgbClr val="000000"/>
                  </a:solidFill>
                  <a:latin typeface="Arial"/>
                </a:rPr>
                <a:t>sản</a:t>
              </a:r>
              <a:r>
                <a:rPr lang="en-US" sz="2200" dirty="0">
                  <a:solidFill>
                    <a:srgbClr val="000000"/>
                  </a:solidFill>
                  <a:latin typeface="Arial"/>
                </a:rPr>
                <a:t> </a:t>
              </a:r>
              <a:r>
                <a:rPr lang="en-US" sz="2200" dirty="0" err="1">
                  <a:solidFill>
                    <a:srgbClr val="000000"/>
                  </a:solidFill>
                  <a:latin typeface="Arial"/>
                </a:rPr>
                <a:t>phẩm</a:t>
              </a:r>
              <a:r>
                <a:rPr lang="en-US" sz="2200" dirty="0">
                  <a:solidFill>
                    <a:srgbClr val="000000"/>
                  </a:solidFill>
                  <a:latin typeface="Arial"/>
                </a:rPr>
                <a:t> </a:t>
              </a:r>
              <a:r>
                <a:rPr lang="en-US" sz="2200" dirty="0" err="1">
                  <a:solidFill>
                    <a:srgbClr val="000000"/>
                  </a:solidFill>
                  <a:latin typeface="Arial"/>
                </a:rPr>
                <a:t>có</a:t>
              </a:r>
              <a:r>
                <a:rPr lang="en-US" sz="2200" dirty="0">
                  <a:solidFill>
                    <a:srgbClr val="000000"/>
                  </a:solidFill>
                  <a:latin typeface="Arial"/>
                </a:rPr>
                <a:t> </a:t>
              </a:r>
              <a:r>
                <a:rPr lang="en-US" sz="2200" dirty="0" err="1">
                  <a:solidFill>
                    <a:srgbClr val="000000"/>
                  </a:solidFill>
                  <a:latin typeface="Arial"/>
                </a:rPr>
                <a:t>cho</a:t>
              </a:r>
              <a:r>
                <a:rPr lang="en-US" sz="2200" dirty="0">
                  <a:solidFill>
                    <a:srgbClr val="000000"/>
                  </a:solidFill>
                  <a:latin typeface="Arial"/>
                </a:rPr>
                <a:t> </a:t>
              </a:r>
              <a:r>
                <a:rPr lang="en-US" sz="2200" dirty="0" err="1">
                  <a:solidFill>
                    <a:srgbClr val="000000"/>
                  </a:solidFill>
                  <a:latin typeface="Arial"/>
                </a:rPr>
                <a:t>sẵn</a:t>
              </a:r>
              <a:r>
                <a:rPr lang="en-US" sz="2200" dirty="0">
                  <a:solidFill>
                    <a:srgbClr val="000000"/>
                  </a:solidFill>
                  <a:latin typeface="Arial"/>
                </a:rPr>
                <a:t> 2ml dung </a:t>
              </a:r>
              <a:r>
                <a:rPr lang="en-US" sz="2200" dirty="0" err="1">
                  <a:solidFill>
                    <a:srgbClr val="000000"/>
                  </a:solidFill>
                  <a:latin typeface="Arial"/>
                </a:rPr>
                <a:t>dịch</a:t>
              </a:r>
              <a:r>
                <a:rPr lang="en-US" sz="2200" dirty="0">
                  <a:solidFill>
                    <a:srgbClr val="000000"/>
                  </a:solidFill>
                  <a:latin typeface="Arial"/>
                </a:rPr>
                <a:t> NaCl </a:t>
              </a:r>
              <a:r>
                <a:rPr lang="en-US" sz="2200" dirty="0" err="1">
                  <a:solidFill>
                    <a:srgbClr val="000000"/>
                  </a:solidFill>
                  <a:latin typeface="Arial"/>
                </a:rPr>
                <a:t>bão</a:t>
              </a:r>
              <a:r>
                <a:rPr lang="en-US" sz="2200" dirty="0">
                  <a:solidFill>
                    <a:srgbClr val="000000"/>
                  </a:solidFill>
                  <a:latin typeface="Arial"/>
                </a:rPr>
                <a:t> </a:t>
              </a:r>
              <a:r>
                <a:rPr lang="en-US" sz="2200" dirty="0" err="1">
                  <a:solidFill>
                    <a:srgbClr val="000000"/>
                  </a:solidFill>
                  <a:latin typeface="Arial"/>
                </a:rPr>
                <a:t>hòa</a:t>
              </a:r>
              <a:r>
                <a:rPr lang="en-US" sz="2200" dirty="0">
                  <a:solidFill>
                    <a:srgbClr val="000000"/>
                  </a:solidFill>
                  <a:latin typeface="Arial"/>
                </a:rPr>
                <a:t> </a:t>
              </a:r>
              <a:r>
                <a:rPr lang="en-US" sz="2200" dirty="0" err="1">
                  <a:solidFill>
                    <a:srgbClr val="000000"/>
                  </a:solidFill>
                  <a:latin typeface="Arial"/>
                </a:rPr>
                <a:t>và</a:t>
              </a:r>
              <a:r>
                <a:rPr lang="en-US" sz="2200" dirty="0">
                  <a:solidFill>
                    <a:srgbClr val="000000"/>
                  </a:solidFill>
                  <a:latin typeface="Arial"/>
                </a:rPr>
                <a:t> </a:t>
              </a:r>
              <a:r>
                <a:rPr lang="en-US" sz="2200" dirty="0" err="1">
                  <a:solidFill>
                    <a:srgbClr val="000000"/>
                  </a:solidFill>
                  <a:latin typeface="Arial"/>
                </a:rPr>
                <a:t>được</a:t>
              </a:r>
              <a:r>
                <a:rPr lang="en-US" sz="2200" dirty="0">
                  <a:solidFill>
                    <a:srgbClr val="000000"/>
                  </a:solidFill>
                  <a:latin typeface="Arial"/>
                </a:rPr>
                <a:t> </a:t>
              </a:r>
              <a:r>
                <a:rPr lang="en-US" sz="2200" dirty="0" err="1">
                  <a:solidFill>
                    <a:srgbClr val="000000"/>
                  </a:solidFill>
                  <a:latin typeface="Arial"/>
                </a:rPr>
                <a:t>đặt</a:t>
              </a:r>
              <a:r>
                <a:rPr lang="en-US" sz="2200" dirty="0">
                  <a:solidFill>
                    <a:srgbClr val="000000"/>
                  </a:solidFill>
                  <a:latin typeface="Arial"/>
                </a:rPr>
                <a:t> </a:t>
              </a:r>
              <a:r>
                <a:rPr lang="en-US" sz="2200" dirty="0" err="1">
                  <a:solidFill>
                    <a:srgbClr val="000000"/>
                  </a:solidFill>
                  <a:latin typeface="Arial"/>
                </a:rPr>
                <a:t>trong</a:t>
              </a:r>
              <a:r>
                <a:rPr lang="en-US" sz="2200" dirty="0">
                  <a:solidFill>
                    <a:srgbClr val="000000"/>
                  </a:solidFill>
                  <a:latin typeface="Arial"/>
                </a:rPr>
                <a:t> 1 </a:t>
              </a:r>
              <a:r>
                <a:rPr lang="en-US" sz="2200" dirty="0" err="1">
                  <a:solidFill>
                    <a:srgbClr val="000000"/>
                  </a:solidFill>
                  <a:latin typeface="Arial"/>
                </a:rPr>
                <a:t>cốc</a:t>
              </a:r>
              <a:r>
                <a:rPr lang="en-US" sz="2200" dirty="0">
                  <a:solidFill>
                    <a:srgbClr val="000000"/>
                  </a:solidFill>
                  <a:latin typeface="Arial"/>
                </a:rPr>
                <a:t> </a:t>
              </a:r>
              <a:r>
                <a:rPr lang="en-US" sz="2200" dirty="0" err="1">
                  <a:solidFill>
                    <a:srgbClr val="000000"/>
                  </a:solidFill>
                  <a:latin typeface="Arial"/>
                </a:rPr>
                <a:t>nước</a:t>
              </a:r>
              <a:r>
                <a:rPr lang="en-US" sz="2200" dirty="0">
                  <a:solidFill>
                    <a:srgbClr val="000000"/>
                  </a:solidFill>
                  <a:latin typeface="Arial"/>
                </a:rPr>
                <a:t> </a:t>
              </a:r>
              <a:r>
                <a:rPr lang="en-US" sz="2200" dirty="0" err="1">
                  <a:solidFill>
                    <a:srgbClr val="000000"/>
                  </a:solidFill>
                  <a:latin typeface="Arial"/>
                </a:rPr>
                <a:t>đá</a:t>
              </a:r>
              <a:r>
                <a:rPr lang="en-US" sz="2200" dirty="0">
                  <a:solidFill>
                    <a:srgbClr val="000000"/>
                  </a:solidFill>
                  <a:latin typeface="Arial"/>
                </a:rPr>
                <a:t>.</a:t>
              </a:r>
            </a:p>
            <a:p>
              <a:pPr marL="457200" marR="0" lvl="0" indent="-457200" algn="l" defTabSz="914400" rtl="0" eaLnBrk="1" fontAlgn="auto" latinLnBrk="0" hangingPunct="1">
                <a:lnSpc>
                  <a:spcPct val="125000"/>
                </a:lnSpc>
                <a:spcBef>
                  <a:spcPts val="0"/>
                </a:spcBef>
                <a:spcAft>
                  <a:spcPts val="0"/>
                </a:spcAft>
                <a:buClrTx/>
                <a:buSzTx/>
                <a:buFontTx/>
                <a:buAutoNum type="arabicPeriod"/>
                <a:tabLst/>
                <a:defRPr/>
              </a:pPr>
              <a:endParaRPr lang="en-US" sz="2200" dirty="0">
                <a:solidFill>
                  <a:srgbClr val="000000"/>
                </a:solidFill>
                <a:latin typeface="Arial"/>
              </a:endParaRPr>
            </a:p>
          </p:txBody>
        </p:sp>
      </p:grpSp>
    </p:spTree>
    <p:extLst>
      <p:ext uri="{BB962C8B-B14F-4D97-AF65-F5344CB8AC3E}">
        <p14:creationId xmlns:p14="http://schemas.microsoft.com/office/powerpoint/2010/main" val="268737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B08667-6B94-4CAD-0F7D-85BC51367EB5}"/>
              </a:ext>
            </a:extLst>
          </p:cNvPr>
          <p:cNvPicPr>
            <a:picLocks noChangeAspect="1"/>
          </p:cNvPicPr>
          <p:nvPr/>
        </p:nvPicPr>
        <p:blipFill rotWithShape="1">
          <a:blip r:embed="rId2"/>
          <a:srcRect l="15231" t="-1" r="6819" b="39795"/>
          <a:stretch/>
        </p:blipFill>
        <p:spPr>
          <a:xfrm>
            <a:off x="6653805" y="2904779"/>
            <a:ext cx="5207560" cy="2651959"/>
          </a:xfrm>
          <a:prstGeom prst="rect">
            <a:avLst/>
          </a:prstGeom>
        </p:spPr>
      </p:pic>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grpSp>
        <p:nvGrpSpPr>
          <p:cNvPr id="17" name="Group 16">
            <a:extLst>
              <a:ext uri="{FF2B5EF4-FFF2-40B4-BE49-F238E27FC236}">
                <a16:creationId xmlns:a16="http://schemas.microsoft.com/office/drawing/2014/main" id="{18E84B89-489A-6F2A-D304-106634ECA8D8}"/>
              </a:ext>
            </a:extLst>
          </p:cNvPr>
          <p:cNvGrpSpPr/>
          <p:nvPr/>
        </p:nvGrpSpPr>
        <p:grpSpPr>
          <a:xfrm>
            <a:off x="3957776" y="395289"/>
            <a:ext cx="4276449" cy="836606"/>
            <a:chOff x="3957776" y="395289"/>
            <a:chExt cx="4276449" cy="836606"/>
          </a:xfrm>
        </p:grpSpPr>
        <p:grpSp>
          <p:nvGrpSpPr>
            <p:cNvPr id="6" name="Group 5">
              <a:extLst>
                <a:ext uri="{FF2B5EF4-FFF2-40B4-BE49-F238E27FC236}">
                  <a16:creationId xmlns:a16="http://schemas.microsoft.com/office/drawing/2014/main" id="{A9F75DEC-59E7-CBD1-BD66-7D09726592CB}"/>
                </a:ext>
              </a:extLst>
            </p:cNvPr>
            <p:cNvGrpSpPr/>
            <p:nvPr/>
          </p:nvGrpSpPr>
          <p:grpSpPr>
            <a:xfrm>
              <a:off x="4486275" y="452432"/>
              <a:ext cx="3219450" cy="718924"/>
              <a:chOff x="4087456" y="389709"/>
              <a:chExt cx="3219450" cy="718924"/>
            </a:xfrm>
          </p:grpSpPr>
          <p:sp>
            <p:nvSpPr>
              <p:cNvPr id="11" name="Rectangle: Rounded Corners 10">
                <a:extLst>
                  <a:ext uri="{FF2B5EF4-FFF2-40B4-BE49-F238E27FC236}">
                    <a16:creationId xmlns:a16="http://schemas.microsoft.com/office/drawing/2014/main" id="{0081E730-A99C-6CE6-AD35-709EBDF10B2B}"/>
                  </a:ext>
                </a:extLst>
              </p:cNvPr>
              <p:cNvSpPr/>
              <p:nvPr/>
            </p:nvSpPr>
            <p:spPr>
              <a:xfrm>
                <a:off x="4087456" y="389709"/>
                <a:ext cx="3219450" cy="7189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A1D7F73F-0E0A-38DF-E58B-451F9A7B810D}"/>
                  </a:ext>
                </a:extLst>
              </p:cNvPr>
              <p:cNvSpPr txBox="1"/>
              <p:nvPr/>
            </p:nvSpPr>
            <p:spPr>
              <a:xfrm>
                <a:off x="4403251" y="509786"/>
                <a:ext cx="25878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mn-cs"/>
                  </a:rPr>
                  <a:t>THÍ NGHIỆM 2</a:t>
                </a:r>
              </a:p>
            </p:txBody>
          </p:sp>
        </p:grpSp>
        <p:pic>
          <p:nvPicPr>
            <p:cNvPr id="14" name="Picture 13">
              <a:extLst>
                <a:ext uri="{FF2B5EF4-FFF2-40B4-BE49-F238E27FC236}">
                  <a16:creationId xmlns:a16="http://schemas.microsoft.com/office/drawing/2014/main" id="{93790137-9D4B-AF22-CFD1-CA24AE22FF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7776" y="395289"/>
              <a:ext cx="836606" cy="836606"/>
            </a:xfrm>
            <a:prstGeom prst="rect">
              <a:avLst/>
            </a:prstGeom>
          </p:spPr>
        </p:pic>
        <p:pic>
          <p:nvPicPr>
            <p:cNvPr id="15" name="Picture 14">
              <a:extLst>
                <a:ext uri="{FF2B5EF4-FFF2-40B4-BE49-F238E27FC236}">
                  <a16:creationId xmlns:a16="http://schemas.microsoft.com/office/drawing/2014/main" id="{C22D691A-CE10-E498-586C-3DA5A2D851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97619" y="395289"/>
              <a:ext cx="836606" cy="836606"/>
            </a:xfrm>
            <a:prstGeom prst="rect">
              <a:avLst/>
            </a:prstGeom>
          </p:spPr>
        </p:pic>
      </p:grpSp>
      <p:sp>
        <p:nvSpPr>
          <p:cNvPr id="5" name="TextBox 4">
            <a:extLst>
              <a:ext uri="{FF2B5EF4-FFF2-40B4-BE49-F238E27FC236}">
                <a16:creationId xmlns:a16="http://schemas.microsoft.com/office/drawing/2014/main" id="{CFA0383E-A3DD-C106-43DF-A46880A6BE87}"/>
              </a:ext>
            </a:extLst>
          </p:cNvPr>
          <p:cNvSpPr txBox="1"/>
          <p:nvPr/>
        </p:nvSpPr>
        <p:spPr>
          <a:xfrm>
            <a:off x="4651694" y="1281330"/>
            <a:ext cx="2888611" cy="369332"/>
          </a:xfrm>
          <a:prstGeom prst="rect">
            <a:avLst/>
          </a:prstGeom>
          <a:noFill/>
        </p:spPr>
        <p:txBody>
          <a:bodyPr wrap="none" lIns="0" tIns="0" rIns="0" bIns="0" rtlCol="0">
            <a:spAutoFit/>
          </a:bodyPr>
          <a:lstStyle/>
          <a:p>
            <a:pPr algn="l"/>
            <a:r>
              <a:rPr lang="en-US" sz="2400" b="1" dirty="0" err="1">
                <a:solidFill>
                  <a:schemeClr val="accent4">
                    <a:lumMod val="75000"/>
                  </a:schemeClr>
                </a:solidFill>
              </a:rPr>
              <a:t>Phản</a:t>
            </a:r>
            <a:r>
              <a:rPr lang="en-US" sz="2400" b="1" dirty="0">
                <a:solidFill>
                  <a:schemeClr val="accent4">
                    <a:lumMod val="75000"/>
                  </a:schemeClr>
                </a:solidFill>
              </a:rPr>
              <a:t> </a:t>
            </a:r>
            <a:r>
              <a:rPr lang="en-US" sz="2400" b="1" dirty="0" err="1">
                <a:solidFill>
                  <a:schemeClr val="accent4">
                    <a:lumMod val="75000"/>
                  </a:schemeClr>
                </a:solidFill>
              </a:rPr>
              <a:t>ứng</a:t>
            </a:r>
            <a:r>
              <a:rPr lang="en-US" sz="2400" b="1" dirty="0">
                <a:solidFill>
                  <a:schemeClr val="accent4">
                    <a:lumMod val="75000"/>
                  </a:schemeClr>
                </a:solidFill>
              </a:rPr>
              <a:t> ester </a:t>
            </a:r>
            <a:r>
              <a:rPr lang="en-US" sz="2400" b="1" dirty="0" err="1">
                <a:solidFill>
                  <a:schemeClr val="accent4">
                    <a:lumMod val="75000"/>
                  </a:schemeClr>
                </a:solidFill>
              </a:rPr>
              <a:t>hóa</a:t>
            </a:r>
            <a:endParaRPr lang="en-US" sz="2400" b="1" dirty="0">
              <a:solidFill>
                <a:schemeClr val="accent4">
                  <a:lumMod val="75000"/>
                </a:schemeClr>
              </a:solidFill>
            </a:endParaRPr>
          </a:p>
        </p:txBody>
      </p:sp>
      <p:grpSp>
        <p:nvGrpSpPr>
          <p:cNvPr id="7" name="Group 6">
            <a:extLst>
              <a:ext uri="{FF2B5EF4-FFF2-40B4-BE49-F238E27FC236}">
                <a16:creationId xmlns:a16="http://schemas.microsoft.com/office/drawing/2014/main" id="{F7328D8A-2C96-E75D-7519-E9ECBE40FBED}"/>
              </a:ext>
            </a:extLst>
          </p:cNvPr>
          <p:cNvGrpSpPr/>
          <p:nvPr/>
        </p:nvGrpSpPr>
        <p:grpSpPr>
          <a:xfrm>
            <a:off x="438057" y="1984993"/>
            <a:ext cx="6472288" cy="4453825"/>
            <a:chOff x="1111041" y="2567313"/>
            <a:chExt cx="6472288" cy="4453825"/>
          </a:xfrm>
        </p:grpSpPr>
        <p:grpSp>
          <p:nvGrpSpPr>
            <p:cNvPr id="9" name="Group 8">
              <a:extLst>
                <a:ext uri="{FF2B5EF4-FFF2-40B4-BE49-F238E27FC236}">
                  <a16:creationId xmlns:a16="http://schemas.microsoft.com/office/drawing/2014/main" id="{1ECAD9C2-A905-FA4A-4466-67D84801F0C4}"/>
                </a:ext>
              </a:extLst>
            </p:cNvPr>
            <p:cNvGrpSpPr/>
            <p:nvPr/>
          </p:nvGrpSpPr>
          <p:grpSpPr>
            <a:xfrm>
              <a:off x="1111041" y="2567313"/>
              <a:ext cx="1806244" cy="569006"/>
              <a:chOff x="1160089" y="942045"/>
              <a:chExt cx="1806244" cy="569006"/>
            </a:xfrm>
          </p:grpSpPr>
          <p:sp>
            <p:nvSpPr>
              <p:cNvPr id="27" name="Rectangle: Rounded Corners 26">
                <a:extLst>
                  <a:ext uri="{FF2B5EF4-FFF2-40B4-BE49-F238E27FC236}">
                    <a16:creationId xmlns:a16="http://schemas.microsoft.com/office/drawing/2014/main" id="{3D8D60EF-BFF2-D914-8E81-FFC39D8345DE}"/>
                  </a:ext>
                </a:extLst>
              </p:cNvPr>
              <p:cNvSpPr/>
              <p:nvPr/>
            </p:nvSpPr>
            <p:spPr>
              <a:xfrm>
                <a:off x="1160089" y="942045"/>
                <a:ext cx="1806244" cy="569006"/>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TextBox 27">
                <a:extLst>
                  <a:ext uri="{FF2B5EF4-FFF2-40B4-BE49-F238E27FC236}">
                    <a16:creationId xmlns:a16="http://schemas.microsoft.com/office/drawing/2014/main" id="{E0A7379A-6BDF-E338-E2B4-9F08B5DB283F}"/>
                  </a:ext>
                </a:extLst>
              </p:cNvPr>
              <p:cNvSpPr txBox="1"/>
              <p:nvPr/>
            </p:nvSpPr>
            <p:spPr>
              <a:xfrm>
                <a:off x="1187449" y="967410"/>
                <a:ext cx="16792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
                    <a:ea typeface="+mn-ea"/>
                    <a:cs typeface="+mn-cs"/>
                  </a:rPr>
                  <a:t>Tiến</a:t>
                </a:r>
                <a:r>
                  <a:rPr kumimoji="0" lang="en-US" sz="2400" b="1" i="0" u="none" strike="noStrike" kern="1200" cap="none" spc="0" normalizeH="0" baseline="0" noProof="0" dirty="0">
                    <a:ln>
                      <a:noFill/>
                    </a:ln>
                    <a:solidFill>
                      <a:prstClr val="white"/>
                    </a:solidFill>
                    <a:effectLst/>
                    <a:uLnTx/>
                    <a:uFillTx/>
                    <a:latin typeface="Arial"/>
                    <a:ea typeface="+mn-ea"/>
                    <a:cs typeface="+mn-cs"/>
                  </a:rPr>
                  <a:t> </a:t>
                </a:r>
                <a:r>
                  <a:rPr kumimoji="0" lang="en-US" sz="2400" b="1" i="0" u="none" strike="noStrike" kern="1200" cap="none" spc="0" normalizeH="0" baseline="0" noProof="0" dirty="0" err="1">
                    <a:ln>
                      <a:noFill/>
                    </a:ln>
                    <a:solidFill>
                      <a:prstClr val="white"/>
                    </a:solidFill>
                    <a:effectLst/>
                    <a:uLnTx/>
                    <a:uFillTx/>
                    <a:latin typeface="Arial"/>
                    <a:ea typeface="+mn-ea"/>
                    <a:cs typeface="+mn-cs"/>
                  </a:rPr>
                  <a:t>hành</a:t>
                </a:r>
                <a:endParaRPr kumimoji="0" lang="en-US" sz="24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13" name="TextBox 12">
              <a:extLst>
                <a:ext uri="{FF2B5EF4-FFF2-40B4-BE49-F238E27FC236}">
                  <a16:creationId xmlns:a16="http://schemas.microsoft.com/office/drawing/2014/main" id="{2042FA42-FE80-F202-156D-DD5F3FB5F4C6}"/>
                </a:ext>
              </a:extLst>
            </p:cNvPr>
            <p:cNvSpPr txBox="1"/>
            <p:nvPr/>
          </p:nvSpPr>
          <p:spPr>
            <a:xfrm>
              <a:off x="1165408" y="3161684"/>
              <a:ext cx="6417921" cy="3859454"/>
            </a:xfrm>
            <a:prstGeom prst="rect">
              <a:avLst/>
            </a:prstGeom>
            <a:noFill/>
          </p:spPr>
          <p:txBody>
            <a:bodyPr wrap="square" rtlCol="0">
              <a:spAutoFit/>
            </a:bodyPr>
            <a:lstStyle/>
            <a:p>
              <a:pPr marL="457200" marR="0" lvl="0" indent="-457200" algn="l" defTabSz="914400" rtl="0" eaLnBrk="1" fontAlgn="auto" latinLnBrk="0" hangingPunct="1">
                <a:lnSpc>
                  <a:spcPct val="125000"/>
                </a:lnSpc>
                <a:spcBef>
                  <a:spcPts val="0"/>
                </a:spcBef>
                <a:spcAft>
                  <a:spcPts val="0"/>
                </a:spcAft>
                <a:buClrTx/>
                <a:buSzTx/>
                <a:buFont typeface="+mj-lt"/>
                <a:buAutoNum type="arabicPeriod" startAt="3"/>
                <a:tabLst/>
                <a:defRPr/>
              </a:pPr>
              <a:r>
                <a:rPr lang="en-US" sz="2200" dirty="0" err="1">
                  <a:solidFill>
                    <a:srgbClr val="000000"/>
                  </a:solidFill>
                  <a:latin typeface="Arial"/>
                </a:rPr>
                <a:t>Dùng</a:t>
              </a:r>
              <a:r>
                <a:rPr lang="en-US" sz="2200" dirty="0">
                  <a:solidFill>
                    <a:srgbClr val="000000"/>
                  </a:solidFill>
                  <a:latin typeface="Arial"/>
                </a:rPr>
                <a:t> </a:t>
              </a:r>
              <a:r>
                <a:rPr lang="en-US" sz="2200" dirty="0" err="1">
                  <a:solidFill>
                    <a:srgbClr val="000000"/>
                  </a:solidFill>
                  <a:latin typeface="Arial"/>
                </a:rPr>
                <a:t>đèn</a:t>
              </a:r>
              <a:r>
                <a:rPr lang="en-US" sz="2200" dirty="0">
                  <a:solidFill>
                    <a:srgbClr val="000000"/>
                  </a:solidFill>
                  <a:latin typeface="Arial"/>
                </a:rPr>
                <a:t> </a:t>
              </a:r>
              <a:r>
                <a:rPr lang="en-US" sz="2200" dirty="0" err="1">
                  <a:solidFill>
                    <a:srgbClr val="000000"/>
                  </a:solidFill>
                  <a:latin typeface="Arial"/>
                </a:rPr>
                <a:t>cồn</a:t>
              </a:r>
              <a:r>
                <a:rPr lang="en-US" sz="2200" dirty="0">
                  <a:solidFill>
                    <a:srgbClr val="000000"/>
                  </a:solidFill>
                  <a:latin typeface="Arial"/>
                </a:rPr>
                <a:t> </a:t>
              </a:r>
              <a:r>
                <a:rPr lang="en-US" sz="2200" dirty="0" err="1">
                  <a:solidFill>
                    <a:srgbClr val="000000"/>
                  </a:solidFill>
                  <a:latin typeface="Arial"/>
                </a:rPr>
                <a:t>hơ</a:t>
              </a:r>
              <a:r>
                <a:rPr lang="en-US" sz="2200" dirty="0">
                  <a:solidFill>
                    <a:srgbClr val="000000"/>
                  </a:solidFill>
                  <a:latin typeface="Arial"/>
                </a:rPr>
                <a:t> </a:t>
              </a:r>
              <a:r>
                <a:rPr lang="en-US" sz="2200" dirty="0" err="1">
                  <a:solidFill>
                    <a:srgbClr val="000000"/>
                  </a:solidFill>
                  <a:latin typeface="Arial"/>
                </a:rPr>
                <a:t>nóng</a:t>
              </a:r>
              <a:r>
                <a:rPr lang="en-US" sz="2200" dirty="0">
                  <a:solidFill>
                    <a:srgbClr val="000000"/>
                  </a:solidFill>
                  <a:latin typeface="Arial"/>
                </a:rPr>
                <a:t> </a:t>
              </a:r>
              <a:r>
                <a:rPr lang="en-US" sz="2200" dirty="0" err="1">
                  <a:solidFill>
                    <a:srgbClr val="000000"/>
                  </a:solidFill>
                  <a:latin typeface="Arial"/>
                </a:rPr>
                <a:t>đều</a:t>
              </a:r>
              <a:r>
                <a:rPr lang="en-US" sz="2200" dirty="0">
                  <a:solidFill>
                    <a:srgbClr val="000000"/>
                  </a:solidFill>
                  <a:latin typeface="Arial"/>
                </a:rPr>
                <a:t> </a:t>
              </a:r>
              <a:r>
                <a:rPr lang="en-US" sz="2200" dirty="0" err="1">
                  <a:solidFill>
                    <a:srgbClr val="000000"/>
                  </a:solidFill>
                  <a:latin typeface="Arial"/>
                </a:rPr>
                <a:t>ống</a:t>
              </a:r>
              <a:r>
                <a:rPr lang="en-US" sz="2200" dirty="0">
                  <a:solidFill>
                    <a:srgbClr val="000000"/>
                  </a:solidFill>
                  <a:latin typeface="Arial"/>
                </a:rPr>
                <a:t> </a:t>
              </a:r>
              <a:r>
                <a:rPr lang="en-US" sz="2200" dirty="0" err="1">
                  <a:solidFill>
                    <a:srgbClr val="000000"/>
                  </a:solidFill>
                  <a:latin typeface="Arial"/>
                </a:rPr>
                <a:t>nghiệm</a:t>
              </a:r>
              <a:r>
                <a:rPr lang="en-US" sz="2200" dirty="0">
                  <a:solidFill>
                    <a:srgbClr val="000000"/>
                  </a:solidFill>
                  <a:latin typeface="Arial"/>
                </a:rPr>
                <a:t> </a:t>
              </a:r>
              <a:r>
                <a:rPr lang="en-US" sz="2200" dirty="0" err="1">
                  <a:solidFill>
                    <a:srgbClr val="000000"/>
                  </a:solidFill>
                  <a:latin typeface="Arial"/>
                </a:rPr>
                <a:t>rồi</a:t>
              </a:r>
              <a:r>
                <a:rPr lang="en-US" sz="2200" dirty="0">
                  <a:solidFill>
                    <a:srgbClr val="000000"/>
                  </a:solidFill>
                  <a:latin typeface="Arial"/>
                </a:rPr>
                <a:t> </a:t>
              </a:r>
              <a:r>
                <a:rPr lang="en-US" sz="2200" dirty="0" err="1">
                  <a:solidFill>
                    <a:srgbClr val="000000"/>
                  </a:solidFill>
                  <a:latin typeface="Arial"/>
                </a:rPr>
                <a:t>đun</a:t>
              </a:r>
              <a:r>
                <a:rPr lang="en-US" sz="2200" dirty="0">
                  <a:solidFill>
                    <a:srgbClr val="000000"/>
                  </a:solidFill>
                  <a:latin typeface="Arial"/>
                </a:rPr>
                <a:t> </a:t>
              </a:r>
              <a:r>
                <a:rPr lang="en-US" sz="2200" dirty="0" err="1">
                  <a:solidFill>
                    <a:srgbClr val="000000"/>
                  </a:solidFill>
                  <a:latin typeface="Arial"/>
                </a:rPr>
                <a:t>tập</a:t>
              </a:r>
              <a:r>
                <a:rPr lang="en-US" sz="2200" dirty="0">
                  <a:solidFill>
                    <a:srgbClr val="000000"/>
                  </a:solidFill>
                  <a:latin typeface="Arial"/>
                </a:rPr>
                <a:t> </a:t>
              </a:r>
              <a:r>
                <a:rPr lang="en-US" sz="2200" dirty="0" err="1">
                  <a:solidFill>
                    <a:srgbClr val="000000"/>
                  </a:solidFill>
                  <a:latin typeface="Arial"/>
                </a:rPr>
                <a:t>trung</a:t>
              </a:r>
              <a:r>
                <a:rPr lang="en-US" sz="2200" dirty="0">
                  <a:solidFill>
                    <a:srgbClr val="000000"/>
                  </a:solidFill>
                  <a:latin typeface="Arial"/>
                </a:rPr>
                <a:t> ở </a:t>
              </a:r>
              <a:r>
                <a:rPr lang="en-US" sz="2200" dirty="0" err="1">
                  <a:solidFill>
                    <a:srgbClr val="000000"/>
                  </a:solidFill>
                  <a:latin typeface="Arial"/>
                </a:rPr>
                <a:t>đáy</a:t>
              </a:r>
              <a:r>
                <a:rPr lang="en-US" sz="2200" dirty="0">
                  <a:solidFill>
                    <a:srgbClr val="000000"/>
                  </a:solidFill>
                  <a:latin typeface="Arial"/>
                </a:rPr>
                <a:t> </a:t>
              </a:r>
              <a:r>
                <a:rPr lang="en-US" sz="2200" dirty="0" err="1">
                  <a:solidFill>
                    <a:srgbClr val="000000"/>
                  </a:solidFill>
                  <a:latin typeface="Arial"/>
                </a:rPr>
                <a:t>ống</a:t>
              </a:r>
              <a:r>
                <a:rPr lang="en-US" sz="2200" dirty="0">
                  <a:solidFill>
                    <a:srgbClr val="000000"/>
                  </a:solidFill>
                  <a:latin typeface="Arial"/>
                </a:rPr>
                <a:t> </a:t>
              </a:r>
              <a:r>
                <a:rPr lang="en-US" sz="2200" dirty="0" err="1">
                  <a:solidFill>
                    <a:srgbClr val="000000"/>
                  </a:solidFill>
                  <a:latin typeface="Arial"/>
                </a:rPr>
                <a:t>nghiệm</a:t>
              </a:r>
              <a:r>
                <a:rPr lang="en-US" sz="2200" dirty="0">
                  <a:solidFill>
                    <a:srgbClr val="000000"/>
                  </a:solidFill>
                  <a:latin typeface="Arial"/>
                </a:rPr>
                <a:t>. Khi </a:t>
              </a:r>
              <a:r>
                <a:rPr lang="en-US" sz="2200" dirty="0" err="1">
                  <a:solidFill>
                    <a:srgbClr val="000000"/>
                  </a:solidFill>
                  <a:latin typeface="Arial"/>
                </a:rPr>
                <a:t>trong</a:t>
              </a:r>
              <a:r>
                <a:rPr lang="en-US" sz="2200" dirty="0">
                  <a:solidFill>
                    <a:srgbClr val="000000"/>
                  </a:solidFill>
                  <a:latin typeface="Arial"/>
                </a:rPr>
                <a:t> </a:t>
              </a:r>
              <a:r>
                <a:rPr lang="en-US" sz="2200" dirty="0" err="1">
                  <a:solidFill>
                    <a:srgbClr val="000000"/>
                  </a:solidFill>
                  <a:latin typeface="Arial"/>
                </a:rPr>
                <a:t>ống</a:t>
              </a:r>
              <a:r>
                <a:rPr lang="en-US" sz="2200" dirty="0">
                  <a:solidFill>
                    <a:srgbClr val="000000"/>
                  </a:solidFill>
                  <a:latin typeface="Arial"/>
                </a:rPr>
                <a:t> </a:t>
              </a:r>
              <a:r>
                <a:rPr lang="en-US" sz="2200" dirty="0" err="1">
                  <a:solidFill>
                    <a:srgbClr val="000000"/>
                  </a:solidFill>
                  <a:latin typeface="Arial"/>
                </a:rPr>
                <a:t>nghiệm</a:t>
              </a:r>
              <a:r>
                <a:rPr lang="en-US" sz="2200" dirty="0">
                  <a:solidFill>
                    <a:srgbClr val="000000"/>
                  </a:solidFill>
                  <a:latin typeface="Arial"/>
                </a:rPr>
                <a:t> </a:t>
              </a:r>
              <a:r>
                <a:rPr lang="en-US" sz="2200" dirty="0" err="1">
                  <a:solidFill>
                    <a:srgbClr val="000000"/>
                  </a:solidFill>
                  <a:latin typeface="Arial"/>
                </a:rPr>
                <a:t>thu</a:t>
              </a:r>
              <a:r>
                <a:rPr lang="en-US" sz="2200" dirty="0">
                  <a:solidFill>
                    <a:srgbClr val="000000"/>
                  </a:solidFill>
                  <a:latin typeface="Arial"/>
                </a:rPr>
                <a:t> </a:t>
              </a:r>
              <a:r>
                <a:rPr lang="en-US" sz="2200" dirty="0" err="1">
                  <a:solidFill>
                    <a:srgbClr val="000000"/>
                  </a:solidFill>
                  <a:latin typeface="Arial"/>
                </a:rPr>
                <a:t>sản</a:t>
              </a:r>
              <a:r>
                <a:rPr lang="en-US" sz="2200" dirty="0">
                  <a:solidFill>
                    <a:srgbClr val="000000"/>
                  </a:solidFill>
                  <a:latin typeface="Arial"/>
                </a:rPr>
                <a:t> </a:t>
              </a:r>
              <a:r>
                <a:rPr lang="en-US" sz="2200" dirty="0" err="1">
                  <a:solidFill>
                    <a:srgbClr val="000000"/>
                  </a:solidFill>
                  <a:latin typeface="Arial"/>
                </a:rPr>
                <a:t>phẩm</a:t>
              </a:r>
              <a:r>
                <a:rPr lang="en-US" sz="2200" dirty="0">
                  <a:solidFill>
                    <a:srgbClr val="000000"/>
                  </a:solidFill>
                  <a:latin typeface="Arial"/>
                </a:rPr>
                <a:t> </a:t>
              </a:r>
              <a:r>
                <a:rPr lang="en-US" sz="2200" dirty="0" err="1">
                  <a:solidFill>
                    <a:srgbClr val="000000"/>
                  </a:solidFill>
                  <a:latin typeface="Arial"/>
                </a:rPr>
                <a:t>tạo</a:t>
              </a:r>
              <a:r>
                <a:rPr lang="en-US" sz="2200" dirty="0">
                  <a:solidFill>
                    <a:srgbClr val="000000"/>
                  </a:solidFill>
                  <a:latin typeface="Arial"/>
                </a:rPr>
                <a:t> </a:t>
              </a:r>
              <a:r>
                <a:rPr lang="en-US" sz="2200" dirty="0" err="1">
                  <a:solidFill>
                    <a:srgbClr val="000000"/>
                  </a:solidFill>
                  <a:latin typeface="Arial"/>
                </a:rPr>
                <a:t>thành</a:t>
              </a:r>
              <a:r>
                <a:rPr lang="en-US" sz="2200" dirty="0">
                  <a:solidFill>
                    <a:srgbClr val="000000"/>
                  </a:solidFill>
                  <a:latin typeface="Arial"/>
                </a:rPr>
                <a:t> </a:t>
              </a:r>
              <a:r>
                <a:rPr lang="en-US" sz="2200" dirty="0" err="1">
                  <a:solidFill>
                    <a:srgbClr val="000000"/>
                  </a:solidFill>
                  <a:latin typeface="Arial"/>
                </a:rPr>
                <a:t>khoảng</a:t>
              </a:r>
              <a:r>
                <a:rPr lang="en-US" sz="2200" dirty="0">
                  <a:solidFill>
                    <a:srgbClr val="000000"/>
                  </a:solidFill>
                  <a:latin typeface="Arial"/>
                </a:rPr>
                <a:t> 1ml </a:t>
              </a:r>
              <a:r>
                <a:rPr lang="en-US" sz="2200" dirty="0" err="1">
                  <a:solidFill>
                    <a:srgbClr val="000000"/>
                  </a:solidFill>
                  <a:latin typeface="Arial"/>
                </a:rPr>
                <a:t>chất</a:t>
              </a:r>
              <a:r>
                <a:rPr lang="en-US" sz="2200" dirty="0">
                  <a:solidFill>
                    <a:srgbClr val="000000"/>
                  </a:solidFill>
                  <a:latin typeface="Arial"/>
                </a:rPr>
                <a:t> </a:t>
              </a:r>
              <a:r>
                <a:rPr lang="en-US" sz="2200" dirty="0" err="1">
                  <a:solidFill>
                    <a:srgbClr val="000000"/>
                  </a:solidFill>
                  <a:latin typeface="Arial"/>
                </a:rPr>
                <a:t>lỏng</a:t>
              </a:r>
              <a:r>
                <a:rPr lang="en-US" sz="2200" dirty="0">
                  <a:solidFill>
                    <a:srgbClr val="000000"/>
                  </a:solidFill>
                  <a:latin typeface="Arial"/>
                </a:rPr>
                <a:t> </a:t>
              </a:r>
              <a:r>
                <a:rPr lang="en-US" sz="2200" dirty="0" err="1">
                  <a:solidFill>
                    <a:srgbClr val="000000"/>
                  </a:solidFill>
                  <a:latin typeface="Arial"/>
                </a:rPr>
                <a:t>thì</a:t>
              </a:r>
              <a:r>
                <a:rPr lang="en-US" sz="2200" dirty="0">
                  <a:solidFill>
                    <a:srgbClr val="000000"/>
                  </a:solidFill>
                  <a:latin typeface="Arial"/>
                </a:rPr>
                <a:t> </a:t>
              </a:r>
              <a:r>
                <a:rPr lang="en-US" sz="2200" dirty="0" err="1">
                  <a:solidFill>
                    <a:srgbClr val="000000"/>
                  </a:solidFill>
                  <a:latin typeface="Arial"/>
                </a:rPr>
                <a:t>ngừng</a:t>
              </a:r>
              <a:r>
                <a:rPr lang="en-US" sz="2200" dirty="0">
                  <a:solidFill>
                    <a:srgbClr val="000000"/>
                  </a:solidFill>
                  <a:latin typeface="Arial"/>
                </a:rPr>
                <a:t> </a:t>
              </a:r>
              <a:r>
                <a:rPr lang="en-US" sz="2200" dirty="0" err="1">
                  <a:solidFill>
                    <a:srgbClr val="000000"/>
                  </a:solidFill>
                  <a:latin typeface="Arial"/>
                </a:rPr>
                <a:t>đun</a:t>
              </a:r>
              <a:r>
                <a:rPr lang="en-US" sz="2200" dirty="0">
                  <a:solidFill>
                    <a:srgbClr val="000000"/>
                  </a:solidFill>
                  <a:latin typeface="Arial"/>
                </a:rPr>
                <a:t>. </a:t>
              </a:r>
              <a:r>
                <a:rPr lang="en-US" sz="2200" dirty="0" err="1">
                  <a:solidFill>
                    <a:srgbClr val="000000"/>
                  </a:solidFill>
                  <a:latin typeface="Arial"/>
                </a:rPr>
                <a:t>Đưa</a:t>
              </a:r>
              <a:r>
                <a:rPr lang="en-US" sz="2200" dirty="0">
                  <a:solidFill>
                    <a:srgbClr val="000000"/>
                  </a:solidFill>
                  <a:latin typeface="Arial"/>
                </a:rPr>
                <a:t> </a:t>
              </a:r>
              <a:r>
                <a:rPr lang="en-US" sz="2200" dirty="0" err="1">
                  <a:solidFill>
                    <a:srgbClr val="000000"/>
                  </a:solidFill>
                  <a:latin typeface="Arial"/>
                </a:rPr>
                <a:t>ống</a:t>
              </a:r>
              <a:r>
                <a:rPr lang="en-US" sz="2200" dirty="0">
                  <a:solidFill>
                    <a:srgbClr val="000000"/>
                  </a:solidFill>
                  <a:latin typeface="Arial"/>
                </a:rPr>
                <a:t> </a:t>
              </a:r>
              <a:r>
                <a:rPr lang="en-US" sz="2200" dirty="0" err="1">
                  <a:solidFill>
                    <a:srgbClr val="000000"/>
                  </a:solidFill>
                  <a:latin typeface="Arial"/>
                </a:rPr>
                <a:t>nghiệm</a:t>
              </a:r>
              <a:r>
                <a:rPr lang="en-US" sz="2200" dirty="0">
                  <a:solidFill>
                    <a:srgbClr val="000000"/>
                  </a:solidFill>
                  <a:latin typeface="Arial"/>
                </a:rPr>
                <a:t> </a:t>
              </a:r>
              <a:r>
                <a:rPr lang="en-US" sz="2200" dirty="0" err="1">
                  <a:solidFill>
                    <a:srgbClr val="000000"/>
                  </a:solidFill>
                  <a:latin typeface="Arial"/>
                </a:rPr>
                <a:t>thu</a:t>
              </a:r>
              <a:r>
                <a:rPr lang="en-US" sz="2200" dirty="0">
                  <a:solidFill>
                    <a:srgbClr val="000000"/>
                  </a:solidFill>
                  <a:latin typeface="Arial"/>
                </a:rPr>
                <a:t> </a:t>
              </a:r>
              <a:r>
                <a:rPr lang="en-US" sz="2200" dirty="0" err="1">
                  <a:solidFill>
                    <a:srgbClr val="000000"/>
                  </a:solidFill>
                  <a:latin typeface="Arial"/>
                </a:rPr>
                <a:t>sản</a:t>
              </a:r>
              <a:r>
                <a:rPr lang="en-US" sz="2200" dirty="0">
                  <a:solidFill>
                    <a:srgbClr val="000000"/>
                  </a:solidFill>
                  <a:latin typeface="Arial"/>
                </a:rPr>
                <a:t> </a:t>
              </a:r>
              <a:r>
                <a:rPr lang="en-US" sz="2200" dirty="0" err="1">
                  <a:solidFill>
                    <a:srgbClr val="000000"/>
                  </a:solidFill>
                  <a:latin typeface="Arial"/>
                </a:rPr>
                <a:t>phẩm</a:t>
              </a:r>
              <a:r>
                <a:rPr lang="en-US" sz="2200" dirty="0">
                  <a:solidFill>
                    <a:srgbClr val="000000"/>
                  </a:solidFill>
                  <a:latin typeface="Arial"/>
                </a:rPr>
                <a:t> </a:t>
              </a:r>
              <a:r>
                <a:rPr lang="en-US" sz="2200" dirty="0" err="1">
                  <a:solidFill>
                    <a:srgbClr val="000000"/>
                  </a:solidFill>
                  <a:latin typeface="Arial"/>
                </a:rPr>
                <a:t>ra</a:t>
              </a:r>
              <a:r>
                <a:rPr lang="en-US" sz="2200" dirty="0">
                  <a:solidFill>
                    <a:srgbClr val="000000"/>
                  </a:solidFill>
                  <a:latin typeface="Arial"/>
                </a:rPr>
                <a:t> </a:t>
              </a:r>
              <a:r>
                <a:rPr lang="en-US" sz="2200" dirty="0" err="1">
                  <a:solidFill>
                    <a:srgbClr val="000000"/>
                  </a:solidFill>
                  <a:latin typeface="Arial"/>
                </a:rPr>
                <a:t>khỏi</a:t>
              </a:r>
              <a:r>
                <a:rPr lang="en-US" sz="2200" dirty="0">
                  <a:solidFill>
                    <a:srgbClr val="000000"/>
                  </a:solidFill>
                  <a:latin typeface="Arial"/>
                </a:rPr>
                <a:t> </a:t>
              </a:r>
              <a:r>
                <a:rPr lang="en-US" sz="2200" dirty="0" err="1">
                  <a:solidFill>
                    <a:srgbClr val="000000"/>
                  </a:solidFill>
                  <a:latin typeface="Arial"/>
                </a:rPr>
                <a:t>cốc</a:t>
              </a:r>
              <a:r>
                <a:rPr lang="en-US" sz="2200" dirty="0">
                  <a:solidFill>
                    <a:srgbClr val="000000"/>
                  </a:solidFill>
                  <a:latin typeface="Arial"/>
                </a:rPr>
                <a:t>.</a:t>
              </a:r>
            </a:p>
            <a:p>
              <a:pPr marL="457200" marR="0" lvl="0" indent="-457200" algn="l" defTabSz="914400" rtl="0" eaLnBrk="1" fontAlgn="auto" latinLnBrk="0" hangingPunct="1">
                <a:lnSpc>
                  <a:spcPct val="125000"/>
                </a:lnSpc>
                <a:spcBef>
                  <a:spcPts val="0"/>
                </a:spcBef>
                <a:spcAft>
                  <a:spcPts val="0"/>
                </a:spcAft>
                <a:buClrTx/>
                <a:buSzTx/>
                <a:buFontTx/>
                <a:buAutoNum type="arabicPeriod" startAt="3"/>
                <a:tabLst/>
                <a:defRPr/>
              </a:pPr>
              <a:r>
                <a:rPr lang="en-US" sz="2200" dirty="0">
                  <a:solidFill>
                    <a:srgbClr val="000000"/>
                  </a:solidFill>
                  <a:latin typeface="Arial"/>
                </a:rPr>
                <a:t>Quan </a:t>
              </a:r>
              <a:r>
                <a:rPr lang="en-US" sz="2200" dirty="0" err="1">
                  <a:solidFill>
                    <a:srgbClr val="000000"/>
                  </a:solidFill>
                  <a:latin typeface="Arial"/>
                </a:rPr>
                <a:t>sát</a:t>
              </a:r>
              <a:r>
                <a:rPr lang="en-US" sz="2200" dirty="0">
                  <a:solidFill>
                    <a:srgbClr val="000000"/>
                  </a:solidFill>
                  <a:latin typeface="Arial"/>
                </a:rPr>
                <a:t> </a:t>
              </a:r>
              <a:r>
                <a:rPr lang="en-US" sz="2200" dirty="0" err="1">
                  <a:solidFill>
                    <a:srgbClr val="000000"/>
                  </a:solidFill>
                  <a:latin typeface="Arial"/>
                </a:rPr>
                <a:t>trạng</a:t>
              </a:r>
              <a:r>
                <a:rPr lang="en-US" sz="2200" dirty="0">
                  <a:solidFill>
                    <a:srgbClr val="000000"/>
                  </a:solidFill>
                  <a:latin typeface="Arial"/>
                </a:rPr>
                <a:t> </a:t>
              </a:r>
              <a:r>
                <a:rPr lang="en-US" sz="2200" dirty="0" err="1">
                  <a:solidFill>
                    <a:srgbClr val="000000"/>
                  </a:solidFill>
                  <a:latin typeface="Arial"/>
                </a:rPr>
                <a:t>thái</a:t>
              </a:r>
              <a:r>
                <a:rPr lang="en-US" sz="2200" dirty="0">
                  <a:solidFill>
                    <a:srgbClr val="000000"/>
                  </a:solidFill>
                  <a:latin typeface="Arial"/>
                </a:rPr>
                <a:t> </a:t>
              </a:r>
              <a:r>
                <a:rPr lang="en-US" sz="2200" dirty="0" err="1">
                  <a:solidFill>
                    <a:srgbClr val="000000"/>
                  </a:solidFill>
                  <a:latin typeface="Arial"/>
                </a:rPr>
                <a:t>của</a:t>
              </a:r>
              <a:r>
                <a:rPr lang="en-US" sz="2200" dirty="0">
                  <a:solidFill>
                    <a:srgbClr val="000000"/>
                  </a:solidFill>
                  <a:latin typeface="Arial"/>
                </a:rPr>
                <a:t> </a:t>
              </a:r>
              <a:r>
                <a:rPr lang="en-US" sz="2200" dirty="0" err="1">
                  <a:solidFill>
                    <a:srgbClr val="000000"/>
                  </a:solidFill>
                  <a:latin typeface="Arial"/>
                </a:rPr>
                <a:t>sản</a:t>
              </a:r>
              <a:r>
                <a:rPr lang="en-US" sz="2200" dirty="0">
                  <a:solidFill>
                    <a:srgbClr val="000000"/>
                  </a:solidFill>
                  <a:latin typeface="Arial"/>
                </a:rPr>
                <a:t> </a:t>
              </a:r>
              <a:r>
                <a:rPr lang="en-US" sz="2200" dirty="0" err="1">
                  <a:solidFill>
                    <a:srgbClr val="000000"/>
                  </a:solidFill>
                  <a:latin typeface="Arial"/>
                </a:rPr>
                <a:t>phẩm</a:t>
              </a:r>
              <a:r>
                <a:rPr lang="en-US" sz="2200" dirty="0">
                  <a:solidFill>
                    <a:srgbClr val="000000"/>
                  </a:solidFill>
                  <a:latin typeface="Arial"/>
                </a:rPr>
                <a:t>. </a:t>
              </a:r>
              <a:r>
                <a:rPr lang="en-US" sz="2200" dirty="0" err="1">
                  <a:solidFill>
                    <a:srgbClr val="000000"/>
                  </a:solidFill>
                  <a:latin typeface="Arial"/>
                </a:rPr>
                <a:t>Lấy</a:t>
              </a:r>
              <a:r>
                <a:rPr lang="en-US" sz="2200" dirty="0">
                  <a:solidFill>
                    <a:srgbClr val="000000"/>
                  </a:solidFill>
                  <a:latin typeface="Arial"/>
                </a:rPr>
                <a:t> </a:t>
              </a:r>
              <a:r>
                <a:rPr lang="en-US" sz="2200" dirty="0" err="1">
                  <a:solidFill>
                    <a:srgbClr val="000000"/>
                  </a:solidFill>
                  <a:latin typeface="Arial"/>
                </a:rPr>
                <a:t>tay</a:t>
              </a:r>
              <a:r>
                <a:rPr lang="en-US" sz="2200" dirty="0">
                  <a:solidFill>
                    <a:srgbClr val="000000"/>
                  </a:solidFill>
                  <a:latin typeface="Arial"/>
                </a:rPr>
                <a:t> </a:t>
              </a:r>
              <a:r>
                <a:rPr lang="en-US" sz="2200" dirty="0" err="1">
                  <a:solidFill>
                    <a:srgbClr val="000000"/>
                  </a:solidFill>
                  <a:latin typeface="Arial"/>
                </a:rPr>
                <a:t>phẩy</a:t>
              </a:r>
              <a:r>
                <a:rPr lang="en-US" sz="2200" dirty="0">
                  <a:solidFill>
                    <a:srgbClr val="000000"/>
                  </a:solidFill>
                  <a:latin typeface="Arial"/>
                </a:rPr>
                <a:t> </a:t>
              </a:r>
              <a:r>
                <a:rPr lang="en-US" sz="2200" dirty="0" err="1">
                  <a:solidFill>
                    <a:srgbClr val="000000"/>
                  </a:solidFill>
                  <a:latin typeface="Arial"/>
                </a:rPr>
                <a:t>nhẹ</a:t>
              </a:r>
              <a:r>
                <a:rPr lang="en-US" sz="2200" dirty="0">
                  <a:solidFill>
                    <a:srgbClr val="000000"/>
                  </a:solidFill>
                  <a:latin typeface="Arial"/>
                </a:rPr>
                <a:t> </a:t>
              </a:r>
              <a:r>
                <a:rPr lang="en-US" sz="2200" dirty="0" err="1">
                  <a:solidFill>
                    <a:srgbClr val="000000"/>
                  </a:solidFill>
                  <a:latin typeface="Arial"/>
                </a:rPr>
                <a:t>trên</a:t>
              </a:r>
              <a:r>
                <a:rPr lang="en-US" sz="2200" dirty="0">
                  <a:solidFill>
                    <a:srgbClr val="000000"/>
                  </a:solidFill>
                  <a:latin typeface="Arial"/>
                </a:rPr>
                <a:t> </a:t>
              </a:r>
              <a:r>
                <a:rPr lang="en-US" sz="2200" dirty="0" err="1">
                  <a:solidFill>
                    <a:srgbClr val="000000"/>
                  </a:solidFill>
                  <a:latin typeface="Arial"/>
                </a:rPr>
                <a:t>miệng</a:t>
              </a:r>
              <a:r>
                <a:rPr lang="en-US" sz="2200" dirty="0">
                  <a:solidFill>
                    <a:srgbClr val="000000"/>
                  </a:solidFill>
                  <a:latin typeface="Arial"/>
                </a:rPr>
                <a:t> </a:t>
              </a:r>
              <a:r>
                <a:rPr lang="en-US" sz="2200" dirty="0" err="1">
                  <a:solidFill>
                    <a:srgbClr val="000000"/>
                  </a:solidFill>
                  <a:latin typeface="Arial"/>
                </a:rPr>
                <a:t>ống</a:t>
              </a:r>
              <a:r>
                <a:rPr lang="en-US" sz="2200" dirty="0">
                  <a:solidFill>
                    <a:srgbClr val="000000"/>
                  </a:solidFill>
                  <a:latin typeface="Arial"/>
                </a:rPr>
                <a:t> </a:t>
              </a:r>
              <a:r>
                <a:rPr lang="en-US" sz="2200" dirty="0" err="1">
                  <a:solidFill>
                    <a:srgbClr val="000000"/>
                  </a:solidFill>
                  <a:latin typeface="Arial"/>
                </a:rPr>
                <a:t>nghiệm</a:t>
              </a:r>
              <a:r>
                <a:rPr lang="en-US" sz="2200" dirty="0">
                  <a:solidFill>
                    <a:srgbClr val="000000"/>
                  </a:solidFill>
                  <a:latin typeface="Arial"/>
                </a:rPr>
                <a:t> </a:t>
              </a:r>
              <a:r>
                <a:rPr lang="en-US" sz="2200" dirty="0" err="1">
                  <a:solidFill>
                    <a:srgbClr val="000000"/>
                  </a:solidFill>
                  <a:latin typeface="Arial"/>
                </a:rPr>
                <a:t>và</a:t>
              </a:r>
              <a:r>
                <a:rPr lang="en-US" sz="2200" dirty="0">
                  <a:solidFill>
                    <a:srgbClr val="000000"/>
                  </a:solidFill>
                  <a:latin typeface="Arial"/>
                </a:rPr>
                <a:t> </a:t>
              </a:r>
              <a:r>
                <a:rPr lang="en-US" sz="2200" dirty="0" err="1">
                  <a:solidFill>
                    <a:srgbClr val="000000"/>
                  </a:solidFill>
                  <a:latin typeface="Arial"/>
                </a:rPr>
                <a:t>nhận</a:t>
              </a:r>
              <a:r>
                <a:rPr lang="en-US" sz="2200" dirty="0">
                  <a:solidFill>
                    <a:srgbClr val="000000"/>
                  </a:solidFill>
                  <a:latin typeface="Arial"/>
                </a:rPr>
                <a:t> </a:t>
              </a:r>
              <a:r>
                <a:rPr lang="en-US" sz="2200" dirty="0" err="1">
                  <a:solidFill>
                    <a:srgbClr val="000000"/>
                  </a:solidFill>
                  <a:latin typeface="Arial"/>
                </a:rPr>
                <a:t>xét</a:t>
              </a:r>
              <a:r>
                <a:rPr lang="en-US" sz="2200" dirty="0">
                  <a:solidFill>
                    <a:srgbClr val="000000"/>
                  </a:solidFill>
                  <a:latin typeface="Arial"/>
                </a:rPr>
                <a:t> </a:t>
              </a:r>
              <a:r>
                <a:rPr lang="en-US" sz="2200" dirty="0" err="1">
                  <a:solidFill>
                    <a:srgbClr val="000000"/>
                  </a:solidFill>
                  <a:latin typeface="Arial"/>
                </a:rPr>
                <a:t>mùi</a:t>
              </a:r>
              <a:r>
                <a:rPr lang="en-US" sz="2200" dirty="0">
                  <a:solidFill>
                    <a:srgbClr val="000000"/>
                  </a:solidFill>
                  <a:latin typeface="Arial"/>
                </a:rPr>
                <a:t> </a:t>
              </a:r>
              <a:r>
                <a:rPr lang="en-US" sz="2200" dirty="0" err="1">
                  <a:solidFill>
                    <a:srgbClr val="000000"/>
                  </a:solidFill>
                  <a:latin typeface="Arial"/>
                </a:rPr>
                <a:t>sản</a:t>
              </a:r>
              <a:r>
                <a:rPr lang="en-US" sz="2200" dirty="0">
                  <a:solidFill>
                    <a:srgbClr val="000000"/>
                  </a:solidFill>
                  <a:latin typeface="Arial"/>
                </a:rPr>
                <a:t> </a:t>
              </a:r>
              <a:r>
                <a:rPr lang="en-US" sz="2200" dirty="0" err="1">
                  <a:solidFill>
                    <a:srgbClr val="000000"/>
                  </a:solidFill>
                  <a:latin typeface="Arial"/>
                </a:rPr>
                <a:t>phẩm</a:t>
              </a:r>
              <a:r>
                <a:rPr lang="en-US" sz="2200" dirty="0">
                  <a:solidFill>
                    <a:srgbClr val="000000"/>
                  </a:solidFill>
                  <a:latin typeface="Arial"/>
                </a:rPr>
                <a:t>.</a:t>
              </a:r>
            </a:p>
            <a:p>
              <a:pPr marL="457200" marR="0" lvl="0" indent="-457200" algn="l" defTabSz="914400" rtl="0" eaLnBrk="1" fontAlgn="auto" latinLnBrk="0" hangingPunct="1">
                <a:lnSpc>
                  <a:spcPct val="125000"/>
                </a:lnSpc>
                <a:spcBef>
                  <a:spcPts val="0"/>
                </a:spcBef>
                <a:spcAft>
                  <a:spcPts val="0"/>
                </a:spcAft>
                <a:buClrTx/>
                <a:buSzTx/>
                <a:buFontTx/>
                <a:buAutoNum type="arabicPeriod" startAt="3"/>
                <a:tabLst/>
                <a:defRPr/>
              </a:pPr>
              <a:endParaRPr lang="en-US" sz="2200" dirty="0">
                <a:solidFill>
                  <a:srgbClr val="000000"/>
                </a:solidFill>
                <a:latin typeface="Arial"/>
              </a:endParaRPr>
            </a:p>
          </p:txBody>
        </p:sp>
      </p:grpSp>
    </p:spTree>
    <p:extLst>
      <p:ext uri="{BB962C8B-B14F-4D97-AF65-F5344CB8AC3E}">
        <p14:creationId xmlns:p14="http://schemas.microsoft.com/office/powerpoint/2010/main" val="3644759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grpSp>
        <p:nvGrpSpPr>
          <p:cNvPr id="26" name="Group 25">
            <a:extLst>
              <a:ext uri="{FF2B5EF4-FFF2-40B4-BE49-F238E27FC236}">
                <a16:creationId xmlns:a16="http://schemas.microsoft.com/office/drawing/2014/main" id="{495B4075-8A8C-DA8C-1F5A-0BE07DBF271E}"/>
              </a:ext>
            </a:extLst>
          </p:cNvPr>
          <p:cNvGrpSpPr/>
          <p:nvPr/>
        </p:nvGrpSpPr>
        <p:grpSpPr>
          <a:xfrm>
            <a:off x="1239923" y="2157277"/>
            <a:ext cx="10282531" cy="1453325"/>
            <a:chOff x="713595" y="4254376"/>
            <a:chExt cx="10282531" cy="1453325"/>
          </a:xfrm>
        </p:grpSpPr>
        <p:pic>
          <p:nvPicPr>
            <p:cNvPr id="23" name="Picture 22">
              <a:extLst>
                <a:ext uri="{FF2B5EF4-FFF2-40B4-BE49-F238E27FC236}">
                  <a16:creationId xmlns:a16="http://schemas.microsoft.com/office/drawing/2014/main" id="{AA906AB9-620C-D89A-70C5-1135403422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595" y="4254376"/>
              <a:ext cx="589577" cy="589577"/>
            </a:xfrm>
            <a:prstGeom prst="rect">
              <a:avLst/>
            </a:prstGeom>
          </p:spPr>
        </p:pic>
        <p:sp>
          <p:nvSpPr>
            <p:cNvPr id="24" name="TextBox 23">
              <a:extLst>
                <a:ext uri="{FF2B5EF4-FFF2-40B4-BE49-F238E27FC236}">
                  <a16:creationId xmlns:a16="http://schemas.microsoft.com/office/drawing/2014/main" id="{5361DB97-4C7C-BD6B-65A8-B94F8221EE46}"/>
                </a:ext>
              </a:extLst>
            </p:cNvPr>
            <p:cNvSpPr txBox="1"/>
            <p:nvPr/>
          </p:nvSpPr>
          <p:spPr>
            <a:xfrm>
              <a:off x="1303171" y="4275771"/>
              <a:ext cx="9692955" cy="1431930"/>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
                  <a:ea typeface="+mn-ea"/>
                  <a:cs typeface="+mn-cs"/>
                </a:rPr>
                <a:t>Hiện tượng: khi cho vào ống nghiệm dung dịch NaCl bão hòa, thấy dung dịch phân thành hai lớp và dung dịch có mùi thơm là CH</a:t>
              </a:r>
              <a:r>
                <a:rPr kumimoji="0" lang="vi-VN" sz="2400" b="0" i="0" u="none" strike="noStrike" kern="1200" cap="none" spc="0" normalizeH="0" baseline="-25000" noProof="0" dirty="0">
                  <a:ln>
                    <a:noFill/>
                  </a:ln>
                  <a:solidFill>
                    <a:srgbClr val="000000"/>
                  </a:solidFill>
                  <a:effectLst/>
                  <a:uLnTx/>
                  <a:uFillTx/>
                  <a:latin typeface="Arial"/>
                  <a:ea typeface="+mn-ea"/>
                  <a:cs typeface="+mn-cs"/>
                </a:rPr>
                <a:t>3</a:t>
              </a:r>
              <a:r>
                <a:rPr kumimoji="0" lang="vi-VN" sz="2400" b="0" i="0" u="none" strike="noStrike" kern="1200" cap="none" spc="0" normalizeH="0" baseline="0" noProof="0" dirty="0">
                  <a:ln>
                    <a:noFill/>
                  </a:ln>
                  <a:solidFill>
                    <a:srgbClr val="000000"/>
                  </a:solidFill>
                  <a:effectLst/>
                  <a:uLnTx/>
                  <a:uFillTx/>
                  <a:latin typeface="Arial"/>
                  <a:ea typeface="+mn-ea"/>
                  <a:cs typeface="+mn-cs"/>
                </a:rPr>
                <a:t>COOC</a:t>
              </a:r>
              <a:r>
                <a:rPr kumimoji="0" lang="vi-VN" sz="2400" b="0" i="0" u="none" strike="noStrike" kern="1200" cap="none" spc="0" normalizeH="0" baseline="-25000" noProof="0" dirty="0">
                  <a:ln>
                    <a:noFill/>
                  </a:ln>
                  <a:solidFill>
                    <a:srgbClr val="000000"/>
                  </a:solidFill>
                  <a:effectLst/>
                  <a:uLnTx/>
                  <a:uFillTx/>
                  <a:latin typeface="Arial"/>
                  <a:ea typeface="+mn-ea"/>
                  <a:cs typeface="+mn-cs"/>
                </a:rPr>
                <a:t>2</a:t>
              </a:r>
              <a:r>
                <a:rPr kumimoji="0" lang="vi-VN" sz="2400" b="0" i="0" u="none" strike="noStrike" kern="1200" cap="none" spc="0" normalizeH="0" baseline="0" noProof="0" dirty="0">
                  <a:ln>
                    <a:noFill/>
                  </a:ln>
                  <a:solidFill>
                    <a:srgbClr val="000000"/>
                  </a:solidFill>
                  <a:effectLst/>
                  <a:uLnTx/>
                  <a:uFillTx/>
                  <a:latin typeface="Arial"/>
                  <a:ea typeface="+mn-ea"/>
                  <a:cs typeface="+mn-cs"/>
                </a:rPr>
                <a:t>H</a:t>
              </a:r>
              <a:r>
                <a:rPr kumimoji="0" lang="vi-VN" sz="2400" b="0" i="0" u="none" strike="noStrike" kern="1200" cap="none" spc="0" normalizeH="0" baseline="-25000" noProof="0" dirty="0">
                  <a:ln>
                    <a:noFill/>
                  </a:ln>
                  <a:solidFill>
                    <a:srgbClr val="000000"/>
                  </a:solidFill>
                  <a:effectLst/>
                  <a:uLnTx/>
                  <a:uFillTx/>
                  <a:latin typeface="Arial"/>
                  <a:ea typeface="+mn-ea"/>
                  <a:cs typeface="+mn-cs"/>
                </a:rPr>
                <a:t>5</a:t>
              </a:r>
              <a:r>
                <a:rPr kumimoji="0" lang="vi-VN" sz="2400" b="0" i="0" u="none" strike="noStrike" kern="1200" cap="none" spc="0" normalizeH="0" baseline="0" noProof="0" dirty="0">
                  <a:ln>
                    <a:noFill/>
                  </a:ln>
                  <a:solidFill>
                    <a:srgbClr val="000000"/>
                  </a:solidFill>
                  <a:effectLst/>
                  <a:uLnTx/>
                  <a:uFillTx/>
                  <a:latin typeface="Arial"/>
                  <a:ea typeface="+mn-ea"/>
                  <a:cs typeface="+mn-cs"/>
                </a:rPr>
                <a:t>.</a:t>
              </a:r>
            </a:p>
          </p:txBody>
        </p:sp>
      </p:grpSp>
      <p:pic>
        <p:nvPicPr>
          <p:cNvPr id="2" name="Picture 1">
            <a:extLst>
              <a:ext uri="{FF2B5EF4-FFF2-40B4-BE49-F238E27FC236}">
                <a16:creationId xmlns:a16="http://schemas.microsoft.com/office/drawing/2014/main" id="{4C23798A-3F21-4870-F68E-743B57F01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9924" y="3722660"/>
            <a:ext cx="589577" cy="589577"/>
          </a:xfrm>
          <a:prstGeom prst="rect">
            <a:avLst/>
          </a:prstGeom>
        </p:spPr>
      </p:pic>
      <p:sp>
        <p:nvSpPr>
          <p:cNvPr id="4" name="TextBox 3">
            <a:extLst>
              <a:ext uri="{FF2B5EF4-FFF2-40B4-BE49-F238E27FC236}">
                <a16:creationId xmlns:a16="http://schemas.microsoft.com/office/drawing/2014/main" id="{5EB197DA-3356-8F0B-0F80-1C057BED0689}"/>
              </a:ext>
            </a:extLst>
          </p:cNvPr>
          <p:cNvSpPr txBox="1"/>
          <p:nvPr/>
        </p:nvSpPr>
        <p:spPr>
          <a:xfrm>
            <a:off x="1829499" y="3634360"/>
            <a:ext cx="9104760" cy="1200329"/>
          </a:xfrm>
          <a:prstGeom prst="rect">
            <a:avLst/>
          </a:prstGeom>
          <a:noFill/>
        </p:spPr>
        <p:txBody>
          <a:bodyPr wrap="square" rtlCol="0">
            <a:spAutoFit/>
          </a:bodyPr>
          <a:lstStyle/>
          <a:p>
            <a:r>
              <a:rPr lang="vi-VN" sz="2400" dirty="0">
                <a:solidFill>
                  <a:srgbClr val="333333"/>
                </a:solidFill>
                <a:latin typeface="+mj-lt"/>
              </a:rPr>
              <a:t>Dấu hiệu giúp nhận biết có sản phẩm mới được tạo thành: Sau phản ứng ống nghiệm có chất lỏng không màu, mùi thơm, không tan trong nước, nổi trên mặt nước.</a:t>
            </a:r>
            <a:endParaRPr lang="en-US" sz="2400" b="0" i="0" dirty="0">
              <a:solidFill>
                <a:srgbClr val="333333"/>
              </a:solidFill>
              <a:effectLst/>
              <a:latin typeface="+mj-lt"/>
            </a:endParaRPr>
          </a:p>
        </p:txBody>
      </p:sp>
      <p:pic>
        <p:nvPicPr>
          <p:cNvPr id="8" name="Picture 7">
            <a:extLst>
              <a:ext uri="{FF2B5EF4-FFF2-40B4-BE49-F238E27FC236}">
                <a16:creationId xmlns:a16="http://schemas.microsoft.com/office/drawing/2014/main" id="{E02FED2C-BEB8-7484-ACCF-9269BF508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3346" y="5081051"/>
            <a:ext cx="589577" cy="589577"/>
          </a:xfrm>
          <a:prstGeom prst="rect">
            <a:avLst/>
          </a:prstGeom>
        </p:spPr>
      </p:pic>
      <p:sp>
        <p:nvSpPr>
          <p:cNvPr id="7" name="Rectangle: Rounded Corners 6">
            <a:extLst>
              <a:ext uri="{FF2B5EF4-FFF2-40B4-BE49-F238E27FC236}">
                <a16:creationId xmlns:a16="http://schemas.microsoft.com/office/drawing/2014/main" id="{F5CFAE9E-3888-4109-559F-A665898BCEF1}"/>
              </a:ext>
            </a:extLst>
          </p:cNvPr>
          <p:cNvSpPr/>
          <p:nvPr/>
        </p:nvSpPr>
        <p:spPr>
          <a:xfrm>
            <a:off x="977642" y="428278"/>
            <a:ext cx="10697654" cy="1511268"/>
          </a:xfrm>
          <a:prstGeom prst="roundRect">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5DBF6B88-C53E-1E87-E94F-0AD9B85C321B}"/>
              </a:ext>
            </a:extLst>
          </p:cNvPr>
          <p:cNvGrpSpPr/>
          <p:nvPr/>
        </p:nvGrpSpPr>
        <p:grpSpPr>
          <a:xfrm>
            <a:off x="648655" y="270993"/>
            <a:ext cx="914400" cy="914400"/>
            <a:chOff x="5985481" y="1129410"/>
            <a:chExt cx="914400" cy="914400"/>
          </a:xfrm>
        </p:grpSpPr>
        <p:sp>
          <p:nvSpPr>
            <p:cNvPr id="13" name="Oval 12">
              <a:extLst>
                <a:ext uri="{FF2B5EF4-FFF2-40B4-BE49-F238E27FC236}">
                  <a16:creationId xmlns:a16="http://schemas.microsoft.com/office/drawing/2014/main" id="{ECC4C799-0A6F-42DC-78B3-7FED5A6462C2}"/>
                </a:ext>
              </a:extLst>
            </p:cNvPr>
            <p:cNvSpPr/>
            <p:nvPr/>
          </p:nvSpPr>
          <p:spPr>
            <a:xfrm>
              <a:off x="5985481" y="1129410"/>
              <a:ext cx="914400" cy="914400"/>
            </a:xfrm>
            <a:prstGeom prst="ellipse">
              <a:avLst/>
            </a:prstGeom>
            <a:solidFill>
              <a:sysClr val="window" lastClr="FFFFFF"/>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D2DEF908-4271-EE5F-EE34-BD8B644ECEE8}"/>
                </a:ext>
              </a:extLst>
            </p:cNvPr>
            <p:cNvGrpSpPr/>
            <p:nvPr/>
          </p:nvGrpSpPr>
          <p:grpSpPr>
            <a:xfrm>
              <a:off x="6206235" y="1289240"/>
              <a:ext cx="472892" cy="585081"/>
              <a:chOff x="665601" y="308497"/>
              <a:chExt cx="787400" cy="974203"/>
            </a:xfrm>
          </p:grpSpPr>
          <p:grpSp>
            <p:nvGrpSpPr>
              <p:cNvPr id="25" name="Google Shape;30510;p89">
                <a:extLst>
                  <a:ext uri="{FF2B5EF4-FFF2-40B4-BE49-F238E27FC236}">
                    <a16:creationId xmlns:a16="http://schemas.microsoft.com/office/drawing/2014/main" id="{79393687-BDA5-62F0-FC7C-D190253AE721}"/>
                  </a:ext>
                </a:extLst>
              </p:cNvPr>
              <p:cNvGrpSpPr/>
              <p:nvPr/>
            </p:nvGrpSpPr>
            <p:grpSpPr>
              <a:xfrm>
                <a:off x="896971" y="308497"/>
                <a:ext cx="324660" cy="679114"/>
                <a:chOff x="-39205336" y="3220175"/>
                <a:chExt cx="185100" cy="318227"/>
              </a:xfrm>
              <a:solidFill>
                <a:srgbClr val="00B0F0"/>
              </a:solidFill>
            </p:grpSpPr>
            <p:sp>
              <p:nvSpPr>
                <p:cNvPr id="28" name="Google Shape;30511;p89">
                  <a:extLst>
                    <a:ext uri="{FF2B5EF4-FFF2-40B4-BE49-F238E27FC236}">
                      <a16:creationId xmlns:a16="http://schemas.microsoft.com/office/drawing/2014/main" id="{56F014E2-C406-E975-21B8-65B0F8105350}"/>
                    </a:ext>
                  </a:extLst>
                </p:cNvPr>
                <p:cNvSpPr/>
                <p:nvPr/>
              </p:nvSpPr>
              <p:spPr>
                <a:xfrm>
                  <a:off x="-39205336" y="3220175"/>
                  <a:ext cx="185100" cy="111875"/>
                </a:xfrm>
                <a:custGeom>
                  <a:avLst/>
                  <a:gdLst/>
                  <a:ahLst/>
                  <a:cxnLst/>
                  <a:rect l="l" t="t" r="r" b="b"/>
                  <a:pathLst>
                    <a:path w="7404" h="4475" extrusionOk="0">
                      <a:moveTo>
                        <a:pt x="1229" y="1"/>
                      </a:moveTo>
                      <a:cubicBezTo>
                        <a:pt x="567" y="1"/>
                        <a:pt x="0" y="568"/>
                        <a:pt x="0" y="1261"/>
                      </a:cubicBezTo>
                      <a:cubicBezTo>
                        <a:pt x="0" y="1797"/>
                        <a:pt x="315" y="2269"/>
                        <a:pt x="819" y="2458"/>
                      </a:cubicBezTo>
                      <a:lnTo>
                        <a:pt x="819" y="4475"/>
                      </a:lnTo>
                      <a:lnTo>
                        <a:pt x="6616" y="4475"/>
                      </a:lnTo>
                      <a:lnTo>
                        <a:pt x="6616" y="2458"/>
                      </a:lnTo>
                      <a:lnTo>
                        <a:pt x="6585" y="2458"/>
                      </a:lnTo>
                      <a:cubicBezTo>
                        <a:pt x="7057" y="2301"/>
                        <a:pt x="7404" y="1828"/>
                        <a:pt x="7404" y="1261"/>
                      </a:cubicBezTo>
                      <a:cubicBezTo>
                        <a:pt x="7404" y="600"/>
                        <a:pt x="6868" y="64"/>
                        <a:pt x="617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mn-ea"/>
                    <a:cs typeface="+mn-cs"/>
                  </a:endParaRPr>
                </a:p>
              </p:txBody>
            </p:sp>
            <p:sp>
              <p:nvSpPr>
                <p:cNvPr id="29" name="Google Shape;30512;p89">
                  <a:extLst>
                    <a:ext uri="{FF2B5EF4-FFF2-40B4-BE49-F238E27FC236}">
                      <a16:creationId xmlns:a16="http://schemas.microsoft.com/office/drawing/2014/main" id="{309E4A9A-6191-527B-43E2-FB5B0DEBF2AB}"/>
                    </a:ext>
                  </a:extLst>
                </p:cNvPr>
                <p:cNvSpPr/>
                <p:nvPr/>
              </p:nvSpPr>
              <p:spPr>
                <a:xfrm>
                  <a:off x="-39184803" y="3353302"/>
                  <a:ext cx="144950" cy="185100"/>
                </a:xfrm>
                <a:custGeom>
                  <a:avLst/>
                  <a:gdLst/>
                  <a:ahLst/>
                  <a:cxnLst/>
                  <a:rect l="l" t="t" r="r" b="b"/>
                  <a:pathLst>
                    <a:path w="5798" h="7404" extrusionOk="0">
                      <a:moveTo>
                        <a:pt x="0" y="0"/>
                      </a:moveTo>
                      <a:lnTo>
                        <a:pt x="0" y="819"/>
                      </a:lnTo>
                      <a:lnTo>
                        <a:pt x="2111" y="819"/>
                      </a:lnTo>
                      <a:cubicBezTo>
                        <a:pt x="2332" y="819"/>
                        <a:pt x="2489" y="1040"/>
                        <a:pt x="2489" y="1260"/>
                      </a:cubicBezTo>
                      <a:cubicBezTo>
                        <a:pt x="2489" y="1513"/>
                        <a:pt x="2300" y="1702"/>
                        <a:pt x="2111" y="1702"/>
                      </a:cubicBezTo>
                      <a:lnTo>
                        <a:pt x="0" y="1702"/>
                      </a:lnTo>
                      <a:lnTo>
                        <a:pt x="0" y="2521"/>
                      </a:lnTo>
                      <a:lnTo>
                        <a:pt x="2111" y="2521"/>
                      </a:lnTo>
                      <a:cubicBezTo>
                        <a:pt x="2332" y="2521"/>
                        <a:pt x="2489" y="2710"/>
                        <a:pt x="2489" y="2930"/>
                      </a:cubicBezTo>
                      <a:cubicBezTo>
                        <a:pt x="2489" y="3151"/>
                        <a:pt x="2300" y="3340"/>
                        <a:pt x="2111" y="3340"/>
                      </a:cubicBezTo>
                      <a:lnTo>
                        <a:pt x="0" y="3340"/>
                      </a:lnTo>
                      <a:lnTo>
                        <a:pt x="0" y="4190"/>
                      </a:lnTo>
                      <a:lnTo>
                        <a:pt x="2111" y="4190"/>
                      </a:lnTo>
                      <a:cubicBezTo>
                        <a:pt x="2332" y="4190"/>
                        <a:pt x="2489" y="4379"/>
                        <a:pt x="2489" y="4600"/>
                      </a:cubicBezTo>
                      <a:cubicBezTo>
                        <a:pt x="2458" y="4726"/>
                        <a:pt x="2300" y="4915"/>
                        <a:pt x="2048" y="4915"/>
                      </a:cubicBezTo>
                      <a:lnTo>
                        <a:pt x="63" y="4915"/>
                      </a:lnTo>
                      <a:cubicBezTo>
                        <a:pt x="252" y="6427"/>
                        <a:pt x="1512" y="7404"/>
                        <a:pt x="2899" y="7404"/>
                      </a:cubicBezTo>
                      <a:cubicBezTo>
                        <a:pt x="4474" y="7404"/>
                        <a:pt x="5797" y="6112"/>
                        <a:pt x="5797" y="4537"/>
                      </a:cubicBezTo>
                      <a:lnTo>
                        <a:pt x="5797"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mn-ea"/>
                    <a:cs typeface="+mn-cs"/>
                  </a:endParaRPr>
                </a:p>
              </p:txBody>
            </p:sp>
          </p:grpSp>
          <p:pic>
            <p:nvPicPr>
              <p:cNvPr id="27" name="Picture 26">
                <a:extLst>
                  <a:ext uri="{FF2B5EF4-FFF2-40B4-BE49-F238E27FC236}">
                    <a16:creationId xmlns:a16="http://schemas.microsoft.com/office/drawing/2014/main" id="{462AA017-EC07-BAA5-6AF6-8DD408C66A0E}"/>
                  </a:ext>
                </a:extLst>
              </p:cNvPr>
              <p:cNvPicPr>
                <a:picLocks noChangeAspect="1"/>
              </p:cNvPicPr>
              <p:nvPr/>
            </p:nvPicPr>
            <p:blipFill>
              <a:blip r:embed="rId5"/>
              <a:srcRect/>
              <a:stretch>
                <a:fillRect/>
              </a:stretch>
            </p:blipFill>
            <p:spPr>
              <a:xfrm>
                <a:off x="665601" y="495300"/>
                <a:ext cx="787400" cy="787400"/>
              </a:xfrm>
              <a:custGeom>
                <a:avLst/>
                <a:gdLst>
                  <a:gd name="connsiteX0" fmla="*/ 0 w 787400"/>
                  <a:gd name="connsiteY0" fmla="*/ 0 h 787400"/>
                  <a:gd name="connsiteX1" fmla="*/ 217132 w 787400"/>
                  <a:gd name="connsiteY1" fmla="*/ 0 h 787400"/>
                  <a:gd name="connsiteX2" fmla="*/ 217132 w 787400"/>
                  <a:gd name="connsiteY2" fmla="*/ 547689 h 787400"/>
                  <a:gd name="connsiteX3" fmla="*/ 570268 w 787400"/>
                  <a:gd name="connsiteY3" fmla="*/ 547689 h 787400"/>
                  <a:gd name="connsiteX4" fmla="*/ 570268 w 787400"/>
                  <a:gd name="connsiteY4" fmla="*/ 0 h 787400"/>
                  <a:gd name="connsiteX5" fmla="*/ 787400 w 787400"/>
                  <a:gd name="connsiteY5" fmla="*/ 0 h 787400"/>
                  <a:gd name="connsiteX6" fmla="*/ 787400 w 787400"/>
                  <a:gd name="connsiteY6" fmla="*/ 787400 h 787400"/>
                  <a:gd name="connsiteX7" fmla="*/ 0 w 787400"/>
                  <a:gd name="connsiteY7" fmla="*/ 78740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400" h="787400">
                    <a:moveTo>
                      <a:pt x="0" y="0"/>
                    </a:moveTo>
                    <a:lnTo>
                      <a:pt x="217132" y="0"/>
                    </a:lnTo>
                    <a:lnTo>
                      <a:pt x="217132" y="547689"/>
                    </a:lnTo>
                    <a:lnTo>
                      <a:pt x="570268" y="547689"/>
                    </a:lnTo>
                    <a:lnTo>
                      <a:pt x="570268" y="0"/>
                    </a:lnTo>
                    <a:lnTo>
                      <a:pt x="787400" y="0"/>
                    </a:lnTo>
                    <a:lnTo>
                      <a:pt x="787400" y="787400"/>
                    </a:lnTo>
                    <a:lnTo>
                      <a:pt x="0" y="787400"/>
                    </a:lnTo>
                    <a:close/>
                  </a:path>
                </a:pathLst>
              </a:custGeom>
            </p:spPr>
          </p:pic>
        </p:grpSp>
      </p:grpSp>
      <p:sp>
        <p:nvSpPr>
          <p:cNvPr id="30" name="TextBox 29">
            <a:extLst>
              <a:ext uri="{FF2B5EF4-FFF2-40B4-BE49-F238E27FC236}">
                <a16:creationId xmlns:a16="http://schemas.microsoft.com/office/drawing/2014/main" id="{6ED0ED8A-275C-5D90-37F3-5B472BCAB81F}"/>
              </a:ext>
            </a:extLst>
          </p:cNvPr>
          <p:cNvSpPr txBox="1"/>
          <p:nvPr/>
        </p:nvSpPr>
        <p:spPr>
          <a:xfrm>
            <a:off x="1394652" y="486221"/>
            <a:ext cx="9973074" cy="1431930"/>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a:ea typeface="+mn-ea"/>
                <a:cs typeface="+mn-cs"/>
              </a:rPr>
              <a:t>Tiến hành thí nghiệm 2 theo các bước. Quan sát, nêu hiện tượng. Dấu hiệu nào giúp nhận biết có sản phẩm mới được tạo thành? Giải thích</a:t>
            </a:r>
          </a:p>
        </p:txBody>
      </p:sp>
      <p:pic>
        <p:nvPicPr>
          <p:cNvPr id="11" name="Picture 2">
            <a:extLst>
              <a:ext uri="{FF2B5EF4-FFF2-40B4-BE49-F238E27FC236}">
                <a16:creationId xmlns:a16="http://schemas.microsoft.com/office/drawing/2014/main" id="{FEB0D6B0-22E5-C63C-8285-098004ABCD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8310" y="4946747"/>
            <a:ext cx="6798366" cy="897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75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grpSp>
        <p:nvGrpSpPr>
          <p:cNvPr id="26" name="Group 25">
            <a:extLst>
              <a:ext uri="{FF2B5EF4-FFF2-40B4-BE49-F238E27FC236}">
                <a16:creationId xmlns:a16="http://schemas.microsoft.com/office/drawing/2014/main" id="{495B4075-8A8C-DA8C-1F5A-0BE07DBF271E}"/>
              </a:ext>
            </a:extLst>
          </p:cNvPr>
          <p:cNvGrpSpPr/>
          <p:nvPr/>
        </p:nvGrpSpPr>
        <p:grpSpPr>
          <a:xfrm>
            <a:off x="1239923" y="1752605"/>
            <a:ext cx="10282531" cy="852392"/>
            <a:chOff x="713595" y="4254376"/>
            <a:chExt cx="10282531" cy="852392"/>
          </a:xfrm>
        </p:grpSpPr>
        <p:pic>
          <p:nvPicPr>
            <p:cNvPr id="23" name="Picture 22">
              <a:extLst>
                <a:ext uri="{FF2B5EF4-FFF2-40B4-BE49-F238E27FC236}">
                  <a16:creationId xmlns:a16="http://schemas.microsoft.com/office/drawing/2014/main" id="{AA906AB9-620C-D89A-70C5-1135403422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595" y="4254376"/>
              <a:ext cx="589577" cy="589577"/>
            </a:xfrm>
            <a:prstGeom prst="rect">
              <a:avLst/>
            </a:prstGeom>
          </p:spPr>
        </p:pic>
        <p:sp>
          <p:nvSpPr>
            <p:cNvPr id="24" name="TextBox 23">
              <a:extLst>
                <a:ext uri="{FF2B5EF4-FFF2-40B4-BE49-F238E27FC236}">
                  <a16:creationId xmlns:a16="http://schemas.microsoft.com/office/drawing/2014/main" id="{5361DB97-4C7C-BD6B-65A8-B94F8221EE46}"/>
                </a:ext>
              </a:extLst>
            </p:cNvPr>
            <p:cNvSpPr txBox="1"/>
            <p:nvPr/>
          </p:nvSpPr>
          <p:spPr>
            <a:xfrm>
              <a:off x="1303171" y="4275771"/>
              <a:ext cx="9692955" cy="830997"/>
            </a:xfrm>
            <a:prstGeom prst="rect">
              <a:avLst/>
            </a:prstGeom>
            <a:noFill/>
          </p:spPr>
          <p:txBody>
            <a:bodyPr wrap="square" rtlCol="0">
              <a:spAutoFit/>
            </a:bodyPr>
            <a:lstStyle/>
            <a:p>
              <a:pPr algn="l">
                <a:buFont typeface="Arial" panose="020B0604020202020204" pitchFamily="34" charset="0"/>
                <a:buChar char="•"/>
              </a:pPr>
              <a:r>
                <a:rPr lang="vi-VN" sz="2400" b="1" i="1" dirty="0">
                  <a:solidFill>
                    <a:srgbClr val="333333"/>
                  </a:solidFill>
                  <a:effectLst/>
                  <a:latin typeface="+mj-lt"/>
                </a:rPr>
                <a:t>H₂SO₄ đặc</a:t>
              </a:r>
              <a:r>
                <a:rPr lang="vi-VN" sz="2400" b="0" i="0" dirty="0">
                  <a:solidFill>
                    <a:srgbClr val="333333"/>
                  </a:solidFill>
                  <a:effectLst/>
                  <a:latin typeface="+mj-lt"/>
                </a:rPr>
                <a:t> vừa có vai trò xúc tác vừa là chất hút nước </a:t>
              </a:r>
              <a:r>
                <a:rPr lang="en-US" sz="2400" b="0" i="0" dirty="0">
                  <a:solidFill>
                    <a:srgbClr val="333333"/>
                  </a:solidFill>
                  <a:effectLst/>
                  <a:latin typeface="+mj-lt"/>
                  <a:sym typeface="Wingdings" panose="05000000000000000000" pitchFamily="2" charset="2"/>
                </a:rPr>
                <a:t></a:t>
              </a:r>
              <a:r>
                <a:rPr lang="vi-VN" sz="2400" b="0" i="0" dirty="0">
                  <a:solidFill>
                    <a:srgbClr val="333333"/>
                  </a:solidFill>
                  <a:effectLst/>
                  <a:latin typeface="+mj-lt"/>
                </a:rPr>
                <a:t> tăng hiệu suất phản ứng điều chế ester (theo nguyên lý chuyển dịch cân bằng).</a:t>
              </a:r>
            </a:p>
          </p:txBody>
        </p:sp>
      </p:grpSp>
      <p:pic>
        <p:nvPicPr>
          <p:cNvPr id="2" name="Picture 1">
            <a:extLst>
              <a:ext uri="{FF2B5EF4-FFF2-40B4-BE49-F238E27FC236}">
                <a16:creationId xmlns:a16="http://schemas.microsoft.com/office/drawing/2014/main" id="{4C23798A-3F21-4870-F68E-743B57F01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2681" y="2718504"/>
            <a:ext cx="589577" cy="589577"/>
          </a:xfrm>
          <a:prstGeom prst="rect">
            <a:avLst/>
          </a:prstGeom>
        </p:spPr>
      </p:pic>
      <p:sp>
        <p:nvSpPr>
          <p:cNvPr id="4" name="TextBox 3">
            <a:extLst>
              <a:ext uri="{FF2B5EF4-FFF2-40B4-BE49-F238E27FC236}">
                <a16:creationId xmlns:a16="http://schemas.microsoft.com/office/drawing/2014/main" id="{5EB197DA-3356-8F0B-0F80-1C057BED0689}"/>
              </a:ext>
            </a:extLst>
          </p:cNvPr>
          <p:cNvSpPr txBox="1"/>
          <p:nvPr/>
        </p:nvSpPr>
        <p:spPr>
          <a:xfrm>
            <a:off x="1772256" y="2630204"/>
            <a:ext cx="9595470" cy="1569660"/>
          </a:xfrm>
          <a:prstGeom prst="rect">
            <a:avLst/>
          </a:prstGeom>
          <a:noFill/>
        </p:spPr>
        <p:txBody>
          <a:bodyPr wrap="square" rtlCol="0">
            <a:spAutoFit/>
          </a:bodyPr>
          <a:lstStyle/>
          <a:p>
            <a:r>
              <a:rPr lang="vi-VN" sz="2400" b="1" dirty="0">
                <a:solidFill>
                  <a:srgbClr val="333333"/>
                </a:solidFill>
                <a:latin typeface="+mj-lt"/>
              </a:rPr>
              <a:t>NaCl bão hoà </a:t>
            </a:r>
            <a:r>
              <a:rPr lang="vi-VN" sz="2400" dirty="0">
                <a:solidFill>
                  <a:srgbClr val="333333"/>
                </a:solidFill>
                <a:latin typeface="+mj-lt"/>
              </a:rPr>
              <a:t>được thêm vào hiểu đơn giản là để tách lớp dung dịch (hay là để ester tách ra). Có thể thay NaCl bằng muối khác như KCl... Các muối có độ tan tốt sẽ có vai trò tách làm các chất khác không tan được trong nước và bị tách ra.</a:t>
            </a:r>
            <a:endParaRPr lang="en-US" sz="2400" b="0" i="0" dirty="0">
              <a:solidFill>
                <a:srgbClr val="333333"/>
              </a:solidFill>
              <a:effectLst/>
              <a:latin typeface="+mj-lt"/>
            </a:endParaRPr>
          </a:p>
        </p:txBody>
      </p:sp>
      <p:pic>
        <p:nvPicPr>
          <p:cNvPr id="8" name="Picture 7">
            <a:extLst>
              <a:ext uri="{FF2B5EF4-FFF2-40B4-BE49-F238E27FC236}">
                <a16:creationId xmlns:a16="http://schemas.microsoft.com/office/drawing/2014/main" id="{E02FED2C-BEB8-7484-ACCF-9269BF508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2681" y="4309273"/>
            <a:ext cx="589577" cy="589577"/>
          </a:xfrm>
          <a:prstGeom prst="rect">
            <a:avLst/>
          </a:prstGeom>
        </p:spPr>
      </p:pic>
      <p:sp>
        <p:nvSpPr>
          <p:cNvPr id="7" name="Rectangle: Rounded Corners 6">
            <a:extLst>
              <a:ext uri="{FF2B5EF4-FFF2-40B4-BE49-F238E27FC236}">
                <a16:creationId xmlns:a16="http://schemas.microsoft.com/office/drawing/2014/main" id="{F5CFAE9E-3888-4109-559F-A665898BCEF1}"/>
              </a:ext>
            </a:extLst>
          </p:cNvPr>
          <p:cNvSpPr/>
          <p:nvPr/>
        </p:nvSpPr>
        <p:spPr>
          <a:xfrm>
            <a:off x="977642" y="428278"/>
            <a:ext cx="10697654" cy="1182771"/>
          </a:xfrm>
          <a:prstGeom prst="roundRect">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5DBF6B88-C53E-1E87-E94F-0AD9B85C321B}"/>
              </a:ext>
            </a:extLst>
          </p:cNvPr>
          <p:cNvGrpSpPr/>
          <p:nvPr/>
        </p:nvGrpSpPr>
        <p:grpSpPr>
          <a:xfrm>
            <a:off x="648655" y="270993"/>
            <a:ext cx="914400" cy="914400"/>
            <a:chOff x="5985481" y="1129410"/>
            <a:chExt cx="914400" cy="914400"/>
          </a:xfrm>
        </p:grpSpPr>
        <p:sp>
          <p:nvSpPr>
            <p:cNvPr id="13" name="Oval 12">
              <a:extLst>
                <a:ext uri="{FF2B5EF4-FFF2-40B4-BE49-F238E27FC236}">
                  <a16:creationId xmlns:a16="http://schemas.microsoft.com/office/drawing/2014/main" id="{ECC4C799-0A6F-42DC-78B3-7FED5A6462C2}"/>
                </a:ext>
              </a:extLst>
            </p:cNvPr>
            <p:cNvSpPr/>
            <p:nvPr/>
          </p:nvSpPr>
          <p:spPr>
            <a:xfrm>
              <a:off x="5985481" y="1129410"/>
              <a:ext cx="914400" cy="914400"/>
            </a:xfrm>
            <a:prstGeom prst="ellipse">
              <a:avLst/>
            </a:prstGeom>
            <a:solidFill>
              <a:sysClr val="window" lastClr="FFFFFF"/>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D2DEF908-4271-EE5F-EE34-BD8B644ECEE8}"/>
                </a:ext>
              </a:extLst>
            </p:cNvPr>
            <p:cNvGrpSpPr/>
            <p:nvPr/>
          </p:nvGrpSpPr>
          <p:grpSpPr>
            <a:xfrm>
              <a:off x="6206235" y="1289240"/>
              <a:ext cx="472892" cy="585081"/>
              <a:chOff x="665601" y="308497"/>
              <a:chExt cx="787400" cy="974203"/>
            </a:xfrm>
          </p:grpSpPr>
          <p:grpSp>
            <p:nvGrpSpPr>
              <p:cNvPr id="25" name="Google Shape;30510;p89">
                <a:extLst>
                  <a:ext uri="{FF2B5EF4-FFF2-40B4-BE49-F238E27FC236}">
                    <a16:creationId xmlns:a16="http://schemas.microsoft.com/office/drawing/2014/main" id="{79393687-BDA5-62F0-FC7C-D190253AE721}"/>
                  </a:ext>
                </a:extLst>
              </p:cNvPr>
              <p:cNvGrpSpPr/>
              <p:nvPr/>
            </p:nvGrpSpPr>
            <p:grpSpPr>
              <a:xfrm>
                <a:off x="896971" y="308497"/>
                <a:ext cx="324660" cy="679114"/>
                <a:chOff x="-39205336" y="3220175"/>
                <a:chExt cx="185100" cy="318227"/>
              </a:xfrm>
              <a:solidFill>
                <a:srgbClr val="00B0F0"/>
              </a:solidFill>
            </p:grpSpPr>
            <p:sp>
              <p:nvSpPr>
                <p:cNvPr id="28" name="Google Shape;30511;p89">
                  <a:extLst>
                    <a:ext uri="{FF2B5EF4-FFF2-40B4-BE49-F238E27FC236}">
                      <a16:creationId xmlns:a16="http://schemas.microsoft.com/office/drawing/2014/main" id="{56F014E2-C406-E975-21B8-65B0F8105350}"/>
                    </a:ext>
                  </a:extLst>
                </p:cNvPr>
                <p:cNvSpPr/>
                <p:nvPr/>
              </p:nvSpPr>
              <p:spPr>
                <a:xfrm>
                  <a:off x="-39205336" y="3220175"/>
                  <a:ext cx="185100" cy="111875"/>
                </a:xfrm>
                <a:custGeom>
                  <a:avLst/>
                  <a:gdLst/>
                  <a:ahLst/>
                  <a:cxnLst/>
                  <a:rect l="l" t="t" r="r" b="b"/>
                  <a:pathLst>
                    <a:path w="7404" h="4475" extrusionOk="0">
                      <a:moveTo>
                        <a:pt x="1229" y="1"/>
                      </a:moveTo>
                      <a:cubicBezTo>
                        <a:pt x="567" y="1"/>
                        <a:pt x="0" y="568"/>
                        <a:pt x="0" y="1261"/>
                      </a:cubicBezTo>
                      <a:cubicBezTo>
                        <a:pt x="0" y="1797"/>
                        <a:pt x="315" y="2269"/>
                        <a:pt x="819" y="2458"/>
                      </a:cubicBezTo>
                      <a:lnTo>
                        <a:pt x="819" y="4475"/>
                      </a:lnTo>
                      <a:lnTo>
                        <a:pt x="6616" y="4475"/>
                      </a:lnTo>
                      <a:lnTo>
                        <a:pt x="6616" y="2458"/>
                      </a:lnTo>
                      <a:lnTo>
                        <a:pt x="6585" y="2458"/>
                      </a:lnTo>
                      <a:cubicBezTo>
                        <a:pt x="7057" y="2301"/>
                        <a:pt x="7404" y="1828"/>
                        <a:pt x="7404" y="1261"/>
                      </a:cubicBezTo>
                      <a:cubicBezTo>
                        <a:pt x="7404" y="600"/>
                        <a:pt x="6868" y="64"/>
                        <a:pt x="617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mn-ea"/>
                    <a:cs typeface="+mn-cs"/>
                  </a:endParaRPr>
                </a:p>
              </p:txBody>
            </p:sp>
            <p:sp>
              <p:nvSpPr>
                <p:cNvPr id="29" name="Google Shape;30512;p89">
                  <a:extLst>
                    <a:ext uri="{FF2B5EF4-FFF2-40B4-BE49-F238E27FC236}">
                      <a16:creationId xmlns:a16="http://schemas.microsoft.com/office/drawing/2014/main" id="{309E4A9A-6191-527B-43E2-FB5B0DEBF2AB}"/>
                    </a:ext>
                  </a:extLst>
                </p:cNvPr>
                <p:cNvSpPr/>
                <p:nvPr/>
              </p:nvSpPr>
              <p:spPr>
                <a:xfrm>
                  <a:off x="-39184803" y="3353302"/>
                  <a:ext cx="144950" cy="185100"/>
                </a:xfrm>
                <a:custGeom>
                  <a:avLst/>
                  <a:gdLst/>
                  <a:ahLst/>
                  <a:cxnLst/>
                  <a:rect l="l" t="t" r="r" b="b"/>
                  <a:pathLst>
                    <a:path w="5798" h="7404" extrusionOk="0">
                      <a:moveTo>
                        <a:pt x="0" y="0"/>
                      </a:moveTo>
                      <a:lnTo>
                        <a:pt x="0" y="819"/>
                      </a:lnTo>
                      <a:lnTo>
                        <a:pt x="2111" y="819"/>
                      </a:lnTo>
                      <a:cubicBezTo>
                        <a:pt x="2332" y="819"/>
                        <a:pt x="2489" y="1040"/>
                        <a:pt x="2489" y="1260"/>
                      </a:cubicBezTo>
                      <a:cubicBezTo>
                        <a:pt x="2489" y="1513"/>
                        <a:pt x="2300" y="1702"/>
                        <a:pt x="2111" y="1702"/>
                      </a:cubicBezTo>
                      <a:lnTo>
                        <a:pt x="0" y="1702"/>
                      </a:lnTo>
                      <a:lnTo>
                        <a:pt x="0" y="2521"/>
                      </a:lnTo>
                      <a:lnTo>
                        <a:pt x="2111" y="2521"/>
                      </a:lnTo>
                      <a:cubicBezTo>
                        <a:pt x="2332" y="2521"/>
                        <a:pt x="2489" y="2710"/>
                        <a:pt x="2489" y="2930"/>
                      </a:cubicBezTo>
                      <a:cubicBezTo>
                        <a:pt x="2489" y="3151"/>
                        <a:pt x="2300" y="3340"/>
                        <a:pt x="2111" y="3340"/>
                      </a:cubicBezTo>
                      <a:lnTo>
                        <a:pt x="0" y="3340"/>
                      </a:lnTo>
                      <a:lnTo>
                        <a:pt x="0" y="4190"/>
                      </a:lnTo>
                      <a:lnTo>
                        <a:pt x="2111" y="4190"/>
                      </a:lnTo>
                      <a:cubicBezTo>
                        <a:pt x="2332" y="4190"/>
                        <a:pt x="2489" y="4379"/>
                        <a:pt x="2489" y="4600"/>
                      </a:cubicBezTo>
                      <a:cubicBezTo>
                        <a:pt x="2458" y="4726"/>
                        <a:pt x="2300" y="4915"/>
                        <a:pt x="2048" y="4915"/>
                      </a:cubicBezTo>
                      <a:lnTo>
                        <a:pt x="63" y="4915"/>
                      </a:lnTo>
                      <a:cubicBezTo>
                        <a:pt x="252" y="6427"/>
                        <a:pt x="1512" y="7404"/>
                        <a:pt x="2899" y="7404"/>
                      </a:cubicBezTo>
                      <a:cubicBezTo>
                        <a:pt x="4474" y="7404"/>
                        <a:pt x="5797" y="6112"/>
                        <a:pt x="5797" y="4537"/>
                      </a:cubicBezTo>
                      <a:lnTo>
                        <a:pt x="5797"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mn-ea"/>
                    <a:cs typeface="+mn-cs"/>
                  </a:endParaRPr>
                </a:p>
              </p:txBody>
            </p:sp>
          </p:grpSp>
          <p:pic>
            <p:nvPicPr>
              <p:cNvPr id="27" name="Picture 26">
                <a:extLst>
                  <a:ext uri="{FF2B5EF4-FFF2-40B4-BE49-F238E27FC236}">
                    <a16:creationId xmlns:a16="http://schemas.microsoft.com/office/drawing/2014/main" id="{462AA017-EC07-BAA5-6AF6-8DD408C66A0E}"/>
                  </a:ext>
                </a:extLst>
              </p:cNvPr>
              <p:cNvPicPr>
                <a:picLocks noChangeAspect="1"/>
              </p:cNvPicPr>
              <p:nvPr/>
            </p:nvPicPr>
            <p:blipFill>
              <a:blip r:embed="rId5"/>
              <a:srcRect/>
              <a:stretch>
                <a:fillRect/>
              </a:stretch>
            </p:blipFill>
            <p:spPr>
              <a:xfrm>
                <a:off x="665601" y="495300"/>
                <a:ext cx="787400" cy="787400"/>
              </a:xfrm>
              <a:custGeom>
                <a:avLst/>
                <a:gdLst>
                  <a:gd name="connsiteX0" fmla="*/ 0 w 787400"/>
                  <a:gd name="connsiteY0" fmla="*/ 0 h 787400"/>
                  <a:gd name="connsiteX1" fmla="*/ 217132 w 787400"/>
                  <a:gd name="connsiteY1" fmla="*/ 0 h 787400"/>
                  <a:gd name="connsiteX2" fmla="*/ 217132 w 787400"/>
                  <a:gd name="connsiteY2" fmla="*/ 547689 h 787400"/>
                  <a:gd name="connsiteX3" fmla="*/ 570268 w 787400"/>
                  <a:gd name="connsiteY3" fmla="*/ 547689 h 787400"/>
                  <a:gd name="connsiteX4" fmla="*/ 570268 w 787400"/>
                  <a:gd name="connsiteY4" fmla="*/ 0 h 787400"/>
                  <a:gd name="connsiteX5" fmla="*/ 787400 w 787400"/>
                  <a:gd name="connsiteY5" fmla="*/ 0 h 787400"/>
                  <a:gd name="connsiteX6" fmla="*/ 787400 w 787400"/>
                  <a:gd name="connsiteY6" fmla="*/ 787400 h 787400"/>
                  <a:gd name="connsiteX7" fmla="*/ 0 w 787400"/>
                  <a:gd name="connsiteY7" fmla="*/ 78740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400" h="787400">
                    <a:moveTo>
                      <a:pt x="0" y="0"/>
                    </a:moveTo>
                    <a:lnTo>
                      <a:pt x="217132" y="0"/>
                    </a:lnTo>
                    <a:lnTo>
                      <a:pt x="217132" y="547689"/>
                    </a:lnTo>
                    <a:lnTo>
                      <a:pt x="570268" y="547689"/>
                    </a:lnTo>
                    <a:lnTo>
                      <a:pt x="570268" y="0"/>
                    </a:lnTo>
                    <a:lnTo>
                      <a:pt x="787400" y="0"/>
                    </a:lnTo>
                    <a:lnTo>
                      <a:pt x="787400" y="787400"/>
                    </a:lnTo>
                    <a:lnTo>
                      <a:pt x="0" y="787400"/>
                    </a:lnTo>
                    <a:close/>
                  </a:path>
                </a:pathLst>
              </a:custGeom>
            </p:spPr>
          </p:pic>
        </p:grpSp>
      </p:grpSp>
      <p:sp>
        <p:nvSpPr>
          <p:cNvPr id="30" name="TextBox 29">
            <a:extLst>
              <a:ext uri="{FF2B5EF4-FFF2-40B4-BE49-F238E27FC236}">
                <a16:creationId xmlns:a16="http://schemas.microsoft.com/office/drawing/2014/main" id="{6ED0ED8A-275C-5D90-37F3-5B472BCAB81F}"/>
              </a:ext>
            </a:extLst>
          </p:cNvPr>
          <p:cNvSpPr txBox="1"/>
          <p:nvPr/>
        </p:nvSpPr>
        <p:spPr>
          <a:xfrm>
            <a:off x="1394652" y="486221"/>
            <a:ext cx="9973074" cy="970266"/>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a:ea typeface="+mn-ea"/>
                <a:cs typeface="+mn-cs"/>
              </a:rPr>
              <a:t>Nêu vai trò của dung dịch H2SO4 đặc, đá bột, dung dịch NaCl bão hòa.</a:t>
            </a:r>
          </a:p>
        </p:txBody>
      </p:sp>
      <p:sp>
        <p:nvSpPr>
          <p:cNvPr id="5" name="TextBox 4">
            <a:extLst>
              <a:ext uri="{FF2B5EF4-FFF2-40B4-BE49-F238E27FC236}">
                <a16:creationId xmlns:a16="http://schemas.microsoft.com/office/drawing/2014/main" id="{B164E895-85A2-6596-7D3A-89AE439873CB}"/>
              </a:ext>
            </a:extLst>
          </p:cNvPr>
          <p:cNvSpPr txBox="1"/>
          <p:nvPr/>
        </p:nvSpPr>
        <p:spPr>
          <a:xfrm>
            <a:off x="1782071" y="4212108"/>
            <a:ext cx="9595470" cy="2308324"/>
          </a:xfrm>
          <a:prstGeom prst="rect">
            <a:avLst/>
          </a:prstGeom>
          <a:noFill/>
        </p:spPr>
        <p:txBody>
          <a:bodyPr wrap="square" rtlCol="0">
            <a:spAutoFit/>
          </a:bodyPr>
          <a:lstStyle/>
          <a:p>
            <a:r>
              <a:rPr lang="vi-VN" sz="2400" b="1" dirty="0">
                <a:solidFill>
                  <a:srgbClr val="333333"/>
                </a:solidFill>
                <a:latin typeface="+mj-lt"/>
              </a:rPr>
              <a:t>Đá bọt </a:t>
            </a:r>
            <a:r>
              <a:rPr lang="vi-VN" sz="2400" dirty="0">
                <a:solidFill>
                  <a:srgbClr val="333333"/>
                </a:solidFill>
                <a:latin typeface="+mj-lt"/>
              </a:rPr>
              <a:t>là để dung dịch sôi đều, tránh sôi một cách cục bộ; Đá bọt là loại đá thu được từ dung nham núi lửa, nhẹ, cấu trúc xốp, nhiều lỗ rỗng. Nếu dùng đá bọt để điều hòa quá trình đun sôi ta không nên cho đá bọt vào chất lỏng đang sôi hay đang đun nóng vì sẽ làm cho chất lỏng sôi bùng lên trào ra ngoài rất nguy hiểm và đồng thời đá bọt cũng mất tác dụng điều hoà sự sôi.</a:t>
            </a:r>
            <a:endParaRPr lang="en-US" sz="2400" i="0" dirty="0">
              <a:solidFill>
                <a:srgbClr val="333333"/>
              </a:solidFill>
              <a:effectLst/>
              <a:latin typeface="+mj-lt"/>
            </a:endParaRPr>
          </a:p>
        </p:txBody>
      </p:sp>
    </p:spTree>
    <p:extLst>
      <p:ext uri="{BB962C8B-B14F-4D97-AF65-F5344CB8AC3E}">
        <p14:creationId xmlns:p14="http://schemas.microsoft.com/office/powerpoint/2010/main" val="4255005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grpSp>
        <p:nvGrpSpPr>
          <p:cNvPr id="26" name="Group 25">
            <a:extLst>
              <a:ext uri="{FF2B5EF4-FFF2-40B4-BE49-F238E27FC236}">
                <a16:creationId xmlns:a16="http://schemas.microsoft.com/office/drawing/2014/main" id="{495B4075-8A8C-DA8C-1F5A-0BE07DBF271E}"/>
              </a:ext>
            </a:extLst>
          </p:cNvPr>
          <p:cNvGrpSpPr/>
          <p:nvPr/>
        </p:nvGrpSpPr>
        <p:grpSpPr>
          <a:xfrm>
            <a:off x="1239922" y="2178672"/>
            <a:ext cx="10282532" cy="1200329"/>
            <a:chOff x="713594" y="4275771"/>
            <a:chExt cx="10282532" cy="1200329"/>
          </a:xfrm>
        </p:grpSpPr>
        <p:pic>
          <p:nvPicPr>
            <p:cNvPr id="23" name="Picture 22">
              <a:extLst>
                <a:ext uri="{FF2B5EF4-FFF2-40B4-BE49-F238E27FC236}">
                  <a16:creationId xmlns:a16="http://schemas.microsoft.com/office/drawing/2014/main" id="{AA906AB9-620C-D89A-70C5-1135403422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594" y="4372906"/>
              <a:ext cx="589577" cy="589577"/>
            </a:xfrm>
            <a:prstGeom prst="rect">
              <a:avLst/>
            </a:prstGeom>
          </p:spPr>
        </p:pic>
        <p:sp>
          <p:nvSpPr>
            <p:cNvPr id="24" name="TextBox 23">
              <a:extLst>
                <a:ext uri="{FF2B5EF4-FFF2-40B4-BE49-F238E27FC236}">
                  <a16:creationId xmlns:a16="http://schemas.microsoft.com/office/drawing/2014/main" id="{5361DB97-4C7C-BD6B-65A8-B94F8221EE46}"/>
                </a:ext>
              </a:extLst>
            </p:cNvPr>
            <p:cNvSpPr txBox="1"/>
            <p:nvPr/>
          </p:nvSpPr>
          <p:spPr>
            <a:xfrm>
              <a:off x="1303171" y="4275771"/>
              <a:ext cx="9692955" cy="1200329"/>
            </a:xfrm>
            <a:prstGeom prst="rect">
              <a:avLst/>
            </a:prstGeom>
            <a:noFill/>
          </p:spPr>
          <p:txBody>
            <a:bodyPr wrap="square" rtlCol="0">
              <a:spAutoFit/>
            </a:bodyPr>
            <a:lstStyle/>
            <a:p>
              <a:pPr algn="l"/>
              <a:r>
                <a:rPr lang="vi-VN" sz="2400" b="0" i="0" dirty="0">
                  <a:solidFill>
                    <a:srgbClr val="333333"/>
                  </a:solidFill>
                  <a:effectLst/>
                  <a:latin typeface="+mj-lt"/>
                </a:rPr>
                <a:t>Phản ứng este hóa là thuận nghịch, muốn tăng hiệu suất phản ứng thuận, ta tăng nống độ các chất tham gia phản ứng hoặc giảm nồng độ các chất sản phẩm, đồng thời dùng xúc tác H</a:t>
              </a:r>
              <a:r>
                <a:rPr lang="vi-VN" sz="2400" b="0" i="0" baseline="-25000" dirty="0">
                  <a:solidFill>
                    <a:srgbClr val="333333"/>
                  </a:solidFill>
                  <a:effectLst/>
                  <a:latin typeface="+mj-lt"/>
                </a:rPr>
                <a:t>2</a:t>
              </a:r>
              <a:r>
                <a:rPr lang="vi-VN" sz="2400" b="0" i="0" dirty="0">
                  <a:solidFill>
                    <a:srgbClr val="333333"/>
                  </a:solidFill>
                  <a:effectLst/>
                  <a:latin typeface="+mj-lt"/>
                </a:rPr>
                <a:t>SO</a:t>
              </a:r>
              <a:r>
                <a:rPr lang="vi-VN" sz="2400" b="0" i="0" baseline="-25000" dirty="0">
                  <a:solidFill>
                    <a:srgbClr val="333333"/>
                  </a:solidFill>
                  <a:effectLst/>
                  <a:latin typeface="+mj-lt"/>
                </a:rPr>
                <a:t>4</a:t>
              </a:r>
              <a:r>
                <a:rPr lang="vi-VN" sz="2400" b="0" i="0" dirty="0">
                  <a:solidFill>
                    <a:srgbClr val="333333"/>
                  </a:solidFill>
                  <a:effectLst/>
                  <a:latin typeface="+mj-lt"/>
                </a:rPr>
                <a:t> đặc. </a:t>
              </a:r>
            </a:p>
          </p:txBody>
        </p:sp>
      </p:grpSp>
      <p:pic>
        <p:nvPicPr>
          <p:cNvPr id="2" name="Picture 1">
            <a:extLst>
              <a:ext uri="{FF2B5EF4-FFF2-40B4-BE49-F238E27FC236}">
                <a16:creationId xmlns:a16="http://schemas.microsoft.com/office/drawing/2014/main" id="{4C23798A-3F21-4870-F68E-743B57F01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3346" y="3814955"/>
            <a:ext cx="589577" cy="589577"/>
          </a:xfrm>
          <a:prstGeom prst="rect">
            <a:avLst/>
          </a:prstGeom>
        </p:spPr>
      </p:pic>
      <p:sp>
        <p:nvSpPr>
          <p:cNvPr id="4" name="TextBox 3">
            <a:extLst>
              <a:ext uri="{FF2B5EF4-FFF2-40B4-BE49-F238E27FC236}">
                <a16:creationId xmlns:a16="http://schemas.microsoft.com/office/drawing/2014/main" id="{5EB197DA-3356-8F0B-0F80-1C057BED0689}"/>
              </a:ext>
            </a:extLst>
          </p:cNvPr>
          <p:cNvSpPr txBox="1"/>
          <p:nvPr/>
        </p:nvSpPr>
        <p:spPr>
          <a:xfrm>
            <a:off x="1792921" y="3726655"/>
            <a:ext cx="9104760" cy="1200329"/>
          </a:xfrm>
          <a:prstGeom prst="rect">
            <a:avLst/>
          </a:prstGeom>
          <a:noFill/>
        </p:spPr>
        <p:txBody>
          <a:bodyPr wrap="square" rtlCol="0">
            <a:spAutoFit/>
          </a:bodyPr>
          <a:lstStyle/>
          <a:p>
            <a:r>
              <a:rPr lang="vi-VN" sz="2400" dirty="0">
                <a:solidFill>
                  <a:srgbClr val="333333"/>
                </a:solidFill>
                <a:latin typeface="+mj-lt"/>
              </a:rPr>
              <a:t>Phản ứng cần đun nóng dùng nhiệt kế để đảm bảo nhiệt độ trong khoảng 65 - 70 độ C (duy trì nhiệt độ này vì chỉ cần đun ở nhiệt độ cao hơn, ví dụ 78 độ C thì allcohol đã bị bay hơi). </a:t>
            </a:r>
          </a:p>
        </p:txBody>
      </p:sp>
      <p:sp>
        <p:nvSpPr>
          <p:cNvPr id="7" name="Rectangle: Rounded Corners 6">
            <a:extLst>
              <a:ext uri="{FF2B5EF4-FFF2-40B4-BE49-F238E27FC236}">
                <a16:creationId xmlns:a16="http://schemas.microsoft.com/office/drawing/2014/main" id="{F5CFAE9E-3888-4109-559F-A665898BCEF1}"/>
              </a:ext>
            </a:extLst>
          </p:cNvPr>
          <p:cNvSpPr/>
          <p:nvPr/>
        </p:nvSpPr>
        <p:spPr>
          <a:xfrm>
            <a:off x="977642" y="428278"/>
            <a:ext cx="10697654" cy="1028108"/>
          </a:xfrm>
          <a:prstGeom prst="roundRect">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5DBF6B88-C53E-1E87-E94F-0AD9B85C321B}"/>
              </a:ext>
            </a:extLst>
          </p:cNvPr>
          <p:cNvGrpSpPr/>
          <p:nvPr/>
        </p:nvGrpSpPr>
        <p:grpSpPr>
          <a:xfrm>
            <a:off x="648655" y="270993"/>
            <a:ext cx="914400" cy="914400"/>
            <a:chOff x="5985481" y="1129410"/>
            <a:chExt cx="914400" cy="914400"/>
          </a:xfrm>
        </p:grpSpPr>
        <p:sp>
          <p:nvSpPr>
            <p:cNvPr id="13" name="Oval 12">
              <a:extLst>
                <a:ext uri="{FF2B5EF4-FFF2-40B4-BE49-F238E27FC236}">
                  <a16:creationId xmlns:a16="http://schemas.microsoft.com/office/drawing/2014/main" id="{ECC4C799-0A6F-42DC-78B3-7FED5A6462C2}"/>
                </a:ext>
              </a:extLst>
            </p:cNvPr>
            <p:cNvSpPr/>
            <p:nvPr/>
          </p:nvSpPr>
          <p:spPr>
            <a:xfrm>
              <a:off x="5985481" y="1129410"/>
              <a:ext cx="914400" cy="914400"/>
            </a:xfrm>
            <a:prstGeom prst="ellipse">
              <a:avLst/>
            </a:prstGeom>
            <a:solidFill>
              <a:sysClr val="window" lastClr="FFFFFF"/>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D2DEF908-4271-EE5F-EE34-BD8B644ECEE8}"/>
                </a:ext>
              </a:extLst>
            </p:cNvPr>
            <p:cNvGrpSpPr/>
            <p:nvPr/>
          </p:nvGrpSpPr>
          <p:grpSpPr>
            <a:xfrm>
              <a:off x="6206235" y="1289240"/>
              <a:ext cx="472892" cy="585081"/>
              <a:chOff x="665601" y="308497"/>
              <a:chExt cx="787400" cy="974203"/>
            </a:xfrm>
          </p:grpSpPr>
          <p:grpSp>
            <p:nvGrpSpPr>
              <p:cNvPr id="25" name="Google Shape;30510;p89">
                <a:extLst>
                  <a:ext uri="{FF2B5EF4-FFF2-40B4-BE49-F238E27FC236}">
                    <a16:creationId xmlns:a16="http://schemas.microsoft.com/office/drawing/2014/main" id="{79393687-BDA5-62F0-FC7C-D190253AE721}"/>
                  </a:ext>
                </a:extLst>
              </p:cNvPr>
              <p:cNvGrpSpPr/>
              <p:nvPr/>
            </p:nvGrpSpPr>
            <p:grpSpPr>
              <a:xfrm>
                <a:off x="896971" y="308497"/>
                <a:ext cx="324660" cy="679114"/>
                <a:chOff x="-39205336" y="3220175"/>
                <a:chExt cx="185100" cy="318227"/>
              </a:xfrm>
              <a:solidFill>
                <a:srgbClr val="00B0F0"/>
              </a:solidFill>
            </p:grpSpPr>
            <p:sp>
              <p:nvSpPr>
                <p:cNvPr id="28" name="Google Shape;30511;p89">
                  <a:extLst>
                    <a:ext uri="{FF2B5EF4-FFF2-40B4-BE49-F238E27FC236}">
                      <a16:creationId xmlns:a16="http://schemas.microsoft.com/office/drawing/2014/main" id="{56F014E2-C406-E975-21B8-65B0F8105350}"/>
                    </a:ext>
                  </a:extLst>
                </p:cNvPr>
                <p:cNvSpPr/>
                <p:nvPr/>
              </p:nvSpPr>
              <p:spPr>
                <a:xfrm>
                  <a:off x="-39205336" y="3220175"/>
                  <a:ext cx="185100" cy="111875"/>
                </a:xfrm>
                <a:custGeom>
                  <a:avLst/>
                  <a:gdLst/>
                  <a:ahLst/>
                  <a:cxnLst/>
                  <a:rect l="l" t="t" r="r" b="b"/>
                  <a:pathLst>
                    <a:path w="7404" h="4475" extrusionOk="0">
                      <a:moveTo>
                        <a:pt x="1229" y="1"/>
                      </a:moveTo>
                      <a:cubicBezTo>
                        <a:pt x="567" y="1"/>
                        <a:pt x="0" y="568"/>
                        <a:pt x="0" y="1261"/>
                      </a:cubicBezTo>
                      <a:cubicBezTo>
                        <a:pt x="0" y="1797"/>
                        <a:pt x="315" y="2269"/>
                        <a:pt x="819" y="2458"/>
                      </a:cubicBezTo>
                      <a:lnTo>
                        <a:pt x="819" y="4475"/>
                      </a:lnTo>
                      <a:lnTo>
                        <a:pt x="6616" y="4475"/>
                      </a:lnTo>
                      <a:lnTo>
                        <a:pt x="6616" y="2458"/>
                      </a:lnTo>
                      <a:lnTo>
                        <a:pt x="6585" y="2458"/>
                      </a:lnTo>
                      <a:cubicBezTo>
                        <a:pt x="7057" y="2301"/>
                        <a:pt x="7404" y="1828"/>
                        <a:pt x="7404" y="1261"/>
                      </a:cubicBezTo>
                      <a:cubicBezTo>
                        <a:pt x="7404" y="600"/>
                        <a:pt x="6868" y="64"/>
                        <a:pt x="617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mn-ea"/>
                    <a:cs typeface="+mn-cs"/>
                  </a:endParaRPr>
                </a:p>
              </p:txBody>
            </p:sp>
            <p:sp>
              <p:nvSpPr>
                <p:cNvPr id="29" name="Google Shape;30512;p89">
                  <a:extLst>
                    <a:ext uri="{FF2B5EF4-FFF2-40B4-BE49-F238E27FC236}">
                      <a16:creationId xmlns:a16="http://schemas.microsoft.com/office/drawing/2014/main" id="{309E4A9A-6191-527B-43E2-FB5B0DEBF2AB}"/>
                    </a:ext>
                  </a:extLst>
                </p:cNvPr>
                <p:cNvSpPr/>
                <p:nvPr/>
              </p:nvSpPr>
              <p:spPr>
                <a:xfrm>
                  <a:off x="-39184803" y="3353302"/>
                  <a:ext cx="144950" cy="185100"/>
                </a:xfrm>
                <a:custGeom>
                  <a:avLst/>
                  <a:gdLst/>
                  <a:ahLst/>
                  <a:cxnLst/>
                  <a:rect l="l" t="t" r="r" b="b"/>
                  <a:pathLst>
                    <a:path w="5798" h="7404" extrusionOk="0">
                      <a:moveTo>
                        <a:pt x="0" y="0"/>
                      </a:moveTo>
                      <a:lnTo>
                        <a:pt x="0" y="819"/>
                      </a:lnTo>
                      <a:lnTo>
                        <a:pt x="2111" y="819"/>
                      </a:lnTo>
                      <a:cubicBezTo>
                        <a:pt x="2332" y="819"/>
                        <a:pt x="2489" y="1040"/>
                        <a:pt x="2489" y="1260"/>
                      </a:cubicBezTo>
                      <a:cubicBezTo>
                        <a:pt x="2489" y="1513"/>
                        <a:pt x="2300" y="1702"/>
                        <a:pt x="2111" y="1702"/>
                      </a:cubicBezTo>
                      <a:lnTo>
                        <a:pt x="0" y="1702"/>
                      </a:lnTo>
                      <a:lnTo>
                        <a:pt x="0" y="2521"/>
                      </a:lnTo>
                      <a:lnTo>
                        <a:pt x="2111" y="2521"/>
                      </a:lnTo>
                      <a:cubicBezTo>
                        <a:pt x="2332" y="2521"/>
                        <a:pt x="2489" y="2710"/>
                        <a:pt x="2489" y="2930"/>
                      </a:cubicBezTo>
                      <a:cubicBezTo>
                        <a:pt x="2489" y="3151"/>
                        <a:pt x="2300" y="3340"/>
                        <a:pt x="2111" y="3340"/>
                      </a:cubicBezTo>
                      <a:lnTo>
                        <a:pt x="0" y="3340"/>
                      </a:lnTo>
                      <a:lnTo>
                        <a:pt x="0" y="4190"/>
                      </a:lnTo>
                      <a:lnTo>
                        <a:pt x="2111" y="4190"/>
                      </a:lnTo>
                      <a:cubicBezTo>
                        <a:pt x="2332" y="4190"/>
                        <a:pt x="2489" y="4379"/>
                        <a:pt x="2489" y="4600"/>
                      </a:cubicBezTo>
                      <a:cubicBezTo>
                        <a:pt x="2458" y="4726"/>
                        <a:pt x="2300" y="4915"/>
                        <a:pt x="2048" y="4915"/>
                      </a:cubicBezTo>
                      <a:lnTo>
                        <a:pt x="63" y="4915"/>
                      </a:lnTo>
                      <a:cubicBezTo>
                        <a:pt x="252" y="6427"/>
                        <a:pt x="1512" y="7404"/>
                        <a:pt x="2899" y="7404"/>
                      </a:cubicBezTo>
                      <a:cubicBezTo>
                        <a:pt x="4474" y="7404"/>
                        <a:pt x="5797" y="6112"/>
                        <a:pt x="5797" y="4537"/>
                      </a:cubicBezTo>
                      <a:lnTo>
                        <a:pt x="5797"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mn-ea"/>
                    <a:cs typeface="+mn-cs"/>
                  </a:endParaRPr>
                </a:p>
              </p:txBody>
            </p:sp>
          </p:grpSp>
          <p:pic>
            <p:nvPicPr>
              <p:cNvPr id="27" name="Picture 26">
                <a:extLst>
                  <a:ext uri="{FF2B5EF4-FFF2-40B4-BE49-F238E27FC236}">
                    <a16:creationId xmlns:a16="http://schemas.microsoft.com/office/drawing/2014/main" id="{462AA017-EC07-BAA5-6AF6-8DD408C66A0E}"/>
                  </a:ext>
                </a:extLst>
              </p:cNvPr>
              <p:cNvPicPr>
                <a:picLocks noChangeAspect="1"/>
              </p:cNvPicPr>
              <p:nvPr/>
            </p:nvPicPr>
            <p:blipFill>
              <a:blip r:embed="rId5"/>
              <a:srcRect/>
              <a:stretch>
                <a:fillRect/>
              </a:stretch>
            </p:blipFill>
            <p:spPr>
              <a:xfrm>
                <a:off x="665601" y="495300"/>
                <a:ext cx="787400" cy="787400"/>
              </a:xfrm>
              <a:custGeom>
                <a:avLst/>
                <a:gdLst>
                  <a:gd name="connsiteX0" fmla="*/ 0 w 787400"/>
                  <a:gd name="connsiteY0" fmla="*/ 0 h 787400"/>
                  <a:gd name="connsiteX1" fmla="*/ 217132 w 787400"/>
                  <a:gd name="connsiteY1" fmla="*/ 0 h 787400"/>
                  <a:gd name="connsiteX2" fmla="*/ 217132 w 787400"/>
                  <a:gd name="connsiteY2" fmla="*/ 547689 h 787400"/>
                  <a:gd name="connsiteX3" fmla="*/ 570268 w 787400"/>
                  <a:gd name="connsiteY3" fmla="*/ 547689 h 787400"/>
                  <a:gd name="connsiteX4" fmla="*/ 570268 w 787400"/>
                  <a:gd name="connsiteY4" fmla="*/ 0 h 787400"/>
                  <a:gd name="connsiteX5" fmla="*/ 787400 w 787400"/>
                  <a:gd name="connsiteY5" fmla="*/ 0 h 787400"/>
                  <a:gd name="connsiteX6" fmla="*/ 787400 w 787400"/>
                  <a:gd name="connsiteY6" fmla="*/ 787400 h 787400"/>
                  <a:gd name="connsiteX7" fmla="*/ 0 w 787400"/>
                  <a:gd name="connsiteY7" fmla="*/ 78740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400" h="787400">
                    <a:moveTo>
                      <a:pt x="0" y="0"/>
                    </a:moveTo>
                    <a:lnTo>
                      <a:pt x="217132" y="0"/>
                    </a:lnTo>
                    <a:lnTo>
                      <a:pt x="217132" y="547689"/>
                    </a:lnTo>
                    <a:lnTo>
                      <a:pt x="570268" y="547689"/>
                    </a:lnTo>
                    <a:lnTo>
                      <a:pt x="570268" y="0"/>
                    </a:lnTo>
                    <a:lnTo>
                      <a:pt x="787400" y="0"/>
                    </a:lnTo>
                    <a:lnTo>
                      <a:pt x="787400" y="787400"/>
                    </a:lnTo>
                    <a:lnTo>
                      <a:pt x="0" y="787400"/>
                    </a:lnTo>
                    <a:close/>
                  </a:path>
                </a:pathLst>
              </a:custGeom>
            </p:spPr>
          </p:pic>
        </p:grpSp>
      </p:grpSp>
      <p:sp>
        <p:nvSpPr>
          <p:cNvPr id="30" name="TextBox 29">
            <a:extLst>
              <a:ext uri="{FF2B5EF4-FFF2-40B4-BE49-F238E27FC236}">
                <a16:creationId xmlns:a16="http://schemas.microsoft.com/office/drawing/2014/main" id="{6ED0ED8A-275C-5D90-37F3-5B472BCAB81F}"/>
              </a:ext>
            </a:extLst>
          </p:cNvPr>
          <p:cNvSpPr txBox="1"/>
          <p:nvPr/>
        </p:nvSpPr>
        <p:spPr>
          <a:xfrm>
            <a:off x="1394652" y="697295"/>
            <a:ext cx="9973074" cy="508601"/>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a:ea typeface="+mn-ea"/>
                <a:cs typeface="+mn-cs"/>
              </a:rPr>
              <a:t>Nêu một số biện pháp để nâng cao hiệu suất của phản ứng</a:t>
            </a:r>
          </a:p>
        </p:txBody>
      </p:sp>
    </p:spTree>
    <p:extLst>
      <p:ext uri="{BB962C8B-B14F-4D97-AF65-F5344CB8AC3E}">
        <p14:creationId xmlns:p14="http://schemas.microsoft.com/office/powerpoint/2010/main" val="2928182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sp>
        <p:nvSpPr>
          <p:cNvPr id="2" name="Rectangle: Rounded Corners 1">
            <a:extLst>
              <a:ext uri="{FF2B5EF4-FFF2-40B4-BE49-F238E27FC236}">
                <a16:creationId xmlns:a16="http://schemas.microsoft.com/office/drawing/2014/main" id="{7226C79B-7AC2-9290-219D-4FB046ED9814}"/>
              </a:ext>
            </a:extLst>
          </p:cNvPr>
          <p:cNvSpPr/>
          <p:nvPr/>
        </p:nvSpPr>
        <p:spPr>
          <a:xfrm>
            <a:off x="3594100" y="-152400"/>
            <a:ext cx="5003800" cy="998220"/>
          </a:xfrm>
          <a:prstGeom prst="roundRect">
            <a:avLst/>
          </a:prstGeom>
          <a:solidFill>
            <a:srgbClr val="D00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BFB9ED0A-AC9B-5FC0-C588-C232BFE0A2A6}"/>
              </a:ext>
            </a:extLst>
          </p:cNvPr>
          <p:cNvSpPr txBox="1"/>
          <p:nvPr/>
        </p:nvSpPr>
        <p:spPr>
          <a:xfrm>
            <a:off x="3730627" y="234950"/>
            <a:ext cx="4730783"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mn-cs"/>
              </a:rPr>
              <a:t>2. PHẢN ỨNG ESTER HÓA</a:t>
            </a:r>
          </a:p>
        </p:txBody>
      </p:sp>
      <p:grpSp>
        <p:nvGrpSpPr>
          <p:cNvPr id="12" name="Group 11">
            <a:extLst>
              <a:ext uri="{FF2B5EF4-FFF2-40B4-BE49-F238E27FC236}">
                <a16:creationId xmlns:a16="http://schemas.microsoft.com/office/drawing/2014/main" id="{483450AF-2FB9-4F51-62FD-3570D0ECDE1D}"/>
              </a:ext>
            </a:extLst>
          </p:cNvPr>
          <p:cNvGrpSpPr/>
          <p:nvPr/>
        </p:nvGrpSpPr>
        <p:grpSpPr>
          <a:xfrm>
            <a:off x="433137" y="1126155"/>
            <a:ext cx="11325726" cy="608377"/>
            <a:chOff x="433137" y="1366787"/>
            <a:chExt cx="11325726" cy="608377"/>
          </a:xfrm>
        </p:grpSpPr>
        <p:sp>
          <p:nvSpPr>
            <p:cNvPr id="7" name="Rectangle: Rounded Corners 6">
              <a:extLst>
                <a:ext uri="{FF2B5EF4-FFF2-40B4-BE49-F238E27FC236}">
                  <a16:creationId xmlns:a16="http://schemas.microsoft.com/office/drawing/2014/main" id="{27B00AA4-1785-CB56-FEAB-595E6259EDCD}"/>
                </a:ext>
              </a:extLst>
            </p:cNvPr>
            <p:cNvSpPr/>
            <p:nvPr/>
          </p:nvSpPr>
          <p:spPr>
            <a:xfrm>
              <a:off x="433137" y="1366787"/>
              <a:ext cx="11325726" cy="608377"/>
            </a:xfrm>
            <a:prstGeom prst="roundRect">
              <a:avLst/>
            </a:prstGeom>
            <a:solidFill>
              <a:srgbClr val="FFF2EF"/>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CF5118E2-98E1-C29B-5CE3-44C7B15C4FAB}"/>
                </a:ext>
              </a:extLst>
            </p:cNvPr>
            <p:cNvSpPr txBox="1"/>
            <p:nvPr/>
          </p:nvSpPr>
          <p:spPr>
            <a:xfrm>
              <a:off x="539090" y="1412064"/>
              <a:ext cx="11113820" cy="473912"/>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mn-ea"/>
                  <a:cs typeface="+mn-cs"/>
                </a:rPr>
                <a:t>Carboxylic acid </a:t>
              </a:r>
              <a:r>
                <a:rPr kumimoji="0" lang="en-US" sz="2200" b="0" i="0" u="none" strike="noStrike" kern="1200" cap="none" spc="0" normalizeH="0" baseline="0" noProof="0" dirty="0" err="1">
                  <a:ln>
                    <a:noFill/>
                  </a:ln>
                  <a:solidFill>
                    <a:prstClr val="black"/>
                  </a:solidFill>
                  <a:effectLst/>
                  <a:uLnTx/>
                  <a:uFillTx/>
                  <a:latin typeface="Arial"/>
                  <a:ea typeface="+mn-ea"/>
                  <a:cs typeface="+mn-cs"/>
                </a:rPr>
                <a:t>phả</a:t>
              </a:r>
              <a:r>
                <a:rPr lang="en-US" sz="2200" dirty="0">
                  <a:solidFill>
                    <a:prstClr val="black"/>
                  </a:solidFill>
                  <a:latin typeface="Arial"/>
                </a:rPr>
                <a:t>n </a:t>
              </a:r>
              <a:r>
                <a:rPr lang="en-US" sz="2200" dirty="0" err="1">
                  <a:solidFill>
                    <a:prstClr val="black"/>
                  </a:solidFill>
                  <a:latin typeface="Arial"/>
                </a:rPr>
                <a:t>ứng</a:t>
              </a:r>
              <a:r>
                <a:rPr lang="en-US" sz="2200" dirty="0">
                  <a:solidFill>
                    <a:prstClr val="black"/>
                  </a:solidFill>
                  <a:latin typeface="Arial"/>
                </a:rPr>
                <a:t> </a:t>
              </a:r>
              <a:r>
                <a:rPr lang="en-US" sz="2200" dirty="0" err="1">
                  <a:solidFill>
                    <a:prstClr val="black"/>
                  </a:solidFill>
                  <a:latin typeface="Arial"/>
                </a:rPr>
                <a:t>với</a:t>
              </a:r>
              <a:r>
                <a:rPr lang="en-US" sz="2200" dirty="0">
                  <a:solidFill>
                    <a:prstClr val="black"/>
                  </a:solidFill>
                  <a:latin typeface="Arial"/>
                </a:rPr>
                <a:t> alcohol </a:t>
              </a:r>
              <a:r>
                <a:rPr lang="en-US" sz="2200" dirty="0" err="1">
                  <a:solidFill>
                    <a:prstClr val="black"/>
                  </a:solidFill>
                  <a:latin typeface="Arial"/>
                </a:rPr>
                <a:t>tạo</a:t>
              </a:r>
              <a:r>
                <a:rPr lang="en-US" sz="2200" dirty="0">
                  <a:solidFill>
                    <a:prstClr val="black"/>
                  </a:solidFill>
                  <a:latin typeface="Arial"/>
                </a:rPr>
                <a:t> </a:t>
              </a:r>
              <a:r>
                <a:rPr lang="en-US" sz="2200" dirty="0" err="1">
                  <a:solidFill>
                    <a:prstClr val="black"/>
                  </a:solidFill>
                  <a:latin typeface="Arial"/>
                </a:rPr>
                <a:t>thành</a:t>
              </a:r>
              <a:r>
                <a:rPr lang="en-US" sz="2200" dirty="0">
                  <a:solidFill>
                    <a:prstClr val="black"/>
                  </a:solidFill>
                  <a:latin typeface="Arial"/>
                </a:rPr>
                <a:t> ester </a:t>
              </a:r>
              <a:r>
                <a:rPr lang="en-US" sz="2200" dirty="0" err="1">
                  <a:solidFill>
                    <a:prstClr val="black"/>
                  </a:solidFill>
                  <a:latin typeface="Arial"/>
                </a:rPr>
                <a:t>và</a:t>
              </a:r>
              <a:r>
                <a:rPr lang="en-US" sz="2200" dirty="0">
                  <a:solidFill>
                    <a:prstClr val="black"/>
                  </a:solidFill>
                  <a:latin typeface="Arial"/>
                </a:rPr>
                <a:t> </a:t>
              </a:r>
              <a:r>
                <a:rPr lang="en-US" sz="2200" dirty="0" err="1">
                  <a:solidFill>
                    <a:prstClr val="black"/>
                  </a:solidFill>
                  <a:latin typeface="Arial"/>
                </a:rPr>
                <a:t>nước</a:t>
              </a:r>
              <a:r>
                <a:rPr lang="en-US" sz="2200" dirty="0">
                  <a:solidFill>
                    <a:prstClr val="black"/>
                  </a:solidFill>
                  <a:latin typeface="Arial"/>
                </a:rPr>
                <a:t> </a:t>
              </a:r>
              <a:r>
                <a:rPr lang="en-US" sz="2200" dirty="0" err="1">
                  <a:solidFill>
                    <a:prstClr val="black"/>
                  </a:solidFill>
                  <a:latin typeface="Arial"/>
                </a:rPr>
                <a:t>theo</a:t>
              </a:r>
              <a:r>
                <a:rPr lang="en-US" sz="2200" dirty="0">
                  <a:solidFill>
                    <a:prstClr val="black"/>
                  </a:solidFill>
                  <a:latin typeface="Arial"/>
                </a:rPr>
                <a:t> </a:t>
              </a:r>
              <a:r>
                <a:rPr lang="en-US" sz="2200" dirty="0" err="1">
                  <a:solidFill>
                    <a:prstClr val="black"/>
                  </a:solidFill>
                  <a:latin typeface="Arial"/>
                </a:rPr>
                <a:t>phản</a:t>
              </a:r>
              <a:r>
                <a:rPr lang="en-US" sz="2200" dirty="0">
                  <a:solidFill>
                    <a:prstClr val="black"/>
                  </a:solidFill>
                  <a:latin typeface="Arial"/>
                </a:rPr>
                <a:t> </a:t>
              </a:r>
              <a:r>
                <a:rPr lang="en-US" sz="2200" dirty="0" err="1">
                  <a:solidFill>
                    <a:prstClr val="black"/>
                  </a:solidFill>
                  <a:latin typeface="Arial"/>
                </a:rPr>
                <a:t>ứng</a:t>
              </a:r>
              <a:r>
                <a:rPr lang="en-US" sz="2200" dirty="0">
                  <a:solidFill>
                    <a:prstClr val="black"/>
                  </a:solidFill>
                  <a:latin typeface="Arial"/>
                </a:rPr>
                <a:t>:</a:t>
              </a:r>
              <a:endParaRPr kumimoji="0" lang="en-US" sz="2200" b="0" i="0" u="none" strike="noStrike" kern="1200" cap="none" spc="0" normalizeH="0" baseline="0" noProof="0" dirty="0">
                <a:ln>
                  <a:noFill/>
                </a:ln>
                <a:solidFill>
                  <a:prstClr val="black"/>
                </a:solidFill>
                <a:effectLst/>
                <a:uLnTx/>
                <a:uFillTx/>
                <a:latin typeface="Arial"/>
                <a:ea typeface="+mn-ea"/>
                <a:cs typeface="+mn-cs"/>
              </a:endParaRPr>
            </a:p>
          </p:txBody>
        </p:sp>
      </p:grpSp>
      <p:pic>
        <p:nvPicPr>
          <p:cNvPr id="23" name="Picture 22">
            <a:extLst>
              <a:ext uri="{FF2B5EF4-FFF2-40B4-BE49-F238E27FC236}">
                <a16:creationId xmlns:a16="http://schemas.microsoft.com/office/drawing/2014/main" id="{9598D56C-B872-C615-6130-3E41D9BA8627}"/>
              </a:ext>
            </a:extLst>
          </p:cNvPr>
          <p:cNvPicPr>
            <a:picLocks noChangeAspect="1"/>
          </p:cNvPicPr>
          <p:nvPr/>
        </p:nvPicPr>
        <p:blipFill rotWithShape="1">
          <a:blip r:embed="rId4"/>
          <a:srcRect t="3998"/>
          <a:stretch/>
        </p:blipFill>
        <p:spPr>
          <a:xfrm>
            <a:off x="1118168" y="1884325"/>
            <a:ext cx="9955664" cy="1466228"/>
          </a:xfrm>
          <a:prstGeom prst="rect">
            <a:avLst/>
          </a:prstGeom>
        </p:spPr>
      </p:pic>
      <p:grpSp>
        <p:nvGrpSpPr>
          <p:cNvPr id="24" name="Group 23">
            <a:extLst>
              <a:ext uri="{FF2B5EF4-FFF2-40B4-BE49-F238E27FC236}">
                <a16:creationId xmlns:a16="http://schemas.microsoft.com/office/drawing/2014/main" id="{264FC89D-AFC7-492C-27F2-1BD92BE797FE}"/>
              </a:ext>
            </a:extLst>
          </p:cNvPr>
          <p:cNvGrpSpPr/>
          <p:nvPr/>
        </p:nvGrpSpPr>
        <p:grpSpPr>
          <a:xfrm>
            <a:off x="433137" y="3636730"/>
            <a:ext cx="11325726" cy="1042114"/>
            <a:chOff x="433137" y="1366787"/>
            <a:chExt cx="11325726" cy="1042114"/>
          </a:xfrm>
        </p:grpSpPr>
        <p:sp>
          <p:nvSpPr>
            <p:cNvPr id="25" name="Rectangle: Rounded Corners 24">
              <a:extLst>
                <a:ext uri="{FF2B5EF4-FFF2-40B4-BE49-F238E27FC236}">
                  <a16:creationId xmlns:a16="http://schemas.microsoft.com/office/drawing/2014/main" id="{816DE0EE-0B2F-E2B9-BDFA-21E92C851FE3}"/>
                </a:ext>
              </a:extLst>
            </p:cNvPr>
            <p:cNvSpPr/>
            <p:nvPr/>
          </p:nvSpPr>
          <p:spPr>
            <a:xfrm>
              <a:off x="433137" y="1366787"/>
              <a:ext cx="11325726" cy="1042114"/>
            </a:xfrm>
            <a:prstGeom prst="roundRect">
              <a:avLst/>
            </a:prstGeom>
            <a:solidFill>
              <a:srgbClr val="FFF2EF"/>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TextBox 25">
              <a:extLst>
                <a:ext uri="{FF2B5EF4-FFF2-40B4-BE49-F238E27FC236}">
                  <a16:creationId xmlns:a16="http://schemas.microsoft.com/office/drawing/2014/main" id="{7C11639E-D590-036A-3B27-6034620BB854}"/>
                </a:ext>
              </a:extLst>
            </p:cNvPr>
            <p:cNvSpPr txBox="1"/>
            <p:nvPr/>
          </p:nvSpPr>
          <p:spPr>
            <a:xfrm>
              <a:off x="539090" y="1412064"/>
              <a:ext cx="11113820" cy="897105"/>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a:ea typeface="+mn-ea"/>
                  <a:cs typeface="+mn-cs"/>
                </a:rPr>
                <a:t>Phản</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ứng</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giữa</a:t>
              </a:r>
              <a:r>
                <a:rPr kumimoji="0" lang="en-US" sz="2200" b="0" i="0" u="none" strike="noStrike" kern="1200" cap="none" spc="0" normalizeH="0" baseline="0" noProof="0" dirty="0">
                  <a:ln>
                    <a:noFill/>
                  </a:ln>
                  <a:solidFill>
                    <a:prstClr val="black"/>
                  </a:solidFill>
                  <a:effectLst/>
                  <a:uLnTx/>
                  <a:uFillTx/>
                  <a:latin typeface="Arial"/>
                  <a:ea typeface="+mn-ea"/>
                  <a:cs typeface="+mn-cs"/>
                </a:rPr>
                <a:t> carboxylic acid </a:t>
              </a:r>
              <a:r>
                <a:rPr kumimoji="0" lang="en-US" sz="2200" b="0" i="0" u="none" strike="noStrike" kern="1200" cap="none" spc="0" normalizeH="0" baseline="0" noProof="0" dirty="0" err="1">
                  <a:ln>
                    <a:noFill/>
                  </a:ln>
                  <a:solidFill>
                    <a:prstClr val="black"/>
                  </a:solidFill>
                  <a:effectLst/>
                  <a:uLnTx/>
                  <a:uFillTx/>
                  <a:latin typeface="Arial"/>
                  <a:ea typeface="+mn-ea"/>
                  <a:cs typeface="+mn-cs"/>
                </a:rPr>
                <a:t>và</a:t>
              </a:r>
              <a:r>
                <a:rPr kumimoji="0" lang="en-US" sz="2200" b="0" i="0" u="none" strike="noStrike" kern="1200" cap="none" spc="0" normalizeH="0" baseline="0" noProof="0" dirty="0">
                  <a:ln>
                    <a:noFill/>
                  </a:ln>
                  <a:solidFill>
                    <a:prstClr val="black"/>
                  </a:solidFill>
                  <a:effectLst/>
                  <a:uLnTx/>
                  <a:uFillTx/>
                  <a:latin typeface="Arial"/>
                  <a:ea typeface="+mn-ea"/>
                  <a:cs typeface="+mn-cs"/>
                </a:rPr>
                <a:t> alcohol </a:t>
              </a:r>
              <a:r>
                <a:rPr kumimoji="0" lang="en-US" sz="2200" b="0" i="0" u="none" strike="noStrike" kern="1200" cap="none" spc="0" normalizeH="0" baseline="0" noProof="0" dirty="0" err="1">
                  <a:ln>
                    <a:noFill/>
                  </a:ln>
                  <a:solidFill>
                    <a:prstClr val="black"/>
                  </a:solidFill>
                  <a:effectLst/>
                  <a:uLnTx/>
                  <a:uFillTx/>
                  <a:latin typeface="Arial"/>
                  <a:ea typeface="+mn-ea"/>
                  <a:cs typeface="+mn-cs"/>
                </a:rPr>
                <a:t>được</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gọi</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là</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phản</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ứng</a:t>
              </a:r>
              <a:r>
                <a:rPr kumimoji="0" lang="en-US" sz="2200" b="0" i="0" u="none" strike="noStrike" kern="1200" cap="none" spc="0" normalizeH="0" baseline="0" noProof="0" dirty="0">
                  <a:ln>
                    <a:noFill/>
                  </a:ln>
                  <a:solidFill>
                    <a:prstClr val="black"/>
                  </a:solidFill>
                  <a:effectLst/>
                  <a:uLnTx/>
                  <a:uFillTx/>
                  <a:latin typeface="Arial"/>
                  <a:ea typeface="+mn-ea"/>
                  <a:cs typeface="+mn-cs"/>
                </a:rPr>
                <a:t> ester </a:t>
              </a:r>
              <a:r>
                <a:rPr kumimoji="0" lang="en-US" sz="2200" b="0" i="0" u="none" strike="noStrike" kern="1200" cap="none" spc="0" normalizeH="0" baseline="0" noProof="0" dirty="0" err="1">
                  <a:ln>
                    <a:noFill/>
                  </a:ln>
                  <a:solidFill>
                    <a:prstClr val="black"/>
                  </a:solidFill>
                  <a:effectLst/>
                  <a:uLnTx/>
                  <a:uFillTx/>
                  <a:latin typeface="Arial"/>
                  <a:ea typeface="+mn-ea"/>
                  <a:cs typeface="+mn-cs"/>
                </a:rPr>
                <a:t>hóa</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endParaRPr lang="en-US" sz="2200" dirty="0">
                <a:solidFill>
                  <a:prstClr val="black"/>
                </a:solidFill>
                <a:latin typeface="Arial"/>
              </a:endParaRP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mn-ea"/>
                  <a:cs typeface="+mn-cs"/>
                </a:rPr>
                <a:t>L</a:t>
              </a:r>
              <a:r>
                <a:rPr lang="en-US" sz="2200" dirty="0">
                  <a:solidFill>
                    <a:prstClr val="black"/>
                  </a:solidFill>
                  <a:latin typeface="Arial"/>
                </a:rPr>
                <a:t>à </a:t>
              </a:r>
              <a:r>
                <a:rPr lang="en-US" sz="2200" dirty="0" err="1">
                  <a:solidFill>
                    <a:prstClr val="black"/>
                  </a:solidFill>
                  <a:latin typeface="Arial"/>
                </a:rPr>
                <a:t>phản</a:t>
              </a:r>
              <a:r>
                <a:rPr lang="en-US" sz="2200" dirty="0">
                  <a:solidFill>
                    <a:prstClr val="black"/>
                  </a:solidFill>
                  <a:latin typeface="Arial"/>
                </a:rPr>
                <a:t> </a:t>
              </a:r>
              <a:r>
                <a:rPr lang="en-US" sz="2200" dirty="0" err="1">
                  <a:solidFill>
                    <a:prstClr val="black"/>
                  </a:solidFill>
                  <a:latin typeface="Arial"/>
                </a:rPr>
                <a:t>ứng</a:t>
              </a:r>
              <a:r>
                <a:rPr lang="en-US" sz="2200" dirty="0">
                  <a:solidFill>
                    <a:prstClr val="black"/>
                  </a:solidFill>
                  <a:latin typeface="Arial"/>
                </a:rPr>
                <a:t> </a:t>
              </a:r>
              <a:r>
                <a:rPr lang="en-US" sz="2200" dirty="0" err="1">
                  <a:solidFill>
                    <a:prstClr val="black"/>
                  </a:solidFill>
                  <a:latin typeface="Arial"/>
                </a:rPr>
                <a:t>thuận</a:t>
              </a:r>
              <a:r>
                <a:rPr lang="en-US" sz="2200" dirty="0">
                  <a:solidFill>
                    <a:prstClr val="black"/>
                  </a:solidFill>
                  <a:latin typeface="Arial"/>
                </a:rPr>
                <a:t> </a:t>
              </a:r>
              <a:r>
                <a:rPr lang="en-US" sz="2200" dirty="0" err="1">
                  <a:solidFill>
                    <a:prstClr val="black"/>
                  </a:solidFill>
                  <a:latin typeface="Arial"/>
                </a:rPr>
                <a:t>nghịch</a:t>
              </a:r>
              <a:r>
                <a:rPr lang="en-US" sz="2200" dirty="0">
                  <a:solidFill>
                    <a:prstClr val="black"/>
                  </a:solidFill>
                  <a:latin typeface="Arial"/>
                </a:rPr>
                <a:t>, </a:t>
              </a:r>
              <a:r>
                <a:rPr lang="en-US" sz="2200" dirty="0" err="1">
                  <a:solidFill>
                    <a:prstClr val="black"/>
                  </a:solidFill>
                  <a:latin typeface="Arial"/>
                </a:rPr>
                <a:t>thường</a:t>
              </a:r>
              <a:r>
                <a:rPr lang="en-US" sz="2200" dirty="0">
                  <a:solidFill>
                    <a:prstClr val="black"/>
                  </a:solidFill>
                  <a:latin typeface="Arial"/>
                </a:rPr>
                <a:t> </a:t>
              </a:r>
              <a:r>
                <a:rPr lang="en-US" sz="2200" dirty="0" err="1">
                  <a:solidFill>
                    <a:prstClr val="black"/>
                  </a:solidFill>
                  <a:latin typeface="Arial"/>
                </a:rPr>
                <a:t>dùng</a:t>
              </a:r>
              <a:r>
                <a:rPr lang="en-US" sz="2200" dirty="0">
                  <a:solidFill>
                    <a:prstClr val="black"/>
                  </a:solidFill>
                  <a:latin typeface="Arial"/>
                </a:rPr>
                <a:t> H</a:t>
              </a:r>
              <a:r>
                <a:rPr lang="en-US" sz="2200" baseline="-25000" dirty="0">
                  <a:solidFill>
                    <a:prstClr val="black"/>
                  </a:solidFill>
                  <a:latin typeface="Arial"/>
                </a:rPr>
                <a:t>2</a:t>
              </a:r>
              <a:r>
                <a:rPr lang="en-US" sz="2200" dirty="0">
                  <a:solidFill>
                    <a:prstClr val="black"/>
                  </a:solidFill>
                  <a:latin typeface="Arial"/>
                </a:rPr>
                <a:t>SO</a:t>
              </a:r>
              <a:r>
                <a:rPr lang="en-US" sz="2200" baseline="-25000" dirty="0">
                  <a:solidFill>
                    <a:prstClr val="black"/>
                  </a:solidFill>
                  <a:latin typeface="Arial"/>
                </a:rPr>
                <a:t>4 </a:t>
              </a:r>
              <a:r>
                <a:rPr lang="en-US" sz="2200" baseline="-25000" dirty="0" err="1">
                  <a:solidFill>
                    <a:prstClr val="black"/>
                  </a:solidFill>
                  <a:latin typeface="Arial"/>
                </a:rPr>
                <a:t>đặc</a:t>
              </a:r>
              <a:r>
                <a:rPr lang="en-US" sz="2200" dirty="0">
                  <a:solidFill>
                    <a:prstClr val="black"/>
                  </a:solidFill>
                  <a:latin typeface="Arial"/>
                </a:rPr>
                <a:t> </a:t>
              </a:r>
              <a:r>
                <a:rPr lang="en-US" sz="2200" dirty="0" err="1">
                  <a:solidFill>
                    <a:prstClr val="black"/>
                  </a:solidFill>
                  <a:latin typeface="Arial"/>
                </a:rPr>
                <a:t>làm</a:t>
              </a:r>
              <a:r>
                <a:rPr lang="en-US" sz="2200" dirty="0">
                  <a:solidFill>
                    <a:prstClr val="black"/>
                  </a:solidFill>
                  <a:latin typeface="Arial"/>
                </a:rPr>
                <a:t> </a:t>
              </a:r>
              <a:r>
                <a:rPr lang="en-US" sz="2200" dirty="0" err="1">
                  <a:solidFill>
                    <a:prstClr val="black"/>
                  </a:solidFill>
                  <a:latin typeface="Arial"/>
                </a:rPr>
                <a:t>xúc</a:t>
              </a:r>
              <a:r>
                <a:rPr lang="en-US" sz="2200" dirty="0">
                  <a:solidFill>
                    <a:prstClr val="black"/>
                  </a:solidFill>
                  <a:latin typeface="Arial"/>
                </a:rPr>
                <a:t> </a:t>
              </a:r>
              <a:r>
                <a:rPr lang="en-US" sz="2200" dirty="0" err="1">
                  <a:solidFill>
                    <a:prstClr val="black"/>
                  </a:solidFill>
                  <a:latin typeface="Arial"/>
                </a:rPr>
                <a:t>tác</a:t>
              </a:r>
              <a:r>
                <a:rPr lang="en-US" sz="2200" dirty="0">
                  <a:solidFill>
                    <a:prstClr val="black"/>
                  </a:solidFill>
                  <a:latin typeface="Arial"/>
                </a:rPr>
                <a:t>.</a:t>
              </a:r>
              <a:endParaRPr kumimoji="0" lang="en-US" sz="2200" b="0" i="0" u="none" strike="noStrike" kern="1200" cap="none" spc="0" normalizeH="0" baseline="0" noProof="0" dirty="0">
                <a:ln>
                  <a:noFill/>
                </a:ln>
                <a:solidFill>
                  <a:prstClr val="black"/>
                </a:solidFill>
                <a:effectLst/>
                <a:uLnTx/>
                <a:uFillTx/>
                <a:latin typeface="Arial"/>
                <a:ea typeface="+mn-ea"/>
                <a:cs typeface="+mn-cs"/>
              </a:endParaRPr>
            </a:p>
          </p:txBody>
        </p:sp>
      </p:grpSp>
      <p:pic>
        <p:nvPicPr>
          <p:cNvPr id="28" name="Picture 27">
            <a:extLst>
              <a:ext uri="{FF2B5EF4-FFF2-40B4-BE49-F238E27FC236}">
                <a16:creationId xmlns:a16="http://schemas.microsoft.com/office/drawing/2014/main" id="{F7F3C042-25E0-D31F-15EC-50E3446FE7C6}"/>
              </a:ext>
            </a:extLst>
          </p:cNvPr>
          <p:cNvPicPr>
            <a:picLocks noChangeAspect="1"/>
          </p:cNvPicPr>
          <p:nvPr/>
        </p:nvPicPr>
        <p:blipFill>
          <a:blip r:embed="rId5"/>
          <a:stretch>
            <a:fillRect/>
          </a:stretch>
        </p:blipFill>
        <p:spPr>
          <a:xfrm>
            <a:off x="2059558" y="4901509"/>
            <a:ext cx="8072884" cy="992495"/>
          </a:xfrm>
          <a:prstGeom prst="rect">
            <a:avLst/>
          </a:prstGeom>
        </p:spPr>
      </p:pic>
    </p:spTree>
    <p:extLst>
      <p:ext uri="{BB962C8B-B14F-4D97-AF65-F5344CB8AC3E}">
        <p14:creationId xmlns:p14="http://schemas.microsoft.com/office/powerpoint/2010/main" val="4006447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sp>
        <p:nvSpPr>
          <p:cNvPr id="2" name="Rectangle: Rounded Corners 1">
            <a:extLst>
              <a:ext uri="{FF2B5EF4-FFF2-40B4-BE49-F238E27FC236}">
                <a16:creationId xmlns:a16="http://schemas.microsoft.com/office/drawing/2014/main" id="{2369442C-D901-EB15-0261-C92508AAD4BC}"/>
              </a:ext>
            </a:extLst>
          </p:cNvPr>
          <p:cNvSpPr/>
          <p:nvPr/>
        </p:nvSpPr>
        <p:spPr>
          <a:xfrm>
            <a:off x="827055"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24BF1A3F-3D5C-4568-A432-58F315F07069}"/>
              </a:ext>
            </a:extLst>
          </p:cNvPr>
          <p:cNvGrpSpPr/>
          <p:nvPr/>
        </p:nvGrpSpPr>
        <p:grpSpPr>
          <a:xfrm>
            <a:off x="362815" y="259480"/>
            <a:ext cx="979382" cy="979382"/>
            <a:chOff x="634259" y="586634"/>
            <a:chExt cx="979382" cy="979382"/>
          </a:xfrm>
        </p:grpSpPr>
        <p:sp>
          <p:nvSpPr>
            <p:cNvPr id="14" name="Oval 13">
              <a:extLst>
                <a:ext uri="{FF2B5EF4-FFF2-40B4-BE49-F238E27FC236}">
                  <a16:creationId xmlns:a16="http://schemas.microsoft.com/office/drawing/2014/main" id="{3BE16CFD-F609-56ED-9D6D-6A793B34EB0A}"/>
                </a:ext>
              </a:extLst>
            </p:cNvPr>
            <p:cNvSpPr/>
            <p:nvPr/>
          </p:nvSpPr>
          <p:spPr>
            <a:xfrm>
              <a:off x="634259" y="586634"/>
              <a:ext cx="979382" cy="979382"/>
            </a:xfrm>
            <a:prstGeom prst="ellipse">
              <a:avLst/>
            </a:prstGeom>
            <a:solidFill>
              <a:schemeClr val="bg1"/>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Oval 14">
              <a:extLst>
                <a:ext uri="{FF2B5EF4-FFF2-40B4-BE49-F238E27FC236}">
                  <a16:creationId xmlns:a16="http://schemas.microsoft.com/office/drawing/2014/main" id="{97A7A3BC-EF29-9725-8BAE-8761DEB30ADA}"/>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mn-ea"/>
                  <a:cs typeface="+mn-cs"/>
                </a:rPr>
                <a:t>?</a:t>
              </a:r>
            </a:p>
          </p:txBody>
        </p:sp>
        <p:sp>
          <p:nvSpPr>
            <p:cNvPr id="17" name="Block Arc 16">
              <a:extLst>
                <a:ext uri="{FF2B5EF4-FFF2-40B4-BE49-F238E27FC236}">
                  <a16:creationId xmlns:a16="http://schemas.microsoft.com/office/drawing/2014/main" id="{EFA54986-B6B8-1471-CF8E-59FE09167A91}"/>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Block Arc 18">
              <a:extLst>
                <a:ext uri="{FF2B5EF4-FFF2-40B4-BE49-F238E27FC236}">
                  <a16:creationId xmlns:a16="http://schemas.microsoft.com/office/drawing/2014/main" id="{65E86BEC-41B1-B9D7-9B53-D550190A93BE}"/>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Block Arc 19">
              <a:extLst>
                <a:ext uri="{FF2B5EF4-FFF2-40B4-BE49-F238E27FC236}">
                  <a16:creationId xmlns:a16="http://schemas.microsoft.com/office/drawing/2014/main" id="{49CFE916-1967-761B-2A59-B762C0F3685E}"/>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Oval 20">
              <a:extLst>
                <a:ext uri="{FF2B5EF4-FFF2-40B4-BE49-F238E27FC236}">
                  <a16:creationId xmlns:a16="http://schemas.microsoft.com/office/drawing/2014/main" id="{DB1486B8-6D14-92BE-B837-8FAF5010C0A5}"/>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Oval 21">
              <a:extLst>
                <a:ext uri="{FF2B5EF4-FFF2-40B4-BE49-F238E27FC236}">
                  <a16:creationId xmlns:a16="http://schemas.microsoft.com/office/drawing/2014/main" id="{60A07C3F-D5DD-5AD3-C6ED-E6E9D8C879B5}"/>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Oval 22">
              <a:extLst>
                <a:ext uri="{FF2B5EF4-FFF2-40B4-BE49-F238E27FC236}">
                  <a16:creationId xmlns:a16="http://schemas.microsoft.com/office/drawing/2014/main" id="{B5266502-8A46-022D-508D-498A36D0DDBB}"/>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4" name="TextBox 23">
            <a:extLst>
              <a:ext uri="{FF2B5EF4-FFF2-40B4-BE49-F238E27FC236}">
                <a16:creationId xmlns:a16="http://schemas.microsoft.com/office/drawing/2014/main" id="{78BC88E5-7D1F-C6C1-4A62-A437EA659A92}"/>
              </a:ext>
            </a:extLst>
          </p:cNvPr>
          <p:cNvSpPr txBox="1"/>
          <p:nvPr/>
        </p:nvSpPr>
        <p:spPr>
          <a:xfrm>
            <a:off x="1413635" y="509786"/>
            <a:ext cx="19913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mn-cs"/>
              </a:rPr>
              <a:t>CÂU HỎI 9</a:t>
            </a:r>
          </a:p>
        </p:txBody>
      </p:sp>
      <p:grpSp>
        <p:nvGrpSpPr>
          <p:cNvPr id="25" name="Group 24">
            <a:extLst>
              <a:ext uri="{FF2B5EF4-FFF2-40B4-BE49-F238E27FC236}">
                <a16:creationId xmlns:a16="http://schemas.microsoft.com/office/drawing/2014/main" id="{31DD17A1-153A-DEF6-9CEE-4B334330B1FE}"/>
              </a:ext>
            </a:extLst>
          </p:cNvPr>
          <p:cNvGrpSpPr/>
          <p:nvPr/>
        </p:nvGrpSpPr>
        <p:grpSpPr>
          <a:xfrm>
            <a:off x="1019194" y="1292010"/>
            <a:ext cx="10201836" cy="942975"/>
            <a:chOff x="2155371" y="1558776"/>
            <a:chExt cx="7881258" cy="3318198"/>
          </a:xfrm>
        </p:grpSpPr>
        <p:sp>
          <p:nvSpPr>
            <p:cNvPr id="26" name="Rectangle: Rounded Corners 25">
              <a:extLst>
                <a:ext uri="{FF2B5EF4-FFF2-40B4-BE49-F238E27FC236}">
                  <a16:creationId xmlns:a16="http://schemas.microsoft.com/office/drawing/2014/main" id="{FA7E00AE-C7AB-00F6-697C-33AD3F89D89E}"/>
                </a:ext>
              </a:extLst>
            </p:cNvPr>
            <p:cNvSpPr/>
            <p:nvPr/>
          </p:nvSpPr>
          <p:spPr>
            <a:xfrm>
              <a:off x="2155371" y="1558776"/>
              <a:ext cx="7881258" cy="3318198"/>
            </a:xfrm>
            <a:prstGeom prst="roundRect">
              <a:avLst>
                <a:gd name="adj" fmla="val 14222"/>
              </a:avLst>
            </a:prstGeom>
            <a:solidFill>
              <a:srgbClr val="FCDFCD"/>
            </a:solidFill>
            <a:ln w="57150">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TextBox 26">
              <a:extLst>
                <a:ext uri="{FF2B5EF4-FFF2-40B4-BE49-F238E27FC236}">
                  <a16:creationId xmlns:a16="http://schemas.microsoft.com/office/drawing/2014/main" id="{A50ACBD6-6F4C-CC29-FFCC-71BC1CFBB351}"/>
                </a:ext>
              </a:extLst>
            </p:cNvPr>
            <p:cNvSpPr txBox="1"/>
            <p:nvPr/>
          </p:nvSpPr>
          <p:spPr>
            <a:xfrm>
              <a:off x="2249779" y="1613987"/>
              <a:ext cx="7786849" cy="1863803"/>
            </a:xfrm>
            <a:prstGeom prst="rect">
              <a:avLst/>
            </a:prstGeom>
            <a:noFill/>
          </p:spPr>
          <p:txBody>
            <a:bodyPr wrap="square" rtlCol="0">
              <a:spAutoFit/>
            </a:bodyPr>
            <a:lstStyle/>
            <a:p>
              <a:pPr algn="l"/>
              <a:r>
                <a:rPr lang="vi-VN" sz="2400" b="1" i="0" dirty="0">
                  <a:solidFill>
                    <a:srgbClr val="333333"/>
                  </a:solidFill>
                  <a:effectLst/>
                  <a:latin typeface="+mj-lt"/>
                </a:rPr>
                <a:t>  Viết phản ứng tạo thành ester có công thức CH</a:t>
              </a:r>
              <a:r>
                <a:rPr lang="vi-VN" sz="2400" b="1" i="0" baseline="-25000" dirty="0">
                  <a:solidFill>
                    <a:srgbClr val="333333"/>
                  </a:solidFill>
                  <a:effectLst/>
                  <a:latin typeface="+mj-lt"/>
                </a:rPr>
                <a:t>3</a:t>
              </a:r>
              <a:r>
                <a:rPr lang="vi-VN" sz="2400" b="1" i="0" dirty="0">
                  <a:solidFill>
                    <a:srgbClr val="333333"/>
                  </a:solidFill>
                  <a:effectLst/>
                  <a:latin typeface="+mj-lt"/>
                </a:rPr>
                <a:t>COOCH</a:t>
              </a:r>
              <a:r>
                <a:rPr lang="vi-VN" sz="2400" b="1" i="0" baseline="-25000" dirty="0">
                  <a:solidFill>
                    <a:srgbClr val="333333"/>
                  </a:solidFill>
                  <a:effectLst/>
                  <a:latin typeface="+mj-lt"/>
                </a:rPr>
                <a:t>3</a:t>
              </a:r>
              <a:r>
                <a:rPr lang="vi-VN" sz="2400" b="1" i="0" dirty="0">
                  <a:solidFill>
                    <a:srgbClr val="333333"/>
                  </a:solidFill>
                  <a:effectLst/>
                  <a:latin typeface="+mj-lt"/>
                </a:rPr>
                <a:t> từ acid và alcohol tương ứng. Tìm hiểu ứng dụng của ester trong thực tiễn.</a:t>
              </a:r>
            </a:p>
            <a:p>
              <a:pPr algn="l"/>
              <a:endParaRPr lang="vi-VN" sz="2400" b="1" i="0" dirty="0">
                <a:solidFill>
                  <a:srgbClr val="333333"/>
                </a:solidFill>
                <a:effectLst/>
                <a:latin typeface="+mj-lt"/>
              </a:endParaRPr>
            </a:p>
          </p:txBody>
        </p:sp>
      </p:grpSp>
      <p:pic>
        <p:nvPicPr>
          <p:cNvPr id="4" name="Picture 3">
            <a:extLst>
              <a:ext uri="{FF2B5EF4-FFF2-40B4-BE49-F238E27FC236}">
                <a16:creationId xmlns:a16="http://schemas.microsoft.com/office/drawing/2014/main" id="{F3F297D8-FC52-C0EE-E31E-E0918BDF2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0458" y="2460148"/>
            <a:ext cx="589577" cy="589577"/>
          </a:xfrm>
          <a:prstGeom prst="rect">
            <a:avLst/>
          </a:prstGeom>
        </p:spPr>
      </p:pic>
      <p:sp>
        <p:nvSpPr>
          <p:cNvPr id="5" name="TextBox 4">
            <a:extLst>
              <a:ext uri="{FF2B5EF4-FFF2-40B4-BE49-F238E27FC236}">
                <a16:creationId xmlns:a16="http://schemas.microsoft.com/office/drawing/2014/main" id="{84D38AB7-C2CA-A8EB-CF7E-F31EEA6F9BBE}"/>
              </a:ext>
            </a:extLst>
          </p:cNvPr>
          <p:cNvSpPr txBox="1"/>
          <p:nvPr/>
        </p:nvSpPr>
        <p:spPr>
          <a:xfrm>
            <a:off x="3102494" y="2570270"/>
            <a:ext cx="8748968" cy="369332"/>
          </a:xfrm>
          <a:prstGeom prst="rect">
            <a:avLst/>
          </a:prstGeom>
          <a:noFill/>
        </p:spPr>
        <p:txBody>
          <a:bodyPr wrap="square" lIns="0" tIns="0" rIns="0" bIns="0" rtlCol="0">
            <a:spAutoFit/>
          </a:bodyPr>
          <a:lstStyle/>
          <a:p>
            <a:r>
              <a:rPr lang="en-US" sz="2400" dirty="0">
                <a:latin typeface="+mj-lt"/>
              </a:rPr>
              <a:t>CH</a:t>
            </a:r>
            <a:r>
              <a:rPr lang="en-US" sz="2400" baseline="-25000" dirty="0">
                <a:latin typeface="+mj-lt"/>
              </a:rPr>
              <a:t>3</a:t>
            </a:r>
            <a:r>
              <a:rPr lang="en-US" sz="2400" dirty="0">
                <a:latin typeface="+mj-lt"/>
              </a:rPr>
              <a:t>COOH + CH</a:t>
            </a:r>
            <a:r>
              <a:rPr lang="en-US" sz="2400" baseline="-25000" dirty="0">
                <a:latin typeface="+mj-lt"/>
              </a:rPr>
              <a:t>3</a:t>
            </a:r>
            <a:r>
              <a:rPr lang="en-US" sz="2400" dirty="0">
                <a:latin typeface="+mj-lt"/>
              </a:rPr>
              <a:t>OH ⇌ H</a:t>
            </a:r>
            <a:r>
              <a:rPr lang="en-US" sz="2400" baseline="-25000" dirty="0">
                <a:latin typeface="+mj-lt"/>
              </a:rPr>
              <a:t>2</a:t>
            </a:r>
            <a:r>
              <a:rPr lang="en-US" sz="2400" dirty="0">
                <a:latin typeface="+mj-lt"/>
              </a:rPr>
              <a:t>O + CH</a:t>
            </a:r>
            <a:r>
              <a:rPr lang="en-US" sz="2400" baseline="-25000" dirty="0">
                <a:latin typeface="+mj-lt"/>
              </a:rPr>
              <a:t>3</a:t>
            </a:r>
            <a:r>
              <a:rPr lang="en-US" sz="2400" dirty="0">
                <a:latin typeface="+mj-lt"/>
              </a:rPr>
              <a:t>COOCH</a:t>
            </a:r>
            <a:r>
              <a:rPr lang="en-US" sz="2400" baseline="-25000" dirty="0">
                <a:latin typeface="+mj-lt"/>
              </a:rPr>
              <a:t>3</a:t>
            </a:r>
          </a:p>
        </p:txBody>
      </p:sp>
      <p:pic>
        <p:nvPicPr>
          <p:cNvPr id="8" name="Picture 7">
            <a:extLst>
              <a:ext uri="{FF2B5EF4-FFF2-40B4-BE49-F238E27FC236}">
                <a16:creationId xmlns:a16="http://schemas.microsoft.com/office/drawing/2014/main" id="{2ED4A169-0779-BD93-DE74-5DC56F7DA3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865" y="3153386"/>
            <a:ext cx="589577" cy="589577"/>
          </a:xfrm>
          <a:prstGeom prst="rect">
            <a:avLst/>
          </a:prstGeom>
        </p:spPr>
      </p:pic>
      <p:sp>
        <p:nvSpPr>
          <p:cNvPr id="9" name="TextBox 8">
            <a:extLst>
              <a:ext uri="{FF2B5EF4-FFF2-40B4-BE49-F238E27FC236}">
                <a16:creationId xmlns:a16="http://schemas.microsoft.com/office/drawing/2014/main" id="{27CB9D9E-4101-2C1F-3609-F7E660FEA599}"/>
              </a:ext>
            </a:extLst>
          </p:cNvPr>
          <p:cNvSpPr txBox="1"/>
          <p:nvPr/>
        </p:nvSpPr>
        <p:spPr>
          <a:xfrm>
            <a:off x="1575901" y="3113350"/>
            <a:ext cx="10076235" cy="3385542"/>
          </a:xfrm>
          <a:prstGeom prst="rect">
            <a:avLst/>
          </a:prstGeom>
          <a:noFill/>
        </p:spPr>
        <p:txBody>
          <a:bodyPr wrap="square" lIns="0" tIns="0" rIns="0" bIns="0" rtlCol="0">
            <a:spAutoFit/>
          </a:bodyPr>
          <a:lstStyle/>
          <a:p>
            <a:pPr marL="342900" indent="-342900">
              <a:buFont typeface="Arial" panose="020B0604020202020204" pitchFamily="34" charset="0"/>
              <a:buChar char="•"/>
            </a:pPr>
            <a:r>
              <a:rPr lang="vi-VN" sz="2000" dirty="0">
                <a:latin typeface="+mj-lt"/>
              </a:rPr>
              <a:t>Methyl acetate được ứng dụng nhiều trong các ngành sản xuất như:</a:t>
            </a:r>
          </a:p>
          <a:p>
            <a:pPr marL="342900" indent="-342900">
              <a:buFont typeface="Arial" panose="020B0604020202020204" pitchFamily="34" charset="0"/>
              <a:buChar char="•"/>
            </a:pPr>
            <a:r>
              <a:rPr lang="vi-VN" sz="2000" dirty="0">
                <a:latin typeface="+mj-lt"/>
              </a:rPr>
              <a:t>Trong sản xuất sơn, keo dán, chất tẩy sơn móng tay</a:t>
            </a:r>
          </a:p>
          <a:p>
            <a:pPr marL="342900" indent="-342900">
              <a:buFont typeface="Arial" panose="020B0604020202020204" pitchFamily="34" charset="0"/>
              <a:buChar char="•"/>
            </a:pPr>
            <a:r>
              <a:rPr lang="vi-VN" sz="2000" dirty="0">
                <a:latin typeface="+mj-lt"/>
              </a:rPr>
              <a:t>Tham gia tổng hợp các hóa chất:  sản xuất acetic anhydride, làm chất trung gian hóa học để tổng hợp chlorophacinone, diphacinone, fenfluramine,</a:t>
            </a:r>
            <a:r>
              <a:rPr lang="en-US" sz="2000" dirty="0">
                <a:latin typeface="+mj-lt"/>
              </a:rPr>
              <a:t>… </a:t>
            </a:r>
            <a:r>
              <a:rPr lang="vi-VN" sz="2000" dirty="0">
                <a:latin typeface="+mj-lt"/>
              </a:rPr>
              <a:t>và trong sản xuất chất kết dính cellulose và nước hoa,...</a:t>
            </a:r>
          </a:p>
          <a:p>
            <a:pPr marL="342900" indent="-342900">
              <a:buFont typeface="Arial" panose="020B0604020202020204" pitchFamily="34" charset="0"/>
              <a:buChar char="•"/>
            </a:pPr>
            <a:r>
              <a:rPr lang="vi-VN" sz="2000" dirty="0">
                <a:latin typeface="+mj-lt"/>
              </a:rPr>
              <a:t>Trong y dược: dung môi ly trích cho các chất kháng sinh nặng, các loại dược phẩm thô</a:t>
            </a:r>
            <a:r>
              <a:rPr lang="en-US" sz="2000" dirty="0">
                <a:latin typeface="+mj-lt"/>
              </a:rPr>
              <a:t>, </a:t>
            </a:r>
            <a:r>
              <a:rPr lang="vi-VN" sz="2000" dirty="0">
                <a:latin typeface="+mj-lt"/>
              </a:rPr>
              <a:t>nguyên liệu để sản xuất và điều chế dược phẩm.</a:t>
            </a:r>
          </a:p>
          <a:p>
            <a:pPr marL="342900" indent="-342900">
              <a:buFont typeface="Arial" panose="020B0604020202020204" pitchFamily="34" charset="0"/>
              <a:buChar char="•"/>
            </a:pPr>
            <a:r>
              <a:rPr lang="en-US" sz="2000" dirty="0" err="1">
                <a:latin typeface="+mj-lt"/>
              </a:rPr>
              <a:t>Làm</a:t>
            </a:r>
            <a:r>
              <a:rPr lang="en-US" sz="2000" dirty="0">
                <a:latin typeface="+mj-lt"/>
              </a:rPr>
              <a:t> </a:t>
            </a:r>
            <a:r>
              <a:rPr lang="vi-VN" sz="2000" dirty="0">
                <a:latin typeface="+mj-lt"/>
              </a:rPr>
              <a:t>chất phụ gia tạo mùi hương.</a:t>
            </a:r>
          </a:p>
          <a:p>
            <a:pPr marL="342900" indent="-342900">
              <a:buFont typeface="Arial" panose="020B0604020202020204" pitchFamily="34" charset="0"/>
              <a:buChar char="•"/>
            </a:pPr>
            <a:r>
              <a:rPr lang="vi-VN" sz="2000" dirty="0">
                <a:latin typeface="+mj-lt"/>
              </a:rPr>
              <a:t>Làm dung môi trung gian để sản xuất nước hoa, thuốc trừ sâu,thuốc diệt nấm</a:t>
            </a:r>
          </a:p>
          <a:p>
            <a:pPr marL="342900" indent="-342900">
              <a:buFont typeface="Arial" panose="020B0604020202020204" pitchFamily="34" charset="0"/>
              <a:buChar char="•"/>
            </a:pPr>
            <a:r>
              <a:rPr lang="vi-VN" sz="2000" dirty="0">
                <a:latin typeface="+mj-lt"/>
              </a:rPr>
              <a:t>Pha chế mực in tổng hợp và các loại thuốc nhuộm.</a:t>
            </a:r>
          </a:p>
          <a:p>
            <a:pPr marL="342900" indent="-342900">
              <a:buFont typeface="Arial" panose="020B0604020202020204" pitchFamily="34" charset="0"/>
              <a:buChar char="•"/>
            </a:pPr>
            <a:r>
              <a:rPr lang="vi-VN" sz="2000" dirty="0">
                <a:latin typeface="+mj-lt"/>
              </a:rPr>
              <a:t>Thành phần nguyên liệu của xi măng và keo dán.</a:t>
            </a:r>
            <a:endParaRPr lang="en-US" sz="2000" baseline="-25000" dirty="0">
              <a:latin typeface="+mj-lt"/>
            </a:endParaRPr>
          </a:p>
        </p:txBody>
      </p:sp>
    </p:spTree>
    <p:extLst>
      <p:ext uri="{BB962C8B-B14F-4D97-AF65-F5344CB8AC3E}">
        <p14:creationId xmlns:p14="http://schemas.microsoft.com/office/powerpoint/2010/main" val="3113882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EF33E1-EB60-05E3-D90E-9C44517881E8}"/>
              </a:ext>
            </a:extLst>
          </p:cNvPr>
          <p:cNvPicPr>
            <a:picLocks noChangeAspect="1"/>
          </p:cNvPicPr>
          <p:nvPr/>
        </p:nvPicPr>
        <p:blipFill rotWithShape="1">
          <a:blip r:embed="rId2">
            <a:extLst>
              <a:ext uri="{28A0092B-C50C-407E-A947-70E740481C1C}">
                <a14:useLocalDpi xmlns:a14="http://schemas.microsoft.com/office/drawing/2010/main" val="0"/>
              </a:ext>
            </a:extLst>
          </a:blip>
          <a:srcRect t="2124" b="13501"/>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6C3D086-D94F-F695-7CEB-8C473003EBAC}"/>
              </a:ext>
            </a:extLst>
          </p:cNvPr>
          <p:cNvSpPr/>
          <p:nvPr/>
        </p:nvSpPr>
        <p:spPr>
          <a:xfrm>
            <a:off x="3390900" y="2396442"/>
            <a:ext cx="5410200" cy="2289858"/>
          </a:xfrm>
          <a:prstGeom prst="roundRect">
            <a:avLst>
              <a:gd name="adj" fmla="val 14075"/>
            </a:avLst>
          </a:prstGeom>
          <a:solidFill>
            <a:schemeClr val="accent4">
              <a:lumMod val="40000"/>
              <a:lumOff val="60000"/>
            </a:schemeClr>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annel URL">
            <a:extLst>
              <a:ext uri="{FF2B5EF4-FFF2-40B4-BE49-F238E27FC236}">
                <a16:creationId xmlns:a16="http://schemas.microsoft.com/office/drawing/2014/main" id="{8BAEB07B-E3AD-8D85-85CD-9339B83F0358}"/>
              </a:ext>
            </a:extLst>
          </p:cNvPr>
          <p:cNvSpPr txBox="1"/>
          <p:nvPr/>
        </p:nvSpPr>
        <p:spPr>
          <a:xfrm>
            <a:off x="3594100" y="3042420"/>
            <a:ext cx="5003800" cy="99790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5400" b="1" dirty="0">
                <a:latin typeface="Arial" panose="020B0604020202020204" pitchFamily="34" charset="0"/>
                <a:ea typeface="Tahoma" panose="020B0604030504040204" pitchFamily="34" charset="0"/>
                <a:cs typeface="Arial" panose="020B0604020202020204" pitchFamily="34" charset="0"/>
              </a:rPr>
              <a:t>ỨNG DỤNG</a:t>
            </a:r>
            <a:endParaRPr kumimoji="0" lang="vi-VN" sz="5400" b="1" i="0" u="none" strike="noStrike" kern="1200" cap="none" spc="0" normalizeH="0" baseline="0" noProof="0" dirty="0">
              <a:ln>
                <a:noFill/>
              </a:ln>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2BD257DB-0D3C-4656-BE08-C25E4C09DA46}"/>
              </a:ext>
            </a:extLst>
          </p:cNvPr>
          <p:cNvSpPr/>
          <p:nvPr/>
        </p:nvSpPr>
        <p:spPr>
          <a:xfrm>
            <a:off x="4229101" y="877208"/>
            <a:ext cx="3733800" cy="1190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hannel URL">
            <a:extLst>
              <a:ext uri="{FF2B5EF4-FFF2-40B4-BE49-F238E27FC236}">
                <a16:creationId xmlns:a16="http://schemas.microsoft.com/office/drawing/2014/main" id="{4C8AF574-AA65-E0E1-1181-000C0582AC7F}"/>
              </a:ext>
            </a:extLst>
          </p:cNvPr>
          <p:cNvSpPr txBox="1"/>
          <p:nvPr/>
        </p:nvSpPr>
        <p:spPr>
          <a:xfrm>
            <a:off x="4368800" y="923039"/>
            <a:ext cx="3454400" cy="109850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6000" b="1">
                <a:solidFill>
                  <a:srgbClr val="FF0D58"/>
                </a:solidFill>
                <a:latin typeface="Arial" panose="020B0604020202020204" pitchFamily="34" charset="0"/>
                <a:ea typeface="Tahoma" panose="020B0604030504040204" pitchFamily="34" charset="0"/>
                <a:cs typeface="Arial" panose="020B0604020202020204" pitchFamily="34" charset="0"/>
              </a:rPr>
              <a:t>PHẦN IV.</a:t>
            </a:r>
            <a:endParaRPr kumimoji="0" lang="vi-VN" sz="6000" b="1" i="0" u="none" strike="noStrike" kern="1200" cap="none" spc="0" normalizeH="0" baseline="0" noProof="0" dirty="0">
              <a:ln>
                <a:noFill/>
              </a:ln>
              <a:solidFill>
                <a:srgbClr val="FF0D58"/>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838689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sp>
        <p:nvSpPr>
          <p:cNvPr id="2" name="Rectangle: Rounded Corners 1">
            <a:extLst>
              <a:ext uri="{FF2B5EF4-FFF2-40B4-BE49-F238E27FC236}">
                <a16:creationId xmlns:a16="http://schemas.microsoft.com/office/drawing/2014/main" id="{7226C79B-7AC2-9290-219D-4FB046ED9814}"/>
              </a:ext>
            </a:extLst>
          </p:cNvPr>
          <p:cNvSpPr/>
          <p:nvPr/>
        </p:nvSpPr>
        <p:spPr>
          <a:xfrm>
            <a:off x="4630057" y="-152400"/>
            <a:ext cx="2931886" cy="998220"/>
          </a:xfrm>
          <a:prstGeom prst="roundRect">
            <a:avLst/>
          </a:prstGeom>
          <a:solidFill>
            <a:srgbClr val="D00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FB9ED0A-AC9B-5FC0-C588-C232BFE0A2A6}"/>
              </a:ext>
            </a:extLst>
          </p:cNvPr>
          <p:cNvSpPr txBox="1"/>
          <p:nvPr/>
        </p:nvSpPr>
        <p:spPr>
          <a:xfrm>
            <a:off x="5006613" y="234950"/>
            <a:ext cx="2178802" cy="523220"/>
          </a:xfrm>
          <a:prstGeom prst="rect">
            <a:avLst/>
          </a:prstGeom>
          <a:noFill/>
        </p:spPr>
        <p:txBody>
          <a:bodyPr wrap="none" rtlCol="0">
            <a:spAutoFit/>
          </a:bodyPr>
          <a:lstStyle/>
          <a:p>
            <a:pPr algn="ctr"/>
            <a:r>
              <a:rPr lang="en-US" sz="2800" b="1" dirty="0">
                <a:solidFill>
                  <a:schemeClr val="bg1"/>
                </a:solidFill>
              </a:rPr>
              <a:t>ỨNG DỤNG</a:t>
            </a:r>
          </a:p>
        </p:txBody>
      </p:sp>
      <p:pic>
        <p:nvPicPr>
          <p:cNvPr id="5122" name="Picture 2" descr="Khung chương trình đào tạo thạc sĩ: Chuyên ngành Hóa hữu cơ">
            <a:extLst>
              <a:ext uri="{FF2B5EF4-FFF2-40B4-BE49-F238E27FC236}">
                <a16:creationId xmlns:a16="http://schemas.microsoft.com/office/drawing/2014/main" id="{9321AB12-D3E4-C0C4-0A3D-098BEBB7B4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950" y="1288639"/>
            <a:ext cx="2609394" cy="1743075"/>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Lst>
        </p:spPr>
      </p:pic>
      <p:pic>
        <p:nvPicPr>
          <p:cNvPr id="5124" name="Picture 4" descr="Sự thật về xà phòng handmade!">
            <a:extLst>
              <a:ext uri="{FF2B5EF4-FFF2-40B4-BE49-F238E27FC236}">
                <a16:creationId xmlns:a16="http://schemas.microsoft.com/office/drawing/2014/main" id="{6AFCF32E-2FAA-EC1C-A8F8-795974BF3E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4098" y="1285522"/>
            <a:ext cx="2609394" cy="1749308"/>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Lst>
        </p:spPr>
      </p:pic>
      <p:pic>
        <p:nvPicPr>
          <p:cNvPr id="5126" name="Picture 6" descr="Hóa mỹ phẩm là gì? Công dụng và ưu nhược điểm của hóa mỹ phẩm">
            <a:extLst>
              <a:ext uri="{FF2B5EF4-FFF2-40B4-BE49-F238E27FC236}">
                <a16:creationId xmlns:a16="http://schemas.microsoft.com/office/drawing/2014/main" id="{69319C71-8F6E-41AD-2694-FD8B5091A36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1245"/>
          <a:stretch/>
        </p:blipFill>
        <p:spPr bwMode="auto">
          <a:xfrm>
            <a:off x="6257246" y="1288639"/>
            <a:ext cx="2609394" cy="1743075"/>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Lst>
        </p:spPr>
      </p:pic>
      <p:pic>
        <p:nvPicPr>
          <p:cNvPr id="5134" name="Picture 14" descr="Dệt Vải Là Gì? Ứng Dụng Của Các Loại Vải Dệt">
            <a:extLst>
              <a:ext uri="{FF2B5EF4-FFF2-40B4-BE49-F238E27FC236}">
                <a16:creationId xmlns:a16="http://schemas.microsoft.com/office/drawing/2014/main" id="{2E94EC6D-EA09-E506-4F4B-1FDA196930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0393" y="1288639"/>
            <a:ext cx="2615823" cy="1743075"/>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Lst>
        </p:spPr>
      </p:pic>
      <p:pic>
        <p:nvPicPr>
          <p:cNvPr id="5128" name="Picture 8" descr="Cách bảo quản thực phẩm đúng cách">
            <a:extLst>
              <a:ext uri="{FF2B5EF4-FFF2-40B4-BE49-F238E27FC236}">
                <a16:creationId xmlns:a16="http://schemas.microsoft.com/office/drawing/2014/main" id="{A35EB521-E1A0-77C2-A377-CE19B9CF35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56841" y="3823171"/>
            <a:ext cx="2609394" cy="1752702"/>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Lst>
        </p:spPr>
      </p:pic>
      <p:pic>
        <p:nvPicPr>
          <p:cNvPr id="5130" name="Picture 10" descr="Yêu cầu Bộ Y tế chấn chỉnh công tác quản lý dược phẩm, mỹ phẩm, thực phẩm  chức năng">
            <a:extLst>
              <a:ext uri="{FF2B5EF4-FFF2-40B4-BE49-F238E27FC236}">
                <a16:creationId xmlns:a16="http://schemas.microsoft.com/office/drawing/2014/main" id="{6614A89A-CDFB-DDA1-72C2-91FE569C314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16166"/>
          <a:stretch/>
        </p:blipFill>
        <p:spPr bwMode="auto">
          <a:xfrm>
            <a:off x="3373291" y="3824113"/>
            <a:ext cx="2609393" cy="1750818"/>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Lst>
        </p:spPr>
      </p:pic>
      <p:pic>
        <p:nvPicPr>
          <p:cNvPr id="5132" name="Picture 12" descr="Tác hại không ngờ của những loại thuốc nhuộm vải">
            <a:extLst>
              <a:ext uri="{FF2B5EF4-FFF2-40B4-BE49-F238E27FC236}">
                <a16:creationId xmlns:a16="http://schemas.microsoft.com/office/drawing/2014/main" id="{8A2D699C-9906-4826-3FBC-4C1B3385CAB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4944" y="3827985"/>
            <a:ext cx="2614190" cy="1743075"/>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Lst>
        </p:spPr>
      </p:pic>
      <p:pic>
        <p:nvPicPr>
          <p:cNvPr id="5136" name="Picture 16" descr="Polymer Vs Plastic: What is a Polymer &amp; How is Plastic Made? - RSP">
            <a:extLst>
              <a:ext uri="{FF2B5EF4-FFF2-40B4-BE49-F238E27FC236}">
                <a16:creationId xmlns:a16="http://schemas.microsoft.com/office/drawing/2014/main" id="{FA98C8C4-A59E-F785-C023-918CB55210F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40393" y="3827985"/>
            <a:ext cx="2614613" cy="1743075"/>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2E12ED4-2777-0284-9C6D-DA9253542381}"/>
              </a:ext>
            </a:extLst>
          </p:cNvPr>
          <p:cNvSpPr txBox="1"/>
          <p:nvPr/>
        </p:nvSpPr>
        <p:spPr>
          <a:xfrm>
            <a:off x="551314" y="3152001"/>
            <a:ext cx="2481449" cy="276999"/>
          </a:xfrm>
          <a:prstGeom prst="rect">
            <a:avLst/>
          </a:prstGeom>
          <a:noFill/>
        </p:spPr>
        <p:txBody>
          <a:bodyPr wrap="none" lIns="0" tIns="0" rIns="0" bIns="0" rtlCol="0">
            <a:spAutoFit/>
          </a:bodyPr>
          <a:lstStyle/>
          <a:p>
            <a:pPr algn="ctr"/>
            <a:r>
              <a:rPr lang="en-US" b="1" dirty="0" err="1"/>
              <a:t>Tổng</a:t>
            </a:r>
            <a:r>
              <a:rPr lang="en-US" b="1" dirty="0"/>
              <a:t> </a:t>
            </a:r>
            <a:r>
              <a:rPr lang="en-US" b="1" dirty="0" err="1"/>
              <a:t>hợp</a:t>
            </a:r>
            <a:r>
              <a:rPr lang="en-US" b="1" dirty="0"/>
              <a:t> </a:t>
            </a:r>
            <a:r>
              <a:rPr lang="en-US" b="1" dirty="0" err="1"/>
              <a:t>chất</a:t>
            </a:r>
            <a:r>
              <a:rPr lang="en-US" b="1" dirty="0"/>
              <a:t> </a:t>
            </a:r>
            <a:r>
              <a:rPr lang="en-US" b="1" dirty="0" err="1"/>
              <a:t>hữu</a:t>
            </a:r>
            <a:r>
              <a:rPr lang="en-US" b="1" dirty="0"/>
              <a:t> </a:t>
            </a:r>
            <a:r>
              <a:rPr lang="en-US" b="1" dirty="0" err="1"/>
              <a:t>cơ</a:t>
            </a:r>
            <a:endParaRPr lang="en-US" b="1" dirty="0"/>
          </a:p>
        </p:txBody>
      </p:sp>
      <p:sp>
        <p:nvSpPr>
          <p:cNvPr id="12" name="TextBox 11">
            <a:extLst>
              <a:ext uri="{FF2B5EF4-FFF2-40B4-BE49-F238E27FC236}">
                <a16:creationId xmlns:a16="http://schemas.microsoft.com/office/drawing/2014/main" id="{7D816C96-6D06-ACC1-C389-ECCB2CB4A054}"/>
              </a:ext>
            </a:extLst>
          </p:cNvPr>
          <p:cNvSpPr txBox="1"/>
          <p:nvPr/>
        </p:nvSpPr>
        <p:spPr>
          <a:xfrm>
            <a:off x="3652065" y="3152001"/>
            <a:ext cx="2051844" cy="276999"/>
          </a:xfrm>
          <a:prstGeom prst="rect">
            <a:avLst/>
          </a:prstGeom>
          <a:noFill/>
        </p:spPr>
        <p:txBody>
          <a:bodyPr wrap="none" lIns="0" tIns="0" rIns="0" bIns="0" rtlCol="0">
            <a:spAutoFit/>
          </a:bodyPr>
          <a:lstStyle/>
          <a:p>
            <a:pPr algn="ctr"/>
            <a:r>
              <a:rPr lang="en-US" b="1" dirty="0" err="1"/>
              <a:t>Sản</a:t>
            </a:r>
            <a:r>
              <a:rPr lang="en-US" b="1" dirty="0"/>
              <a:t> </a:t>
            </a:r>
            <a:r>
              <a:rPr lang="en-US" b="1" dirty="0" err="1"/>
              <a:t>xuất</a:t>
            </a:r>
            <a:r>
              <a:rPr lang="en-US" b="1" dirty="0"/>
              <a:t> </a:t>
            </a:r>
            <a:r>
              <a:rPr lang="en-US" b="1" dirty="0" err="1"/>
              <a:t>xà</a:t>
            </a:r>
            <a:r>
              <a:rPr lang="en-US" b="1" dirty="0"/>
              <a:t> </a:t>
            </a:r>
            <a:r>
              <a:rPr lang="en-US" b="1" dirty="0" err="1"/>
              <a:t>phòng</a:t>
            </a:r>
            <a:endParaRPr lang="en-US" b="1" dirty="0"/>
          </a:p>
        </p:txBody>
      </p:sp>
      <p:sp>
        <p:nvSpPr>
          <p:cNvPr id="23" name="TextBox 22">
            <a:extLst>
              <a:ext uri="{FF2B5EF4-FFF2-40B4-BE49-F238E27FC236}">
                <a16:creationId xmlns:a16="http://schemas.microsoft.com/office/drawing/2014/main" id="{60D1C859-54CE-A565-8C73-5F30B5ED482F}"/>
              </a:ext>
            </a:extLst>
          </p:cNvPr>
          <p:cNvSpPr txBox="1"/>
          <p:nvPr/>
        </p:nvSpPr>
        <p:spPr>
          <a:xfrm>
            <a:off x="7096176" y="3152001"/>
            <a:ext cx="936154" cy="276999"/>
          </a:xfrm>
          <a:prstGeom prst="rect">
            <a:avLst/>
          </a:prstGeom>
          <a:noFill/>
        </p:spPr>
        <p:txBody>
          <a:bodyPr wrap="none" lIns="0" tIns="0" rIns="0" bIns="0" rtlCol="0">
            <a:spAutoFit/>
          </a:bodyPr>
          <a:lstStyle/>
          <a:p>
            <a:pPr algn="ctr"/>
            <a:r>
              <a:rPr lang="en-US" b="1" dirty="0" err="1"/>
              <a:t>Mĩ</a:t>
            </a:r>
            <a:r>
              <a:rPr lang="en-US" b="1" dirty="0"/>
              <a:t> </a:t>
            </a:r>
            <a:r>
              <a:rPr lang="en-US" b="1" dirty="0" err="1"/>
              <a:t>phẩm</a:t>
            </a:r>
            <a:endParaRPr lang="en-US" b="1" dirty="0"/>
          </a:p>
        </p:txBody>
      </p:sp>
      <p:sp>
        <p:nvSpPr>
          <p:cNvPr id="24" name="TextBox 23">
            <a:extLst>
              <a:ext uri="{FF2B5EF4-FFF2-40B4-BE49-F238E27FC236}">
                <a16:creationId xmlns:a16="http://schemas.microsoft.com/office/drawing/2014/main" id="{D1EDCEA9-2E75-2EEB-C050-D6BF3E396559}"/>
              </a:ext>
            </a:extLst>
          </p:cNvPr>
          <p:cNvSpPr txBox="1"/>
          <p:nvPr/>
        </p:nvSpPr>
        <p:spPr>
          <a:xfrm>
            <a:off x="9537196" y="3152001"/>
            <a:ext cx="1821012" cy="276999"/>
          </a:xfrm>
          <a:prstGeom prst="rect">
            <a:avLst/>
          </a:prstGeom>
          <a:noFill/>
        </p:spPr>
        <p:txBody>
          <a:bodyPr wrap="none" lIns="0" tIns="0" rIns="0" bIns="0" rtlCol="0">
            <a:spAutoFit/>
          </a:bodyPr>
          <a:lstStyle/>
          <a:p>
            <a:pPr algn="ctr"/>
            <a:r>
              <a:rPr lang="en-US" b="1" dirty="0" err="1"/>
              <a:t>Cộng</a:t>
            </a:r>
            <a:r>
              <a:rPr lang="en-US" b="1" dirty="0"/>
              <a:t> </a:t>
            </a:r>
            <a:r>
              <a:rPr lang="en-US" b="1" dirty="0" err="1"/>
              <a:t>nghiệp</a:t>
            </a:r>
            <a:r>
              <a:rPr lang="en-US" b="1" dirty="0"/>
              <a:t> </a:t>
            </a:r>
            <a:r>
              <a:rPr lang="en-US" b="1" dirty="0" err="1"/>
              <a:t>dệt</a:t>
            </a:r>
            <a:endParaRPr lang="en-US" b="1" dirty="0"/>
          </a:p>
        </p:txBody>
      </p:sp>
      <p:sp>
        <p:nvSpPr>
          <p:cNvPr id="25" name="TextBox 24">
            <a:extLst>
              <a:ext uri="{FF2B5EF4-FFF2-40B4-BE49-F238E27FC236}">
                <a16:creationId xmlns:a16="http://schemas.microsoft.com/office/drawing/2014/main" id="{FFEBE983-18E1-E4CB-B617-91F66E5E53FE}"/>
              </a:ext>
            </a:extLst>
          </p:cNvPr>
          <p:cNvSpPr txBox="1"/>
          <p:nvPr/>
        </p:nvSpPr>
        <p:spPr>
          <a:xfrm>
            <a:off x="1061071" y="5693046"/>
            <a:ext cx="1461939" cy="276999"/>
          </a:xfrm>
          <a:prstGeom prst="rect">
            <a:avLst/>
          </a:prstGeom>
          <a:noFill/>
        </p:spPr>
        <p:txBody>
          <a:bodyPr wrap="none" lIns="0" tIns="0" rIns="0" bIns="0" rtlCol="0">
            <a:spAutoFit/>
          </a:bodyPr>
          <a:lstStyle/>
          <a:p>
            <a:pPr algn="ctr"/>
            <a:r>
              <a:rPr lang="en-US" b="1" dirty="0" err="1"/>
              <a:t>Phẩm</a:t>
            </a:r>
            <a:r>
              <a:rPr lang="en-US" b="1" dirty="0"/>
              <a:t> </a:t>
            </a:r>
            <a:r>
              <a:rPr lang="en-US" b="1" dirty="0" err="1"/>
              <a:t>nhuộm</a:t>
            </a:r>
            <a:endParaRPr lang="en-US" b="1" dirty="0"/>
          </a:p>
        </p:txBody>
      </p:sp>
      <p:sp>
        <p:nvSpPr>
          <p:cNvPr id="26" name="TextBox 25">
            <a:extLst>
              <a:ext uri="{FF2B5EF4-FFF2-40B4-BE49-F238E27FC236}">
                <a16:creationId xmlns:a16="http://schemas.microsoft.com/office/drawing/2014/main" id="{124AB355-8619-CACD-01F0-CE92F84B62F0}"/>
              </a:ext>
            </a:extLst>
          </p:cNvPr>
          <p:cNvSpPr txBox="1"/>
          <p:nvPr/>
        </p:nvSpPr>
        <p:spPr>
          <a:xfrm>
            <a:off x="3977634" y="5693046"/>
            <a:ext cx="1304845" cy="276999"/>
          </a:xfrm>
          <a:prstGeom prst="rect">
            <a:avLst/>
          </a:prstGeom>
          <a:noFill/>
        </p:spPr>
        <p:txBody>
          <a:bodyPr wrap="none" lIns="0" tIns="0" rIns="0" bIns="0" rtlCol="0">
            <a:spAutoFit/>
          </a:bodyPr>
          <a:lstStyle/>
          <a:p>
            <a:pPr algn="ctr"/>
            <a:r>
              <a:rPr lang="en-US" b="1" dirty="0" err="1"/>
              <a:t>Dược</a:t>
            </a:r>
            <a:r>
              <a:rPr lang="en-US" b="1" dirty="0"/>
              <a:t> </a:t>
            </a:r>
            <a:r>
              <a:rPr lang="en-US" b="1" dirty="0" err="1"/>
              <a:t>phẩm</a:t>
            </a:r>
            <a:endParaRPr lang="en-US" b="1" dirty="0"/>
          </a:p>
        </p:txBody>
      </p:sp>
      <p:sp>
        <p:nvSpPr>
          <p:cNvPr id="27" name="TextBox 26">
            <a:extLst>
              <a:ext uri="{FF2B5EF4-FFF2-40B4-BE49-F238E27FC236}">
                <a16:creationId xmlns:a16="http://schemas.microsoft.com/office/drawing/2014/main" id="{81D9E533-9DEC-6293-E2E0-9E4B6A5EE444}"/>
              </a:ext>
            </a:extLst>
          </p:cNvPr>
          <p:cNvSpPr txBox="1"/>
          <p:nvPr/>
        </p:nvSpPr>
        <p:spPr>
          <a:xfrm>
            <a:off x="6410094" y="5693045"/>
            <a:ext cx="2308324" cy="276999"/>
          </a:xfrm>
          <a:prstGeom prst="rect">
            <a:avLst/>
          </a:prstGeom>
          <a:noFill/>
        </p:spPr>
        <p:txBody>
          <a:bodyPr wrap="none" lIns="0" tIns="0" rIns="0" bIns="0" rtlCol="0">
            <a:spAutoFit/>
          </a:bodyPr>
          <a:lstStyle/>
          <a:p>
            <a:pPr algn="ctr"/>
            <a:r>
              <a:rPr lang="en-US" b="1" dirty="0" err="1"/>
              <a:t>Bảo</a:t>
            </a:r>
            <a:r>
              <a:rPr lang="en-US" b="1" dirty="0"/>
              <a:t> </a:t>
            </a:r>
            <a:r>
              <a:rPr lang="en-US" b="1" dirty="0" err="1"/>
              <a:t>quản</a:t>
            </a:r>
            <a:r>
              <a:rPr lang="en-US" b="1" dirty="0"/>
              <a:t> </a:t>
            </a:r>
            <a:r>
              <a:rPr lang="en-US" b="1" dirty="0" err="1"/>
              <a:t>thực</a:t>
            </a:r>
            <a:r>
              <a:rPr lang="en-US" b="1" dirty="0"/>
              <a:t> </a:t>
            </a:r>
            <a:r>
              <a:rPr lang="en-US" b="1" dirty="0" err="1"/>
              <a:t>phẩm</a:t>
            </a:r>
            <a:endParaRPr lang="en-US" b="1" dirty="0"/>
          </a:p>
        </p:txBody>
      </p:sp>
      <p:sp>
        <p:nvSpPr>
          <p:cNvPr id="28" name="TextBox 27">
            <a:extLst>
              <a:ext uri="{FF2B5EF4-FFF2-40B4-BE49-F238E27FC236}">
                <a16:creationId xmlns:a16="http://schemas.microsoft.com/office/drawing/2014/main" id="{8D1FE7AD-294C-8F2A-6BDE-E0DB38F7D0A8}"/>
              </a:ext>
            </a:extLst>
          </p:cNvPr>
          <p:cNvSpPr txBox="1"/>
          <p:nvPr/>
        </p:nvSpPr>
        <p:spPr>
          <a:xfrm>
            <a:off x="9429794" y="5693044"/>
            <a:ext cx="2035814" cy="276999"/>
          </a:xfrm>
          <a:prstGeom prst="rect">
            <a:avLst/>
          </a:prstGeom>
          <a:noFill/>
        </p:spPr>
        <p:txBody>
          <a:bodyPr wrap="none" lIns="0" tIns="0" rIns="0" bIns="0" rtlCol="0">
            <a:spAutoFit/>
          </a:bodyPr>
          <a:lstStyle/>
          <a:p>
            <a:pPr algn="ctr"/>
            <a:r>
              <a:rPr lang="en-US" b="1" dirty="0" err="1"/>
              <a:t>Tổng</a:t>
            </a:r>
            <a:r>
              <a:rPr lang="en-US" b="1" dirty="0"/>
              <a:t> </a:t>
            </a:r>
            <a:r>
              <a:rPr lang="en-US" b="1" dirty="0" err="1"/>
              <a:t>hợp</a:t>
            </a:r>
            <a:r>
              <a:rPr lang="en-US" b="1" dirty="0"/>
              <a:t> polymer</a:t>
            </a:r>
          </a:p>
        </p:txBody>
      </p:sp>
    </p:spTree>
    <p:extLst>
      <p:ext uri="{BB962C8B-B14F-4D97-AF65-F5344CB8AC3E}">
        <p14:creationId xmlns:p14="http://schemas.microsoft.com/office/powerpoint/2010/main" val="399897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4"/>
                                        </p:tgtEl>
                                        <p:attrNameLst>
                                          <p:attrName>style.visibility</p:attrName>
                                        </p:attrNameLst>
                                      </p:cBhvr>
                                      <p:to>
                                        <p:strVal val="visible"/>
                                      </p:to>
                                    </p:set>
                                    <p:animEffect transition="in" filter="fade">
                                      <p:cBhvr>
                                        <p:cTn id="15" dur="500"/>
                                        <p:tgtEl>
                                          <p:spTgt spid="51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126"/>
                                        </p:tgtEl>
                                        <p:attrNameLst>
                                          <p:attrName>style.visibility</p:attrName>
                                        </p:attrNameLst>
                                      </p:cBhvr>
                                      <p:to>
                                        <p:strVal val="visible"/>
                                      </p:to>
                                    </p:set>
                                    <p:animEffect transition="in" filter="fade">
                                      <p:cBhvr>
                                        <p:cTn id="23" dur="500"/>
                                        <p:tgtEl>
                                          <p:spTgt spid="51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134"/>
                                        </p:tgtEl>
                                        <p:attrNameLst>
                                          <p:attrName>style.visibility</p:attrName>
                                        </p:attrNameLst>
                                      </p:cBhvr>
                                      <p:to>
                                        <p:strVal val="visible"/>
                                      </p:to>
                                    </p:set>
                                    <p:animEffect transition="in" filter="fade">
                                      <p:cBhvr>
                                        <p:cTn id="31" dur="500"/>
                                        <p:tgtEl>
                                          <p:spTgt spid="513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132"/>
                                        </p:tgtEl>
                                        <p:attrNameLst>
                                          <p:attrName>style.visibility</p:attrName>
                                        </p:attrNameLst>
                                      </p:cBhvr>
                                      <p:to>
                                        <p:strVal val="visible"/>
                                      </p:to>
                                    </p:set>
                                    <p:animEffect transition="in" filter="fade">
                                      <p:cBhvr>
                                        <p:cTn id="39" dur="500"/>
                                        <p:tgtEl>
                                          <p:spTgt spid="513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130"/>
                                        </p:tgtEl>
                                        <p:attrNameLst>
                                          <p:attrName>style.visibility</p:attrName>
                                        </p:attrNameLst>
                                      </p:cBhvr>
                                      <p:to>
                                        <p:strVal val="visible"/>
                                      </p:to>
                                    </p:set>
                                    <p:animEffect transition="in" filter="fade">
                                      <p:cBhvr>
                                        <p:cTn id="47" dur="500"/>
                                        <p:tgtEl>
                                          <p:spTgt spid="513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5128"/>
                                        </p:tgtEl>
                                        <p:attrNameLst>
                                          <p:attrName>style.visibility</p:attrName>
                                        </p:attrNameLst>
                                      </p:cBhvr>
                                      <p:to>
                                        <p:strVal val="visible"/>
                                      </p:to>
                                    </p:set>
                                    <p:animEffect transition="in" filter="fade">
                                      <p:cBhvr>
                                        <p:cTn id="55" dur="500"/>
                                        <p:tgtEl>
                                          <p:spTgt spid="512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5136"/>
                                        </p:tgtEl>
                                        <p:attrNameLst>
                                          <p:attrName>style.visibility</p:attrName>
                                        </p:attrNameLst>
                                      </p:cBhvr>
                                      <p:to>
                                        <p:strVal val="visible"/>
                                      </p:to>
                                    </p:set>
                                    <p:animEffect transition="in" filter="fade">
                                      <p:cBhvr>
                                        <p:cTn id="63" dur="500"/>
                                        <p:tgtEl>
                                          <p:spTgt spid="513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23" grpId="0"/>
      <p:bldP spid="24" grpId="0"/>
      <p:bldP spid="25" grpId="0"/>
      <p:bldP spid="26" grpId="0"/>
      <p:bldP spid="27"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56892" y="157507"/>
            <a:ext cx="2941907" cy="662300"/>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1b"/>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hỏi</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2400" b="1"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3</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grpSp>
      <p:sp>
        <p:nvSpPr>
          <p:cNvPr id="7" name="!!MatThu1"/>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8" name="!!MatThu1a"/>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6972" y="350937"/>
            <a:ext cx="394486" cy="256654"/>
          </a:xfrm>
          <a:prstGeom prst="rect">
            <a:avLst/>
          </a:prstGeom>
        </p:spPr>
      </p:pic>
      <p:sp>
        <p:nvSpPr>
          <p:cNvPr id="29" name="Rectangle: Rounded Corners 28"/>
          <p:cNvSpPr/>
          <p:nvPr/>
        </p:nvSpPr>
        <p:spPr>
          <a:xfrm>
            <a:off x="1508941" y="1023569"/>
            <a:ext cx="9385214" cy="2754800"/>
          </a:xfrm>
          <a:prstGeom prst="roundRect">
            <a:avLst>
              <a:gd name="adj" fmla="val 1558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64" name="Group 63"/>
          <p:cNvGrpSpPr/>
          <p:nvPr/>
        </p:nvGrpSpPr>
        <p:grpSpPr>
          <a:xfrm>
            <a:off x="11460693" y="155393"/>
            <a:ext cx="662996" cy="662996"/>
            <a:chOff x="11409342" y="180900"/>
            <a:chExt cx="662996" cy="662996"/>
          </a:xfrm>
        </p:grpSpPr>
        <p:sp>
          <p:nvSpPr>
            <p:cNvPr id="61" name="!!MatThu1">
              <a:hlinkClick r:id="" action="ppaction://noaction"/>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63" name="Graphic 62">
              <a:hlinkClick r:id="" action="ppaction://noaction"/>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28358" y="343470"/>
              <a:ext cx="424964" cy="337856"/>
            </a:xfrm>
            <a:prstGeom prst="rect">
              <a:avLst/>
            </a:prstGeom>
          </p:spPr>
        </p:pic>
      </p:grpSp>
      <p:grpSp>
        <p:nvGrpSpPr>
          <p:cNvPr id="68" name="Group 67"/>
          <p:cNvGrpSpPr/>
          <p:nvPr/>
        </p:nvGrpSpPr>
        <p:grpSpPr>
          <a:xfrm>
            <a:off x="4336638" y="4097859"/>
            <a:ext cx="3288936" cy="880471"/>
            <a:chOff x="4037538" y="4547895"/>
            <a:chExt cx="3288936" cy="880471"/>
          </a:xfrm>
        </p:grpSpPr>
        <p:sp>
          <p:nvSpPr>
            <p:cNvPr id="69" name="!!Ques3"/>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0" name="!!Quesion1"/>
            <p:cNvSpPr txBox="1"/>
            <p:nvPr/>
          </p:nvSpPr>
          <p:spPr>
            <a:xfrm>
              <a:off x="5073934" y="4726520"/>
              <a:ext cx="18954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rgbClr val="EE4036"/>
                  </a:solidFill>
                  <a:effectLst/>
                  <a:uLnTx/>
                  <a:uFillTx/>
                  <a:latin typeface="Averta Std ExtraBold" panose="00000900000000000000" pitchFamily="50" charset="0"/>
                  <a:ea typeface="+mn-ea"/>
                  <a:cs typeface="+mn-cs"/>
                </a:rPr>
                <a:t>Đây là gì?</a:t>
              </a:r>
            </a:p>
          </p:txBody>
        </p:sp>
        <p:grpSp>
          <p:nvGrpSpPr>
            <p:cNvPr id="71" name="!!Ques2"/>
            <p:cNvGrpSpPr/>
            <p:nvPr/>
          </p:nvGrpSpPr>
          <p:grpSpPr>
            <a:xfrm>
              <a:off x="4037538" y="4547895"/>
              <a:ext cx="880471" cy="880471"/>
              <a:chOff x="3024040" y="4053992"/>
              <a:chExt cx="880471" cy="880471"/>
            </a:xfrm>
          </p:grpSpPr>
          <p:sp>
            <p:nvSpPr>
              <p:cNvPr id="72" name="!!A1"/>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73" name="Group 72"/>
              <p:cNvGrpSpPr/>
              <p:nvPr/>
            </p:nvGrpSpPr>
            <p:grpSpPr>
              <a:xfrm>
                <a:off x="3274432" y="4303974"/>
                <a:ext cx="379686" cy="380506"/>
                <a:chOff x="-2134638" y="3977659"/>
                <a:chExt cx="1406150" cy="1409187"/>
              </a:xfrm>
              <a:solidFill>
                <a:schemeClr val="bg1"/>
              </a:solidFill>
              <a:effectLst/>
            </p:grpSpPr>
            <p:sp>
              <p:nvSpPr>
                <p:cNvPr id="74" name="Freeform: Shape 73"/>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5" name="Freeform: Shape 74"/>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sp>
        <p:nvSpPr>
          <p:cNvPr id="78" name="TextBox 77"/>
          <p:cNvSpPr txBox="1"/>
          <p:nvPr/>
        </p:nvSpPr>
        <p:spPr>
          <a:xfrm>
            <a:off x="1710910" y="1351207"/>
            <a:ext cx="8900391" cy="2123658"/>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Hợp</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chất</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carbpnyl</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có</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nhiệt</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độ</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sôi</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____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hơn</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hydrocarbon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có</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phân</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tử</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khối</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tương</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đương</a:t>
            </a:r>
            <a:endPar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sp>
        <p:nvSpPr>
          <p:cNvPr id="32" name="!!o5a"/>
          <p:cNvSpPr/>
          <p:nvPr/>
        </p:nvSpPr>
        <p:spPr>
          <a:xfrm>
            <a:off x="5427534" y="5301452"/>
            <a:ext cx="1042964" cy="101462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
              <a:ea typeface="+mn-ea"/>
              <a:cs typeface="+mn-cs"/>
            </a:endParaRPr>
          </a:p>
        </p:txBody>
      </p:sp>
      <p:sp>
        <p:nvSpPr>
          <p:cNvPr id="35" name="!!o5b"/>
          <p:cNvSpPr/>
          <p:nvPr/>
        </p:nvSpPr>
        <p:spPr>
          <a:xfrm>
            <a:off x="6592313" y="5305084"/>
            <a:ext cx="1007364" cy="100736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
              <a:ea typeface="+mn-ea"/>
              <a:cs typeface="+mn-cs"/>
            </a:endParaRPr>
          </a:p>
        </p:txBody>
      </p:sp>
      <p:sp>
        <p:nvSpPr>
          <p:cNvPr id="36" name="!!5a"/>
          <p:cNvSpPr txBox="1"/>
          <p:nvPr/>
        </p:nvSpPr>
        <p:spPr>
          <a:xfrm>
            <a:off x="5604669" y="5338439"/>
            <a:ext cx="68066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a</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43" name="!!5b"/>
          <p:cNvSpPr txBox="1"/>
          <p:nvPr/>
        </p:nvSpPr>
        <p:spPr>
          <a:xfrm>
            <a:off x="6779983" y="5347101"/>
            <a:ext cx="68066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o</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pic>
        <p:nvPicPr>
          <p:cNvPr id="46" name="Picture 45"/>
          <p:cNvPicPr>
            <a:picLocks noChangeAspect="1"/>
          </p:cNvPicPr>
          <p:nvPr/>
        </p:nvPicPr>
        <p:blipFill>
          <a:blip r:embed="rId7"/>
          <a:stretch>
            <a:fillRect/>
          </a:stretch>
        </p:blipFill>
        <p:spPr>
          <a:xfrm>
            <a:off x="4297585" y="-631254"/>
            <a:ext cx="360000" cy="214615"/>
          </a:xfrm>
          <a:prstGeom prst="rect">
            <a:avLst/>
          </a:prstGeom>
        </p:spPr>
      </p:pic>
      <p:pic>
        <p:nvPicPr>
          <p:cNvPr id="47" name="Picture 46"/>
          <p:cNvPicPr>
            <a:picLocks noChangeAspect="1"/>
          </p:cNvPicPr>
          <p:nvPr/>
        </p:nvPicPr>
        <p:blipFill>
          <a:blip r:embed="rId8"/>
          <a:stretch>
            <a:fillRect/>
          </a:stretch>
        </p:blipFill>
        <p:spPr>
          <a:xfrm>
            <a:off x="2022889" y="-680390"/>
            <a:ext cx="360000" cy="214615"/>
          </a:xfrm>
          <a:prstGeom prst="rect">
            <a:avLst/>
          </a:prstGeom>
        </p:spPr>
      </p:pic>
      <p:pic>
        <p:nvPicPr>
          <p:cNvPr id="48" name="Picture 47"/>
          <p:cNvPicPr>
            <a:picLocks noChangeAspect="1"/>
          </p:cNvPicPr>
          <p:nvPr/>
        </p:nvPicPr>
        <p:blipFill>
          <a:blip r:embed="rId9"/>
          <a:stretch>
            <a:fillRect/>
          </a:stretch>
        </p:blipFill>
        <p:spPr>
          <a:xfrm>
            <a:off x="3562404" y="-1010893"/>
            <a:ext cx="360000" cy="218075"/>
          </a:xfrm>
          <a:prstGeom prst="rect">
            <a:avLst/>
          </a:prstGeom>
        </p:spPr>
      </p:pic>
      <p:pic>
        <p:nvPicPr>
          <p:cNvPr id="55" name="Picture 54"/>
          <p:cNvPicPr>
            <a:picLocks noChangeAspect="1"/>
          </p:cNvPicPr>
          <p:nvPr/>
        </p:nvPicPr>
        <p:blipFill>
          <a:blip r:embed="rId10"/>
          <a:stretch>
            <a:fillRect/>
          </a:stretch>
        </p:blipFill>
        <p:spPr>
          <a:xfrm>
            <a:off x="5329696" y="-719246"/>
            <a:ext cx="360000" cy="218075"/>
          </a:xfrm>
          <a:prstGeom prst="rect">
            <a:avLst/>
          </a:prstGeom>
        </p:spPr>
      </p:pic>
      <p:pic>
        <p:nvPicPr>
          <p:cNvPr id="56" name="Picture 55"/>
          <p:cNvPicPr>
            <a:picLocks noChangeAspect="1"/>
          </p:cNvPicPr>
          <p:nvPr/>
        </p:nvPicPr>
        <p:blipFill>
          <a:blip r:embed="rId11"/>
          <a:stretch>
            <a:fillRect/>
          </a:stretch>
        </p:blipFill>
        <p:spPr>
          <a:xfrm>
            <a:off x="10151615" y="-649523"/>
            <a:ext cx="360000" cy="214615"/>
          </a:xfrm>
          <a:prstGeom prst="rect">
            <a:avLst/>
          </a:prstGeom>
        </p:spPr>
      </p:pic>
      <p:pic>
        <p:nvPicPr>
          <p:cNvPr id="57" name="Picture 56"/>
          <p:cNvPicPr>
            <a:picLocks noChangeAspect="1"/>
          </p:cNvPicPr>
          <p:nvPr/>
        </p:nvPicPr>
        <p:blipFill>
          <a:blip r:embed="rId12"/>
          <a:stretch>
            <a:fillRect/>
          </a:stretch>
        </p:blipFill>
        <p:spPr>
          <a:xfrm>
            <a:off x="7478868" y="-1101340"/>
            <a:ext cx="360000" cy="218075"/>
          </a:xfrm>
          <a:prstGeom prst="rect">
            <a:avLst/>
          </a:prstGeom>
        </p:spPr>
      </p:pic>
      <p:pic>
        <p:nvPicPr>
          <p:cNvPr id="58" name="Picture 57"/>
          <p:cNvPicPr>
            <a:picLocks noChangeAspect="1"/>
          </p:cNvPicPr>
          <p:nvPr/>
        </p:nvPicPr>
        <p:blipFill>
          <a:blip r:embed="rId13"/>
          <a:stretch>
            <a:fillRect/>
          </a:stretch>
        </p:blipFill>
        <p:spPr>
          <a:xfrm>
            <a:off x="8383689" y="-593030"/>
            <a:ext cx="360000" cy="214615"/>
          </a:xfrm>
          <a:prstGeom prst="rect">
            <a:avLst/>
          </a:prstGeom>
        </p:spPr>
      </p:pic>
      <p:pic>
        <p:nvPicPr>
          <p:cNvPr id="59" name="Picture 58"/>
          <p:cNvPicPr>
            <a:picLocks noChangeAspect="1"/>
          </p:cNvPicPr>
          <p:nvPr/>
        </p:nvPicPr>
        <p:blipFill>
          <a:blip r:embed="rId14"/>
          <a:stretch>
            <a:fillRect/>
          </a:stretch>
        </p:blipFill>
        <p:spPr>
          <a:xfrm>
            <a:off x="9159089" y="-634714"/>
            <a:ext cx="360000" cy="218075"/>
          </a:xfrm>
          <a:prstGeom prst="rect">
            <a:avLst/>
          </a:prstGeom>
        </p:spPr>
      </p:pic>
      <p:pic>
        <p:nvPicPr>
          <p:cNvPr id="60" name="Picture 59"/>
          <p:cNvPicPr>
            <a:picLocks noChangeAspect="1"/>
          </p:cNvPicPr>
          <p:nvPr/>
        </p:nvPicPr>
        <p:blipFill>
          <a:blip r:embed="rId15"/>
          <a:stretch>
            <a:fillRect/>
          </a:stretch>
        </p:blipFill>
        <p:spPr>
          <a:xfrm>
            <a:off x="6914365" y="-556196"/>
            <a:ext cx="360000" cy="218075"/>
          </a:xfrm>
          <a:prstGeom prst="rect">
            <a:avLst/>
          </a:prstGeom>
        </p:spPr>
      </p:pic>
      <p:pic>
        <p:nvPicPr>
          <p:cNvPr id="62" name="Picture 61"/>
          <p:cNvPicPr>
            <a:picLocks noChangeAspect="1"/>
          </p:cNvPicPr>
          <p:nvPr/>
        </p:nvPicPr>
        <p:blipFill>
          <a:blip r:embed="rId16"/>
          <a:stretch>
            <a:fillRect/>
          </a:stretch>
        </p:blipFill>
        <p:spPr>
          <a:xfrm>
            <a:off x="2749874" y="-705644"/>
            <a:ext cx="360000" cy="218075"/>
          </a:xfrm>
          <a:prstGeom prst="rect">
            <a:avLst/>
          </a:prstGeom>
        </p:spPr>
      </p:pic>
      <p:pic>
        <p:nvPicPr>
          <p:cNvPr id="65" name="Picture 64"/>
          <p:cNvPicPr>
            <a:picLocks noChangeAspect="1"/>
          </p:cNvPicPr>
          <p:nvPr/>
        </p:nvPicPr>
        <p:blipFill>
          <a:blip r:embed="rId8"/>
          <a:stretch>
            <a:fillRect/>
          </a:stretch>
        </p:blipFill>
        <p:spPr>
          <a:xfrm>
            <a:off x="6872692" y="-853478"/>
            <a:ext cx="360000" cy="214615"/>
          </a:xfrm>
          <a:prstGeom prst="rect">
            <a:avLst/>
          </a:prstGeom>
        </p:spPr>
      </p:pic>
      <p:pic>
        <p:nvPicPr>
          <p:cNvPr id="66" name="Picture 65"/>
          <p:cNvPicPr>
            <a:picLocks noChangeAspect="1"/>
          </p:cNvPicPr>
          <p:nvPr/>
        </p:nvPicPr>
        <p:blipFill>
          <a:blip r:embed="rId9"/>
          <a:stretch>
            <a:fillRect/>
          </a:stretch>
        </p:blipFill>
        <p:spPr>
          <a:xfrm>
            <a:off x="8412207" y="-1183981"/>
            <a:ext cx="360000" cy="218075"/>
          </a:xfrm>
          <a:prstGeom prst="rect">
            <a:avLst/>
          </a:prstGeom>
        </p:spPr>
      </p:pic>
      <p:pic>
        <p:nvPicPr>
          <p:cNvPr id="67" name="Picture 66"/>
          <p:cNvPicPr>
            <a:picLocks noChangeAspect="1"/>
          </p:cNvPicPr>
          <p:nvPr/>
        </p:nvPicPr>
        <p:blipFill>
          <a:blip r:embed="rId16"/>
          <a:stretch>
            <a:fillRect/>
          </a:stretch>
        </p:blipFill>
        <p:spPr>
          <a:xfrm>
            <a:off x="7599677" y="-878732"/>
            <a:ext cx="360000" cy="218075"/>
          </a:xfrm>
          <a:prstGeom prst="rect">
            <a:avLst/>
          </a:prstGeom>
        </p:spPr>
      </p:pic>
      <p:pic>
        <p:nvPicPr>
          <p:cNvPr id="76" name="Picture 75"/>
          <p:cNvPicPr>
            <a:picLocks noChangeAspect="1"/>
          </p:cNvPicPr>
          <p:nvPr/>
        </p:nvPicPr>
        <p:blipFill>
          <a:blip r:embed="rId10"/>
          <a:stretch>
            <a:fillRect/>
          </a:stretch>
        </p:blipFill>
        <p:spPr>
          <a:xfrm>
            <a:off x="700335" y="-564778"/>
            <a:ext cx="360000" cy="218075"/>
          </a:xfrm>
          <a:prstGeom prst="rect">
            <a:avLst/>
          </a:prstGeom>
        </p:spPr>
      </p:pic>
      <p:pic>
        <p:nvPicPr>
          <p:cNvPr id="77" name="Picture 76"/>
          <p:cNvPicPr>
            <a:picLocks noChangeAspect="1"/>
          </p:cNvPicPr>
          <p:nvPr/>
        </p:nvPicPr>
        <p:blipFill>
          <a:blip r:embed="rId11"/>
          <a:stretch>
            <a:fillRect/>
          </a:stretch>
        </p:blipFill>
        <p:spPr>
          <a:xfrm>
            <a:off x="1631260" y="-980072"/>
            <a:ext cx="360000" cy="214615"/>
          </a:xfrm>
          <a:prstGeom prst="rect">
            <a:avLst/>
          </a:prstGeom>
        </p:spPr>
      </p:pic>
      <p:pic>
        <p:nvPicPr>
          <p:cNvPr id="79" name="Picture 78"/>
          <p:cNvPicPr>
            <a:picLocks noChangeAspect="1"/>
          </p:cNvPicPr>
          <p:nvPr/>
        </p:nvPicPr>
        <p:blipFill>
          <a:blip r:embed="rId12"/>
          <a:stretch>
            <a:fillRect/>
          </a:stretch>
        </p:blipFill>
        <p:spPr>
          <a:xfrm>
            <a:off x="2849507" y="-946872"/>
            <a:ext cx="360000" cy="218075"/>
          </a:xfrm>
          <a:prstGeom prst="rect">
            <a:avLst/>
          </a:prstGeom>
        </p:spPr>
      </p:pic>
      <p:pic>
        <p:nvPicPr>
          <p:cNvPr id="80" name="Picture 79"/>
          <p:cNvPicPr>
            <a:picLocks noChangeAspect="1"/>
          </p:cNvPicPr>
          <p:nvPr/>
        </p:nvPicPr>
        <p:blipFill>
          <a:blip r:embed="rId8"/>
          <a:stretch>
            <a:fillRect/>
          </a:stretch>
        </p:blipFill>
        <p:spPr>
          <a:xfrm>
            <a:off x="2243331" y="-699010"/>
            <a:ext cx="360000" cy="214615"/>
          </a:xfrm>
          <a:prstGeom prst="rect">
            <a:avLst/>
          </a:prstGeom>
        </p:spPr>
      </p:pic>
      <p:pic>
        <p:nvPicPr>
          <p:cNvPr id="81" name="Picture 80"/>
          <p:cNvPicPr>
            <a:picLocks noChangeAspect="1"/>
          </p:cNvPicPr>
          <p:nvPr/>
        </p:nvPicPr>
        <p:blipFill>
          <a:blip r:embed="rId9"/>
          <a:stretch>
            <a:fillRect/>
          </a:stretch>
        </p:blipFill>
        <p:spPr>
          <a:xfrm>
            <a:off x="3782846" y="-1029513"/>
            <a:ext cx="360000" cy="218075"/>
          </a:xfrm>
          <a:prstGeom prst="rect">
            <a:avLst/>
          </a:prstGeom>
        </p:spPr>
      </p:pic>
      <p:pic>
        <p:nvPicPr>
          <p:cNvPr id="82" name="Picture 81"/>
          <p:cNvPicPr>
            <a:picLocks noChangeAspect="1"/>
          </p:cNvPicPr>
          <p:nvPr/>
        </p:nvPicPr>
        <p:blipFill>
          <a:blip r:embed="rId16"/>
          <a:stretch>
            <a:fillRect/>
          </a:stretch>
        </p:blipFill>
        <p:spPr>
          <a:xfrm>
            <a:off x="2970316" y="-724264"/>
            <a:ext cx="360000" cy="218075"/>
          </a:xfrm>
          <a:prstGeom prst="rect">
            <a:avLst/>
          </a:prstGeom>
        </p:spPr>
      </p:pic>
      <p:pic>
        <p:nvPicPr>
          <p:cNvPr id="83" name="Picture 82"/>
          <p:cNvPicPr>
            <a:picLocks noChangeAspect="1"/>
          </p:cNvPicPr>
          <p:nvPr/>
        </p:nvPicPr>
        <p:blipFill>
          <a:blip r:embed="rId9"/>
          <a:stretch>
            <a:fillRect/>
          </a:stretch>
        </p:blipFill>
        <p:spPr>
          <a:xfrm>
            <a:off x="5981106" y="-1009277"/>
            <a:ext cx="360000" cy="218075"/>
          </a:xfrm>
          <a:prstGeom prst="rect">
            <a:avLst/>
          </a:prstGeom>
        </p:spPr>
      </p:pic>
      <p:pic>
        <p:nvPicPr>
          <p:cNvPr id="84" name="Picture 83"/>
          <p:cNvPicPr>
            <a:picLocks noChangeAspect="1"/>
          </p:cNvPicPr>
          <p:nvPr/>
        </p:nvPicPr>
        <p:blipFill>
          <a:blip r:embed="rId11"/>
          <a:stretch>
            <a:fillRect/>
          </a:stretch>
        </p:blipFill>
        <p:spPr>
          <a:xfrm>
            <a:off x="4049962" y="-978456"/>
            <a:ext cx="360000" cy="214615"/>
          </a:xfrm>
          <a:prstGeom prst="rect">
            <a:avLst/>
          </a:prstGeom>
        </p:spPr>
      </p:pic>
      <p:pic>
        <p:nvPicPr>
          <p:cNvPr id="85" name="Picture 84"/>
          <p:cNvPicPr>
            <a:picLocks noChangeAspect="1"/>
          </p:cNvPicPr>
          <p:nvPr/>
        </p:nvPicPr>
        <p:blipFill>
          <a:blip r:embed="rId12"/>
          <a:stretch>
            <a:fillRect/>
          </a:stretch>
        </p:blipFill>
        <p:spPr>
          <a:xfrm>
            <a:off x="5268209" y="-945256"/>
            <a:ext cx="360000" cy="218075"/>
          </a:xfrm>
          <a:prstGeom prst="rect">
            <a:avLst/>
          </a:prstGeom>
        </p:spPr>
      </p:pic>
      <p:pic>
        <p:nvPicPr>
          <p:cNvPr id="86" name="Picture 85"/>
          <p:cNvPicPr>
            <a:picLocks noChangeAspect="1"/>
          </p:cNvPicPr>
          <p:nvPr/>
        </p:nvPicPr>
        <p:blipFill>
          <a:blip r:embed="rId9"/>
          <a:stretch>
            <a:fillRect/>
          </a:stretch>
        </p:blipFill>
        <p:spPr>
          <a:xfrm>
            <a:off x="6201548" y="-1027897"/>
            <a:ext cx="360000" cy="218075"/>
          </a:xfrm>
          <a:prstGeom prst="rect">
            <a:avLst/>
          </a:prstGeom>
        </p:spPr>
      </p:pic>
      <p:pic>
        <p:nvPicPr>
          <p:cNvPr id="87" name="Picture 86"/>
          <p:cNvPicPr>
            <a:picLocks noChangeAspect="1"/>
          </p:cNvPicPr>
          <p:nvPr/>
        </p:nvPicPr>
        <p:blipFill>
          <a:blip r:embed="rId12"/>
          <a:stretch>
            <a:fillRect/>
          </a:stretch>
        </p:blipFill>
        <p:spPr>
          <a:xfrm>
            <a:off x="5160333" y="-577531"/>
            <a:ext cx="360000" cy="218075"/>
          </a:xfrm>
          <a:prstGeom prst="rect">
            <a:avLst/>
          </a:prstGeom>
        </p:spPr>
      </p:pic>
      <p:pic>
        <p:nvPicPr>
          <p:cNvPr id="88" name="Picture 87"/>
          <p:cNvPicPr>
            <a:picLocks noChangeAspect="1"/>
          </p:cNvPicPr>
          <p:nvPr/>
        </p:nvPicPr>
        <p:blipFill>
          <a:blip r:embed="rId8"/>
          <a:stretch>
            <a:fillRect/>
          </a:stretch>
        </p:blipFill>
        <p:spPr>
          <a:xfrm>
            <a:off x="4554157" y="-329669"/>
            <a:ext cx="360000" cy="214615"/>
          </a:xfrm>
          <a:prstGeom prst="rect">
            <a:avLst/>
          </a:prstGeom>
        </p:spPr>
      </p:pic>
      <p:pic>
        <p:nvPicPr>
          <p:cNvPr id="89" name="Picture 88"/>
          <p:cNvPicPr>
            <a:picLocks noChangeAspect="1"/>
          </p:cNvPicPr>
          <p:nvPr/>
        </p:nvPicPr>
        <p:blipFill>
          <a:blip r:embed="rId9"/>
          <a:stretch>
            <a:fillRect/>
          </a:stretch>
        </p:blipFill>
        <p:spPr>
          <a:xfrm>
            <a:off x="6093672" y="-660172"/>
            <a:ext cx="360000" cy="218075"/>
          </a:xfrm>
          <a:prstGeom prst="rect">
            <a:avLst/>
          </a:prstGeom>
        </p:spPr>
      </p:pic>
      <p:pic>
        <p:nvPicPr>
          <p:cNvPr id="90" name="Picture 89"/>
          <p:cNvPicPr>
            <a:picLocks noChangeAspect="1"/>
          </p:cNvPicPr>
          <p:nvPr/>
        </p:nvPicPr>
        <p:blipFill>
          <a:blip r:embed="rId16"/>
          <a:stretch>
            <a:fillRect/>
          </a:stretch>
        </p:blipFill>
        <p:spPr>
          <a:xfrm>
            <a:off x="5281142" y="-354923"/>
            <a:ext cx="360000" cy="218075"/>
          </a:xfrm>
          <a:prstGeom prst="rect">
            <a:avLst/>
          </a:prstGeom>
        </p:spPr>
      </p:pic>
      <p:pic>
        <p:nvPicPr>
          <p:cNvPr id="91" name="Picture 90"/>
          <p:cNvPicPr>
            <a:picLocks noChangeAspect="1"/>
          </p:cNvPicPr>
          <p:nvPr/>
        </p:nvPicPr>
        <p:blipFill>
          <a:blip r:embed="rId9"/>
          <a:stretch>
            <a:fillRect/>
          </a:stretch>
        </p:blipFill>
        <p:spPr>
          <a:xfrm>
            <a:off x="3662571" y="-485468"/>
            <a:ext cx="360000" cy="218075"/>
          </a:xfrm>
          <a:prstGeom prst="rect">
            <a:avLst/>
          </a:prstGeom>
        </p:spPr>
      </p:pic>
      <p:pic>
        <p:nvPicPr>
          <p:cNvPr id="92" name="Picture 91"/>
          <p:cNvPicPr>
            <a:picLocks noChangeAspect="1"/>
          </p:cNvPicPr>
          <p:nvPr/>
        </p:nvPicPr>
        <p:blipFill>
          <a:blip r:embed="rId9"/>
          <a:stretch>
            <a:fillRect/>
          </a:stretch>
        </p:blipFill>
        <p:spPr>
          <a:xfrm>
            <a:off x="3883013" y="-504088"/>
            <a:ext cx="360000" cy="218075"/>
          </a:xfrm>
          <a:prstGeom prst="rect">
            <a:avLst/>
          </a:prstGeom>
        </p:spPr>
      </p:pic>
      <p:sp>
        <p:nvSpPr>
          <p:cNvPr id="97" name="!!o5a"/>
          <p:cNvSpPr/>
          <p:nvPr/>
        </p:nvSpPr>
        <p:spPr>
          <a:xfrm>
            <a:off x="4277508" y="5301452"/>
            <a:ext cx="1042964" cy="101462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
              <a:ea typeface="+mn-ea"/>
              <a:cs typeface="+mn-cs"/>
            </a:endParaRPr>
          </a:p>
        </p:txBody>
      </p:sp>
      <p:sp>
        <p:nvSpPr>
          <p:cNvPr id="98" name="!!5a"/>
          <p:cNvSpPr txBox="1"/>
          <p:nvPr/>
        </p:nvSpPr>
        <p:spPr>
          <a:xfrm>
            <a:off x="4439890" y="5338439"/>
            <a:ext cx="68066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47"/>
                                        </p:tgtEl>
                                        <p:attrNameLst>
                                          <p:attrName>ppt_x</p:attrName>
                                          <p:attrName>ppt_y</p:attrName>
                                        </p:attrNameLst>
                                      </p:cBhvr>
                                    </p:animMotion>
                                  </p:childTnLst>
                                </p:cTn>
                              </p:par>
                              <p:par>
                                <p:cTn id="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62"/>
                                        </p:tgtEl>
                                        <p:attrNameLst>
                                          <p:attrName>ppt_x</p:attrName>
                                          <p:attrName>ppt_y</p:attrName>
                                        </p:attrNameLst>
                                      </p:cBhvr>
                                    </p:animMotion>
                                  </p:childTnLst>
                                </p:cTn>
                              </p:par>
                              <p:par>
                                <p:cTn id="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48"/>
                                        </p:tgtEl>
                                        <p:attrNameLst>
                                          <p:attrName>ppt_x</p:attrName>
                                          <p:attrName>ppt_y</p:attrName>
                                        </p:attrNameLst>
                                      </p:cBhvr>
                                    </p:animMotion>
                                  </p:childTnLst>
                                </p:cTn>
                              </p:par>
                              <p:par>
                                <p:cTn id="11" presetID="0" presetClass="path" presetSubtype="0" repeatCount="1000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46"/>
                                        </p:tgtEl>
                                        <p:attrNameLst>
                                          <p:attrName>ppt_x</p:attrName>
                                          <p:attrName>ppt_y</p:attrName>
                                        </p:attrNameLst>
                                      </p:cBhvr>
                                    </p:animMotion>
                                  </p:childTnLst>
                                </p:cTn>
                              </p:par>
                              <p:par>
                                <p:cTn id="13" presetID="0" presetClass="path" presetSubtype="0" repeatCount="1000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5"/>
                                        </p:tgtEl>
                                        <p:attrNameLst>
                                          <p:attrName>ppt_x</p:attrName>
                                          <p:attrName>ppt_y</p:attrName>
                                        </p:attrNameLst>
                                      </p:cBhvr>
                                    </p:animMotion>
                                  </p:childTnLst>
                                </p:cTn>
                              </p:par>
                              <p:par>
                                <p:cTn id="15" presetID="0" presetClass="path" presetSubtype="0" repeatCount="1000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6"/>
                                        </p:tgtEl>
                                        <p:attrNameLst>
                                          <p:attrName>ppt_x</p:attrName>
                                          <p:attrName>ppt_y</p:attrName>
                                        </p:attrNameLst>
                                      </p:cBhvr>
                                      <p:rCtr x="-4792" y="65810"/>
                                    </p:animMotion>
                                  </p:childTnLst>
                                </p:cTn>
                              </p:par>
                              <p:par>
                                <p:cTn id="17" presetID="0" presetClass="path" presetSubtype="0" repeatCount="1000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60"/>
                                        </p:tgtEl>
                                        <p:attrNameLst>
                                          <p:attrName>ppt_x</p:attrName>
                                          <p:attrName>ppt_y</p:attrName>
                                        </p:attrNameLst>
                                      </p:cBhvr>
                                    </p:animMotion>
                                  </p:childTnLst>
                                </p:cTn>
                              </p:par>
                              <p:par>
                                <p:cTn id="19"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57"/>
                                        </p:tgtEl>
                                        <p:attrNameLst>
                                          <p:attrName>ppt_x</p:attrName>
                                          <p:attrName>ppt_y</p:attrName>
                                        </p:attrNameLst>
                                      </p:cBhvr>
                                    </p:animMotion>
                                  </p:childTnLst>
                                </p:cTn>
                              </p:par>
                              <p:par>
                                <p:cTn id="21" presetID="0" presetClass="path" presetSubtype="0" repeatCount="1000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58"/>
                                        </p:tgtEl>
                                        <p:attrNameLst>
                                          <p:attrName>ppt_x</p:attrName>
                                          <p:attrName>ppt_y</p:attrName>
                                        </p:attrNameLst>
                                      </p:cBhvr>
                                    </p:animMotion>
                                  </p:childTnLst>
                                </p:cTn>
                              </p:par>
                              <p:par>
                                <p:cTn id="23" presetID="0" presetClass="path" presetSubtype="0" repeatCount="1000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59"/>
                                        </p:tgtEl>
                                        <p:attrNameLst>
                                          <p:attrName>ppt_x</p:attrName>
                                          <p:attrName>ppt_y</p:attrName>
                                        </p:attrNameLst>
                                      </p:cBhvr>
                                    </p:animMotion>
                                  </p:childTnLst>
                                </p:cTn>
                              </p:par>
                              <p:par>
                                <p:cTn id="2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65"/>
                                        </p:tgtEl>
                                        <p:attrNameLst>
                                          <p:attrName>ppt_x</p:attrName>
                                          <p:attrName>ppt_y</p:attrName>
                                        </p:attrNameLst>
                                      </p:cBhvr>
                                    </p:animMotion>
                                  </p:childTnLst>
                                </p:cTn>
                              </p:par>
                              <p:par>
                                <p:cTn id="2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67"/>
                                        </p:tgtEl>
                                        <p:attrNameLst>
                                          <p:attrName>ppt_x</p:attrName>
                                          <p:attrName>ppt_y</p:attrName>
                                        </p:attrNameLst>
                                      </p:cBhvr>
                                    </p:animMotion>
                                  </p:childTnLst>
                                </p:cTn>
                              </p:par>
                              <p:par>
                                <p:cTn id="2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66"/>
                                        </p:tgtEl>
                                        <p:attrNameLst>
                                          <p:attrName>ppt_x</p:attrName>
                                          <p:attrName>ppt_y</p:attrName>
                                        </p:attrNameLst>
                                      </p:cBhvr>
                                    </p:animMotion>
                                  </p:childTnLst>
                                </p:cTn>
                              </p:par>
                              <p:par>
                                <p:cTn id="31" presetID="0" presetClass="path" presetSubtype="0" repeatCount="1000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76"/>
                                        </p:tgtEl>
                                        <p:attrNameLst>
                                          <p:attrName>ppt_x</p:attrName>
                                          <p:attrName>ppt_y</p:attrName>
                                        </p:attrNameLst>
                                      </p:cBhvr>
                                      <p:rCtr x="18750" y="58287"/>
                                    </p:animMotion>
                                  </p:childTnLst>
                                </p:cTn>
                              </p:par>
                              <p:par>
                                <p:cTn id="33"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77"/>
                                        </p:tgtEl>
                                        <p:attrNameLst>
                                          <p:attrName>ppt_x</p:attrName>
                                          <p:attrName>ppt_y</p:attrName>
                                        </p:attrNameLst>
                                      </p:cBhvr>
                                    </p:animMotion>
                                  </p:childTnLst>
                                </p:cTn>
                              </p:par>
                              <p:par>
                                <p:cTn id="35"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79"/>
                                        </p:tgtEl>
                                        <p:attrNameLst>
                                          <p:attrName>ppt_x</p:attrName>
                                          <p:attrName>ppt_y</p:attrName>
                                        </p:attrNameLst>
                                      </p:cBhvr>
                                    </p:animMotion>
                                  </p:childTnLst>
                                </p:cTn>
                              </p:par>
                              <p:par>
                                <p:cTn id="37"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80"/>
                                        </p:tgtEl>
                                        <p:attrNameLst>
                                          <p:attrName>ppt_x</p:attrName>
                                          <p:attrName>ppt_y</p:attrName>
                                        </p:attrNameLst>
                                      </p:cBhvr>
                                    </p:animMotion>
                                  </p:childTnLst>
                                </p:cTn>
                              </p:par>
                              <p:par>
                                <p:cTn id="39"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2"/>
                                        </p:tgtEl>
                                        <p:attrNameLst>
                                          <p:attrName>ppt_x</p:attrName>
                                          <p:attrName>ppt_y</p:attrName>
                                        </p:attrNameLst>
                                      </p:cBhvr>
                                    </p:animMotion>
                                  </p:childTnLst>
                                </p:cTn>
                              </p:par>
                              <p:par>
                                <p:cTn id="4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81"/>
                                        </p:tgtEl>
                                        <p:attrNameLst>
                                          <p:attrName>ppt_x</p:attrName>
                                          <p:attrName>ppt_y</p:attrName>
                                        </p:attrNameLst>
                                      </p:cBhvr>
                                    </p:animMotion>
                                  </p:childTnLst>
                                </p:cTn>
                              </p:par>
                              <p:par>
                                <p:cTn id="43"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3"/>
                                        </p:tgtEl>
                                        <p:attrNameLst>
                                          <p:attrName>ppt_x</p:attrName>
                                          <p:attrName>ppt_y</p:attrName>
                                        </p:attrNameLst>
                                      </p:cBhvr>
                                    </p:animMotion>
                                  </p:childTnLst>
                                </p:cTn>
                              </p:par>
                              <p:par>
                                <p:cTn id="45"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4"/>
                                        </p:tgtEl>
                                        <p:attrNameLst>
                                          <p:attrName>ppt_x</p:attrName>
                                          <p:attrName>ppt_y</p:attrName>
                                        </p:attrNameLst>
                                      </p:cBhvr>
                                    </p:animMotion>
                                  </p:childTnLst>
                                </p:cTn>
                              </p:par>
                              <p:par>
                                <p:cTn id="47"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5"/>
                                        </p:tgtEl>
                                        <p:attrNameLst>
                                          <p:attrName>ppt_x</p:attrName>
                                          <p:attrName>ppt_y</p:attrName>
                                        </p:attrNameLst>
                                      </p:cBhvr>
                                    </p:animMotion>
                                  </p:childTnLst>
                                </p:cTn>
                              </p:par>
                              <p:par>
                                <p:cTn id="4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6"/>
                                        </p:tgtEl>
                                        <p:attrNameLst>
                                          <p:attrName>ppt_x</p:attrName>
                                          <p:attrName>ppt_y</p:attrName>
                                        </p:attrNameLst>
                                      </p:cBhvr>
                                    </p:animMotion>
                                  </p:childTnLst>
                                </p:cTn>
                              </p:par>
                              <p:par>
                                <p:cTn id="51"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87"/>
                                        </p:tgtEl>
                                        <p:attrNameLst>
                                          <p:attrName>ppt_x</p:attrName>
                                          <p:attrName>ppt_y</p:attrName>
                                        </p:attrNameLst>
                                      </p:cBhvr>
                                    </p:animMotion>
                                  </p:childTnLst>
                                </p:cTn>
                              </p:par>
                              <p:par>
                                <p:cTn id="53"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88"/>
                                        </p:tgtEl>
                                        <p:attrNameLst>
                                          <p:attrName>ppt_x</p:attrName>
                                          <p:attrName>ppt_y</p:attrName>
                                        </p:attrNameLst>
                                      </p:cBhvr>
                                    </p:animMotion>
                                  </p:childTnLst>
                                </p:cTn>
                              </p:par>
                              <p:par>
                                <p:cTn id="55"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90"/>
                                        </p:tgtEl>
                                        <p:attrNameLst>
                                          <p:attrName>ppt_x</p:attrName>
                                          <p:attrName>ppt_y</p:attrName>
                                        </p:attrNameLst>
                                      </p:cBhvr>
                                    </p:animMotion>
                                  </p:childTnLst>
                                </p:cTn>
                              </p:par>
                              <p:par>
                                <p:cTn id="57"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89"/>
                                        </p:tgtEl>
                                        <p:attrNameLst>
                                          <p:attrName>ppt_x</p:attrName>
                                          <p:attrName>ppt_y</p:attrName>
                                        </p:attrNameLst>
                                      </p:cBhvr>
                                    </p:animMotion>
                                  </p:childTnLst>
                                </p:cTn>
                              </p:par>
                              <p:par>
                                <p:cTn id="5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91"/>
                                        </p:tgtEl>
                                        <p:attrNameLst>
                                          <p:attrName>ppt_x</p:attrName>
                                          <p:attrName>ppt_y</p:attrName>
                                        </p:attrNameLst>
                                      </p:cBhvr>
                                    </p:animMotion>
                                  </p:childTnLst>
                                </p:cTn>
                              </p:par>
                              <p:par>
                                <p:cTn id="6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32"/>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36"/>
                                        </p:tgtEl>
                                        <p:attrNameLst>
                                          <p:attrName>style.visibility</p:attrName>
                                        </p:attrNameLst>
                                      </p:cBhvr>
                                      <p:to>
                                        <p:strVal val="visible"/>
                                      </p:to>
                                    </p:set>
                                    <p:anim calcmode="lin" valueType="num">
                                      <p:cBhvr>
                                        <p:cTn id="68" dur="500" fill="hold"/>
                                        <p:tgtEl>
                                          <p:spTgt spid="36"/>
                                        </p:tgtEl>
                                        <p:attrNameLst>
                                          <p:attrName>ppt_w</p:attrName>
                                        </p:attrNameLst>
                                      </p:cBhvr>
                                      <p:tavLst>
                                        <p:tav tm="0">
                                          <p:val>
                                            <p:fltVal val="0"/>
                                          </p:val>
                                        </p:tav>
                                        <p:tav tm="100000">
                                          <p:val>
                                            <p:strVal val="#ppt_w"/>
                                          </p:val>
                                        </p:tav>
                                      </p:tavLst>
                                    </p:anim>
                                    <p:anim calcmode="lin" valueType="num">
                                      <p:cBhvr>
                                        <p:cTn id="69" dur="500" fill="hold"/>
                                        <p:tgtEl>
                                          <p:spTgt spid="36"/>
                                        </p:tgtEl>
                                        <p:attrNameLst>
                                          <p:attrName>ppt_h</p:attrName>
                                        </p:attrNameLst>
                                      </p:cBhvr>
                                      <p:tavLst>
                                        <p:tav tm="0">
                                          <p:val>
                                            <p:fltVal val="0"/>
                                          </p:val>
                                        </p:tav>
                                        <p:tav tm="100000">
                                          <p:val>
                                            <p:strVal val="#ppt_h"/>
                                          </p:val>
                                        </p:tav>
                                      </p:tavLst>
                                    </p:anim>
                                    <p:animEffect transition="in" filter="fade">
                                      <p:cBhvr>
                                        <p:cTn id="70" dur="500"/>
                                        <p:tgtEl>
                                          <p:spTgt spid="36"/>
                                        </p:tgtEl>
                                      </p:cBhvr>
                                    </p:animEffect>
                                  </p:childTnLst>
                                  <p:subTnLst>
                                    <p:audio>
                                      <p:cMediaNode>
                                        <p:cTn display="0" masterRel="sameClick">
                                          <p:stCondLst>
                                            <p:cond evt="begin" delay="0">
                                              <p:tn val="66"/>
                                            </p:cond>
                                          </p:stCondLst>
                                          <p:endCondLst>
                                            <p:cond evt="onStopAudio" delay="0">
                                              <p:tgtEl>
                                                <p:sldTgt/>
                                              </p:tgtEl>
                                            </p:cond>
                                          </p:endCondLst>
                                        </p:cTn>
                                        <p:tgtEl>
                                          <p:sndTgt r:embed="rId2"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36"/>
                                        </p:tgtEl>
                                      </p:cBhvr>
                                    </p:animEffect>
                                    <p:animScale>
                                      <p:cBhvr>
                                        <p:cTn id="73" dur="250" autoRev="1" fill="hold"/>
                                        <p:tgtEl>
                                          <p:spTgt spid="36"/>
                                        </p:tgtEl>
                                      </p:cBhvr>
                                      <p:by x="105000" y="105000"/>
                                    </p:animScale>
                                  </p:childTnLst>
                                </p:cTn>
                              </p:par>
                            </p:childTnLst>
                          </p:cTn>
                        </p:par>
                      </p:childTnLst>
                    </p:cTn>
                  </p:par>
                </p:childTnLst>
              </p:cTn>
              <p:nextCondLst>
                <p:cond evt="onClick" delay="0">
                  <p:tgtEl>
                    <p:spTgt spid="32"/>
                  </p:tgtEl>
                </p:cond>
              </p:nextCondLst>
            </p:seq>
            <p:seq concurrent="1" nextAc="seek">
              <p:cTn id="74" restart="whenNotActive" fill="hold" evtFilter="cancelBubble" nodeType="interactiveSeq">
                <p:stCondLst>
                  <p:cond evt="onClick" delay="0">
                    <p:tgtEl>
                      <p:spTgt spid="35"/>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43"/>
                                        </p:tgtEl>
                                        <p:attrNameLst>
                                          <p:attrName>style.visibility</p:attrName>
                                        </p:attrNameLst>
                                      </p:cBhvr>
                                      <p:to>
                                        <p:strVal val="visible"/>
                                      </p:to>
                                    </p:set>
                                    <p:anim calcmode="lin" valueType="num">
                                      <p:cBhvr>
                                        <p:cTn id="79" dur="500" fill="hold"/>
                                        <p:tgtEl>
                                          <p:spTgt spid="43"/>
                                        </p:tgtEl>
                                        <p:attrNameLst>
                                          <p:attrName>ppt_w</p:attrName>
                                        </p:attrNameLst>
                                      </p:cBhvr>
                                      <p:tavLst>
                                        <p:tav tm="0">
                                          <p:val>
                                            <p:fltVal val="0"/>
                                          </p:val>
                                        </p:tav>
                                        <p:tav tm="100000">
                                          <p:val>
                                            <p:strVal val="#ppt_w"/>
                                          </p:val>
                                        </p:tav>
                                      </p:tavLst>
                                    </p:anim>
                                    <p:anim calcmode="lin" valueType="num">
                                      <p:cBhvr>
                                        <p:cTn id="80" dur="500" fill="hold"/>
                                        <p:tgtEl>
                                          <p:spTgt spid="43"/>
                                        </p:tgtEl>
                                        <p:attrNameLst>
                                          <p:attrName>ppt_h</p:attrName>
                                        </p:attrNameLst>
                                      </p:cBhvr>
                                      <p:tavLst>
                                        <p:tav tm="0">
                                          <p:val>
                                            <p:fltVal val="0"/>
                                          </p:val>
                                        </p:tav>
                                        <p:tav tm="100000">
                                          <p:val>
                                            <p:strVal val="#ppt_h"/>
                                          </p:val>
                                        </p:tav>
                                      </p:tavLst>
                                    </p:anim>
                                    <p:animEffect transition="in" filter="fade">
                                      <p:cBhvr>
                                        <p:cTn id="81" dur="500"/>
                                        <p:tgtEl>
                                          <p:spTgt spid="43"/>
                                        </p:tgtEl>
                                      </p:cBhvr>
                                    </p:animEffect>
                                  </p:childTnLst>
                                  <p:subTnLst>
                                    <p:audio>
                                      <p:cMediaNode>
                                        <p:cTn display="0" masterRel="sameClick">
                                          <p:stCondLst>
                                            <p:cond evt="begin" delay="0">
                                              <p:tn val="77"/>
                                            </p:cond>
                                          </p:stCondLst>
                                          <p:endCondLst>
                                            <p:cond evt="onStopAudio" delay="0">
                                              <p:tgtEl>
                                                <p:sldTgt/>
                                              </p:tgtEl>
                                            </p:cond>
                                          </p:endCondLst>
                                        </p:cTn>
                                        <p:tgtEl>
                                          <p:sndTgt r:embed="rId2"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43"/>
                                        </p:tgtEl>
                                      </p:cBhvr>
                                    </p:animEffect>
                                    <p:animScale>
                                      <p:cBhvr>
                                        <p:cTn id="84" dur="250" autoRev="1" fill="hold"/>
                                        <p:tgtEl>
                                          <p:spTgt spid="43"/>
                                        </p:tgtEl>
                                      </p:cBhvr>
                                      <p:by x="105000" y="105000"/>
                                    </p:animScale>
                                  </p:childTnLst>
                                </p:cTn>
                              </p:par>
                            </p:childTnLst>
                          </p:cTn>
                        </p:par>
                      </p:childTnLst>
                    </p:cTn>
                  </p:par>
                </p:childTnLst>
              </p:cTn>
              <p:nextCondLst>
                <p:cond evt="onClick" delay="0">
                  <p:tgtEl>
                    <p:spTgt spid="35"/>
                  </p:tgtEl>
                </p:cond>
              </p:nextCondLst>
            </p:seq>
            <p:seq concurrent="1" nextAc="seek">
              <p:cTn id="85" restart="whenNotActive" fill="hold" evtFilter="cancelBubble" nodeType="interactiveSeq">
                <p:stCondLst>
                  <p:cond evt="onClick" delay="0">
                    <p:tgtEl>
                      <p:spTgt spid="97"/>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98"/>
                                        </p:tgtEl>
                                        <p:attrNameLst>
                                          <p:attrName>style.visibility</p:attrName>
                                        </p:attrNameLst>
                                      </p:cBhvr>
                                      <p:to>
                                        <p:strVal val="visible"/>
                                      </p:to>
                                    </p:set>
                                    <p:anim calcmode="lin" valueType="num">
                                      <p:cBhvr>
                                        <p:cTn id="90" dur="500" fill="hold"/>
                                        <p:tgtEl>
                                          <p:spTgt spid="98"/>
                                        </p:tgtEl>
                                        <p:attrNameLst>
                                          <p:attrName>ppt_w</p:attrName>
                                        </p:attrNameLst>
                                      </p:cBhvr>
                                      <p:tavLst>
                                        <p:tav tm="0">
                                          <p:val>
                                            <p:fltVal val="0"/>
                                          </p:val>
                                        </p:tav>
                                        <p:tav tm="100000">
                                          <p:val>
                                            <p:strVal val="#ppt_w"/>
                                          </p:val>
                                        </p:tav>
                                      </p:tavLst>
                                    </p:anim>
                                    <p:anim calcmode="lin" valueType="num">
                                      <p:cBhvr>
                                        <p:cTn id="91" dur="500" fill="hold"/>
                                        <p:tgtEl>
                                          <p:spTgt spid="98"/>
                                        </p:tgtEl>
                                        <p:attrNameLst>
                                          <p:attrName>ppt_h</p:attrName>
                                        </p:attrNameLst>
                                      </p:cBhvr>
                                      <p:tavLst>
                                        <p:tav tm="0">
                                          <p:val>
                                            <p:fltVal val="0"/>
                                          </p:val>
                                        </p:tav>
                                        <p:tav tm="100000">
                                          <p:val>
                                            <p:strVal val="#ppt_h"/>
                                          </p:val>
                                        </p:tav>
                                      </p:tavLst>
                                    </p:anim>
                                    <p:animEffect transition="in" filter="fade">
                                      <p:cBhvr>
                                        <p:cTn id="92" dur="500"/>
                                        <p:tgtEl>
                                          <p:spTgt spid="98"/>
                                        </p:tgtEl>
                                      </p:cBhvr>
                                    </p:animEffect>
                                  </p:childTnLst>
                                  <p:subTnLst>
                                    <p:audio>
                                      <p:cMediaNode>
                                        <p:cTn display="0" masterRel="sameClick">
                                          <p:stCondLst>
                                            <p:cond evt="begin" delay="0">
                                              <p:tn val="88"/>
                                            </p:cond>
                                          </p:stCondLst>
                                          <p:endCondLst>
                                            <p:cond evt="onStopAudio" delay="0">
                                              <p:tgtEl>
                                                <p:sldTgt/>
                                              </p:tgtEl>
                                            </p:cond>
                                          </p:endCondLst>
                                        </p:cTn>
                                        <p:tgtEl>
                                          <p:sndTgt r:embed="rId2"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98"/>
                                        </p:tgtEl>
                                      </p:cBhvr>
                                    </p:animEffect>
                                    <p:animScale>
                                      <p:cBhvr>
                                        <p:cTn id="95" dur="250" autoRev="1" fill="hold"/>
                                        <p:tgtEl>
                                          <p:spTgt spid="98"/>
                                        </p:tgtEl>
                                      </p:cBhvr>
                                      <p:by x="105000" y="105000"/>
                                    </p:animScale>
                                  </p:childTnLst>
                                </p:cTn>
                              </p:par>
                            </p:childTnLst>
                          </p:cTn>
                        </p:par>
                      </p:childTnLst>
                    </p:cTn>
                  </p:par>
                </p:childTnLst>
              </p:cTn>
              <p:nextCondLst>
                <p:cond evt="onClick" delay="0">
                  <p:tgtEl>
                    <p:spTgt spid="97"/>
                  </p:tgtEl>
                </p:cond>
              </p:nextCondLst>
            </p:seq>
          </p:childTnLst>
        </p:cTn>
      </p:par>
    </p:tnLst>
    <p:bldLst>
      <p:bldP spid="36" grpId="0"/>
      <p:bldP spid="36" grpId="1"/>
      <p:bldP spid="43" grpId="0"/>
      <p:bldP spid="43" grpId="1"/>
      <p:bldP spid="98" grpId="0"/>
      <p:bldP spid="98"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grpSp>
        <p:nvGrpSpPr>
          <p:cNvPr id="26" name="Group 25">
            <a:extLst>
              <a:ext uri="{FF2B5EF4-FFF2-40B4-BE49-F238E27FC236}">
                <a16:creationId xmlns:a16="http://schemas.microsoft.com/office/drawing/2014/main" id="{495B4075-8A8C-DA8C-1F5A-0BE07DBF271E}"/>
              </a:ext>
            </a:extLst>
          </p:cNvPr>
          <p:cNvGrpSpPr/>
          <p:nvPr/>
        </p:nvGrpSpPr>
        <p:grpSpPr>
          <a:xfrm>
            <a:off x="1563055" y="2392236"/>
            <a:ext cx="10282532" cy="2308324"/>
            <a:chOff x="713594" y="4275771"/>
            <a:chExt cx="10282532" cy="2308324"/>
          </a:xfrm>
        </p:grpSpPr>
        <p:pic>
          <p:nvPicPr>
            <p:cNvPr id="23" name="Picture 22">
              <a:extLst>
                <a:ext uri="{FF2B5EF4-FFF2-40B4-BE49-F238E27FC236}">
                  <a16:creationId xmlns:a16="http://schemas.microsoft.com/office/drawing/2014/main" id="{AA906AB9-620C-D89A-70C5-1135403422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594" y="4372906"/>
              <a:ext cx="589577" cy="589577"/>
            </a:xfrm>
            <a:prstGeom prst="rect">
              <a:avLst/>
            </a:prstGeom>
          </p:spPr>
        </p:pic>
        <p:sp>
          <p:nvSpPr>
            <p:cNvPr id="24" name="TextBox 23">
              <a:extLst>
                <a:ext uri="{FF2B5EF4-FFF2-40B4-BE49-F238E27FC236}">
                  <a16:creationId xmlns:a16="http://schemas.microsoft.com/office/drawing/2014/main" id="{5361DB97-4C7C-BD6B-65A8-B94F8221EE46}"/>
                </a:ext>
              </a:extLst>
            </p:cNvPr>
            <p:cNvSpPr txBox="1"/>
            <p:nvPr/>
          </p:nvSpPr>
          <p:spPr>
            <a:xfrm>
              <a:off x="1303171" y="4275771"/>
              <a:ext cx="9692955" cy="2308324"/>
            </a:xfrm>
            <a:prstGeom prst="rect">
              <a:avLst/>
            </a:prstGeom>
            <a:noFill/>
          </p:spPr>
          <p:txBody>
            <a:bodyPr wrap="square" rtlCol="0">
              <a:spAutoFit/>
            </a:bodyPr>
            <a:lstStyle/>
            <a:p>
              <a:pPr algn="l"/>
              <a:r>
                <a:rPr lang="vi-VN" sz="2400" b="0" i="0" dirty="0">
                  <a:solidFill>
                    <a:srgbClr val="333333"/>
                  </a:solidFill>
                  <a:effectLst/>
                  <a:latin typeface="+mj-lt"/>
                </a:rPr>
                <a:t>Một số ứng dụng của carboxylic acid</a:t>
              </a:r>
            </a:p>
            <a:p>
              <a:pPr marL="342900" indent="-342900" algn="l">
                <a:buFont typeface="Arial" panose="020B0604020202020204" pitchFamily="34" charset="0"/>
                <a:buChar char="•"/>
              </a:pPr>
              <a:r>
                <a:rPr lang="vi-VN" sz="2400" b="0" i="0" dirty="0">
                  <a:solidFill>
                    <a:srgbClr val="333333"/>
                  </a:solidFill>
                  <a:effectLst/>
                  <a:latin typeface="+mj-lt"/>
                </a:rPr>
                <a:t>Tổng hợp hữu cơ, polymer</a:t>
              </a:r>
            </a:p>
            <a:p>
              <a:pPr marL="342900" indent="-342900" algn="l">
                <a:buFont typeface="Arial" panose="020B0604020202020204" pitchFamily="34" charset="0"/>
                <a:buChar char="•"/>
              </a:pPr>
              <a:r>
                <a:rPr lang="vi-VN" sz="2400" b="0" i="0" dirty="0">
                  <a:solidFill>
                    <a:srgbClr val="333333"/>
                  </a:solidFill>
                  <a:effectLst/>
                  <a:latin typeface="+mj-lt"/>
                </a:rPr>
                <a:t>Sản xuất xà phòng</a:t>
              </a:r>
            </a:p>
            <a:p>
              <a:pPr marL="342900" indent="-342900" algn="l">
                <a:buFont typeface="Arial" panose="020B0604020202020204" pitchFamily="34" charset="0"/>
                <a:buChar char="•"/>
              </a:pPr>
              <a:r>
                <a:rPr lang="vi-VN" sz="2400" b="0" i="0" dirty="0">
                  <a:solidFill>
                    <a:srgbClr val="333333"/>
                  </a:solidFill>
                  <a:effectLst/>
                  <a:latin typeface="+mj-lt"/>
                </a:rPr>
                <a:t>Sản xuất mĩ phẩm, dược phẩm, phẩm nhuộm,</a:t>
              </a:r>
            </a:p>
            <a:p>
              <a:pPr marL="342900" indent="-342900" algn="l">
                <a:buFont typeface="Arial" panose="020B0604020202020204" pitchFamily="34" charset="0"/>
                <a:buChar char="•"/>
              </a:pPr>
              <a:r>
                <a:rPr lang="vi-VN" sz="2400" b="0" i="0" dirty="0">
                  <a:solidFill>
                    <a:srgbClr val="333333"/>
                  </a:solidFill>
                  <a:effectLst/>
                  <a:latin typeface="+mj-lt"/>
                </a:rPr>
                <a:t>Bảo quản thực phẩm</a:t>
              </a:r>
            </a:p>
            <a:p>
              <a:pPr marL="342900" indent="-342900" algn="l">
                <a:buFont typeface="Arial" panose="020B0604020202020204" pitchFamily="34" charset="0"/>
                <a:buChar char="•"/>
              </a:pPr>
              <a:r>
                <a:rPr lang="vi-VN" sz="2400" b="0" i="0" dirty="0">
                  <a:solidFill>
                    <a:srgbClr val="333333"/>
                  </a:solidFill>
                  <a:effectLst/>
                  <a:latin typeface="+mj-lt"/>
                </a:rPr>
                <a:t>Công nghệ dệt,...</a:t>
              </a:r>
            </a:p>
          </p:txBody>
        </p:sp>
      </p:grpSp>
      <p:sp>
        <p:nvSpPr>
          <p:cNvPr id="7" name="Rectangle: Rounded Corners 6">
            <a:extLst>
              <a:ext uri="{FF2B5EF4-FFF2-40B4-BE49-F238E27FC236}">
                <a16:creationId xmlns:a16="http://schemas.microsoft.com/office/drawing/2014/main" id="{F5CFAE9E-3888-4109-559F-A665898BCEF1}"/>
              </a:ext>
            </a:extLst>
          </p:cNvPr>
          <p:cNvSpPr/>
          <p:nvPr/>
        </p:nvSpPr>
        <p:spPr>
          <a:xfrm>
            <a:off x="977642" y="428278"/>
            <a:ext cx="10697654" cy="1028108"/>
          </a:xfrm>
          <a:prstGeom prst="roundRect">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5DBF6B88-C53E-1E87-E94F-0AD9B85C321B}"/>
              </a:ext>
            </a:extLst>
          </p:cNvPr>
          <p:cNvGrpSpPr/>
          <p:nvPr/>
        </p:nvGrpSpPr>
        <p:grpSpPr>
          <a:xfrm>
            <a:off x="648655" y="270993"/>
            <a:ext cx="914400" cy="914400"/>
            <a:chOff x="5985481" y="1129410"/>
            <a:chExt cx="914400" cy="914400"/>
          </a:xfrm>
        </p:grpSpPr>
        <p:sp>
          <p:nvSpPr>
            <p:cNvPr id="13" name="Oval 12">
              <a:extLst>
                <a:ext uri="{FF2B5EF4-FFF2-40B4-BE49-F238E27FC236}">
                  <a16:creationId xmlns:a16="http://schemas.microsoft.com/office/drawing/2014/main" id="{ECC4C799-0A6F-42DC-78B3-7FED5A6462C2}"/>
                </a:ext>
              </a:extLst>
            </p:cNvPr>
            <p:cNvSpPr/>
            <p:nvPr/>
          </p:nvSpPr>
          <p:spPr>
            <a:xfrm>
              <a:off x="5985481" y="1129410"/>
              <a:ext cx="914400" cy="914400"/>
            </a:xfrm>
            <a:prstGeom prst="ellipse">
              <a:avLst/>
            </a:prstGeom>
            <a:solidFill>
              <a:sysClr val="window" lastClr="FFFFFF"/>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D2DEF908-4271-EE5F-EE34-BD8B644ECEE8}"/>
                </a:ext>
              </a:extLst>
            </p:cNvPr>
            <p:cNvGrpSpPr/>
            <p:nvPr/>
          </p:nvGrpSpPr>
          <p:grpSpPr>
            <a:xfrm>
              <a:off x="6206235" y="1289240"/>
              <a:ext cx="472892" cy="585081"/>
              <a:chOff x="665601" y="308497"/>
              <a:chExt cx="787400" cy="974203"/>
            </a:xfrm>
          </p:grpSpPr>
          <p:grpSp>
            <p:nvGrpSpPr>
              <p:cNvPr id="25" name="Google Shape;30510;p89">
                <a:extLst>
                  <a:ext uri="{FF2B5EF4-FFF2-40B4-BE49-F238E27FC236}">
                    <a16:creationId xmlns:a16="http://schemas.microsoft.com/office/drawing/2014/main" id="{79393687-BDA5-62F0-FC7C-D190253AE721}"/>
                  </a:ext>
                </a:extLst>
              </p:cNvPr>
              <p:cNvGrpSpPr/>
              <p:nvPr/>
            </p:nvGrpSpPr>
            <p:grpSpPr>
              <a:xfrm>
                <a:off x="896971" y="308497"/>
                <a:ext cx="324660" cy="679114"/>
                <a:chOff x="-39205336" y="3220175"/>
                <a:chExt cx="185100" cy="318227"/>
              </a:xfrm>
              <a:solidFill>
                <a:srgbClr val="00B0F0"/>
              </a:solidFill>
            </p:grpSpPr>
            <p:sp>
              <p:nvSpPr>
                <p:cNvPr id="28" name="Google Shape;30511;p89">
                  <a:extLst>
                    <a:ext uri="{FF2B5EF4-FFF2-40B4-BE49-F238E27FC236}">
                      <a16:creationId xmlns:a16="http://schemas.microsoft.com/office/drawing/2014/main" id="{56F014E2-C406-E975-21B8-65B0F8105350}"/>
                    </a:ext>
                  </a:extLst>
                </p:cNvPr>
                <p:cNvSpPr/>
                <p:nvPr/>
              </p:nvSpPr>
              <p:spPr>
                <a:xfrm>
                  <a:off x="-39205336" y="3220175"/>
                  <a:ext cx="185100" cy="111875"/>
                </a:xfrm>
                <a:custGeom>
                  <a:avLst/>
                  <a:gdLst/>
                  <a:ahLst/>
                  <a:cxnLst/>
                  <a:rect l="l" t="t" r="r" b="b"/>
                  <a:pathLst>
                    <a:path w="7404" h="4475" extrusionOk="0">
                      <a:moveTo>
                        <a:pt x="1229" y="1"/>
                      </a:moveTo>
                      <a:cubicBezTo>
                        <a:pt x="567" y="1"/>
                        <a:pt x="0" y="568"/>
                        <a:pt x="0" y="1261"/>
                      </a:cubicBezTo>
                      <a:cubicBezTo>
                        <a:pt x="0" y="1797"/>
                        <a:pt x="315" y="2269"/>
                        <a:pt x="819" y="2458"/>
                      </a:cubicBezTo>
                      <a:lnTo>
                        <a:pt x="819" y="4475"/>
                      </a:lnTo>
                      <a:lnTo>
                        <a:pt x="6616" y="4475"/>
                      </a:lnTo>
                      <a:lnTo>
                        <a:pt x="6616" y="2458"/>
                      </a:lnTo>
                      <a:lnTo>
                        <a:pt x="6585" y="2458"/>
                      </a:lnTo>
                      <a:cubicBezTo>
                        <a:pt x="7057" y="2301"/>
                        <a:pt x="7404" y="1828"/>
                        <a:pt x="7404" y="1261"/>
                      </a:cubicBezTo>
                      <a:cubicBezTo>
                        <a:pt x="7404" y="600"/>
                        <a:pt x="6868" y="64"/>
                        <a:pt x="617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mn-ea"/>
                    <a:cs typeface="+mn-cs"/>
                  </a:endParaRPr>
                </a:p>
              </p:txBody>
            </p:sp>
            <p:sp>
              <p:nvSpPr>
                <p:cNvPr id="29" name="Google Shape;30512;p89">
                  <a:extLst>
                    <a:ext uri="{FF2B5EF4-FFF2-40B4-BE49-F238E27FC236}">
                      <a16:creationId xmlns:a16="http://schemas.microsoft.com/office/drawing/2014/main" id="{309E4A9A-6191-527B-43E2-FB5B0DEBF2AB}"/>
                    </a:ext>
                  </a:extLst>
                </p:cNvPr>
                <p:cNvSpPr/>
                <p:nvPr/>
              </p:nvSpPr>
              <p:spPr>
                <a:xfrm>
                  <a:off x="-39184803" y="3353302"/>
                  <a:ext cx="144950" cy="185100"/>
                </a:xfrm>
                <a:custGeom>
                  <a:avLst/>
                  <a:gdLst/>
                  <a:ahLst/>
                  <a:cxnLst/>
                  <a:rect l="l" t="t" r="r" b="b"/>
                  <a:pathLst>
                    <a:path w="5798" h="7404" extrusionOk="0">
                      <a:moveTo>
                        <a:pt x="0" y="0"/>
                      </a:moveTo>
                      <a:lnTo>
                        <a:pt x="0" y="819"/>
                      </a:lnTo>
                      <a:lnTo>
                        <a:pt x="2111" y="819"/>
                      </a:lnTo>
                      <a:cubicBezTo>
                        <a:pt x="2332" y="819"/>
                        <a:pt x="2489" y="1040"/>
                        <a:pt x="2489" y="1260"/>
                      </a:cubicBezTo>
                      <a:cubicBezTo>
                        <a:pt x="2489" y="1513"/>
                        <a:pt x="2300" y="1702"/>
                        <a:pt x="2111" y="1702"/>
                      </a:cubicBezTo>
                      <a:lnTo>
                        <a:pt x="0" y="1702"/>
                      </a:lnTo>
                      <a:lnTo>
                        <a:pt x="0" y="2521"/>
                      </a:lnTo>
                      <a:lnTo>
                        <a:pt x="2111" y="2521"/>
                      </a:lnTo>
                      <a:cubicBezTo>
                        <a:pt x="2332" y="2521"/>
                        <a:pt x="2489" y="2710"/>
                        <a:pt x="2489" y="2930"/>
                      </a:cubicBezTo>
                      <a:cubicBezTo>
                        <a:pt x="2489" y="3151"/>
                        <a:pt x="2300" y="3340"/>
                        <a:pt x="2111" y="3340"/>
                      </a:cubicBezTo>
                      <a:lnTo>
                        <a:pt x="0" y="3340"/>
                      </a:lnTo>
                      <a:lnTo>
                        <a:pt x="0" y="4190"/>
                      </a:lnTo>
                      <a:lnTo>
                        <a:pt x="2111" y="4190"/>
                      </a:lnTo>
                      <a:cubicBezTo>
                        <a:pt x="2332" y="4190"/>
                        <a:pt x="2489" y="4379"/>
                        <a:pt x="2489" y="4600"/>
                      </a:cubicBezTo>
                      <a:cubicBezTo>
                        <a:pt x="2458" y="4726"/>
                        <a:pt x="2300" y="4915"/>
                        <a:pt x="2048" y="4915"/>
                      </a:cubicBezTo>
                      <a:lnTo>
                        <a:pt x="63" y="4915"/>
                      </a:lnTo>
                      <a:cubicBezTo>
                        <a:pt x="252" y="6427"/>
                        <a:pt x="1512" y="7404"/>
                        <a:pt x="2899" y="7404"/>
                      </a:cubicBezTo>
                      <a:cubicBezTo>
                        <a:pt x="4474" y="7404"/>
                        <a:pt x="5797" y="6112"/>
                        <a:pt x="5797" y="4537"/>
                      </a:cubicBezTo>
                      <a:lnTo>
                        <a:pt x="5797"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mn-ea"/>
                    <a:cs typeface="+mn-cs"/>
                  </a:endParaRPr>
                </a:p>
              </p:txBody>
            </p:sp>
          </p:grpSp>
          <p:pic>
            <p:nvPicPr>
              <p:cNvPr id="27" name="Picture 26">
                <a:extLst>
                  <a:ext uri="{FF2B5EF4-FFF2-40B4-BE49-F238E27FC236}">
                    <a16:creationId xmlns:a16="http://schemas.microsoft.com/office/drawing/2014/main" id="{462AA017-EC07-BAA5-6AF6-8DD408C66A0E}"/>
                  </a:ext>
                </a:extLst>
              </p:cNvPr>
              <p:cNvPicPr>
                <a:picLocks noChangeAspect="1"/>
              </p:cNvPicPr>
              <p:nvPr/>
            </p:nvPicPr>
            <p:blipFill>
              <a:blip r:embed="rId5"/>
              <a:srcRect/>
              <a:stretch>
                <a:fillRect/>
              </a:stretch>
            </p:blipFill>
            <p:spPr>
              <a:xfrm>
                <a:off x="665601" y="495300"/>
                <a:ext cx="787400" cy="787400"/>
              </a:xfrm>
              <a:custGeom>
                <a:avLst/>
                <a:gdLst>
                  <a:gd name="connsiteX0" fmla="*/ 0 w 787400"/>
                  <a:gd name="connsiteY0" fmla="*/ 0 h 787400"/>
                  <a:gd name="connsiteX1" fmla="*/ 217132 w 787400"/>
                  <a:gd name="connsiteY1" fmla="*/ 0 h 787400"/>
                  <a:gd name="connsiteX2" fmla="*/ 217132 w 787400"/>
                  <a:gd name="connsiteY2" fmla="*/ 547689 h 787400"/>
                  <a:gd name="connsiteX3" fmla="*/ 570268 w 787400"/>
                  <a:gd name="connsiteY3" fmla="*/ 547689 h 787400"/>
                  <a:gd name="connsiteX4" fmla="*/ 570268 w 787400"/>
                  <a:gd name="connsiteY4" fmla="*/ 0 h 787400"/>
                  <a:gd name="connsiteX5" fmla="*/ 787400 w 787400"/>
                  <a:gd name="connsiteY5" fmla="*/ 0 h 787400"/>
                  <a:gd name="connsiteX6" fmla="*/ 787400 w 787400"/>
                  <a:gd name="connsiteY6" fmla="*/ 787400 h 787400"/>
                  <a:gd name="connsiteX7" fmla="*/ 0 w 787400"/>
                  <a:gd name="connsiteY7" fmla="*/ 78740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400" h="787400">
                    <a:moveTo>
                      <a:pt x="0" y="0"/>
                    </a:moveTo>
                    <a:lnTo>
                      <a:pt x="217132" y="0"/>
                    </a:lnTo>
                    <a:lnTo>
                      <a:pt x="217132" y="547689"/>
                    </a:lnTo>
                    <a:lnTo>
                      <a:pt x="570268" y="547689"/>
                    </a:lnTo>
                    <a:lnTo>
                      <a:pt x="570268" y="0"/>
                    </a:lnTo>
                    <a:lnTo>
                      <a:pt x="787400" y="0"/>
                    </a:lnTo>
                    <a:lnTo>
                      <a:pt x="787400" y="787400"/>
                    </a:lnTo>
                    <a:lnTo>
                      <a:pt x="0" y="787400"/>
                    </a:lnTo>
                    <a:close/>
                  </a:path>
                </a:pathLst>
              </a:custGeom>
            </p:spPr>
          </p:pic>
        </p:grpSp>
      </p:grpSp>
      <p:sp>
        <p:nvSpPr>
          <p:cNvPr id="30" name="TextBox 29">
            <a:extLst>
              <a:ext uri="{FF2B5EF4-FFF2-40B4-BE49-F238E27FC236}">
                <a16:creationId xmlns:a16="http://schemas.microsoft.com/office/drawing/2014/main" id="{6ED0ED8A-275C-5D90-37F3-5B472BCAB81F}"/>
              </a:ext>
            </a:extLst>
          </p:cNvPr>
          <p:cNvSpPr txBox="1"/>
          <p:nvPr/>
        </p:nvSpPr>
        <p:spPr>
          <a:xfrm>
            <a:off x="1394652" y="697295"/>
            <a:ext cx="9973074" cy="508601"/>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a:ea typeface="+mn-ea"/>
                <a:cs typeface="+mn-cs"/>
              </a:rPr>
              <a:t>Quan sát hình 19.5, nêu một số ứng dụng của carboxylic acid</a:t>
            </a:r>
          </a:p>
        </p:txBody>
      </p:sp>
    </p:spTree>
    <p:extLst>
      <p:ext uri="{BB962C8B-B14F-4D97-AF65-F5344CB8AC3E}">
        <p14:creationId xmlns:p14="http://schemas.microsoft.com/office/powerpoint/2010/main" val="1296517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sp>
        <p:nvSpPr>
          <p:cNvPr id="2" name="Rectangle: Rounded Corners 1">
            <a:extLst>
              <a:ext uri="{FF2B5EF4-FFF2-40B4-BE49-F238E27FC236}">
                <a16:creationId xmlns:a16="http://schemas.microsoft.com/office/drawing/2014/main" id="{7226C79B-7AC2-9290-219D-4FB046ED9814}"/>
              </a:ext>
            </a:extLst>
          </p:cNvPr>
          <p:cNvSpPr/>
          <p:nvPr/>
        </p:nvSpPr>
        <p:spPr>
          <a:xfrm>
            <a:off x="4630057" y="-152400"/>
            <a:ext cx="2931886" cy="998220"/>
          </a:xfrm>
          <a:prstGeom prst="roundRect">
            <a:avLst/>
          </a:prstGeom>
          <a:solidFill>
            <a:srgbClr val="D00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FB9ED0A-AC9B-5FC0-C588-C232BFE0A2A6}"/>
              </a:ext>
            </a:extLst>
          </p:cNvPr>
          <p:cNvSpPr txBox="1"/>
          <p:nvPr/>
        </p:nvSpPr>
        <p:spPr>
          <a:xfrm>
            <a:off x="5006613" y="234950"/>
            <a:ext cx="2178802" cy="523220"/>
          </a:xfrm>
          <a:prstGeom prst="rect">
            <a:avLst/>
          </a:prstGeom>
          <a:noFill/>
        </p:spPr>
        <p:txBody>
          <a:bodyPr wrap="none" rtlCol="0">
            <a:spAutoFit/>
          </a:bodyPr>
          <a:lstStyle/>
          <a:p>
            <a:pPr algn="ctr"/>
            <a:r>
              <a:rPr lang="en-US" sz="2800" b="1" dirty="0">
                <a:solidFill>
                  <a:schemeClr val="bg1"/>
                </a:solidFill>
              </a:rPr>
              <a:t>ỨNG DỤNG</a:t>
            </a:r>
          </a:p>
        </p:txBody>
      </p:sp>
      <p:pic>
        <p:nvPicPr>
          <p:cNvPr id="6146" name="Picture 2">
            <a:extLst>
              <a:ext uri="{FF2B5EF4-FFF2-40B4-BE49-F238E27FC236}">
                <a16:creationId xmlns:a16="http://schemas.microsoft.com/office/drawing/2014/main" id="{A63E6CC3-C6C2-ACA6-5EDD-F6BEC662D8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889" y="1028700"/>
            <a:ext cx="2317512" cy="18478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F9CE39A-F501-9430-6F33-78BF0408CB37}"/>
              </a:ext>
            </a:extLst>
          </p:cNvPr>
          <p:cNvSpPr txBox="1"/>
          <p:nvPr/>
        </p:nvSpPr>
        <p:spPr>
          <a:xfrm>
            <a:off x="3543055" y="1285864"/>
            <a:ext cx="7284720" cy="1107996"/>
          </a:xfrm>
          <a:prstGeom prst="rect">
            <a:avLst/>
          </a:prstGeom>
          <a:noFill/>
        </p:spPr>
        <p:txBody>
          <a:bodyPr wrap="square" lIns="0" tIns="0" rIns="0" bIns="0" rtlCol="0">
            <a:spAutoFit/>
          </a:bodyPr>
          <a:lstStyle/>
          <a:p>
            <a:pPr marL="342900" indent="-342900" algn="l">
              <a:buFont typeface="Arial" panose="020B0604020202020204" pitchFamily="34" charset="0"/>
              <a:buChar char="•"/>
            </a:pPr>
            <a:r>
              <a:rPr lang="en-US" sz="2400" b="1" dirty="0"/>
              <a:t>Formic acid:</a:t>
            </a:r>
          </a:p>
          <a:p>
            <a:pPr algn="l"/>
            <a:r>
              <a:rPr lang="en-US" sz="2400" dirty="0" err="1"/>
              <a:t>Dùng</a:t>
            </a:r>
            <a:r>
              <a:rPr lang="en-US" sz="2400" dirty="0"/>
              <a:t> </a:t>
            </a:r>
            <a:r>
              <a:rPr lang="en-US" sz="2400" dirty="0" err="1"/>
              <a:t>làm</a:t>
            </a:r>
            <a:r>
              <a:rPr lang="en-US" sz="2400" dirty="0"/>
              <a:t> </a:t>
            </a:r>
            <a:r>
              <a:rPr lang="en-US" sz="2400" dirty="0" err="1"/>
              <a:t>chất</a:t>
            </a:r>
            <a:r>
              <a:rPr lang="en-US" sz="2400" dirty="0"/>
              <a:t> </a:t>
            </a:r>
            <a:r>
              <a:rPr lang="en-US" sz="2400" dirty="0" err="1"/>
              <a:t>cầm</a:t>
            </a:r>
            <a:r>
              <a:rPr lang="en-US" sz="2400" dirty="0"/>
              <a:t> </a:t>
            </a:r>
            <a:r>
              <a:rPr lang="en-US" sz="2400" dirty="0" err="1"/>
              <a:t>màu</a:t>
            </a:r>
            <a:r>
              <a:rPr lang="en-US" sz="2400" dirty="0"/>
              <a:t> </a:t>
            </a:r>
            <a:r>
              <a:rPr lang="en-US" sz="2400" dirty="0" err="1"/>
              <a:t>trong</a:t>
            </a:r>
            <a:r>
              <a:rPr lang="en-US" sz="2400" dirty="0"/>
              <a:t> </a:t>
            </a:r>
            <a:r>
              <a:rPr lang="en-US" sz="2400" dirty="0" err="1"/>
              <a:t>công</a:t>
            </a:r>
            <a:r>
              <a:rPr lang="en-US" sz="2400" dirty="0"/>
              <a:t> </a:t>
            </a:r>
            <a:r>
              <a:rPr lang="en-US" sz="2400" dirty="0" err="1"/>
              <a:t>nghiệp</a:t>
            </a:r>
            <a:r>
              <a:rPr lang="en-US" sz="2400" dirty="0"/>
              <a:t> </a:t>
            </a:r>
            <a:r>
              <a:rPr lang="en-US" sz="2400" dirty="0" err="1"/>
              <a:t>nhuộm</a:t>
            </a:r>
            <a:r>
              <a:rPr lang="en-US" sz="2400" dirty="0"/>
              <a:t>, da, </a:t>
            </a:r>
            <a:r>
              <a:rPr lang="en-US" sz="2400" dirty="0" err="1"/>
              <a:t>cao</a:t>
            </a:r>
            <a:r>
              <a:rPr lang="en-US" sz="2400" dirty="0"/>
              <a:t> </a:t>
            </a:r>
            <a:r>
              <a:rPr lang="en-US" sz="2400" dirty="0" err="1"/>
              <a:t>su</a:t>
            </a:r>
            <a:r>
              <a:rPr lang="en-US" sz="2400" dirty="0"/>
              <a:t>, </a:t>
            </a:r>
            <a:r>
              <a:rPr lang="en-US" sz="2400" dirty="0" err="1"/>
              <a:t>mạ</a:t>
            </a:r>
            <a:r>
              <a:rPr lang="en-US" sz="2400" dirty="0"/>
              <a:t> </a:t>
            </a:r>
            <a:r>
              <a:rPr lang="en-US" sz="2400" dirty="0" err="1"/>
              <a:t>điện</a:t>
            </a:r>
            <a:r>
              <a:rPr lang="en-US" sz="2400" dirty="0"/>
              <a:t>, </a:t>
            </a:r>
            <a:r>
              <a:rPr lang="en-US" sz="2400" dirty="0" err="1"/>
              <a:t>sáp</a:t>
            </a:r>
            <a:r>
              <a:rPr lang="en-US" sz="2400" dirty="0"/>
              <a:t> </a:t>
            </a:r>
            <a:r>
              <a:rPr lang="en-US" sz="2400" dirty="0" err="1"/>
              <a:t>và</a:t>
            </a:r>
            <a:r>
              <a:rPr lang="en-US" sz="2400" dirty="0"/>
              <a:t> </a:t>
            </a:r>
            <a:r>
              <a:rPr lang="en-US" sz="2400" dirty="0" err="1"/>
              <a:t>làm</a:t>
            </a:r>
            <a:r>
              <a:rPr lang="en-US" sz="2400" dirty="0"/>
              <a:t> dung </a:t>
            </a:r>
            <a:r>
              <a:rPr lang="en-US" sz="2400" dirty="0" err="1"/>
              <a:t>môi</a:t>
            </a:r>
            <a:r>
              <a:rPr lang="en-US" sz="2400" dirty="0"/>
              <a:t>.</a:t>
            </a:r>
          </a:p>
        </p:txBody>
      </p:sp>
      <p:pic>
        <p:nvPicPr>
          <p:cNvPr id="6148" name="Picture 4">
            <a:extLst>
              <a:ext uri="{FF2B5EF4-FFF2-40B4-BE49-F238E27FC236}">
                <a16:creationId xmlns:a16="http://schemas.microsoft.com/office/drawing/2014/main" id="{F9E6BB25-AF89-0775-C7F7-8B9B16F2D0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565" y="3289458"/>
            <a:ext cx="2828160" cy="22526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254FBF4-CEA1-81DC-65FF-650B6A4DBCBE}"/>
              </a:ext>
            </a:extLst>
          </p:cNvPr>
          <p:cNvSpPr txBox="1"/>
          <p:nvPr/>
        </p:nvSpPr>
        <p:spPr>
          <a:xfrm>
            <a:off x="3543054" y="3861791"/>
            <a:ext cx="7448795" cy="1107996"/>
          </a:xfrm>
          <a:prstGeom prst="rect">
            <a:avLst/>
          </a:prstGeom>
          <a:noFill/>
        </p:spPr>
        <p:txBody>
          <a:bodyPr wrap="square" lIns="0" tIns="0" rIns="0" bIns="0" rtlCol="0">
            <a:spAutoFit/>
          </a:bodyPr>
          <a:lstStyle/>
          <a:p>
            <a:pPr marL="342900" indent="-342900" algn="l">
              <a:buFont typeface="Arial" panose="020B0604020202020204" pitchFamily="34" charset="0"/>
              <a:buChar char="•"/>
            </a:pPr>
            <a:r>
              <a:rPr lang="en-US" sz="2400" b="1" dirty="0"/>
              <a:t>Acetic acid</a:t>
            </a:r>
          </a:p>
          <a:p>
            <a:pPr algn="l"/>
            <a:r>
              <a:rPr lang="en-US" sz="2400" dirty="0" err="1"/>
              <a:t>Dùng</a:t>
            </a:r>
            <a:r>
              <a:rPr lang="en-US" sz="2400" dirty="0"/>
              <a:t> </a:t>
            </a:r>
            <a:r>
              <a:rPr lang="en-US" sz="2400" dirty="0" err="1"/>
              <a:t>để</a:t>
            </a:r>
            <a:r>
              <a:rPr lang="en-US" sz="2400" dirty="0"/>
              <a:t> </a:t>
            </a:r>
            <a:r>
              <a:rPr lang="en-US" sz="2400" dirty="0" err="1"/>
              <a:t>sản</a:t>
            </a:r>
            <a:r>
              <a:rPr lang="en-US" sz="2400" dirty="0"/>
              <a:t> </a:t>
            </a:r>
            <a:r>
              <a:rPr lang="en-US" sz="2400" dirty="0" err="1"/>
              <a:t>xuất</a:t>
            </a:r>
            <a:r>
              <a:rPr lang="en-US" sz="2400" dirty="0"/>
              <a:t> </a:t>
            </a:r>
            <a:r>
              <a:rPr lang="en-US" sz="2400" dirty="0" err="1"/>
              <a:t>các</a:t>
            </a:r>
            <a:r>
              <a:rPr lang="en-US" sz="2400" dirty="0"/>
              <a:t> </a:t>
            </a:r>
            <a:r>
              <a:rPr lang="en-US" sz="2400" dirty="0" err="1"/>
              <a:t>hợp</a:t>
            </a:r>
            <a:r>
              <a:rPr lang="en-US" sz="2400" dirty="0"/>
              <a:t> </a:t>
            </a:r>
            <a:r>
              <a:rPr lang="en-US" sz="2400" dirty="0" err="1"/>
              <a:t>chất</a:t>
            </a:r>
            <a:r>
              <a:rPr lang="en-US" sz="2400" dirty="0"/>
              <a:t> </a:t>
            </a:r>
            <a:r>
              <a:rPr lang="en-US" sz="2400" dirty="0" err="1"/>
              <a:t>hóa</a:t>
            </a:r>
            <a:r>
              <a:rPr lang="en-US" sz="2400" dirty="0"/>
              <a:t> </a:t>
            </a:r>
            <a:r>
              <a:rPr lang="en-US" sz="2400" dirty="0" err="1"/>
              <a:t>học</a:t>
            </a:r>
            <a:r>
              <a:rPr lang="en-US" sz="2400" dirty="0"/>
              <a:t>: vinyl acetate, acetic anhydride </a:t>
            </a:r>
            <a:r>
              <a:rPr lang="en-US" sz="2400" dirty="0" err="1"/>
              <a:t>và</a:t>
            </a:r>
            <a:r>
              <a:rPr lang="en-US" sz="2400" dirty="0"/>
              <a:t> acetate aster</a:t>
            </a:r>
          </a:p>
        </p:txBody>
      </p:sp>
    </p:spTree>
    <p:extLst>
      <p:ext uri="{BB962C8B-B14F-4D97-AF65-F5344CB8AC3E}">
        <p14:creationId xmlns:p14="http://schemas.microsoft.com/office/powerpoint/2010/main" val="328107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148"/>
                                        </p:tgtEl>
                                        <p:attrNameLst>
                                          <p:attrName>style.visibility</p:attrName>
                                        </p:attrNameLst>
                                      </p:cBhvr>
                                      <p:to>
                                        <p:strVal val="visible"/>
                                      </p:to>
                                    </p:set>
                                    <p:animEffect transition="in" filter="fade">
                                      <p:cBhvr>
                                        <p:cTn id="15" dur="500"/>
                                        <p:tgtEl>
                                          <p:spTgt spid="614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sp>
        <p:nvSpPr>
          <p:cNvPr id="2" name="Rectangle: Rounded Corners 1">
            <a:extLst>
              <a:ext uri="{FF2B5EF4-FFF2-40B4-BE49-F238E27FC236}">
                <a16:creationId xmlns:a16="http://schemas.microsoft.com/office/drawing/2014/main" id="{7226C79B-7AC2-9290-219D-4FB046ED9814}"/>
              </a:ext>
            </a:extLst>
          </p:cNvPr>
          <p:cNvSpPr/>
          <p:nvPr/>
        </p:nvSpPr>
        <p:spPr>
          <a:xfrm>
            <a:off x="4630057" y="-152400"/>
            <a:ext cx="2931886" cy="998220"/>
          </a:xfrm>
          <a:prstGeom prst="roundRect">
            <a:avLst/>
          </a:prstGeom>
          <a:solidFill>
            <a:srgbClr val="D00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FB9ED0A-AC9B-5FC0-C588-C232BFE0A2A6}"/>
              </a:ext>
            </a:extLst>
          </p:cNvPr>
          <p:cNvSpPr txBox="1"/>
          <p:nvPr/>
        </p:nvSpPr>
        <p:spPr>
          <a:xfrm>
            <a:off x="5006613" y="234950"/>
            <a:ext cx="2178802" cy="523220"/>
          </a:xfrm>
          <a:prstGeom prst="rect">
            <a:avLst/>
          </a:prstGeom>
          <a:noFill/>
        </p:spPr>
        <p:txBody>
          <a:bodyPr wrap="none" rtlCol="0">
            <a:spAutoFit/>
          </a:bodyPr>
          <a:lstStyle/>
          <a:p>
            <a:pPr algn="ctr"/>
            <a:r>
              <a:rPr lang="en-US" sz="2800" b="1" dirty="0">
                <a:solidFill>
                  <a:schemeClr val="bg1"/>
                </a:solidFill>
              </a:rPr>
              <a:t>ỨNG DỤNG</a:t>
            </a:r>
          </a:p>
        </p:txBody>
      </p:sp>
      <p:sp>
        <p:nvSpPr>
          <p:cNvPr id="8" name="TextBox 7">
            <a:extLst>
              <a:ext uri="{FF2B5EF4-FFF2-40B4-BE49-F238E27FC236}">
                <a16:creationId xmlns:a16="http://schemas.microsoft.com/office/drawing/2014/main" id="{7F9CE39A-F501-9430-6F33-78BF0408CB37}"/>
              </a:ext>
            </a:extLst>
          </p:cNvPr>
          <p:cNvSpPr txBox="1"/>
          <p:nvPr/>
        </p:nvSpPr>
        <p:spPr>
          <a:xfrm>
            <a:off x="3533530" y="1273620"/>
            <a:ext cx="7610720" cy="2215991"/>
          </a:xfrm>
          <a:prstGeom prst="rect">
            <a:avLst/>
          </a:prstGeom>
          <a:noFill/>
        </p:spPr>
        <p:txBody>
          <a:bodyPr wrap="square" lIns="0" tIns="0" rIns="0" bIns="0" rtlCol="0">
            <a:spAutoFit/>
          </a:bodyPr>
          <a:lstStyle/>
          <a:p>
            <a:pPr marL="342900" indent="-342900" algn="l">
              <a:buFont typeface="Arial" panose="020B0604020202020204" pitchFamily="34" charset="0"/>
              <a:buChar char="•"/>
            </a:pPr>
            <a:r>
              <a:rPr lang="en-US" sz="2400" b="1" dirty="0"/>
              <a:t>Lactic acid:</a:t>
            </a:r>
          </a:p>
          <a:p>
            <a:pPr algn="l"/>
            <a:r>
              <a:rPr lang="en-US" sz="2400" dirty="0" err="1"/>
              <a:t>Có</a:t>
            </a:r>
            <a:r>
              <a:rPr lang="en-US" sz="2400" dirty="0"/>
              <a:t> </a:t>
            </a:r>
            <a:r>
              <a:rPr lang="en-US" sz="2400" dirty="0" err="1"/>
              <a:t>vai</a:t>
            </a:r>
            <a:r>
              <a:rPr lang="en-US" sz="2400" dirty="0"/>
              <a:t> </a:t>
            </a:r>
            <a:r>
              <a:rPr lang="en-US" sz="2400" dirty="0" err="1"/>
              <a:t>trò</a:t>
            </a:r>
            <a:r>
              <a:rPr lang="en-US" sz="2400" dirty="0"/>
              <a:t> </a:t>
            </a:r>
            <a:r>
              <a:rPr lang="en-US" sz="2400" dirty="0" err="1"/>
              <a:t>quan</a:t>
            </a:r>
            <a:r>
              <a:rPr lang="en-US" sz="2400" dirty="0"/>
              <a:t> </a:t>
            </a:r>
            <a:r>
              <a:rPr lang="en-US" sz="2400" dirty="0" err="1"/>
              <a:t>trọng</a:t>
            </a:r>
            <a:r>
              <a:rPr lang="en-US" sz="2400" dirty="0"/>
              <a:t> </a:t>
            </a:r>
            <a:r>
              <a:rPr lang="en-US" sz="2400" dirty="0" err="1"/>
              <a:t>đối</a:t>
            </a:r>
            <a:r>
              <a:rPr lang="en-US" sz="2400" dirty="0"/>
              <a:t> </a:t>
            </a:r>
            <a:r>
              <a:rPr lang="en-US" sz="2400" dirty="0" err="1"/>
              <a:t>với</a:t>
            </a:r>
            <a:r>
              <a:rPr lang="en-US" sz="2400" dirty="0"/>
              <a:t> </a:t>
            </a:r>
            <a:r>
              <a:rPr lang="en-US" sz="2400" dirty="0" err="1"/>
              <a:t>sức</a:t>
            </a:r>
            <a:r>
              <a:rPr lang="en-US" sz="2400" dirty="0"/>
              <a:t> </a:t>
            </a:r>
            <a:r>
              <a:rPr lang="en-US" sz="2400" dirty="0" err="1"/>
              <a:t>khỏe</a:t>
            </a:r>
            <a:r>
              <a:rPr lang="en-US" sz="2400" dirty="0"/>
              <a:t> con </a:t>
            </a:r>
            <a:r>
              <a:rPr lang="en-US" sz="2400" dirty="0" err="1"/>
              <a:t>người</a:t>
            </a:r>
            <a:r>
              <a:rPr lang="en-US" sz="2400" dirty="0"/>
              <a:t>, </a:t>
            </a:r>
            <a:r>
              <a:rPr lang="en-US" sz="2400" dirty="0" err="1"/>
              <a:t>bảo</a:t>
            </a:r>
            <a:r>
              <a:rPr lang="en-US" sz="2400" dirty="0"/>
              <a:t> </a:t>
            </a:r>
            <a:r>
              <a:rPr lang="en-US" sz="2400" dirty="0" err="1"/>
              <a:t>vệ</a:t>
            </a:r>
            <a:r>
              <a:rPr lang="en-US" sz="2400" dirty="0"/>
              <a:t> </a:t>
            </a:r>
            <a:r>
              <a:rPr lang="en-US" sz="2400" dirty="0" err="1"/>
              <a:t>trạng</a:t>
            </a:r>
            <a:r>
              <a:rPr lang="en-US" sz="2400" dirty="0"/>
              <a:t> </a:t>
            </a:r>
            <a:r>
              <a:rPr lang="en-US" sz="2400" dirty="0" err="1"/>
              <a:t>thái</a:t>
            </a:r>
            <a:r>
              <a:rPr lang="en-US" sz="2400" dirty="0"/>
              <a:t> </a:t>
            </a:r>
            <a:r>
              <a:rPr lang="en-US" sz="2400" dirty="0" err="1"/>
              <a:t>cân</a:t>
            </a:r>
            <a:r>
              <a:rPr lang="en-US" sz="2400" dirty="0"/>
              <a:t> </a:t>
            </a:r>
            <a:r>
              <a:rPr lang="en-US" sz="2400" dirty="0" err="1"/>
              <a:t>bằng</a:t>
            </a:r>
            <a:r>
              <a:rPr lang="en-US" sz="2400" dirty="0"/>
              <a:t> </a:t>
            </a:r>
            <a:r>
              <a:rPr lang="en-US" sz="2400" dirty="0" err="1"/>
              <a:t>của</a:t>
            </a:r>
            <a:r>
              <a:rPr lang="en-US" sz="2400" dirty="0"/>
              <a:t> vi </a:t>
            </a:r>
            <a:r>
              <a:rPr lang="en-US" sz="2400" dirty="0" err="1"/>
              <a:t>sinh</a:t>
            </a:r>
            <a:r>
              <a:rPr lang="en-US" sz="2400" dirty="0"/>
              <a:t> </a:t>
            </a:r>
            <a:r>
              <a:rPr lang="en-US" sz="2400" dirty="0" err="1"/>
              <a:t>vật</a:t>
            </a:r>
            <a:r>
              <a:rPr lang="en-US" sz="2400" dirty="0"/>
              <a:t> </a:t>
            </a:r>
            <a:r>
              <a:rPr lang="en-US" sz="2400" dirty="0" err="1"/>
              <a:t>đường</a:t>
            </a:r>
            <a:r>
              <a:rPr lang="en-US" sz="2400" dirty="0"/>
              <a:t> </a:t>
            </a:r>
            <a:r>
              <a:rPr lang="en-US" sz="2400" dirty="0" err="1"/>
              <a:t>ruột</a:t>
            </a:r>
            <a:r>
              <a:rPr lang="en-US" sz="2400" dirty="0"/>
              <a:t> </a:t>
            </a:r>
            <a:r>
              <a:rPr lang="en-US" sz="2400" dirty="0" err="1"/>
              <a:t>và</a:t>
            </a:r>
            <a:r>
              <a:rPr lang="en-US" sz="2400" dirty="0"/>
              <a:t> </a:t>
            </a:r>
            <a:r>
              <a:rPr lang="en-US" sz="2400" dirty="0" err="1"/>
              <a:t>hạ</a:t>
            </a:r>
            <a:r>
              <a:rPr lang="en-US" sz="2400" dirty="0"/>
              <a:t> </a:t>
            </a:r>
            <a:r>
              <a:rPr lang="en-US" sz="2400" dirty="0" err="1"/>
              <a:t>độ</a:t>
            </a:r>
            <a:r>
              <a:rPr lang="en-US" sz="2400" dirty="0"/>
              <a:t> </a:t>
            </a:r>
            <a:r>
              <a:rPr lang="en-US" sz="2400" dirty="0" err="1"/>
              <a:t>pH.</a:t>
            </a:r>
            <a:r>
              <a:rPr lang="en-US" sz="2400" dirty="0"/>
              <a:t> </a:t>
            </a:r>
            <a:r>
              <a:rPr lang="en-US" sz="2400" dirty="0" err="1"/>
              <a:t>Dùng</a:t>
            </a:r>
            <a:r>
              <a:rPr lang="en-US" sz="2400" dirty="0"/>
              <a:t> </a:t>
            </a:r>
            <a:r>
              <a:rPr lang="en-US" sz="2400" dirty="0" err="1"/>
              <a:t>trong</a:t>
            </a:r>
            <a:r>
              <a:rPr lang="en-US" sz="2400" dirty="0"/>
              <a:t> </a:t>
            </a:r>
            <a:r>
              <a:rPr lang="en-US" sz="2400" dirty="0" err="1"/>
              <a:t>lĩnh</a:t>
            </a:r>
            <a:r>
              <a:rPr lang="en-US" sz="2400" dirty="0"/>
              <a:t> </a:t>
            </a:r>
            <a:r>
              <a:rPr lang="en-US" sz="2400" dirty="0" err="1"/>
              <a:t>vực</a:t>
            </a:r>
            <a:r>
              <a:rPr lang="en-US" sz="2400" dirty="0"/>
              <a:t> </a:t>
            </a:r>
            <a:r>
              <a:rPr lang="en-US" sz="2400" dirty="0" err="1"/>
              <a:t>thực</a:t>
            </a:r>
            <a:r>
              <a:rPr lang="en-US" sz="2400" dirty="0"/>
              <a:t> </a:t>
            </a:r>
            <a:r>
              <a:rPr lang="en-US" sz="2400" dirty="0" err="1"/>
              <a:t>phẩm</a:t>
            </a:r>
            <a:r>
              <a:rPr lang="en-US" sz="2400" dirty="0"/>
              <a:t> </a:t>
            </a:r>
            <a:r>
              <a:rPr lang="en-US" sz="2400" dirty="0" err="1"/>
              <a:t>để</a:t>
            </a:r>
            <a:r>
              <a:rPr lang="en-US" sz="2400" dirty="0"/>
              <a:t> </a:t>
            </a:r>
            <a:r>
              <a:rPr lang="en-US" sz="2400" dirty="0" err="1"/>
              <a:t>bảo</a:t>
            </a:r>
            <a:r>
              <a:rPr lang="en-US" sz="2400" dirty="0"/>
              <a:t> </a:t>
            </a:r>
            <a:r>
              <a:rPr lang="en-US" sz="2400" dirty="0" err="1"/>
              <a:t>quản</a:t>
            </a:r>
            <a:r>
              <a:rPr lang="en-US" sz="2400" dirty="0"/>
              <a:t> </a:t>
            </a:r>
            <a:r>
              <a:rPr lang="en-US" sz="2400" dirty="0" err="1"/>
              <a:t>rau</a:t>
            </a:r>
            <a:r>
              <a:rPr lang="en-US" sz="2400" dirty="0"/>
              <a:t> </a:t>
            </a:r>
            <a:r>
              <a:rPr lang="en-US" sz="2400" dirty="0" err="1"/>
              <a:t>quả</a:t>
            </a:r>
            <a:r>
              <a:rPr lang="en-US" sz="2400" dirty="0"/>
              <a:t>, </a:t>
            </a:r>
            <a:r>
              <a:rPr lang="en-US" sz="2400" dirty="0" err="1"/>
              <a:t>sản</a:t>
            </a:r>
            <a:r>
              <a:rPr lang="en-US" sz="2400" dirty="0"/>
              <a:t> </a:t>
            </a:r>
            <a:r>
              <a:rPr lang="en-US" sz="2400" dirty="0" err="1"/>
              <a:t>xuất</a:t>
            </a:r>
            <a:r>
              <a:rPr lang="en-US" sz="2400" dirty="0"/>
              <a:t> bánh </a:t>
            </a:r>
            <a:r>
              <a:rPr lang="en-US" sz="2400" dirty="0" err="1"/>
              <a:t>kẹo</a:t>
            </a:r>
            <a:r>
              <a:rPr lang="en-US" sz="2400" dirty="0"/>
              <a:t>, </a:t>
            </a:r>
            <a:r>
              <a:rPr lang="en-US" sz="2400" dirty="0" err="1"/>
              <a:t>sữa</a:t>
            </a:r>
            <a:r>
              <a:rPr lang="en-US" sz="2400" dirty="0"/>
              <a:t> </a:t>
            </a:r>
            <a:r>
              <a:rPr lang="en-US" sz="2400" dirty="0" err="1"/>
              <a:t>chua</a:t>
            </a:r>
            <a:r>
              <a:rPr lang="en-US" sz="2400" dirty="0"/>
              <a:t>, </a:t>
            </a:r>
            <a:r>
              <a:rPr lang="en-US" sz="2400" dirty="0" err="1"/>
              <a:t>bia</a:t>
            </a:r>
            <a:r>
              <a:rPr lang="en-US" sz="2400" dirty="0"/>
              <a:t> ,</a:t>
            </a:r>
            <a:r>
              <a:rPr lang="en-US" sz="2400" dirty="0" err="1"/>
              <a:t>rượu</a:t>
            </a:r>
            <a:r>
              <a:rPr lang="en-US" sz="2400" dirty="0"/>
              <a:t>,… </a:t>
            </a:r>
            <a:r>
              <a:rPr lang="en-US" sz="2400" dirty="0" err="1"/>
              <a:t>Còn</a:t>
            </a:r>
            <a:r>
              <a:rPr lang="en-US" sz="2400" dirty="0"/>
              <a:t> </a:t>
            </a:r>
            <a:r>
              <a:rPr lang="en-US" sz="2400" dirty="0" err="1"/>
              <a:t>dùng</a:t>
            </a:r>
            <a:r>
              <a:rPr lang="en-US" sz="2400" dirty="0"/>
              <a:t> </a:t>
            </a:r>
            <a:r>
              <a:rPr lang="en-US" sz="2400" dirty="0" err="1"/>
              <a:t>trong</a:t>
            </a:r>
            <a:r>
              <a:rPr lang="en-US" sz="2400" dirty="0"/>
              <a:t> </a:t>
            </a:r>
            <a:r>
              <a:rPr lang="en-US" sz="2400" dirty="0" err="1"/>
              <a:t>công</a:t>
            </a:r>
            <a:r>
              <a:rPr lang="en-US" sz="2400" dirty="0"/>
              <a:t> </a:t>
            </a:r>
            <a:r>
              <a:rPr lang="en-US" sz="2400" dirty="0" err="1"/>
              <a:t>nghiệp</a:t>
            </a:r>
            <a:r>
              <a:rPr lang="en-US" sz="2400" dirty="0"/>
              <a:t> </a:t>
            </a:r>
            <a:r>
              <a:rPr lang="en-US" sz="2400" dirty="0" err="1"/>
              <a:t>mĩ</a:t>
            </a:r>
            <a:r>
              <a:rPr lang="en-US" sz="2400" dirty="0"/>
              <a:t> </a:t>
            </a:r>
            <a:r>
              <a:rPr lang="en-US" sz="2400" dirty="0" err="1"/>
              <a:t>phẩm</a:t>
            </a:r>
            <a:r>
              <a:rPr lang="en-US" sz="2400" dirty="0"/>
              <a:t>.</a:t>
            </a:r>
          </a:p>
        </p:txBody>
      </p:sp>
      <p:sp>
        <p:nvSpPr>
          <p:cNvPr id="9" name="TextBox 8">
            <a:extLst>
              <a:ext uri="{FF2B5EF4-FFF2-40B4-BE49-F238E27FC236}">
                <a16:creationId xmlns:a16="http://schemas.microsoft.com/office/drawing/2014/main" id="{F254FBF4-CEA1-81DC-65FF-650B6A4DBCBE}"/>
              </a:ext>
            </a:extLst>
          </p:cNvPr>
          <p:cNvSpPr txBox="1"/>
          <p:nvPr/>
        </p:nvSpPr>
        <p:spPr>
          <a:xfrm>
            <a:off x="3543055" y="4094808"/>
            <a:ext cx="7284720" cy="1477328"/>
          </a:xfrm>
          <a:prstGeom prst="rect">
            <a:avLst/>
          </a:prstGeom>
          <a:noFill/>
        </p:spPr>
        <p:txBody>
          <a:bodyPr wrap="square" lIns="0" tIns="0" rIns="0" bIns="0" rtlCol="0">
            <a:spAutoFit/>
          </a:bodyPr>
          <a:lstStyle/>
          <a:p>
            <a:pPr marL="342900" indent="-342900" algn="l">
              <a:buFont typeface="Arial" panose="020B0604020202020204" pitchFamily="34" charset="0"/>
              <a:buChar char="•"/>
            </a:pPr>
            <a:r>
              <a:rPr lang="en-US" sz="2400" b="1" dirty="0"/>
              <a:t>Propanoic acid</a:t>
            </a:r>
          </a:p>
          <a:p>
            <a:pPr algn="l"/>
            <a:r>
              <a:rPr lang="en-US" sz="2400" dirty="0" err="1"/>
              <a:t>Dùng</a:t>
            </a:r>
            <a:r>
              <a:rPr lang="en-US" sz="2400" dirty="0"/>
              <a:t> </a:t>
            </a:r>
            <a:r>
              <a:rPr lang="en-US" sz="2400" dirty="0" err="1"/>
              <a:t>để</a:t>
            </a:r>
            <a:r>
              <a:rPr lang="en-US" sz="2400" dirty="0"/>
              <a:t> </a:t>
            </a:r>
            <a:r>
              <a:rPr lang="en-US" sz="2400" dirty="0" err="1"/>
              <a:t>bảo</a:t>
            </a:r>
            <a:r>
              <a:rPr lang="en-US" sz="2400" dirty="0"/>
              <a:t> </a:t>
            </a:r>
            <a:r>
              <a:rPr lang="en-US" sz="2400" dirty="0" err="1"/>
              <a:t>quản</a:t>
            </a:r>
            <a:r>
              <a:rPr lang="en-US" sz="2400" dirty="0"/>
              <a:t> </a:t>
            </a:r>
            <a:r>
              <a:rPr lang="en-US" sz="2400" dirty="0" err="1"/>
              <a:t>thực</a:t>
            </a:r>
            <a:r>
              <a:rPr lang="en-US" sz="2400" dirty="0"/>
              <a:t> </a:t>
            </a:r>
            <a:r>
              <a:rPr lang="en-US" sz="2400" dirty="0" err="1"/>
              <a:t>phẩm</a:t>
            </a:r>
            <a:r>
              <a:rPr lang="en-US" sz="2400" dirty="0"/>
              <a:t>, </a:t>
            </a:r>
            <a:r>
              <a:rPr lang="en-US" sz="2400" dirty="0" err="1"/>
              <a:t>sản</a:t>
            </a:r>
            <a:r>
              <a:rPr lang="en-US" sz="2400" dirty="0"/>
              <a:t> </a:t>
            </a:r>
            <a:r>
              <a:rPr lang="en-US" sz="2400" dirty="0" err="1"/>
              <a:t>xuất</a:t>
            </a:r>
            <a:r>
              <a:rPr lang="en-US" sz="2400" dirty="0"/>
              <a:t> </a:t>
            </a:r>
            <a:r>
              <a:rPr lang="en-US" sz="2400" dirty="0" err="1"/>
              <a:t>thuốc</a:t>
            </a:r>
            <a:r>
              <a:rPr lang="en-US" sz="2400" dirty="0"/>
              <a:t> </a:t>
            </a:r>
            <a:r>
              <a:rPr lang="en-US" sz="2400" dirty="0" err="1"/>
              <a:t>trừ</a:t>
            </a:r>
            <a:r>
              <a:rPr lang="en-US" sz="2400" dirty="0"/>
              <a:t> </a:t>
            </a:r>
            <a:r>
              <a:rPr lang="en-US" sz="2400" dirty="0" err="1"/>
              <a:t>sâu</a:t>
            </a:r>
            <a:r>
              <a:rPr lang="en-US" sz="2400" dirty="0"/>
              <a:t>, </a:t>
            </a:r>
            <a:r>
              <a:rPr lang="en-US" sz="2400" dirty="0" err="1"/>
              <a:t>dược</a:t>
            </a:r>
            <a:r>
              <a:rPr lang="en-US" sz="2400" dirty="0"/>
              <a:t> </a:t>
            </a:r>
            <a:r>
              <a:rPr lang="en-US" sz="2400" dirty="0" err="1"/>
              <a:t>phẩm</a:t>
            </a:r>
            <a:r>
              <a:rPr lang="en-US" sz="2400" dirty="0"/>
              <a:t> </a:t>
            </a:r>
            <a:r>
              <a:rPr lang="en-US" sz="2400" dirty="0" err="1"/>
              <a:t>và</a:t>
            </a:r>
            <a:r>
              <a:rPr lang="en-US" sz="2400" dirty="0"/>
              <a:t> </a:t>
            </a:r>
            <a:r>
              <a:rPr lang="en-US" sz="2400" dirty="0" err="1"/>
              <a:t>sản</a:t>
            </a:r>
            <a:r>
              <a:rPr lang="en-US" sz="2400" dirty="0"/>
              <a:t> </a:t>
            </a:r>
            <a:r>
              <a:rPr lang="en-US" sz="2400" dirty="0" err="1"/>
              <a:t>xuất</a:t>
            </a:r>
            <a:r>
              <a:rPr lang="en-US" sz="2400" dirty="0"/>
              <a:t> ester </a:t>
            </a:r>
            <a:r>
              <a:rPr lang="en-US" sz="2400" dirty="0" err="1"/>
              <a:t>làm</a:t>
            </a:r>
            <a:r>
              <a:rPr lang="en-US" sz="2400" dirty="0"/>
              <a:t> dung </a:t>
            </a:r>
            <a:r>
              <a:rPr lang="en-US" sz="2400" dirty="0" err="1"/>
              <a:t>môi</a:t>
            </a:r>
            <a:r>
              <a:rPr lang="en-US" sz="2400" dirty="0"/>
              <a:t> hay </a:t>
            </a:r>
            <a:r>
              <a:rPr lang="en-US" sz="2400" dirty="0" err="1"/>
              <a:t>tạo</a:t>
            </a:r>
            <a:r>
              <a:rPr lang="en-US" sz="2400" dirty="0"/>
              <a:t> </a:t>
            </a:r>
            <a:r>
              <a:rPr lang="en-US" sz="2400" dirty="0" err="1"/>
              <a:t>mùi</a:t>
            </a:r>
            <a:r>
              <a:rPr lang="en-US" sz="2400" dirty="0"/>
              <a:t> </a:t>
            </a:r>
            <a:r>
              <a:rPr lang="en-US" sz="2400" dirty="0" err="1"/>
              <a:t>nhân</a:t>
            </a:r>
            <a:r>
              <a:rPr lang="en-US" sz="2400" dirty="0"/>
              <a:t> </a:t>
            </a:r>
            <a:r>
              <a:rPr lang="en-US" sz="2400" dirty="0" err="1"/>
              <a:t>tạo</a:t>
            </a:r>
            <a:endParaRPr lang="en-US" sz="2400" dirty="0"/>
          </a:p>
        </p:txBody>
      </p:sp>
      <p:pic>
        <p:nvPicPr>
          <p:cNvPr id="7170" name="Picture 2">
            <a:extLst>
              <a:ext uri="{FF2B5EF4-FFF2-40B4-BE49-F238E27FC236}">
                <a16:creationId xmlns:a16="http://schemas.microsoft.com/office/drawing/2014/main" id="{16BC8266-DF5E-D440-0497-1E3B77125B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717" y="1025992"/>
            <a:ext cx="2976501" cy="239076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EAAD063C-9DD4-0EA0-D18B-823C3E553E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595" y="3698314"/>
            <a:ext cx="2858743" cy="1915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477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172"/>
                                        </p:tgtEl>
                                        <p:attrNameLst>
                                          <p:attrName>style.visibility</p:attrName>
                                        </p:attrNameLst>
                                      </p:cBhvr>
                                      <p:to>
                                        <p:strVal val="visible"/>
                                      </p:to>
                                    </p:set>
                                    <p:animEffect transition="in" filter="fade">
                                      <p:cBhvr>
                                        <p:cTn id="15" dur="500"/>
                                        <p:tgtEl>
                                          <p:spTgt spid="717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sp>
        <p:nvSpPr>
          <p:cNvPr id="2" name="Rectangle: Rounded Corners 1">
            <a:extLst>
              <a:ext uri="{FF2B5EF4-FFF2-40B4-BE49-F238E27FC236}">
                <a16:creationId xmlns:a16="http://schemas.microsoft.com/office/drawing/2014/main" id="{7226C79B-7AC2-9290-219D-4FB046ED9814}"/>
              </a:ext>
            </a:extLst>
          </p:cNvPr>
          <p:cNvSpPr/>
          <p:nvPr/>
        </p:nvSpPr>
        <p:spPr>
          <a:xfrm>
            <a:off x="4630057" y="-152400"/>
            <a:ext cx="2931886" cy="998220"/>
          </a:xfrm>
          <a:prstGeom prst="roundRect">
            <a:avLst/>
          </a:prstGeom>
          <a:solidFill>
            <a:srgbClr val="D00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FB9ED0A-AC9B-5FC0-C588-C232BFE0A2A6}"/>
              </a:ext>
            </a:extLst>
          </p:cNvPr>
          <p:cNvSpPr txBox="1"/>
          <p:nvPr/>
        </p:nvSpPr>
        <p:spPr>
          <a:xfrm>
            <a:off x="5006613" y="234950"/>
            <a:ext cx="2178802" cy="523220"/>
          </a:xfrm>
          <a:prstGeom prst="rect">
            <a:avLst/>
          </a:prstGeom>
          <a:noFill/>
        </p:spPr>
        <p:txBody>
          <a:bodyPr wrap="none" rtlCol="0">
            <a:spAutoFit/>
          </a:bodyPr>
          <a:lstStyle/>
          <a:p>
            <a:pPr algn="ctr"/>
            <a:r>
              <a:rPr lang="en-US" sz="2800" b="1" dirty="0">
                <a:solidFill>
                  <a:schemeClr val="bg1"/>
                </a:solidFill>
              </a:rPr>
              <a:t>ỨNG DỤNG</a:t>
            </a:r>
          </a:p>
        </p:txBody>
      </p:sp>
      <p:sp>
        <p:nvSpPr>
          <p:cNvPr id="8" name="TextBox 7">
            <a:extLst>
              <a:ext uri="{FF2B5EF4-FFF2-40B4-BE49-F238E27FC236}">
                <a16:creationId xmlns:a16="http://schemas.microsoft.com/office/drawing/2014/main" id="{7F9CE39A-F501-9430-6F33-78BF0408CB37}"/>
              </a:ext>
            </a:extLst>
          </p:cNvPr>
          <p:cNvSpPr txBox="1"/>
          <p:nvPr/>
        </p:nvSpPr>
        <p:spPr>
          <a:xfrm>
            <a:off x="3533530" y="1273620"/>
            <a:ext cx="7610720" cy="1107996"/>
          </a:xfrm>
          <a:prstGeom prst="rect">
            <a:avLst/>
          </a:prstGeom>
          <a:noFill/>
        </p:spPr>
        <p:txBody>
          <a:bodyPr wrap="square" lIns="0" tIns="0" rIns="0" bIns="0" rtlCol="0">
            <a:spAutoFit/>
          </a:bodyPr>
          <a:lstStyle/>
          <a:p>
            <a:pPr marL="342900" indent="-342900" algn="l">
              <a:buFont typeface="Arial" panose="020B0604020202020204" pitchFamily="34" charset="0"/>
              <a:buChar char="•"/>
            </a:pPr>
            <a:r>
              <a:rPr lang="en-US" sz="2400" b="1" dirty="0"/>
              <a:t>Benzoic acid:</a:t>
            </a:r>
          </a:p>
          <a:p>
            <a:pPr algn="l"/>
            <a:r>
              <a:rPr lang="en-US" sz="2400" dirty="0" err="1"/>
              <a:t>Dùng</a:t>
            </a:r>
            <a:r>
              <a:rPr lang="en-US" sz="2400" dirty="0"/>
              <a:t> </a:t>
            </a:r>
            <a:r>
              <a:rPr lang="en-US" sz="2400" dirty="0" err="1"/>
              <a:t>trong</a:t>
            </a:r>
            <a:r>
              <a:rPr lang="en-US" sz="2400" dirty="0"/>
              <a:t> </a:t>
            </a:r>
            <a:r>
              <a:rPr lang="en-US" sz="2400" dirty="0" err="1"/>
              <a:t>tổng</a:t>
            </a:r>
            <a:r>
              <a:rPr lang="en-US" sz="2400" dirty="0"/>
              <a:t> </a:t>
            </a:r>
            <a:r>
              <a:rPr lang="en-US" sz="2400" dirty="0" err="1"/>
              <a:t>hợp</a:t>
            </a:r>
            <a:r>
              <a:rPr lang="en-US" sz="2400" dirty="0"/>
              <a:t> </a:t>
            </a:r>
            <a:r>
              <a:rPr lang="en-US" sz="2400" dirty="0" err="1"/>
              <a:t>phẩm</a:t>
            </a:r>
            <a:r>
              <a:rPr lang="en-US" sz="2400" dirty="0"/>
              <a:t> </a:t>
            </a:r>
            <a:r>
              <a:rPr lang="en-US" sz="2400" dirty="0" err="1"/>
              <a:t>nhuộm</a:t>
            </a:r>
            <a:r>
              <a:rPr lang="en-US" sz="2400" dirty="0"/>
              <a:t>, y </a:t>
            </a:r>
            <a:r>
              <a:rPr lang="en-US" sz="2400" dirty="0" err="1"/>
              <a:t>học</a:t>
            </a:r>
            <a:r>
              <a:rPr lang="en-US" sz="2400" dirty="0"/>
              <a:t> </a:t>
            </a:r>
            <a:r>
              <a:rPr lang="en-US" sz="2400" dirty="0" err="1"/>
              <a:t>và</a:t>
            </a:r>
            <a:r>
              <a:rPr lang="en-US" sz="2400" dirty="0"/>
              <a:t> </a:t>
            </a:r>
            <a:r>
              <a:rPr lang="en-US" sz="2400" dirty="0" err="1"/>
              <a:t>công</a:t>
            </a:r>
            <a:r>
              <a:rPr lang="en-US" sz="2400" dirty="0"/>
              <a:t> </a:t>
            </a:r>
            <a:r>
              <a:rPr lang="en-US" sz="2400" dirty="0" err="1"/>
              <a:t>nghiệp</a:t>
            </a:r>
            <a:r>
              <a:rPr lang="en-US" sz="2400" dirty="0"/>
              <a:t> </a:t>
            </a:r>
            <a:r>
              <a:rPr lang="en-US" sz="2400" dirty="0" err="1"/>
              <a:t>dược</a:t>
            </a:r>
            <a:r>
              <a:rPr lang="en-US" sz="2400" dirty="0"/>
              <a:t> </a:t>
            </a:r>
            <a:r>
              <a:rPr lang="en-US" sz="2400" dirty="0" err="1"/>
              <a:t>phẩm</a:t>
            </a:r>
            <a:r>
              <a:rPr lang="en-US" sz="2400" dirty="0"/>
              <a:t>.</a:t>
            </a:r>
          </a:p>
        </p:txBody>
      </p:sp>
      <p:sp>
        <p:nvSpPr>
          <p:cNvPr id="9" name="TextBox 8">
            <a:extLst>
              <a:ext uri="{FF2B5EF4-FFF2-40B4-BE49-F238E27FC236}">
                <a16:creationId xmlns:a16="http://schemas.microsoft.com/office/drawing/2014/main" id="{F254FBF4-CEA1-81DC-65FF-650B6A4DBCBE}"/>
              </a:ext>
            </a:extLst>
          </p:cNvPr>
          <p:cNvSpPr txBox="1"/>
          <p:nvPr/>
        </p:nvSpPr>
        <p:spPr>
          <a:xfrm>
            <a:off x="3314700" y="5439745"/>
            <a:ext cx="7284720" cy="738664"/>
          </a:xfrm>
          <a:prstGeom prst="rect">
            <a:avLst/>
          </a:prstGeom>
          <a:noFill/>
        </p:spPr>
        <p:txBody>
          <a:bodyPr wrap="square" lIns="0" tIns="0" rIns="0" bIns="0" rtlCol="0">
            <a:spAutoFit/>
          </a:bodyPr>
          <a:lstStyle/>
          <a:p>
            <a:pPr marL="342900" indent="-342900" algn="l">
              <a:buFont typeface="Arial" panose="020B0604020202020204" pitchFamily="34" charset="0"/>
              <a:buChar char="•"/>
            </a:pPr>
            <a:r>
              <a:rPr lang="en-US" sz="2400" b="1" dirty="0"/>
              <a:t>Acrylic acid </a:t>
            </a:r>
            <a:r>
              <a:rPr lang="en-US" sz="2400" b="1" dirty="0" err="1"/>
              <a:t>và</a:t>
            </a:r>
            <a:r>
              <a:rPr lang="en-US" sz="2400" b="1" dirty="0"/>
              <a:t> methacrylic acid</a:t>
            </a:r>
          </a:p>
          <a:p>
            <a:pPr algn="l"/>
            <a:r>
              <a:rPr lang="en-US" sz="2400" dirty="0" err="1"/>
              <a:t>Dùng</a:t>
            </a:r>
            <a:r>
              <a:rPr lang="en-US" sz="2400" dirty="0"/>
              <a:t> </a:t>
            </a:r>
            <a:r>
              <a:rPr lang="en-US" sz="2400" dirty="0" err="1"/>
              <a:t>để</a:t>
            </a:r>
            <a:r>
              <a:rPr lang="en-US" sz="2400" dirty="0"/>
              <a:t> </a:t>
            </a:r>
            <a:r>
              <a:rPr lang="en-US" sz="2400" dirty="0" err="1"/>
              <a:t>tổng</a:t>
            </a:r>
            <a:r>
              <a:rPr lang="en-US" sz="2400" dirty="0"/>
              <a:t> </a:t>
            </a:r>
            <a:r>
              <a:rPr lang="en-US" sz="2400" dirty="0" err="1"/>
              <a:t>hợp</a:t>
            </a:r>
            <a:r>
              <a:rPr lang="en-US" sz="2400" dirty="0"/>
              <a:t> polymer.</a:t>
            </a:r>
          </a:p>
        </p:txBody>
      </p:sp>
      <p:pic>
        <p:nvPicPr>
          <p:cNvPr id="8194" name="Picture 2">
            <a:extLst>
              <a:ext uri="{FF2B5EF4-FFF2-40B4-BE49-F238E27FC236}">
                <a16:creationId xmlns:a16="http://schemas.microsoft.com/office/drawing/2014/main" id="{16F0AF0C-B003-0058-44D2-2E2F588006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675" y="796636"/>
            <a:ext cx="3117466" cy="254583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109BA93B-56D7-349A-E845-2B61CDD9A0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5664" y="3135894"/>
            <a:ext cx="3073501" cy="215145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D87D68AC-5A72-C553-30F8-412F1581A7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7988" y="2959529"/>
            <a:ext cx="2797030" cy="2243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463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fade">
                                      <p:cBhvr>
                                        <p:cTn id="15" dur="500"/>
                                        <p:tgtEl>
                                          <p:spTgt spid="8194"/>
                                        </p:tgtEl>
                                      </p:cBhvr>
                                    </p:animEffect>
                                  </p:childTnLst>
                                </p:cTn>
                              </p:par>
                              <p:par>
                                <p:cTn id="16" presetID="10" presetClass="entr" presetSubtype="0" fill="hold" nodeType="withEffect">
                                  <p:stCondLst>
                                    <p:cond delay="0"/>
                                  </p:stCondLst>
                                  <p:childTnLst>
                                    <p:set>
                                      <p:cBhvr>
                                        <p:cTn id="17" dur="1" fill="hold">
                                          <p:stCondLst>
                                            <p:cond delay="0"/>
                                          </p:stCondLst>
                                        </p:cTn>
                                        <p:tgtEl>
                                          <p:spTgt spid="8196"/>
                                        </p:tgtEl>
                                        <p:attrNameLst>
                                          <p:attrName>style.visibility</p:attrName>
                                        </p:attrNameLst>
                                      </p:cBhvr>
                                      <p:to>
                                        <p:strVal val="visible"/>
                                      </p:to>
                                    </p:set>
                                    <p:animEffect transition="in" filter="fade">
                                      <p:cBhvr>
                                        <p:cTn id="18" dur="500"/>
                                        <p:tgtEl>
                                          <p:spTgt spid="8196"/>
                                        </p:tgtEl>
                                      </p:cBhvr>
                                    </p:animEffect>
                                  </p:childTnLst>
                                </p:cTn>
                              </p:par>
                              <p:par>
                                <p:cTn id="19" presetID="10" presetClass="entr" presetSubtype="0" fill="hold" nodeType="withEffect">
                                  <p:stCondLst>
                                    <p:cond delay="0"/>
                                  </p:stCondLst>
                                  <p:childTnLst>
                                    <p:set>
                                      <p:cBhvr>
                                        <p:cTn id="20" dur="1" fill="hold">
                                          <p:stCondLst>
                                            <p:cond delay="0"/>
                                          </p:stCondLst>
                                        </p:cTn>
                                        <p:tgtEl>
                                          <p:spTgt spid="8198"/>
                                        </p:tgtEl>
                                        <p:attrNameLst>
                                          <p:attrName>style.visibility</p:attrName>
                                        </p:attrNameLst>
                                      </p:cBhvr>
                                      <p:to>
                                        <p:strVal val="visible"/>
                                      </p:to>
                                    </p:set>
                                    <p:animEffect transition="in" filter="fade">
                                      <p:cBhvr>
                                        <p:cTn id="21"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EF33E1-EB60-05E3-D90E-9C44517881E8}"/>
              </a:ext>
            </a:extLst>
          </p:cNvPr>
          <p:cNvPicPr>
            <a:picLocks noChangeAspect="1"/>
          </p:cNvPicPr>
          <p:nvPr/>
        </p:nvPicPr>
        <p:blipFill rotWithShape="1">
          <a:blip r:embed="rId2">
            <a:extLst>
              <a:ext uri="{28A0092B-C50C-407E-A947-70E740481C1C}">
                <a14:useLocalDpi xmlns:a14="http://schemas.microsoft.com/office/drawing/2010/main" val="0"/>
              </a:ext>
            </a:extLst>
          </a:blip>
          <a:srcRect t="2124" b="13501"/>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6C3D086-D94F-F695-7CEB-8C473003EBAC}"/>
              </a:ext>
            </a:extLst>
          </p:cNvPr>
          <p:cNvSpPr/>
          <p:nvPr/>
        </p:nvSpPr>
        <p:spPr>
          <a:xfrm>
            <a:off x="3390900" y="2396442"/>
            <a:ext cx="5410200" cy="2289858"/>
          </a:xfrm>
          <a:prstGeom prst="roundRect">
            <a:avLst>
              <a:gd name="adj" fmla="val 14075"/>
            </a:avLst>
          </a:prstGeom>
          <a:solidFill>
            <a:schemeClr val="accent4">
              <a:lumMod val="40000"/>
              <a:lumOff val="60000"/>
            </a:schemeClr>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annel URL">
            <a:extLst>
              <a:ext uri="{FF2B5EF4-FFF2-40B4-BE49-F238E27FC236}">
                <a16:creationId xmlns:a16="http://schemas.microsoft.com/office/drawing/2014/main" id="{8BAEB07B-E3AD-8D85-85CD-9339B83F0358}"/>
              </a:ext>
            </a:extLst>
          </p:cNvPr>
          <p:cNvSpPr txBox="1"/>
          <p:nvPr/>
        </p:nvSpPr>
        <p:spPr>
          <a:xfrm>
            <a:off x="3594100" y="3042420"/>
            <a:ext cx="5003800" cy="99790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5400" b="1" dirty="0">
                <a:latin typeface="Arial" panose="020B0604020202020204" pitchFamily="34" charset="0"/>
                <a:ea typeface="Tahoma" panose="020B0604030504040204" pitchFamily="34" charset="0"/>
                <a:cs typeface="Arial" panose="020B0604020202020204" pitchFamily="34" charset="0"/>
              </a:rPr>
              <a:t>ĐIỀU CHẾ</a:t>
            </a:r>
            <a:endParaRPr kumimoji="0" lang="vi-VN" sz="5400" b="1" i="0" u="none" strike="noStrike" kern="1200" cap="none" spc="0" normalizeH="0" baseline="0" noProof="0" dirty="0">
              <a:ln>
                <a:noFill/>
              </a:ln>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2BD257DB-0D3C-4656-BE08-C25E4C09DA46}"/>
              </a:ext>
            </a:extLst>
          </p:cNvPr>
          <p:cNvSpPr/>
          <p:nvPr/>
        </p:nvSpPr>
        <p:spPr>
          <a:xfrm>
            <a:off x="4229101" y="877208"/>
            <a:ext cx="3733800" cy="1190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hannel URL">
            <a:extLst>
              <a:ext uri="{FF2B5EF4-FFF2-40B4-BE49-F238E27FC236}">
                <a16:creationId xmlns:a16="http://schemas.microsoft.com/office/drawing/2014/main" id="{4C8AF574-AA65-E0E1-1181-000C0582AC7F}"/>
              </a:ext>
            </a:extLst>
          </p:cNvPr>
          <p:cNvSpPr txBox="1"/>
          <p:nvPr/>
        </p:nvSpPr>
        <p:spPr>
          <a:xfrm>
            <a:off x="4368800" y="923039"/>
            <a:ext cx="3454400" cy="109850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6000" b="1" dirty="0">
                <a:solidFill>
                  <a:srgbClr val="FF0D58"/>
                </a:solidFill>
                <a:latin typeface="Arial" panose="020B0604020202020204" pitchFamily="34" charset="0"/>
                <a:ea typeface="Tahoma" panose="020B0604030504040204" pitchFamily="34" charset="0"/>
                <a:cs typeface="Arial" panose="020B0604020202020204" pitchFamily="34" charset="0"/>
              </a:rPr>
              <a:t>PHẦN V.</a:t>
            </a:r>
            <a:endParaRPr kumimoji="0" lang="vi-VN" sz="6000" b="1" i="0" u="none" strike="noStrike" kern="1200" cap="none" spc="0" normalizeH="0" baseline="0" noProof="0" dirty="0">
              <a:ln>
                <a:noFill/>
              </a:ln>
              <a:solidFill>
                <a:srgbClr val="FF0D58"/>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41754622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grpSp>
        <p:nvGrpSpPr>
          <p:cNvPr id="12" name="Group 11">
            <a:extLst>
              <a:ext uri="{FF2B5EF4-FFF2-40B4-BE49-F238E27FC236}">
                <a16:creationId xmlns:a16="http://schemas.microsoft.com/office/drawing/2014/main" id="{B72C565F-603C-C43A-6BD7-D31A64119CD7}"/>
              </a:ext>
            </a:extLst>
          </p:cNvPr>
          <p:cNvGrpSpPr/>
          <p:nvPr/>
        </p:nvGrpSpPr>
        <p:grpSpPr>
          <a:xfrm>
            <a:off x="2185035" y="2988744"/>
            <a:ext cx="7802880" cy="951866"/>
            <a:chOff x="2194560" y="2752825"/>
            <a:chExt cx="7802880" cy="951866"/>
          </a:xfrm>
        </p:grpSpPr>
        <p:sp>
          <p:nvSpPr>
            <p:cNvPr id="7" name="Rectangle 6">
              <a:extLst>
                <a:ext uri="{FF2B5EF4-FFF2-40B4-BE49-F238E27FC236}">
                  <a16:creationId xmlns:a16="http://schemas.microsoft.com/office/drawing/2014/main" id="{36D3560E-543F-9A37-7C50-4274DE689206}"/>
                </a:ext>
              </a:extLst>
            </p:cNvPr>
            <p:cNvSpPr/>
            <p:nvPr/>
          </p:nvSpPr>
          <p:spPr>
            <a:xfrm>
              <a:off x="2194560" y="2752825"/>
              <a:ext cx="7802880" cy="951866"/>
            </a:xfrm>
            <a:prstGeom prst="rect">
              <a:avLst/>
            </a:prstGeom>
            <a:solidFill>
              <a:srgbClr val="E6FEF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15" name="Group 14">
              <a:extLst>
                <a:ext uri="{FF2B5EF4-FFF2-40B4-BE49-F238E27FC236}">
                  <a16:creationId xmlns:a16="http://schemas.microsoft.com/office/drawing/2014/main" id="{6DF07DCA-1A31-4B1A-0FA5-31F8ABD059B5}"/>
                </a:ext>
              </a:extLst>
            </p:cNvPr>
            <p:cNvGrpSpPr/>
            <p:nvPr/>
          </p:nvGrpSpPr>
          <p:grpSpPr>
            <a:xfrm>
              <a:off x="2336800" y="2847962"/>
              <a:ext cx="7518401" cy="703842"/>
              <a:chOff x="1348796" y="2595946"/>
              <a:chExt cx="7518401" cy="703842"/>
            </a:xfrm>
          </p:grpSpPr>
          <p:sp>
            <p:nvSpPr>
              <p:cNvPr id="8" name="TextBox 7">
                <a:extLst>
                  <a:ext uri="{FF2B5EF4-FFF2-40B4-BE49-F238E27FC236}">
                    <a16:creationId xmlns:a16="http://schemas.microsoft.com/office/drawing/2014/main" id="{ECBCD8DF-4818-B331-7DDB-2C57CFF23A3A}"/>
                  </a:ext>
                </a:extLst>
              </p:cNvPr>
              <p:cNvSpPr txBox="1"/>
              <p:nvPr/>
            </p:nvSpPr>
            <p:spPr>
              <a:xfrm>
                <a:off x="1348796" y="2721745"/>
                <a:ext cx="2511644" cy="578043"/>
              </a:xfrm>
              <a:prstGeom prst="rect">
                <a:avLst/>
              </a:prstGeom>
              <a:noFill/>
            </p:spPr>
            <p:txBody>
              <a:bodyPr wrap="square" rtlCol="0">
                <a:spAutoFit/>
              </a:bodyPr>
              <a:lstStyle/>
              <a:p>
                <a:pPr algn="r">
                  <a:lnSpc>
                    <a:spcPct val="125000"/>
                  </a:lnSpc>
                </a:pPr>
                <a:r>
                  <a:rPr lang="en-US" sz="2800" b="1">
                    <a:latin typeface="+mj-lt"/>
                    <a:ea typeface="Yu Gothic UI" panose="020B0500000000000000" pitchFamily="34" charset="-128"/>
                    <a:cs typeface="Arial" panose="020B0604020202020204" pitchFamily="34" charset="0"/>
                    <a:sym typeface="Symbol" panose="05050102010706020507" pitchFamily="18" charset="2"/>
                  </a:rPr>
                  <a:t>C</a:t>
                </a:r>
                <a:r>
                  <a:rPr lang="en-US" sz="2800" b="1" baseline="-25000">
                    <a:latin typeface="+mj-lt"/>
                    <a:ea typeface="Yu Gothic UI" panose="020B0500000000000000" pitchFamily="34" charset="-128"/>
                    <a:cs typeface="Arial" panose="020B0604020202020204" pitchFamily="34" charset="0"/>
                    <a:sym typeface="Symbol" panose="05050102010706020507" pitchFamily="18" charset="2"/>
                  </a:rPr>
                  <a:t>2</a:t>
                </a:r>
                <a:r>
                  <a:rPr lang="en-US" sz="2800" b="1">
                    <a:latin typeface="+mj-lt"/>
                    <a:ea typeface="Yu Gothic UI" panose="020B0500000000000000" pitchFamily="34" charset="-128"/>
                    <a:cs typeface="Arial" panose="020B0604020202020204" pitchFamily="34" charset="0"/>
                    <a:sym typeface="Symbol" panose="05050102010706020507" pitchFamily="18" charset="2"/>
                  </a:rPr>
                  <a:t>H</a:t>
                </a:r>
                <a:r>
                  <a:rPr lang="en-US" sz="2800" b="1" baseline="-25000">
                    <a:latin typeface="+mj-lt"/>
                    <a:ea typeface="Yu Gothic UI" panose="020B0500000000000000" pitchFamily="34" charset="-128"/>
                    <a:cs typeface="Arial" panose="020B0604020202020204" pitchFamily="34" charset="0"/>
                    <a:sym typeface="Symbol" panose="05050102010706020507" pitchFamily="18" charset="2"/>
                  </a:rPr>
                  <a:t>5</a:t>
                </a:r>
                <a:r>
                  <a:rPr lang="en-US" sz="2800" b="1">
                    <a:latin typeface="+mj-lt"/>
                    <a:ea typeface="Yu Gothic UI" panose="020B0500000000000000" pitchFamily="34" charset="-128"/>
                    <a:cs typeface="Arial" panose="020B0604020202020204" pitchFamily="34" charset="0"/>
                    <a:sym typeface="Symbol" panose="05050102010706020507" pitchFamily="18" charset="2"/>
                  </a:rPr>
                  <a:t>OH  +  O</a:t>
                </a:r>
                <a:r>
                  <a:rPr lang="en-US" sz="2800" b="1" baseline="-25000">
                    <a:latin typeface="+mj-lt"/>
                    <a:ea typeface="Yu Gothic UI" panose="020B0500000000000000" pitchFamily="34" charset="-128"/>
                    <a:cs typeface="Arial" panose="020B0604020202020204" pitchFamily="34" charset="0"/>
                    <a:sym typeface="Symbol" panose="05050102010706020507" pitchFamily="18" charset="2"/>
                  </a:rPr>
                  <a:t>2</a:t>
                </a:r>
                <a:endParaRPr lang="en-US" sz="2800" b="1">
                  <a:latin typeface="+mj-lt"/>
                </a:endParaRPr>
              </a:p>
            </p:txBody>
          </p:sp>
          <p:cxnSp>
            <p:nvCxnSpPr>
              <p:cNvPr id="9" name="Straight Arrow Connector 8">
                <a:extLst>
                  <a:ext uri="{FF2B5EF4-FFF2-40B4-BE49-F238E27FC236}">
                    <a16:creationId xmlns:a16="http://schemas.microsoft.com/office/drawing/2014/main" id="{3D0EEF7A-B51E-07EF-C9A8-FAE6E2CCC01F}"/>
                  </a:ext>
                </a:extLst>
              </p:cNvPr>
              <p:cNvCxnSpPr>
                <a:cxnSpLocks/>
              </p:cNvCxnSpPr>
              <p:nvPr/>
            </p:nvCxnSpPr>
            <p:spPr>
              <a:xfrm>
                <a:off x="3968114" y="3039797"/>
                <a:ext cx="16002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63F2C8B-0F84-9655-8679-B4E19E384142}"/>
                  </a:ext>
                </a:extLst>
              </p:cNvPr>
              <p:cNvSpPr txBox="1"/>
              <p:nvPr/>
            </p:nvSpPr>
            <p:spPr>
              <a:xfrm>
                <a:off x="4028132" y="2595946"/>
                <a:ext cx="1397363" cy="439287"/>
              </a:xfrm>
              <a:prstGeom prst="rect">
                <a:avLst/>
              </a:prstGeom>
              <a:noFill/>
            </p:spPr>
            <p:txBody>
              <a:bodyPr wrap="square" rtlCol="0">
                <a:spAutoFit/>
              </a:bodyPr>
              <a:lstStyle/>
              <a:p>
                <a:pPr algn="ctr">
                  <a:lnSpc>
                    <a:spcPct val="125000"/>
                  </a:lnSpc>
                </a:pPr>
                <a:r>
                  <a:rPr lang="en-US" sz="2000" b="1">
                    <a:latin typeface="+mj-lt"/>
                    <a:ea typeface="Yu Gothic UI" panose="020B0500000000000000" pitchFamily="34" charset="-128"/>
                    <a:cs typeface="Arial" panose="020B0604020202020204" pitchFamily="34" charset="0"/>
                    <a:sym typeface="Symbol" panose="05050102010706020507" pitchFamily="18" charset="2"/>
                  </a:rPr>
                  <a:t>men giấm</a:t>
                </a:r>
                <a:endParaRPr lang="en-US" sz="2000" b="1">
                  <a:latin typeface="+mj-lt"/>
                </a:endParaRPr>
              </a:p>
            </p:txBody>
          </p:sp>
          <p:sp>
            <p:nvSpPr>
              <p:cNvPr id="11" name="TextBox 10">
                <a:extLst>
                  <a:ext uri="{FF2B5EF4-FFF2-40B4-BE49-F238E27FC236}">
                    <a16:creationId xmlns:a16="http://schemas.microsoft.com/office/drawing/2014/main" id="{3DF090C3-38D0-8EF7-4D85-BE139F53F9A2}"/>
                  </a:ext>
                </a:extLst>
              </p:cNvPr>
              <p:cNvSpPr txBox="1"/>
              <p:nvPr/>
            </p:nvSpPr>
            <p:spPr>
              <a:xfrm>
                <a:off x="5655995" y="2721745"/>
                <a:ext cx="3211202" cy="578043"/>
              </a:xfrm>
              <a:prstGeom prst="rect">
                <a:avLst/>
              </a:prstGeom>
              <a:noFill/>
            </p:spPr>
            <p:txBody>
              <a:bodyPr wrap="square" rtlCol="0">
                <a:spAutoFit/>
              </a:bodyPr>
              <a:lstStyle/>
              <a:p>
                <a:pPr>
                  <a:lnSpc>
                    <a:spcPct val="125000"/>
                  </a:lnSpc>
                </a:pPr>
                <a:r>
                  <a:rPr lang="en-US" sz="2800" b="1">
                    <a:latin typeface="+mj-lt"/>
                    <a:ea typeface="Yu Gothic UI" panose="020B0500000000000000" pitchFamily="34" charset="-128"/>
                    <a:cs typeface="Arial" panose="020B0604020202020204" pitchFamily="34" charset="0"/>
                    <a:sym typeface="Symbol" panose="05050102010706020507" pitchFamily="18" charset="2"/>
                  </a:rPr>
                  <a:t>CH</a:t>
                </a:r>
                <a:r>
                  <a:rPr lang="en-US" sz="2800" b="1" baseline="-25000">
                    <a:latin typeface="+mj-lt"/>
                    <a:ea typeface="Yu Gothic UI" panose="020B0500000000000000" pitchFamily="34" charset="-128"/>
                    <a:cs typeface="Arial" panose="020B0604020202020204" pitchFamily="34" charset="0"/>
                    <a:sym typeface="Symbol" panose="05050102010706020507" pitchFamily="18" charset="2"/>
                  </a:rPr>
                  <a:t>3</a:t>
                </a:r>
                <a:r>
                  <a:rPr lang="en-US" sz="2800" b="1">
                    <a:latin typeface="+mj-lt"/>
                    <a:ea typeface="Yu Gothic UI" panose="020B0500000000000000" pitchFamily="34" charset="-128"/>
                    <a:cs typeface="Arial" panose="020B0604020202020204" pitchFamily="34" charset="0"/>
                    <a:sym typeface="Symbol" panose="05050102010706020507" pitchFamily="18" charset="2"/>
                  </a:rPr>
                  <a:t>COOH  +  H</a:t>
                </a:r>
                <a:r>
                  <a:rPr lang="en-US" sz="2800" b="1" baseline="-25000">
                    <a:latin typeface="+mj-lt"/>
                    <a:ea typeface="Yu Gothic UI" panose="020B0500000000000000" pitchFamily="34" charset="-128"/>
                    <a:cs typeface="Arial" panose="020B0604020202020204" pitchFamily="34" charset="0"/>
                    <a:sym typeface="Symbol" panose="05050102010706020507" pitchFamily="18" charset="2"/>
                  </a:rPr>
                  <a:t>2</a:t>
                </a:r>
                <a:r>
                  <a:rPr lang="en-US" sz="2800" b="1">
                    <a:latin typeface="+mj-lt"/>
                    <a:ea typeface="Yu Gothic UI" panose="020B0500000000000000" pitchFamily="34" charset="-128"/>
                    <a:cs typeface="Arial" panose="020B0604020202020204" pitchFamily="34" charset="0"/>
                    <a:sym typeface="Symbol" panose="05050102010706020507" pitchFamily="18" charset="2"/>
                  </a:rPr>
                  <a:t>O</a:t>
                </a:r>
                <a:endParaRPr lang="en-US" sz="2800" b="1">
                  <a:latin typeface="+mj-lt"/>
                </a:endParaRPr>
              </a:p>
            </p:txBody>
          </p:sp>
        </p:grpSp>
      </p:grpSp>
      <p:grpSp>
        <p:nvGrpSpPr>
          <p:cNvPr id="24" name="Group 23">
            <a:extLst>
              <a:ext uri="{FF2B5EF4-FFF2-40B4-BE49-F238E27FC236}">
                <a16:creationId xmlns:a16="http://schemas.microsoft.com/office/drawing/2014/main" id="{6B446881-6A50-57A6-6D78-D472BBF76826}"/>
              </a:ext>
            </a:extLst>
          </p:cNvPr>
          <p:cNvGrpSpPr/>
          <p:nvPr/>
        </p:nvGrpSpPr>
        <p:grpSpPr>
          <a:xfrm>
            <a:off x="498792" y="1428777"/>
            <a:ext cx="11013123" cy="1320298"/>
            <a:chOff x="508317" y="981102"/>
            <a:chExt cx="11013123" cy="1320298"/>
          </a:xfrm>
        </p:grpSpPr>
        <p:sp>
          <p:nvSpPr>
            <p:cNvPr id="5" name="TextBox 4">
              <a:extLst>
                <a:ext uri="{FF2B5EF4-FFF2-40B4-BE49-F238E27FC236}">
                  <a16:creationId xmlns:a16="http://schemas.microsoft.com/office/drawing/2014/main" id="{C767CD92-79CE-FB15-CD10-1DC16D6C1FBC}"/>
                </a:ext>
              </a:extLst>
            </p:cNvPr>
            <p:cNvSpPr txBox="1"/>
            <p:nvPr/>
          </p:nvSpPr>
          <p:spPr>
            <a:xfrm>
              <a:off x="1145482" y="981102"/>
              <a:ext cx="10375958" cy="1320298"/>
            </a:xfrm>
            <a:prstGeom prst="rect">
              <a:avLst/>
            </a:prstGeom>
            <a:noFill/>
          </p:spPr>
          <p:txBody>
            <a:bodyPr wrap="square" rtlCol="0">
              <a:spAutoFit/>
            </a:bodyPr>
            <a:lstStyle/>
            <a:p>
              <a:pPr algn="just">
                <a:lnSpc>
                  <a:spcPct val="125000"/>
                </a:lnSpc>
              </a:pPr>
              <a:r>
                <a:rPr lang="en-US" sz="2200">
                  <a:latin typeface="+mj-lt"/>
                </a:rPr>
                <a:t>Từ xa xưa, con người đã có thể điều chế acetic acid bằng phương pháp </a:t>
              </a:r>
              <a:r>
                <a:rPr lang="en-US" sz="2200" b="1">
                  <a:latin typeface="+mj-lt"/>
                </a:rPr>
                <a:t>lên men</a:t>
              </a:r>
              <a:r>
                <a:rPr lang="en-US" sz="2200">
                  <a:latin typeface="+mj-lt"/>
                </a:rPr>
                <a:t>. Đây là quá trình oxi hóa dung dịch ethyl alcohol loãng bằng oxygen không khí ở điều kiện thường, dưới tác dụng của men giấm.</a:t>
              </a:r>
            </a:p>
          </p:txBody>
        </p:sp>
        <p:pic>
          <p:nvPicPr>
            <p:cNvPr id="6" name="Picture 5">
              <a:extLst>
                <a:ext uri="{FF2B5EF4-FFF2-40B4-BE49-F238E27FC236}">
                  <a16:creationId xmlns:a16="http://schemas.microsoft.com/office/drawing/2014/main" id="{AA7CC943-9754-D6DE-8D55-4123961537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317" y="1129084"/>
              <a:ext cx="665204" cy="665204"/>
            </a:xfrm>
            <a:prstGeom prst="rect">
              <a:avLst/>
            </a:prstGeom>
          </p:spPr>
        </p:pic>
      </p:grpSp>
      <p:grpSp>
        <p:nvGrpSpPr>
          <p:cNvPr id="27" name="Group 26">
            <a:extLst>
              <a:ext uri="{FF2B5EF4-FFF2-40B4-BE49-F238E27FC236}">
                <a16:creationId xmlns:a16="http://schemas.microsoft.com/office/drawing/2014/main" id="{8F4D0798-EA22-4238-FE4A-98C47584D90D}"/>
              </a:ext>
            </a:extLst>
          </p:cNvPr>
          <p:cNvGrpSpPr/>
          <p:nvPr/>
        </p:nvGrpSpPr>
        <p:grpSpPr>
          <a:xfrm>
            <a:off x="2069532" y="5211539"/>
            <a:ext cx="8033886" cy="1089158"/>
            <a:chOff x="2079057" y="5547883"/>
            <a:chExt cx="8033886" cy="1089158"/>
          </a:xfrm>
        </p:grpSpPr>
        <p:sp>
          <p:nvSpPr>
            <p:cNvPr id="19" name="Rectangle 18">
              <a:extLst>
                <a:ext uri="{FF2B5EF4-FFF2-40B4-BE49-F238E27FC236}">
                  <a16:creationId xmlns:a16="http://schemas.microsoft.com/office/drawing/2014/main" id="{BD9FBDAC-EDD8-B43B-5408-A7F5238551AA}"/>
                </a:ext>
              </a:extLst>
            </p:cNvPr>
            <p:cNvSpPr/>
            <p:nvPr/>
          </p:nvSpPr>
          <p:spPr>
            <a:xfrm>
              <a:off x="2079057" y="5547883"/>
              <a:ext cx="8033886" cy="1089158"/>
            </a:xfrm>
            <a:prstGeom prst="rect">
              <a:avLst/>
            </a:prstGeom>
            <a:solidFill>
              <a:srgbClr val="FFFFC9"/>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824F512-4B36-EC8F-CAC3-F293E8EA32A6}"/>
                </a:ext>
              </a:extLst>
            </p:cNvPr>
            <p:cNvSpPr txBox="1"/>
            <p:nvPr/>
          </p:nvSpPr>
          <p:spPr>
            <a:xfrm>
              <a:off x="2141697" y="5643910"/>
              <a:ext cx="7908607" cy="897105"/>
            </a:xfrm>
            <a:prstGeom prst="rect">
              <a:avLst/>
            </a:prstGeom>
            <a:noFill/>
          </p:spPr>
          <p:txBody>
            <a:bodyPr wrap="square" rtlCol="0">
              <a:spAutoFit/>
            </a:bodyPr>
            <a:lstStyle/>
            <a:p>
              <a:pPr algn="ctr">
                <a:lnSpc>
                  <a:spcPct val="125000"/>
                </a:lnSpc>
              </a:pPr>
              <a:r>
                <a:rPr lang="en-US" sz="2200" dirty="0" err="1">
                  <a:latin typeface="+mj-lt"/>
                </a:rPr>
                <a:t>Hiện</a:t>
              </a:r>
              <a:r>
                <a:rPr lang="en-US" sz="2200" dirty="0">
                  <a:latin typeface="+mj-lt"/>
                </a:rPr>
                <a:t> nay </a:t>
              </a:r>
              <a:r>
                <a:rPr lang="en-US" sz="2200" dirty="0" err="1">
                  <a:latin typeface="+mj-lt"/>
                </a:rPr>
                <a:t>phương</a:t>
              </a:r>
              <a:r>
                <a:rPr lang="en-US" sz="2200" dirty="0">
                  <a:latin typeface="+mj-lt"/>
                </a:rPr>
                <a:t> </a:t>
              </a:r>
              <a:r>
                <a:rPr lang="en-US" sz="2200" dirty="0" err="1">
                  <a:latin typeface="+mj-lt"/>
                </a:rPr>
                <a:t>pháp</a:t>
              </a:r>
              <a:r>
                <a:rPr lang="en-US" sz="2200" dirty="0">
                  <a:latin typeface="+mj-lt"/>
                </a:rPr>
                <a:t> </a:t>
              </a:r>
              <a:r>
                <a:rPr lang="en-US" sz="2200" dirty="0" err="1">
                  <a:latin typeface="+mj-lt"/>
                </a:rPr>
                <a:t>này</a:t>
              </a:r>
              <a:r>
                <a:rPr lang="en-US" sz="2200" dirty="0">
                  <a:latin typeface="+mj-lt"/>
                </a:rPr>
                <a:t> </a:t>
              </a:r>
              <a:r>
                <a:rPr lang="en-US" sz="2200" dirty="0" err="1">
                  <a:latin typeface="+mj-lt"/>
                </a:rPr>
                <a:t>chỉ</a:t>
              </a:r>
              <a:r>
                <a:rPr lang="en-US" sz="2200" dirty="0">
                  <a:latin typeface="+mj-lt"/>
                </a:rPr>
                <a:t> </a:t>
              </a:r>
              <a:r>
                <a:rPr lang="en-US" sz="2200" dirty="0" err="1">
                  <a:latin typeface="+mj-lt"/>
                </a:rPr>
                <a:t>được</a:t>
              </a:r>
              <a:r>
                <a:rPr lang="en-US" sz="2200" dirty="0">
                  <a:latin typeface="+mj-lt"/>
                </a:rPr>
                <a:t> </a:t>
              </a:r>
              <a:r>
                <a:rPr lang="en-US" sz="2200" dirty="0" err="1">
                  <a:latin typeface="+mj-lt"/>
                </a:rPr>
                <a:t>sử</a:t>
              </a:r>
              <a:r>
                <a:rPr lang="en-US" sz="2200" dirty="0">
                  <a:latin typeface="+mj-lt"/>
                </a:rPr>
                <a:t> </a:t>
              </a:r>
              <a:r>
                <a:rPr lang="en-US" sz="2200" dirty="0" err="1">
                  <a:latin typeface="+mj-lt"/>
                </a:rPr>
                <a:t>dụng</a:t>
              </a:r>
              <a:r>
                <a:rPr lang="en-US" sz="2200" dirty="0">
                  <a:latin typeface="+mj-lt"/>
                </a:rPr>
                <a:t> </a:t>
              </a:r>
              <a:r>
                <a:rPr lang="en-US" sz="2200" dirty="0" err="1">
                  <a:latin typeface="+mj-lt"/>
                </a:rPr>
                <a:t>để</a:t>
              </a:r>
              <a:r>
                <a:rPr lang="en-US" sz="2200" dirty="0">
                  <a:latin typeface="+mj-lt"/>
                </a:rPr>
                <a:t> </a:t>
              </a:r>
              <a:r>
                <a:rPr lang="en-US" sz="2200" dirty="0" err="1">
                  <a:latin typeface="+mj-lt"/>
                </a:rPr>
                <a:t>sản</a:t>
              </a:r>
              <a:r>
                <a:rPr lang="en-US" sz="2200" dirty="0">
                  <a:latin typeface="+mj-lt"/>
                </a:rPr>
                <a:t> </a:t>
              </a:r>
              <a:r>
                <a:rPr lang="en-US" sz="2200" dirty="0" err="1">
                  <a:latin typeface="+mj-lt"/>
                </a:rPr>
                <a:t>xuất</a:t>
              </a:r>
              <a:r>
                <a:rPr lang="en-US" sz="2200" dirty="0">
                  <a:latin typeface="+mj-lt"/>
                </a:rPr>
                <a:t> </a:t>
              </a:r>
              <a:r>
                <a:rPr lang="en-US" sz="2200" dirty="0" err="1">
                  <a:latin typeface="+mj-lt"/>
                </a:rPr>
                <a:t>một</a:t>
              </a:r>
              <a:r>
                <a:rPr lang="en-US" sz="2200" dirty="0">
                  <a:latin typeface="+mj-lt"/>
                </a:rPr>
                <a:t> </a:t>
              </a:r>
              <a:r>
                <a:rPr lang="en-US" sz="2200" dirty="0" err="1">
                  <a:latin typeface="+mj-lt"/>
                </a:rPr>
                <a:t>sản</a:t>
              </a:r>
              <a:r>
                <a:rPr lang="en-US" sz="2200" dirty="0">
                  <a:latin typeface="+mj-lt"/>
                </a:rPr>
                <a:t> </a:t>
              </a:r>
              <a:r>
                <a:rPr lang="en-US" sz="2200" dirty="0" err="1">
                  <a:latin typeface="+mj-lt"/>
                </a:rPr>
                <a:t>lượng</a:t>
              </a:r>
              <a:r>
                <a:rPr lang="en-US" sz="2200" dirty="0">
                  <a:latin typeface="+mj-lt"/>
                </a:rPr>
                <a:t> </a:t>
              </a:r>
              <a:r>
                <a:rPr lang="en-US" sz="2200" dirty="0" err="1">
                  <a:latin typeface="+mj-lt"/>
                </a:rPr>
                <a:t>nhỏ</a:t>
              </a:r>
              <a:r>
                <a:rPr lang="en-US" sz="2200" dirty="0">
                  <a:latin typeface="+mj-lt"/>
                </a:rPr>
                <a:t> acetic acid </a:t>
              </a:r>
              <a:r>
                <a:rPr lang="en-US" sz="2200" dirty="0" err="1">
                  <a:latin typeface="+mj-lt"/>
                </a:rPr>
                <a:t>và</a:t>
              </a:r>
              <a:r>
                <a:rPr lang="en-US" sz="2200" dirty="0">
                  <a:latin typeface="+mj-lt"/>
                </a:rPr>
                <a:t> </a:t>
              </a:r>
              <a:r>
                <a:rPr lang="en-US" sz="2200" dirty="0" err="1">
                  <a:latin typeface="+mj-lt"/>
                </a:rPr>
                <a:t>chủ</a:t>
              </a:r>
              <a:r>
                <a:rPr lang="en-US" sz="2200" dirty="0">
                  <a:latin typeface="+mj-lt"/>
                </a:rPr>
                <a:t> </a:t>
              </a:r>
              <a:r>
                <a:rPr lang="en-US" sz="2200" dirty="0" err="1">
                  <a:latin typeface="+mj-lt"/>
                </a:rPr>
                <a:t>yếu</a:t>
              </a:r>
              <a:r>
                <a:rPr lang="en-US" sz="2200" dirty="0">
                  <a:latin typeface="+mj-lt"/>
                </a:rPr>
                <a:t> </a:t>
              </a:r>
              <a:r>
                <a:rPr lang="en-US" sz="2200" dirty="0" err="1">
                  <a:latin typeface="+mj-lt"/>
                </a:rPr>
                <a:t>dùng</a:t>
              </a:r>
              <a:r>
                <a:rPr lang="en-US" sz="2200" dirty="0">
                  <a:latin typeface="+mj-lt"/>
                </a:rPr>
                <a:t> </a:t>
              </a:r>
              <a:r>
                <a:rPr lang="en-US" sz="2200" dirty="0" err="1">
                  <a:latin typeface="+mj-lt"/>
                </a:rPr>
                <a:t>làm</a:t>
              </a:r>
              <a:r>
                <a:rPr lang="en-US" sz="2200" dirty="0">
                  <a:latin typeface="+mj-lt"/>
                </a:rPr>
                <a:t> </a:t>
              </a:r>
              <a:r>
                <a:rPr lang="en-US" sz="2200" dirty="0" err="1">
                  <a:latin typeface="+mj-lt"/>
                </a:rPr>
                <a:t>giấm</a:t>
              </a:r>
              <a:r>
                <a:rPr lang="en-US" sz="2200" dirty="0">
                  <a:latin typeface="+mj-lt"/>
                </a:rPr>
                <a:t> </a:t>
              </a:r>
              <a:r>
                <a:rPr lang="en-US" sz="2200" dirty="0" err="1">
                  <a:latin typeface="+mj-lt"/>
                </a:rPr>
                <a:t>ăn</a:t>
              </a:r>
              <a:r>
                <a:rPr lang="en-US" sz="2200" dirty="0">
                  <a:latin typeface="+mj-lt"/>
                </a:rPr>
                <a:t>.</a:t>
              </a:r>
            </a:p>
          </p:txBody>
        </p:sp>
      </p:grpSp>
      <p:sp>
        <p:nvSpPr>
          <p:cNvPr id="13" name="TextBox 12">
            <a:extLst>
              <a:ext uri="{FF2B5EF4-FFF2-40B4-BE49-F238E27FC236}">
                <a16:creationId xmlns:a16="http://schemas.microsoft.com/office/drawing/2014/main" id="{FE3715F5-D57B-911F-B0CA-8A4355211D63}"/>
              </a:ext>
            </a:extLst>
          </p:cNvPr>
          <p:cNvSpPr txBox="1"/>
          <p:nvPr/>
        </p:nvSpPr>
        <p:spPr>
          <a:xfrm>
            <a:off x="1111492" y="4270334"/>
            <a:ext cx="9969015" cy="473912"/>
          </a:xfrm>
          <a:prstGeom prst="rect">
            <a:avLst/>
          </a:prstGeom>
          <a:noFill/>
        </p:spPr>
        <p:txBody>
          <a:bodyPr wrap="square" rtlCol="0">
            <a:spAutoFit/>
          </a:bodyPr>
          <a:lstStyle/>
          <a:p>
            <a:pPr>
              <a:lnSpc>
                <a:spcPct val="125000"/>
              </a:lnSpc>
            </a:pPr>
            <a:r>
              <a:rPr lang="en-US" sz="2200" dirty="0">
                <a:latin typeface="+mj-lt"/>
              </a:rPr>
              <a:t>Trong </a:t>
            </a:r>
            <a:r>
              <a:rPr lang="en-US" sz="2200" dirty="0" err="1">
                <a:latin typeface="+mj-lt"/>
              </a:rPr>
              <a:t>công</a:t>
            </a:r>
            <a:r>
              <a:rPr lang="en-US" sz="2200" dirty="0">
                <a:latin typeface="+mj-lt"/>
              </a:rPr>
              <a:t> </a:t>
            </a:r>
            <a:r>
              <a:rPr lang="en-US" sz="2200" dirty="0" err="1">
                <a:latin typeface="+mj-lt"/>
              </a:rPr>
              <a:t>nghiệp</a:t>
            </a:r>
            <a:r>
              <a:rPr lang="en-US" sz="2200" dirty="0">
                <a:latin typeface="+mj-lt"/>
              </a:rPr>
              <a:t>, </a:t>
            </a:r>
            <a:r>
              <a:rPr lang="en-US" sz="2200" dirty="0" err="1">
                <a:latin typeface="+mj-lt"/>
              </a:rPr>
              <a:t>người</a:t>
            </a:r>
            <a:r>
              <a:rPr lang="en-US" sz="2200" dirty="0">
                <a:latin typeface="+mj-lt"/>
              </a:rPr>
              <a:t> ta </a:t>
            </a:r>
            <a:r>
              <a:rPr lang="en-US" sz="2200" dirty="0" err="1">
                <a:latin typeface="+mj-lt"/>
              </a:rPr>
              <a:t>cung</a:t>
            </a:r>
            <a:r>
              <a:rPr lang="en-US" sz="2200" dirty="0">
                <a:latin typeface="+mj-lt"/>
              </a:rPr>
              <a:t> </a:t>
            </a:r>
            <a:r>
              <a:rPr lang="en-US" sz="2200" dirty="0" err="1">
                <a:latin typeface="+mj-lt"/>
              </a:rPr>
              <a:t>cấp</a:t>
            </a:r>
            <a:r>
              <a:rPr lang="en-US" sz="2200" dirty="0">
                <a:latin typeface="+mj-lt"/>
              </a:rPr>
              <a:t> </a:t>
            </a:r>
            <a:r>
              <a:rPr lang="en-US" sz="2200" dirty="0" err="1">
                <a:latin typeface="+mj-lt"/>
              </a:rPr>
              <a:t>thêm</a:t>
            </a:r>
            <a:r>
              <a:rPr lang="en-US" sz="2200" dirty="0">
                <a:latin typeface="+mj-lt"/>
              </a:rPr>
              <a:t> oxygen </a:t>
            </a:r>
            <a:r>
              <a:rPr lang="en-US" sz="2200" dirty="0" err="1">
                <a:latin typeface="+mj-lt"/>
              </a:rPr>
              <a:t>để</a:t>
            </a:r>
            <a:r>
              <a:rPr lang="en-US" sz="2200" dirty="0">
                <a:latin typeface="+mj-lt"/>
              </a:rPr>
              <a:t> </a:t>
            </a:r>
            <a:r>
              <a:rPr lang="en-US" sz="2200" dirty="0" err="1">
                <a:latin typeface="+mj-lt"/>
              </a:rPr>
              <a:t>tăng</a:t>
            </a:r>
            <a:r>
              <a:rPr lang="en-US" sz="2200" dirty="0">
                <a:latin typeface="+mj-lt"/>
              </a:rPr>
              <a:t> </a:t>
            </a:r>
            <a:r>
              <a:rPr lang="en-US" sz="2200" dirty="0" err="1">
                <a:latin typeface="+mj-lt"/>
              </a:rPr>
              <a:t>tốc</a:t>
            </a:r>
            <a:r>
              <a:rPr lang="en-US" sz="2200" dirty="0">
                <a:latin typeface="+mj-lt"/>
              </a:rPr>
              <a:t> </a:t>
            </a:r>
            <a:r>
              <a:rPr lang="en-US" sz="2200" dirty="0" err="1">
                <a:latin typeface="+mj-lt"/>
              </a:rPr>
              <a:t>độ</a:t>
            </a:r>
            <a:r>
              <a:rPr lang="en-US" sz="2200" dirty="0">
                <a:latin typeface="+mj-lt"/>
              </a:rPr>
              <a:t> </a:t>
            </a:r>
            <a:r>
              <a:rPr lang="en-US" sz="2200" dirty="0" err="1">
                <a:latin typeface="+mj-lt"/>
              </a:rPr>
              <a:t>lên</a:t>
            </a:r>
            <a:r>
              <a:rPr lang="en-US" sz="2200" dirty="0">
                <a:latin typeface="+mj-lt"/>
              </a:rPr>
              <a:t> men.</a:t>
            </a:r>
          </a:p>
        </p:txBody>
      </p:sp>
      <p:sp>
        <p:nvSpPr>
          <p:cNvPr id="20" name="TextBox 19">
            <a:extLst>
              <a:ext uri="{FF2B5EF4-FFF2-40B4-BE49-F238E27FC236}">
                <a16:creationId xmlns:a16="http://schemas.microsoft.com/office/drawing/2014/main" id="{96A96432-5371-4281-B07A-AF84BD3DDA19}"/>
              </a:ext>
            </a:extLst>
          </p:cNvPr>
          <p:cNvSpPr txBox="1"/>
          <p:nvPr/>
        </p:nvSpPr>
        <p:spPr>
          <a:xfrm>
            <a:off x="3703611" y="873898"/>
            <a:ext cx="4765728" cy="430887"/>
          </a:xfrm>
          <a:prstGeom prst="rect">
            <a:avLst/>
          </a:prstGeom>
          <a:noFill/>
        </p:spPr>
        <p:txBody>
          <a:bodyPr wrap="none" lIns="0" tIns="0" rIns="0" bIns="0" rtlCol="0">
            <a:spAutoFit/>
          </a:bodyPr>
          <a:lstStyle/>
          <a:p>
            <a:pPr algn="l"/>
            <a:r>
              <a:rPr lang="en-US" sz="2800" b="1" dirty="0" err="1">
                <a:solidFill>
                  <a:schemeClr val="accent5">
                    <a:lumMod val="75000"/>
                  </a:schemeClr>
                </a:solidFill>
              </a:rPr>
              <a:t>Phương</a:t>
            </a:r>
            <a:r>
              <a:rPr lang="en-US" sz="2800" b="1" dirty="0">
                <a:solidFill>
                  <a:schemeClr val="accent5">
                    <a:lumMod val="75000"/>
                  </a:schemeClr>
                </a:solidFill>
              </a:rPr>
              <a:t> </a:t>
            </a:r>
            <a:r>
              <a:rPr lang="en-US" sz="2800" b="1" dirty="0" err="1">
                <a:solidFill>
                  <a:schemeClr val="accent5">
                    <a:lumMod val="75000"/>
                  </a:schemeClr>
                </a:solidFill>
              </a:rPr>
              <a:t>pháp</a:t>
            </a:r>
            <a:r>
              <a:rPr lang="en-US" sz="2800" b="1" dirty="0">
                <a:solidFill>
                  <a:schemeClr val="accent5">
                    <a:lumMod val="75000"/>
                  </a:schemeClr>
                </a:solidFill>
              </a:rPr>
              <a:t> </a:t>
            </a:r>
            <a:r>
              <a:rPr lang="en-US" sz="2800" b="1" dirty="0" err="1">
                <a:solidFill>
                  <a:schemeClr val="accent5">
                    <a:lumMod val="75000"/>
                  </a:schemeClr>
                </a:solidFill>
              </a:rPr>
              <a:t>lên</a:t>
            </a:r>
            <a:r>
              <a:rPr lang="en-US" sz="2800" b="1" dirty="0">
                <a:solidFill>
                  <a:schemeClr val="accent5">
                    <a:lumMod val="75000"/>
                  </a:schemeClr>
                </a:solidFill>
              </a:rPr>
              <a:t> men </a:t>
            </a:r>
            <a:r>
              <a:rPr lang="en-US" sz="2800" b="1" dirty="0" err="1">
                <a:solidFill>
                  <a:schemeClr val="accent5">
                    <a:lumMod val="75000"/>
                  </a:schemeClr>
                </a:solidFill>
              </a:rPr>
              <a:t>giấm</a:t>
            </a:r>
            <a:endParaRPr lang="en-US" sz="2800" b="1" dirty="0">
              <a:solidFill>
                <a:schemeClr val="accent5">
                  <a:lumMod val="75000"/>
                </a:schemeClr>
              </a:solidFill>
            </a:endParaRPr>
          </a:p>
        </p:txBody>
      </p:sp>
    </p:spTree>
    <p:extLst>
      <p:ext uri="{BB962C8B-B14F-4D97-AF65-F5344CB8AC3E}">
        <p14:creationId xmlns:p14="http://schemas.microsoft.com/office/powerpoint/2010/main" val="370207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grpSp>
        <p:nvGrpSpPr>
          <p:cNvPr id="25" name="Group 24">
            <a:extLst>
              <a:ext uri="{FF2B5EF4-FFF2-40B4-BE49-F238E27FC236}">
                <a16:creationId xmlns:a16="http://schemas.microsoft.com/office/drawing/2014/main" id="{93D48D37-2855-1D71-BFF1-9DD3BBED7D35}"/>
              </a:ext>
            </a:extLst>
          </p:cNvPr>
          <p:cNvGrpSpPr/>
          <p:nvPr/>
        </p:nvGrpSpPr>
        <p:grpSpPr>
          <a:xfrm>
            <a:off x="2079960" y="1556980"/>
            <a:ext cx="7860632" cy="548813"/>
            <a:chOff x="2165684" y="1134277"/>
            <a:chExt cx="7860632" cy="1107106"/>
          </a:xfrm>
        </p:grpSpPr>
        <p:sp>
          <p:nvSpPr>
            <p:cNvPr id="12" name="Rectangle 11">
              <a:extLst>
                <a:ext uri="{FF2B5EF4-FFF2-40B4-BE49-F238E27FC236}">
                  <a16:creationId xmlns:a16="http://schemas.microsoft.com/office/drawing/2014/main" id="{3FF5947C-00A3-0B01-87C9-2ADF1B064428}"/>
                </a:ext>
              </a:extLst>
            </p:cNvPr>
            <p:cNvSpPr/>
            <p:nvPr/>
          </p:nvSpPr>
          <p:spPr>
            <a:xfrm>
              <a:off x="2165684" y="1134277"/>
              <a:ext cx="7860632" cy="1107106"/>
            </a:xfrm>
            <a:prstGeom prst="rect">
              <a:avLst/>
            </a:prstGeom>
            <a:solidFill>
              <a:srgbClr val="FFF9F7"/>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767CD92-79CE-FB15-CD10-1DC16D6C1FBC}"/>
                </a:ext>
              </a:extLst>
            </p:cNvPr>
            <p:cNvSpPr txBox="1"/>
            <p:nvPr/>
          </p:nvSpPr>
          <p:spPr>
            <a:xfrm>
              <a:off x="2233061" y="1239278"/>
              <a:ext cx="7725878" cy="473912"/>
            </a:xfrm>
            <a:prstGeom prst="rect">
              <a:avLst/>
            </a:prstGeom>
            <a:noFill/>
          </p:spPr>
          <p:txBody>
            <a:bodyPr wrap="square" rtlCol="0">
              <a:spAutoFit/>
            </a:bodyPr>
            <a:lstStyle/>
            <a:p>
              <a:pPr algn="ctr">
                <a:lnSpc>
                  <a:spcPct val="125000"/>
                </a:lnSpc>
              </a:pPr>
              <a:r>
                <a:rPr lang="en-US" sz="2200" dirty="0" err="1">
                  <a:latin typeface="+mj-lt"/>
                </a:rPr>
                <a:t>Các</a:t>
              </a:r>
              <a:r>
                <a:rPr lang="en-US" sz="2200" dirty="0">
                  <a:latin typeface="+mj-lt"/>
                </a:rPr>
                <a:t> alkane </a:t>
              </a:r>
              <a:r>
                <a:rPr lang="en-US" sz="2200" dirty="0" err="1">
                  <a:latin typeface="+mj-lt"/>
                </a:rPr>
                <a:t>bị</a:t>
              </a:r>
              <a:r>
                <a:rPr lang="en-US" sz="2200" dirty="0">
                  <a:latin typeface="+mj-lt"/>
                </a:rPr>
                <a:t> </a:t>
              </a:r>
              <a:r>
                <a:rPr lang="en-US" sz="2200" dirty="0" err="1">
                  <a:latin typeface="+mj-lt"/>
                </a:rPr>
                <a:t>oxi</a:t>
              </a:r>
              <a:r>
                <a:rPr lang="en-US" sz="2200" dirty="0">
                  <a:latin typeface="+mj-lt"/>
                </a:rPr>
                <a:t> </a:t>
              </a:r>
              <a:r>
                <a:rPr lang="en-US" sz="2200" dirty="0" err="1">
                  <a:latin typeface="+mj-lt"/>
                </a:rPr>
                <a:t>hóa</a:t>
              </a:r>
              <a:r>
                <a:rPr lang="en-US" sz="2200" dirty="0">
                  <a:latin typeface="+mj-lt"/>
                </a:rPr>
                <a:t> </a:t>
              </a:r>
              <a:r>
                <a:rPr lang="en-US" sz="2200" dirty="0" err="1">
                  <a:latin typeface="+mj-lt"/>
                </a:rPr>
                <a:t>cắt</a:t>
              </a:r>
              <a:r>
                <a:rPr lang="en-US" sz="2200" dirty="0">
                  <a:latin typeface="+mj-lt"/>
                </a:rPr>
                <a:t> </a:t>
              </a:r>
              <a:r>
                <a:rPr lang="en-US" sz="2200" dirty="0" err="1">
                  <a:latin typeface="+mj-lt"/>
                </a:rPr>
                <a:t>mạch</a:t>
              </a:r>
              <a:r>
                <a:rPr lang="en-US" sz="2200" dirty="0">
                  <a:latin typeface="+mj-lt"/>
                </a:rPr>
                <a:t> </a:t>
              </a:r>
              <a:r>
                <a:rPr lang="en-US" sz="2200" dirty="0" err="1">
                  <a:latin typeface="+mj-lt"/>
                </a:rPr>
                <a:t>tạo</a:t>
              </a:r>
              <a:r>
                <a:rPr lang="en-US" sz="2200" dirty="0">
                  <a:latin typeface="+mj-lt"/>
                </a:rPr>
                <a:t> </a:t>
              </a:r>
              <a:r>
                <a:rPr lang="en-US" sz="2200" dirty="0" err="1">
                  <a:latin typeface="+mj-lt"/>
                </a:rPr>
                <a:t>thành</a:t>
              </a:r>
              <a:r>
                <a:rPr lang="en-US" sz="2200" dirty="0">
                  <a:latin typeface="+mj-lt"/>
                </a:rPr>
                <a:t> </a:t>
              </a:r>
              <a:r>
                <a:rPr lang="en-US" sz="2200" dirty="0" err="1">
                  <a:latin typeface="+mj-lt"/>
                </a:rPr>
                <a:t>các</a:t>
              </a:r>
              <a:r>
                <a:rPr lang="en-US" sz="2200" dirty="0">
                  <a:latin typeface="+mj-lt"/>
                </a:rPr>
                <a:t> acid</a:t>
              </a:r>
            </a:p>
          </p:txBody>
        </p:sp>
      </p:grpSp>
      <p:grpSp>
        <p:nvGrpSpPr>
          <p:cNvPr id="7" name="Group 6">
            <a:extLst>
              <a:ext uri="{FF2B5EF4-FFF2-40B4-BE49-F238E27FC236}">
                <a16:creationId xmlns:a16="http://schemas.microsoft.com/office/drawing/2014/main" id="{9BC5095A-975A-8218-C078-A6C1A01DFB96}"/>
              </a:ext>
            </a:extLst>
          </p:cNvPr>
          <p:cNvGrpSpPr/>
          <p:nvPr/>
        </p:nvGrpSpPr>
        <p:grpSpPr>
          <a:xfrm>
            <a:off x="944178" y="2717149"/>
            <a:ext cx="10132196" cy="1473702"/>
            <a:chOff x="1029903" y="2530408"/>
            <a:chExt cx="10132196" cy="1473702"/>
          </a:xfrm>
        </p:grpSpPr>
        <p:sp>
          <p:nvSpPr>
            <p:cNvPr id="6" name="Rectangle 5">
              <a:extLst>
                <a:ext uri="{FF2B5EF4-FFF2-40B4-BE49-F238E27FC236}">
                  <a16:creationId xmlns:a16="http://schemas.microsoft.com/office/drawing/2014/main" id="{F57C082C-9109-4F35-F494-7B260EF0A92D}"/>
                </a:ext>
              </a:extLst>
            </p:cNvPr>
            <p:cNvSpPr/>
            <p:nvPr/>
          </p:nvSpPr>
          <p:spPr>
            <a:xfrm>
              <a:off x="1029903" y="2530408"/>
              <a:ext cx="10132196" cy="1473702"/>
            </a:xfrm>
            <a:prstGeom prst="rect">
              <a:avLst/>
            </a:prstGeom>
            <a:solidFill>
              <a:srgbClr val="E6FEF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15" name="Group 14">
              <a:extLst>
                <a:ext uri="{FF2B5EF4-FFF2-40B4-BE49-F238E27FC236}">
                  <a16:creationId xmlns:a16="http://schemas.microsoft.com/office/drawing/2014/main" id="{6DF07DCA-1A31-4B1A-0FA5-31F8ABD059B5}"/>
                </a:ext>
              </a:extLst>
            </p:cNvPr>
            <p:cNvGrpSpPr/>
            <p:nvPr/>
          </p:nvGrpSpPr>
          <p:grpSpPr>
            <a:xfrm>
              <a:off x="1105301" y="2618171"/>
              <a:ext cx="9981398" cy="646928"/>
              <a:chOff x="185553" y="2618171"/>
              <a:chExt cx="9981398" cy="646928"/>
            </a:xfrm>
          </p:grpSpPr>
          <p:sp>
            <p:nvSpPr>
              <p:cNvPr id="8" name="TextBox 7">
                <a:extLst>
                  <a:ext uri="{FF2B5EF4-FFF2-40B4-BE49-F238E27FC236}">
                    <a16:creationId xmlns:a16="http://schemas.microsoft.com/office/drawing/2014/main" id="{ECBCD8DF-4818-B331-7DDB-2C57CFF23A3A}"/>
                  </a:ext>
                </a:extLst>
              </p:cNvPr>
              <p:cNvSpPr txBox="1"/>
              <p:nvPr/>
            </p:nvSpPr>
            <p:spPr>
              <a:xfrm>
                <a:off x="185553" y="2721745"/>
                <a:ext cx="3674888" cy="543354"/>
              </a:xfrm>
              <a:prstGeom prst="rect">
                <a:avLst/>
              </a:prstGeom>
              <a:noFill/>
            </p:spPr>
            <p:txBody>
              <a:bodyPr wrap="square" rtlCol="0">
                <a:spAutoFit/>
              </a:bodyPr>
              <a:lstStyle/>
              <a:p>
                <a:pPr algn="r">
                  <a:lnSpc>
                    <a:spcPct val="125000"/>
                  </a:lnSpc>
                </a:pPr>
                <a:r>
                  <a:rPr lang="en-US" sz="2600" b="1">
                    <a:latin typeface="+mj-lt"/>
                    <a:ea typeface="Yu Gothic UI" panose="020B0500000000000000" pitchFamily="34" charset="-128"/>
                    <a:cs typeface="Arial" panose="020B0604020202020204" pitchFamily="34" charset="0"/>
                    <a:sym typeface="Symbol" panose="05050102010706020507" pitchFamily="18" charset="2"/>
                  </a:rPr>
                  <a:t>2R−CH</a:t>
                </a:r>
                <a:r>
                  <a:rPr lang="en-US" sz="2600" b="1" baseline="-25000">
                    <a:latin typeface="+mj-lt"/>
                    <a:ea typeface="Yu Gothic UI" panose="020B0500000000000000" pitchFamily="34" charset="-128"/>
                    <a:cs typeface="Arial" panose="020B0604020202020204" pitchFamily="34" charset="0"/>
                    <a:sym typeface="Symbol" panose="05050102010706020507" pitchFamily="18" charset="2"/>
                  </a:rPr>
                  <a:t>2</a:t>
                </a:r>
                <a:r>
                  <a:rPr lang="en-US" sz="2600" b="1">
                    <a:latin typeface="+mj-lt"/>
                    <a:ea typeface="Yu Gothic UI" panose="020B0500000000000000" pitchFamily="34" charset="-128"/>
                    <a:cs typeface="Arial" panose="020B0604020202020204" pitchFamily="34" charset="0"/>
                    <a:sym typeface="Symbol" panose="05050102010706020507" pitchFamily="18" charset="2"/>
                  </a:rPr>
                  <a:t>−CH</a:t>
                </a:r>
                <a:r>
                  <a:rPr lang="en-US" sz="2600" b="1" baseline="-25000">
                    <a:latin typeface="+mj-lt"/>
                    <a:ea typeface="Yu Gothic UI" panose="020B0500000000000000" pitchFamily="34" charset="-128"/>
                    <a:cs typeface="Arial" panose="020B0604020202020204" pitchFamily="34" charset="0"/>
                    <a:sym typeface="Symbol" panose="05050102010706020507" pitchFamily="18" charset="2"/>
                  </a:rPr>
                  <a:t>2</a:t>
                </a:r>
                <a:r>
                  <a:rPr lang="en-US" sz="2600" b="1">
                    <a:latin typeface="+mj-lt"/>
                    <a:ea typeface="Yu Gothic UI" panose="020B0500000000000000" pitchFamily="34" charset="-128"/>
                    <a:cs typeface="Arial" panose="020B0604020202020204" pitchFamily="34" charset="0"/>
                    <a:sym typeface="Symbol" panose="05050102010706020507" pitchFamily="18" charset="2"/>
                  </a:rPr>
                  <a:t>−R' + 5O</a:t>
                </a:r>
                <a:r>
                  <a:rPr lang="en-US" sz="2600" b="1" baseline="-25000">
                    <a:latin typeface="+mj-lt"/>
                    <a:ea typeface="Yu Gothic UI" panose="020B0500000000000000" pitchFamily="34" charset="-128"/>
                    <a:cs typeface="Arial" panose="020B0604020202020204" pitchFamily="34" charset="0"/>
                    <a:sym typeface="Symbol" panose="05050102010706020507" pitchFamily="18" charset="2"/>
                  </a:rPr>
                  <a:t>2</a:t>
                </a:r>
                <a:endParaRPr lang="en-US" sz="2600" b="1">
                  <a:latin typeface="+mj-lt"/>
                </a:endParaRPr>
              </a:p>
            </p:txBody>
          </p:sp>
          <p:cxnSp>
            <p:nvCxnSpPr>
              <p:cNvPr id="9" name="Straight Arrow Connector 8">
                <a:extLst>
                  <a:ext uri="{FF2B5EF4-FFF2-40B4-BE49-F238E27FC236}">
                    <a16:creationId xmlns:a16="http://schemas.microsoft.com/office/drawing/2014/main" id="{3D0EEF7A-B51E-07EF-C9A8-FAE6E2CCC01F}"/>
                  </a:ext>
                </a:extLst>
              </p:cNvPr>
              <p:cNvCxnSpPr>
                <a:cxnSpLocks/>
              </p:cNvCxnSpPr>
              <p:nvPr/>
            </p:nvCxnSpPr>
            <p:spPr>
              <a:xfrm>
                <a:off x="3968114" y="3039797"/>
                <a:ext cx="101822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63F2C8B-0F84-9655-8679-B4E19E384142}"/>
                  </a:ext>
                </a:extLst>
              </p:cNvPr>
              <p:cNvSpPr txBox="1"/>
              <p:nvPr/>
            </p:nvSpPr>
            <p:spPr>
              <a:xfrm>
                <a:off x="3982887" y="2618171"/>
                <a:ext cx="908202" cy="439287"/>
              </a:xfrm>
              <a:prstGeom prst="rect">
                <a:avLst/>
              </a:prstGeom>
              <a:noFill/>
            </p:spPr>
            <p:txBody>
              <a:bodyPr wrap="square" rtlCol="0">
                <a:spAutoFit/>
              </a:bodyPr>
              <a:lstStyle/>
              <a:p>
                <a:pPr algn="ctr">
                  <a:lnSpc>
                    <a:spcPct val="125000"/>
                  </a:lnSpc>
                </a:pPr>
                <a:r>
                  <a:rPr lang="en-US" sz="2000" b="1">
                    <a:latin typeface="+mj-lt"/>
                    <a:ea typeface="Yu Gothic UI" panose="020B0500000000000000" pitchFamily="34" charset="-128"/>
                    <a:cs typeface="Arial" panose="020B0604020202020204" pitchFamily="34" charset="0"/>
                    <a:sym typeface="Symbol" panose="05050102010706020507" pitchFamily="18" charset="2"/>
                  </a:rPr>
                  <a:t>xt, t</a:t>
                </a:r>
                <a:r>
                  <a:rPr lang="en-US" sz="2000" b="1" baseline="30000">
                    <a:latin typeface="+mj-lt"/>
                    <a:ea typeface="Yu Gothic UI" panose="020B0500000000000000" pitchFamily="34" charset="-128"/>
                    <a:cs typeface="Arial" panose="020B0604020202020204" pitchFamily="34" charset="0"/>
                    <a:sym typeface="Symbol" panose="05050102010706020507" pitchFamily="18" charset="2"/>
                  </a:rPr>
                  <a:t>o</a:t>
                </a:r>
                <a:endParaRPr lang="en-US" sz="2000" b="1">
                  <a:latin typeface="+mj-lt"/>
                </a:endParaRPr>
              </a:p>
            </p:txBody>
          </p:sp>
          <p:sp>
            <p:nvSpPr>
              <p:cNvPr id="11" name="TextBox 10">
                <a:extLst>
                  <a:ext uri="{FF2B5EF4-FFF2-40B4-BE49-F238E27FC236}">
                    <a16:creationId xmlns:a16="http://schemas.microsoft.com/office/drawing/2014/main" id="{3DF090C3-38D0-8EF7-4D85-BE139F53F9A2}"/>
                  </a:ext>
                </a:extLst>
              </p:cNvPr>
              <p:cNvSpPr txBox="1"/>
              <p:nvPr/>
            </p:nvSpPr>
            <p:spPr>
              <a:xfrm>
                <a:off x="5128944" y="2721745"/>
                <a:ext cx="5038007" cy="543354"/>
              </a:xfrm>
              <a:prstGeom prst="rect">
                <a:avLst/>
              </a:prstGeom>
              <a:noFill/>
            </p:spPr>
            <p:txBody>
              <a:bodyPr wrap="square" rtlCol="0">
                <a:spAutoFit/>
              </a:bodyPr>
              <a:lstStyle/>
              <a:p>
                <a:pPr>
                  <a:lnSpc>
                    <a:spcPct val="125000"/>
                  </a:lnSpc>
                </a:pPr>
                <a:r>
                  <a:rPr lang="en-US" sz="2600" b="1" dirty="0">
                    <a:latin typeface="+mj-lt"/>
                    <a:ea typeface="Yu Gothic UI" panose="020B0500000000000000" pitchFamily="34" charset="-128"/>
                    <a:cs typeface="Arial" panose="020B0604020202020204" pitchFamily="34" charset="0"/>
                    <a:sym typeface="Symbol" panose="05050102010706020507" pitchFamily="18" charset="2"/>
                  </a:rPr>
                  <a:t>2R−COOH + 2R'−COOH + 2H</a:t>
                </a:r>
                <a:r>
                  <a:rPr lang="en-US" sz="2600" b="1" baseline="-25000" dirty="0">
                    <a:latin typeface="+mj-lt"/>
                    <a:ea typeface="Yu Gothic UI" panose="020B0500000000000000" pitchFamily="34" charset="-128"/>
                    <a:cs typeface="Arial" panose="020B0604020202020204" pitchFamily="34" charset="0"/>
                    <a:sym typeface="Symbol" panose="05050102010706020507" pitchFamily="18" charset="2"/>
                  </a:rPr>
                  <a:t>2</a:t>
                </a:r>
                <a:r>
                  <a:rPr lang="en-US" sz="2600" b="1" dirty="0">
                    <a:latin typeface="+mj-lt"/>
                    <a:ea typeface="Yu Gothic UI" panose="020B0500000000000000" pitchFamily="34" charset="-128"/>
                    <a:cs typeface="Arial" panose="020B0604020202020204" pitchFamily="34" charset="0"/>
                    <a:sym typeface="Symbol" panose="05050102010706020507" pitchFamily="18" charset="2"/>
                  </a:rPr>
                  <a:t>O</a:t>
                </a:r>
                <a:endParaRPr lang="en-US" sz="2600" b="1" dirty="0">
                  <a:latin typeface="+mj-lt"/>
                </a:endParaRPr>
              </a:p>
            </p:txBody>
          </p:sp>
        </p:grpSp>
        <p:sp>
          <p:nvSpPr>
            <p:cNvPr id="17" name="TextBox 16">
              <a:extLst>
                <a:ext uri="{FF2B5EF4-FFF2-40B4-BE49-F238E27FC236}">
                  <a16:creationId xmlns:a16="http://schemas.microsoft.com/office/drawing/2014/main" id="{9E98B90E-6DFD-B993-B4AF-D78A22A3EAAD}"/>
                </a:ext>
              </a:extLst>
            </p:cNvPr>
            <p:cNvSpPr txBox="1"/>
            <p:nvPr/>
          </p:nvSpPr>
          <p:spPr>
            <a:xfrm>
              <a:off x="3255818" y="3346438"/>
              <a:ext cx="5942584" cy="508601"/>
            </a:xfrm>
            <a:prstGeom prst="rect">
              <a:avLst/>
            </a:prstGeom>
            <a:noFill/>
          </p:spPr>
          <p:txBody>
            <a:bodyPr wrap="square" rtlCol="0">
              <a:spAutoFit/>
            </a:bodyPr>
            <a:lstStyle/>
            <a:p>
              <a:pPr algn="ctr">
                <a:lnSpc>
                  <a:spcPct val="125000"/>
                </a:lnSpc>
              </a:pPr>
              <a:r>
                <a:rPr lang="en-US" sz="2400" b="1">
                  <a:latin typeface="+mj-lt"/>
                </a:rPr>
                <a:t>(R và R' là các gốc hydrocarbon)</a:t>
              </a:r>
            </a:p>
          </p:txBody>
        </p:sp>
      </p:grpSp>
      <p:grpSp>
        <p:nvGrpSpPr>
          <p:cNvPr id="27" name="Group 26">
            <a:extLst>
              <a:ext uri="{FF2B5EF4-FFF2-40B4-BE49-F238E27FC236}">
                <a16:creationId xmlns:a16="http://schemas.microsoft.com/office/drawing/2014/main" id="{E04D610D-4BF5-EA6F-D931-DCAA3BBCD5F6}"/>
              </a:ext>
            </a:extLst>
          </p:cNvPr>
          <p:cNvGrpSpPr/>
          <p:nvPr/>
        </p:nvGrpSpPr>
        <p:grpSpPr>
          <a:xfrm>
            <a:off x="1328286" y="4612477"/>
            <a:ext cx="9535428" cy="1127192"/>
            <a:chOff x="1328286" y="5244732"/>
            <a:chExt cx="9535428" cy="1127192"/>
          </a:xfrm>
        </p:grpSpPr>
        <p:sp>
          <p:nvSpPr>
            <p:cNvPr id="13" name="Rectangle 12">
              <a:extLst>
                <a:ext uri="{FF2B5EF4-FFF2-40B4-BE49-F238E27FC236}">
                  <a16:creationId xmlns:a16="http://schemas.microsoft.com/office/drawing/2014/main" id="{06C42451-CEEB-C762-1D32-E4E437E01DC5}"/>
                </a:ext>
              </a:extLst>
            </p:cNvPr>
            <p:cNvSpPr/>
            <p:nvPr/>
          </p:nvSpPr>
          <p:spPr>
            <a:xfrm>
              <a:off x="1328286" y="5244732"/>
              <a:ext cx="9535428" cy="1127192"/>
            </a:xfrm>
            <a:prstGeom prst="rect">
              <a:avLst/>
            </a:prstGeom>
            <a:solidFill>
              <a:srgbClr val="E6FEF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19" name="Group 18">
              <a:extLst>
                <a:ext uri="{FF2B5EF4-FFF2-40B4-BE49-F238E27FC236}">
                  <a16:creationId xmlns:a16="http://schemas.microsoft.com/office/drawing/2014/main" id="{D8896607-775F-1F10-6BC0-4F3971F6B220}"/>
                </a:ext>
              </a:extLst>
            </p:cNvPr>
            <p:cNvGrpSpPr/>
            <p:nvPr/>
          </p:nvGrpSpPr>
          <p:grpSpPr>
            <a:xfrm>
              <a:off x="1451810" y="5453232"/>
              <a:ext cx="9288380" cy="710192"/>
              <a:chOff x="-360089" y="2589596"/>
              <a:chExt cx="9288380" cy="710192"/>
            </a:xfrm>
          </p:grpSpPr>
          <p:sp>
            <p:nvSpPr>
              <p:cNvPr id="20" name="TextBox 19">
                <a:extLst>
                  <a:ext uri="{FF2B5EF4-FFF2-40B4-BE49-F238E27FC236}">
                    <a16:creationId xmlns:a16="http://schemas.microsoft.com/office/drawing/2014/main" id="{29C93138-74F2-188D-F479-D5684F8D682F}"/>
                  </a:ext>
                </a:extLst>
              </p:cNvPr>
              <p:cNvSpPr txBox="1"/>
              <p:nvPr/>
            </p:nvSpPr>
            <p:spPr>
              <a:xfrm>
                <a:off x="-360089" y="2721745"/>
                <a:ext cx="4220529" cy="578043"/>
              </a:xfrm>
              <a:prstGeom prst="rect">
                <a:avLst/>
              </a:prstGeom>
              <a:noFill/>
            </p:spPr>
            <p:txBody>
              <a:bodyPr wrap="square" rtlCol="0">
                <a:spAutoFit/>
              </a:bodyPr>
              <a:lstStyle/>
              <a:p>
                <a:pPr algn="r">
                  <a:lnSpc>
                    <a:spcPct val="125000"/>
                  </a:lnSpc>
                </a:pPr>
                <a:r>
                  <a:rPr lang="en-US" sz="2800" b="1">
                    <a:latin typeface="+mj-lt"/>
                    <a:ea typeface="Yu Gothic UI" panose="020B0500000000000000" pitchFamily="34" charset="-128"/>
                    <a:cs typeface="Arial" panose="020B0604020202020204" pitchFamily="34" charset="0"/>
                    <a:sym typeface="Symbol" panose="05050102010706020507" pitchFamily="18" charset="2"/>
                  </a:rPr>
                  <a:t>2CH</a:t>
                </a:r>
                <a:r>
                  <a:rPr lang="en-US" sz="2800" b="1" baseline="-25000">
                    <a:latin typeface="+mj-lt"/>
                    <a:ea typeface="Yu Gothic UI" panose="020B0500000000000000" pitchFamily="34" charset="-128"/>
                    <a:cs typeface="Arial" panose="020B0604020202020204" pitchFamily="34" charset="0"/>
                    <a:sym typeface="Symbol" panose="05050102010706020507" pitchFamily="18" charset="2"/>
                  </a:rPr>
                  <a:t>3</a:t>
                </a:r>
                <a:r>
                  <a:rPr lang="en-US" sz="2800" b="1">
                    <a:latin typeface="+mj-lt"/>
                    <a:ea typeface="Yu Gothic UI" panose="020B0500000000000000" pitchFamily="34" charset="-128"/>
                    <a:cs typeface="Arial" panose="020B0604020202020204" pitchFamily="34" charset="0"/>
                    <a:sym typeface="Symbol" panose="05050102010706020507" pitchFamily="18" charset="2"/>
                  </a:rPr>
                  <a:t>CH</a:t>
                </a:r>
                <a:r>
                  <a:rPr lang="en-US" sz="2800" b="1" baseline="-25000">
                    <a:latin typeface="+mj-lt"/>
                    <a:ea typeface="Yu Gothic UI" panose="020B0500000000000000" pitchFamily="34" charset="-128"/>
                    <a:cs typeface="Arial" panose="020B0604020202020204" pitchFamily="34" charset="0"/>
                    <a:sym typeface="Symbol" panose="05050102010706020507" pitchFamily="18" charset="2"/>
                  </a:rPr>
                  <a:t>2</a:t>
                </a:r>
                <a:r>
                  <a:rPr lang="en-US" sz="2800" b="1">
                    <a:latin typeface="+mj-lt"/>
                    <a:ea typeface="Yu Gothic UI" panose="020B0500000000000000" pitchFamily="34" charset="-128"/>
                    <a:cs typeface="Arial" panose="020B0604020202020204" pitchFamily="34" charset="0"/>
                    <a:sym typeface="Symbol" panose="05050102010706020507" pitchFamily="18" charset="2"/>
                  </a:rPr>
                  <a:t>CH</a:t>
                </a:r>
                <a:r>
                  <a:rPr lang="en-US" sz="2800" b="1" baseline="-25000">
                    <a:latin typeface="+mj-lt"/>
                    <a:ea typeface="Yu Gothic UI" panose="020B0500000000000000" pitchFamily="34" charset="-128"/>
                    <a:cs typeface="Arial" panose="020B0604020202020204" pitchFamily="34" charset="0"/>
                    <a:sym typeface="Symbol" panose="05050102010706020507" pitchFamily="18" charset="2"/>
                  </a:rPr>
                  <a:t>2</a:t>
                </a:r>
                <a:r>
                  <a:rPr lang="en-US" sz="2800" b="1">
                    <a:latin typeface="+mj-lt"/>
                    <a:ea typeface="Yu Gothic UI" panose="020B0500000000000000" pitchFamily="34" charset="-128"/>
                    <a:cs typeface="Arial" panose="020B0604020202020204" pitchFamily="34" charset="0"/>
                    <a:sym typeface="Symbol" panose="05050102010706020507" pitchFamily="18" charset="2"/>
                  </a:rPr>
                  <a:t>CH</a:t>
                </a:r>
                <a:r>
                  <a:rPr lang="en-US" sz="2800" b="1" baseline="-25000">
                    <a:latin typeface="+mj-lt"/>
                    <a:ea typeface="Yu Gothic UI" panose="020B0500000000000000" pitchFamily="34" charset="-128"/>
                    <a:cs typeface="Arial" panose="020B0604020202020204" pitchFamily="34" charset="0"/>
                    <a:sym typeface="Symbol" panose="05050102010706020507" pitchFamily="18" charset="2"/>
                  </a:rPr>
                  <a:t>3</a:t>
                </a:r>
                <a:r>
                  <a:rPr lang="en-US" sz="2800" b="1">
                    <a:latin typeface="+mj-lt"/>
                    <a:ea typeface="Yu Gothic UI" panose="020B0500000000000000" pitchFamily="34" charset="-128"/>
                    <a:cs typeface="Arial" panose="020B0604020202020204" pitchFamily="34" charset="0"/>
                    <a:sym typeface="Symbol" panose="05050102010706020507" pitchFamily="18" charset="2"/>
                  </a:rPr>
                  <a:t>  +  5O</a:t>
                </a:r>
                <a:r>
                  <a:rPr lang="en-US" sz="2800" b="1" baseline="-25000">
                    <a:latin typeface="+mj-lt"/>
                    <a:ea typeface="Yu Gothic UI" panose="020B0500000000000000" pitchFamily="34" charset="-128"/>
                    <a:cs typeface="Arial" panose="020B0604020202020204" pitchFamily="34" charset="0"/>
                    <a:sym typeface="Symbol" panose="05050102010706020507" pitchFamily="18" charset="2"/>
                  </a:rPr>
                  <a:t>2</a:t>
                </a:r>
                <a:endParaRPr lang="en-US" sz="2800" b="1">
                  <a:latin typeface="+mj-lt"/>
                </a:endParaRPr>
              </a:p>
            </p:txBody>
          </p:sp>
          <p:cxnSp>
            <p:nvCxnSpPr>
              <p:cNvPr id="21" name="Straight Arrow Connector 20">
                <a:extLst>
                  <a:ext uri="{FF2B5EF4-FFF2-40B4-BE49-F238E27FC236}">
                    <a16:creationId xmlns:a16="http://schemas.microsoft.com/office/drawing/2014/main" id="{629314C6-36B6-728F-47CF-FB835988968A}"/>
                  </a:ext>
                </a:extLst>
              </p:cNvPr>
              <p:cNvCxnSpPr>
                <a:cxnSpLocks/>
              </p:cNvCxnSpPr>
              <p:nvPr/>
            </p:nvCxnSpPr>
            <p:spPr>
              <a:xfrm>
                <a:off x="3968114" y="3039797"/>
                <a:ext cx="124285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132BB7E-7DD4-1A5B-47E4-DD276533A175}"/>
                  </a:ext>
                </a:extLst>
              </p:cNvPr>
              <p:cNvSpPr txBox="1"/>
              <p:nvPr/>
            </p:nvSpPr>
            <p:spPr>
              <a:xfrm>
                <a:off x="4005908" y="2589596"/>
                <a:ext cx="1090760" cy="439287"/>
              </a:xfrm>
              <a:prstGeom prst="rect">
                <a:avLst/>
              </a:prstGeom>
              <a:noFill/>
            </p:spPr>
            <p:txBody>
              <a:bodyPr wrap="square" rtlCol="0">
                <a:spAutoFit/>
              </a:bodyPr>
              <a:lstStyle/>
              <a:p>
                <a:pPr algn="ctr">
                  <a:lnSpc>
                    <a:spcPct val="125000"/>
                  </a:lnSpc>
                </a:pPr>
                <a:r>
                  <a:rPr lang="en-US" sz="2000" b="1">
                    <a:latin typeface="+mj-lt"/>
                    <a:ea typeface="Yu Gothic UI" panose="020B0500000000000000" pitchFamily="34" charset="-128"/>
                    <a:cs typeface="Arial" panose="020B0604020202020204" pitchFamily="34" charset="0"/>
                    <a:sym typeface="Symbol" panose="05050102010706020507" pitchFamily="18" charset="2"/>
                  </a:rPr>
                  <a:t>xt, t</a:t>
                </a:r>
                <a:r>
                  <a:rPr lang="en-US" sz="2000" b="1" baseline="30000">
                    <a:latin typeface="+mj-lt"/>
                    <a:ea typeface="Yu Gothic UI" panose="020B0500000000000000" pitchFamily="34" charset="-128"/>
                    <a:cs typeface="Arial" panose="020B0604020202020204" pitchFamily="34" charset="0"/>
                    <a:sym typeface="Symbol" panose="05050102010706020507" pitchFamily="18" charset="2"/>
                  </a:rPr>
                  <a:t>o</a:t>
                </a:r>
                <a:r>
                  <a:rPr lang="en-US" sz="2000" b="1">
                    <a:latin typeface="+mj-lt"/>
                    <a:ea typeface="Yu Gothic UI" panose="020B0500000000000000" pitchFamily="34" charset="-128"/>
                    <a:cs typeface="Arial" panose="020B0604020202020204" pitchFamily="34" charset="0"/>
                    <a:sym typeface="Symbol" panose="05050102010706020507" pitchFamily="18" charset="2"/>
                  </a:rPr>
                  <a:t>, p</a:t>
                </a:r>
                <a:endParaRPr lang="en-US" sz="2000" b="1">
                  <a:latin typeface="+mj-lt"/>
                </a:endParaRPr>
              </a:p>
            </p:txBody>
          </p:sp>
          <p:sp>
            <p:nvSpPr>
              <p:cNvPr id="23" name="TextBox 22">
                <a:extLst>
                  <a:ext uri="{FF2B5EF4-FFF2-40B4-BE49-F238E27FC236}">
                    <a16:creationId xmlns:a16="http://schemas.microsoft.com/office/drawing/2014/main" id="{ADF099E5-DDD4-91FC-83FA-2EEDDB02FC19}"/>
                  </a:ext>
                </a:extLst>
              </p:cNvPr>
              <p:cNvSpPr txBox="1"/>
              <p:nvPr/>
            </p:nvSpPr>
            <p:spPr>
              <a:xfrm>
                <a:off x="5344845" y="2721745"/>
                <a:ext cx="3583446" cy="578043"/>
              </a:xfrm>
              <a:prstGeom prst="rect">
                <a:avLst/>
              </a:prstGeom>
              <a:noFill/>
            </p:spPr>
            <p:txBody>
              <a:bodyPr wrap="square" rtlCol="0">
                <a:spAutoFit/>
              </a:bodyPr>
              <a:lstStyle/>
              <a:p>
                <a:pPr>
                  <a:lnSpc>
                    <a:spcPct val="125000"/>
                  </a:lnSpc>
                </a:pPr>
                <a:r>
                  <a:rPr lang="en-US" sz="2800" b="1">
                    <a:latin typeface="+mj-lt"/>
                    <a:ea typeface="Yu Gothic UI" panose="020B0500000000000000" pitchFamily="34" charset="-128"/>
                    <a:cs typeface="Arial" panose="020B0604020202020204" pitchFamily="34" charset="0"/>
                    <a:sym typeface="Symbol" panose="05050102010706020507" pitchFamily="18" charset="2"/>
                  </a:rPr>
                  <a:t>4CH</a:t>
                </a:r>
                <a:r>
                  <a:rPr lang="en-US" sz="2800" b="1" baseline="-25000">
                    <a:latin typeface="+mj-lt"/>
                    <a:ea typeface="Yu Gothic UI" panose="020B0500000000000000" pitchFamily="34" charset="-128"/>
                    <a:cs typeface="Arial" panose="020B0604020202020204" pitchFamily="34" charset="0"/>
                    <a:sym typeface="Symbol" panose="05050102010706020507" pitchFamily="18" charset="2"/>
                  </a:rPr>
                  <a:t>3</a:t>
                </a:r>
                <a:r>
                  <a:rPr lang="en-US" sz="2800" b="1">
                    <a:latin typeface="+mj-lt"/>
                    <a:ea typeface="Yu Gothic UI" panose="020B0500000000000000" pitchFamily="34" charset="-128"/>
                    <a:cs typeface="Arial" panose="020B0604020202020204" pitchFamily="34" charset="0"/>
                    <a:sym typeface="Symbol" panose="05050102010706020507" pitchFamily="18" charset="2"/>
                  </a:rPr>
                  <a:t>COOH  +  2H</a:t>
                </a:r>
                <a:r>
                  <a:rPr lang="en-US" sz="2800" b="1" baseline="-25000">
                    <a:latin typeface="+mj-lt"/>
                    <a:ea typeface="Yu Gothic UI" panose="020B0500000000000000" pitchFamily="34" charset="-128"/>
                    <a:cs typeface="Arial" panose="020B0604020202020204" pitchFamily="34" charset="0"/>
                    <a:sym typeface="Symbol" panose="05050102010706020507" pitchFamily="18" charset="2"/>
                  </a:rPr>
                  <a:t>2</a:t>
                </a:r>
                <a:r>
                  <a:rPr lang="en-US" sz="2800" b="1">
                    <a:latin typeface="+mj-lt"/>
                    <a:ea typeface="Yu Gothic UI" panose="020B0500000000000000" pitchFamily="34" charset="-128"/>
                    <a:cs typeface="Arial" panose="020B0604020202020204" pitchFamily="34" charset="0"/>
                    <a:sym typeface="Symbol" panose="05050102010706020507" pitchFamily="18" charset="2"/>
                  </a:rPr>
                  <a:t>O</a:t>
                </a:r>
                <a:endParaRPr lang="en-US" sz="2800" b="1">
                  <a:latin typeface="+mj-lt"/>
                </a:endParaRPr>
              </a:p>
            </p:txBody>
          </p:sp>
        </p:grpSp>
      </p:grpSp>
      <p:sp>
        <p:nvSpPr>
          <p:cNvPr id="28" name="TextBox 27">
            <a:extLst>
              <a:ext uri="{FF2B5EF4-FFF2-40B4-BE49-F238E27FC236}">
                <a16:creationId xmlns:a16="http://schemas.microsoft.com/office/drawing/2014/main" id="{B2FD91FC-F05A-7F90-55A7-44F98854C4B7}"/>
              </a:ext>
            </a:extLst>
          </p:cNvPr>
          <p:cNvSpPr txBox="1"/>
          <p:nvPr/>
        </p:nvSpPr>
        <p:spPr>
          <a:xfrm>
            <a:off x="4780189" y="816438"/>
            <a:ext cx="2638543" cy="430887"/>
          </a:xfrm>
          <a:prstGeom prst="rect">
            <a:avLst/>
          </a:prstGeom>
          <a:noFill/>
        </p:spPr>
        <p:txBody>
          <a:bodyPr wrap="none" lIns="0" tIns="0" rIns="0" bIns="0" rtlCol="0">
            <a:spAutoFit/>
          </a:bodyPr>
          <a:lstStyle/>
          <a:p>
            <a:pPr algn="l"/>
            <a:r>
              <a:rPr lang="en-US" sz="2800" b="1" dirty="0">
                <a:solidFill>
                  <a:schemeClr val="accent5">
                    <a:lumMod val="75000"/>
                  </a:schemeClr>
                </a:solidFill>
              </a:rPr>
              <a:t>Oxy </a:t>
            </a:r>
            <a:r>
              <a:rPr lang="en-US" sz="2800" b="1" dirty="0" err="1">
                <a:solidFill>
                  <a:schemeClr val="accent5">
                    <a:lumMod val="75000"/>
                  </a:schemeClr>
                </a:solidFill>
              </a:rPr>
              <a:t>hóa</a:t>
            </a:r>
            <a:r>
              <a:rPr lang="en-US" sz="2800" b="1" dirty="0">
                <a:solidFill>
                  <a:schemeClr val="accent5">
                    <a:lumMod val="75000"/>
                  </a:schemeClr>
                </a:solidFill>
              </a:rPr>
              <a:t> alkane</a:t>
            </a:r>
          </a:p>
        </p:txBody>
      </p:sp>
    </p:spTree>
    <p:extLst>
      <p:ext uri="{BB962C8B-B14F-4D97-AF65-F5344CB8AC3E}">
        <p14:creationId xmlns:p14="http://schemas.microsoft.com/office/powerpoint/2010/main" val="300314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randombar(horizontal)">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 y="5907403"/>
            <a:ext cx="1676400" cy="942975"/>
          </a:xfrm>
          <a:prstGeom prst="rect">
            <a:avLst/>
          </a:prstGeom>
        </p:spPr>
      </p:pic>
      <p:grpSp>
        <p:nvGrpSpPr>
          <p:cNvPr id="26" name="Group 25">
            <a:extLst>
              <a:ext uri="{FF2B5EF4-FFF2-40B4-BE49-F238E27FC236}">
                <a16:creationId xmlns:a16="http://schemas.microsoft.com/office/drawing/2014/main" id="{495B4075-8A8C-DA8C-1F5A-0BE07DBF271E}"/>
              </a:ext>
            </a:extLst>
          </p:cNvPr>
          <p:cNvGrpSpPr/>
          <p:nvPr/>
        </p:nvGrpSpPr>
        <p:grpSpPr>
          <a:xfrm>
            <a:off x="648655" y="2555017"/>
            <a:ext cx="11168981" cy="3693319"/>
            <a:chOff x="713594" y="4224750"/>
            <a:chExt cx="10533805" cy="3693319"/>
          </a:xfrm>
        </p:grpSpPr>
        <p:pic>
          <p:nvPicPr>
            <p:cNvPr id="23" name="Picture 22">
              <a:extLst>
                <a:ext uri="{FF2B5EF4-FFF2-40B4-BE49-F238E27FC236}">
                  <a16:creationId xmlns:a16="http://schemas.microsoft.com/office/drawing/2014/main" id="{AA906AB9-620C-D89A-70C5-1135403422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594" y="4372906"/>
              <a:ext cx="589577" cy="589577"/>
            </a:xfrm>
            <a:prstGeom prst="rect">
              <a:avLst/>
            </a:prstGeom>
          </p:spPr>
        </p:pic>
        <p:sp>
          <p:nvSpPr>
            <p:cNvPr id="24" name="TextBox 23">
              <a:extLst>
                <a:ext uri="{FF2B5EF4-FFF2-40B4-BE49-F238E27FC236}">
                  <a16:creationId xmlns:a16="http://schemas.microsoft.com/office/drawing/2014/main" id="{5361DB97-4C7C-BD6B-65A8-B94F8221EE46}"/>
                </a:ext>
              </a:extLst>
            </p:cNvPr>
            <p:cNvSpPr txBox="1"/>
            <p:nvPr/>
          </p:nvSpPr>
          <p:spPr>
            <a:xfrm>
              <a:off x="1250764" y="4224750"/>
              <a:ext cx="9996635" cy="3693319"/>
            </a:xfrm>
            <a:prstGeom prst="rect">
              <a:avLst/>
            </a:prstGeom>
            <a:noFill/>
          </p:spPr>
          <p:txBody>
            <a:bodyPr wrap="square" rtlCol="0">
              <a:spAutoFit/>
            </a:bodyPr>
            <a:lstStyle/>
            <a:p>
              <a:pPr algn="l"/>
              <a:r>
                <a:rPr lang="vi-VN" b="0" i="0" dirty="0">
                  <a:solidFill>
                    <a:srgbClr val="333333"/>
                  </a:solidFill>
                  <a:effectLst/>
                  <a:latin typeface="+mj-lt"/>
                </a:rPr>
                <a:t>Phương pháp điều chế acetic acid bằng cách lên men giấm cần thực hiện trong những điều kiệ</a:t>
              </a:r>
              <a:r>
                <a:rPr lang="en-US" b="0" i="0" dirty="0">
                  <a:solidFill>
                    <a:srgbClr val="333333"/>
                  </a:solidFill>
                  <a:effectLst/>
                  <a:latin typeface="+mj-lt"/>
                </a:rPr>
                <a:t>n:</a:t>
              </a:r>
              <a:endParaRPr lang="vi-VN" b="0" i="0" dirty="0">
                <a:solidFill>
                  <a:srgbClr val="333333"/>
                </a:solidFill>
                <a:effectLst/>
                <a:latin typeface="+mj-lt"/>
              </a:endParaRPr>
            </a:p>
            <a:p>
              <a:pPr marL="285750" indent="-285750" algn="l">
                <a:buFont typeface="Arial" panose="020B0604020202020204" pitchFamily="34" charset="0"/>
                <a:buChar char="•"/>
              </a:pPr>
              <a:r>
                <a:rPr lang="vi-VN" b="0" i="0" dirty="0">
                  <a:solidFill>
                    <a:srgbClr val="333333"/>
                  </a:solidFill>
                  <a:effectLst/>
                  <a:latin typeface="+mj-lt"/>
                </a:rPr>
                <a:t>Vật dụng đựng giấm phải được tiệt trùng trước: Vì giấm có tính acid nên rất dễ trở thành dung môi hòa tan các chất độc hại trong vật liệu đựng. Các loại sành có chất liệu chính là đất nung nên có khả năng chứa các kim loại nặng, nếu dùng để đựng giấm dễ có nguy cơ thôi nhiễm, không tốt cho sức khỏe.</a:t>
              </a:r>
            </a:p>
            <a:p>
              <a:pPr marL="285750" indent="-285750" algn="l">
                <a:buFont typeface="Arial" panose="020B0604020202020204" pitchFamily="34" charset="0"/>
                <a:buChar char="•"/>
              </a:pPr>
              <a:r>
                <a:rPr lang="vi-VN" b="0" i="0" dirty="0">
                  <a:solidFill>
                    <a:srgbClr val="333333"/>
                  </a:solidFill>
                  <a:effectLst/>
                  <a:latin typeface="+mj-lt"/>
                </a:rPr>
                <a:t>Trước khi đậy nắp hũ để ủ giấm, sử dụng một tấm vải mỏng phủ lên miệng hũ, vì men giấm cần không khí để có thể phát triển nên bít một tấm vải lên như vậy vừa đảm bảo tránh được côn trùng và bụi bẩn, vừa có thể để không khí lọt vào hũ.</a:t>
              </a:r>
            </a:p>
            <a:p>
              <a:pPr marL="285750" indent="-285750" algn="l">
                <a:buFont typeface="Arial" panose="020B0604020202020204" pitchFamily="34" charset="0"/>
                <a:buChar char="•"/>
              </a:pPr>
              <a:r>
                <a:rPr lang="vi-VN" b="0" i="0" dirty="0">
                  <a:solidFill>
                    <a:srgbClr val="333333"/>
                  </a:solidFill>
                  <a:effectLst/>
                  <a:latin typeface="+mj-lt"/>
                </a:rPr>
                <a:t>Nhiệt độ thích hợp giúp mem giấm phát triển tốt là 20</a:t>
              </a:r>
              <a:r>
                <a:rPr lang="vi-VN" b="0" i="0" baseline="30000" dirty="0">
                  <a:solidFill>
                    <a:srgbClr val="333333"/>
                  </a:solidFill>
                  <a:effectLst/>
                  <a:latin typeface="+mj-lt"/>
                </a:rPr>
                <a:t>o</a:t>
              </a:r>
              <a:r>
                <a:rPr lang="vi-VN" b="0" i="0" dirty="0">
                  <a:solidFill>
                    <a:srgbClr val="333333"/>
                  </a:solidFill>
                  <a:effectLst/>
                  <a:latin typeface="+mj-lt"/>
                </a:rPr>
                <a:t>C - 30</a:t>
              </a:r>
              <a:r>
                <a:rPr lang="vi-VN" b="0" i="0" baseline="30000" dirty="0">
                  <a:solidFill>
                    <a:srgbClr val="333333"/>
                  </a:solidFill>
                  <a:effectLst/>
                  <a:latin typeface="+mj-lt"/>
                </a:rPr>
                <a:t>o</a:t>
              </a:r>
              <a:r>
                <a:rPr lang="vi-VN" b="0" i="0" dirty="0">
                  <a:solidFill>
                    <a:srgbClr val="333333"/>
                  </a:solidFill>
                  <a:effectLst/>
                  <a:latin typeface="+mj-lt"/>
                </a:rPr>
                <a:t>C</a:t>
              </a:r>
            </a:p>
            <a:p>
              <a:pPr marL="285750" indent="-285750" algn="l">
                <a:buFont typeface="Arial" panose="020B0604020202020204" pitchFamily="34" charset="0"/>
                <a:buChar char="•"/>
              </a:pPr>
              <a:r>
                <a:rPr lang="vi-VN" b="0" i="0" dirty="0">
                  <a:solidFill>
                    <a:srgbClr val="333333"/>
                  </a:solidFill>
                  <a:effectLst/>
                  <a:latin typeface="+mj-lt"/>
                </a:rPr>
                <a:t>Ứng dụng thực tiễn của phương pháp lên men giấm, có thể sử dụng làm thực phẩm và còn được sử dụng nhiều trong làm đẹp, đời sống va y tế như: khắc phục bong gân, máu bầm; Kiểm soát lượng đường trong máu; Hỗ trợ hấp thu các chất dinh dưỡng khác; giúp ngủ ngon; chống lão hóa da; giảm nám bằng giấm; lưu giữ mùi vị và màu sắc món ăn; tác dụng kháng khuẩn;...</a:t>
              </a:r>
            </a:p>
          </p:txBody>
        </p:sp>
      </p:grpSp>
      <p:sp>
        <p:nvSpPr>
          <p:cNvPr id="7" name="Rectangle: Rounded Corners 6">
            <a:extLst>
              <a:ext uri="{FF2B5EF4-FFF2-40B4-BE49-F238E27FC236}">
                <a16:creationId xmlns:a16="http://schemas.microsoft.com/office/drawing/2014/main" id="{F5CFAE9E-3888-4109-559F-A665898BCEF1}"/>
              </a:ext>
            </a:extLst>
          </p:cNvPr>
          <p:cNvSpPr/>
          <p:nvPr/>
        </p:nvSpPr>
        <p:spPr>
          <a:xfrm>
            <a:off x="977642" y="428278"/>
            <a:ext cx="10697654" cy="1857722"/>
          </a:xfrm>
          <a:prstGeom prst="roundRect">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5DBF6B88-C53E-1E87-E94F-0AD9B85C321B}"/>
              </a:ext>
            </a:extLst>
          </p:cNvPr>
          <p:cNvGrpSpPr/>
          <p:nvPr/>
        </p:nvGrpSpPr>
        <p:grpSpPr>
          <a:xfrm>
            <a:off x="648655" y="270993"/>
            <a:ext cx="914400" cy="914400"/>
            <a:chOff x="5985481" y="1129410"/>
            <a:chExt cx="914400" cy="914400"/>
          </a:xfrm>
        </p:grpSpPr>
        <p:sp>
          <p:nvSpPr>
            <p:cNvPr id="13" name="Oval 12">
              <a:extLst>
                <a:ext uri="{FF2B5EF4-FFF2-40B4-BE49-F238E27FC236}">
                  <a16:creationId xmlns:a16="http://schemas.microsoft.com/office/drawing/2014/main" id="{ECC4C799-0A6F-42DC-78B3-7FED5A6462C2}"/>
                </a:ext>
              </a:extLst>
            </p:cNvPr>
            <p:cNvSpPr/>
            <p:nvPr/>
          </p:nvSpPr>
          <p:spPr>
            <a:xfrm>
              <a:off x="5985481" y="1129410"/>
              <a:ext cx="914400" cy="914400"/>
            </a:xfrm>
            <a:prstGeom prst="ellipse">
              <a:avLst/>
            </a:prstGeom>
            <a:solidFill>
              <a:sysClr val="window" lastClr="FFFFFF"/>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D2DEF908-4271-EE5F-EE34-BD8B644ECEE8}"/>
                </a:ext>
              </a:extLst>
            </p:cNvPr>
            <p:cNvGrpSpPr/>
            <p:nvPr/>
          </p:nvGrpSpPr>
          <p:grpSpPr>
            <a:xfrm>
              <a:off x="6206235" y="1289240"/>
              <a:ext cx="472892" cy="585081"/>
              <a:chOff x="665601" y="308497"/>
              <a:chExt cx="787400" cy="974203"/>
            </a:xfrm>
          </p:grpSpPr>
          <p:grpSp>
            <p:nvGrpSpPr>
              <p:cNvPr id="25" name="Google Shape;30510;p89">
                <a:extLst>
                  <a:ext uri="{FF2B5EF4-FFF2-40B4-BE49-F238E27FC236}">
                    <a16:creationId xmlns:a16="http://schemas.microsoft.com/office/drawing/2014/main" id="{79393687-BDA5-62F0-FC7C-D190253AE721}"/>
                  </a:ext>
                </a:extLst>
              </p:cNvPr>
              <p:cNvGrpSpPr/>
              <p:nvPr/>
            </p:nvGrpSpPr>
            <p:grpSpPr>
              <a:xfrm>
                <a:off x="896971" y="308497"/>
                <a:ext cx="324660" cy="679114"/>
                <a:chOff x="-39205336" y="3220175"/>
                <a:chExt cx="185100" cy="318227"/>
              </a:xfrm>
              <a:solidFill>
                <a:srgbClr val="00B0F0"/>
              </a:solidFill>
            </p:grpSpPr>
            <p:sp>
              <p:nvSpPr>
                <p:cNvPr id="28" name="Google Shape;30511;p89">
                  <a:extLst>
                    <a:ext uri="{FF2B5EF4-FFF2-40B4-BE49-F238E27FC236}">
                      <a16:creationId xmlns:a16="http://schemas.microsoft.com/office/drawing/2014/main" id="{56F014E2-C406-E975-21B8-65B0F8105350}"/>
                    </a:ext>
                  </a:extLst>
                </p:cNvPr>
                <p:cNvSpPr/>
                <p:nvPr/>
              </p:nvSpPr>
              <p:spPr>
                <a:xfrm>
                  <a:off x="-39205336" y="3220175"/>
                  <a:ext cx="185100" cy="111875"/>
                </a:xfrm>
                <a:custGeom>
                  <a:avLst/>
                  <a:gdLst/>
                  <a:ahLst/>
                  <a:cxnLst/>
                  <a:rect l="l" t="t" r="r" b="b"/>
                  <a:pathLst>
                    <a:path w="7404" h="4475" extrusionOk="0">
                      <a:moveTo>
                        <a:pt x="1229" y="1"/>
                      </a:moveTo>
                      <a:cubicBezTo>
                        <a:pt x="567" y="1"/>
                        <a:pt x="0" y="568"/>
                        <a:pt x="0" y="1261"/>
                      </a:cubicBezTo>
                      <a:cubicBezTo>
                        <a:pt x="0" y="1797"/>
                        <a:pt x="315" y="2269"/>
                        <a:pt x="819" y="2458"/>
                      </a:cubicBezTo>
                      <a:lnTo>
                        <a:pt x="819" y="4475"/>
                      </a:lnTo>
                      <a:lnTo>
                        <a:pt x="6616" y="4475"/>
                      </a:lnTo>
                      <a:lnTo>
                        <a:pt x="6616" y="2458"/>
                      </a:lnTo>
                      <a:lnTo>
                        <a:pt x="6585" y="2458"/>
                      </a:lnTo>
                      <a:cubicBezTo>
                        <a:pt x="7057" y="2301"/>
                        <a:pt x="7404" y="1828"/>
                        <a:pt x="7404" y="1261"/>
                      </a:cubicBezTo>
                      <a:cubicBezTo>
                        <a:pt x="7404" y="600"/>
                        <a:pt x="6868" y="64"/>
                        <a:pt x="617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mn-ea"/>
                    <a:cs typeface="+mn-cs"/>
                  </a:endParaRPr>
                </a:p>
              </p:txBody>
            </p:sp>
            <p:sp>
              <p:nvSpPr>
                <p:cNvPr id="29" name="Google Shape;30512;p89">
                  <a:extLst>
                    <a:ext uri="{FF2B5EF4-FFF2-40B4-BE49-F238E27FC236}">
                      <a16:creationId xmlns:a16="http://schemas.microsoft.com/office/drawing/2014/main" id="{309E4A9A-6191-527B-43E2-FB5B0DEBF2AB}"/>
                    </a:ext>
                  </a:extLst>
                </p:cNvPr>
                <p:cNvSpPr/>
                <p:nvPr/>
              </p:nvSpPr>
              <p:spPr>
                <a:xfrm>
                  <a:off x="-39184803" y="3353302"/>
                  <a:ext cx="144950" cy="185100"/>
                </a:xfrm>
                <a:custGeom>
                  <a:avLst/>
                  <a:gdLst/>
                  <a:ahLst/>
                  <a:cxnLst/>
                  <a:rect l="l" t="t" r="r" b="b"/>
                  <a:pathLst>
                    <a:path w="5798" h="7404" extrusionOk="0">
                      <a:moveTo>
                        <a:pt x="0" y="0"/>
                      </a:moveTo>
                      <a:lnTo>
                        <a:pt x="0" y="819"/>
                      </a:lnTo>
                      <a:lnTo>
                        <a:pt x="2111" y="819"/>
                      </a:lnTo>
                      <a:cubicBezTo>
                        <a:pt x="2332" y="819"/>
                        <a:pt x="2489" y="1040"/>
                        <a:pt x="2489" y="1260"/>
                      </a:cubicBezTo>
                      <a:cubicBezTo>
                        <a:pt x="2489" y="1513"/>
                        <a:pt x="2300" y="1702"/>
                        <a:pt x="2111" y="1702"/>
                      </a:cubicBezTo>
                      <a:lnTo>
                        <a:pt x="0" y="1702"/>
                      </a:lnTo>
                      <a:lnTo>
                        <a:pt x="0" y="2521"/>
                      </a:lnTo>
                      <a:lnTo>
                        <a:pt x="2111" y="2521"/>
                      </a:lnTo>
                      <a:cubicBezTo>
                        <a:pt x="2332" y="2521"/>
                        <a:pt x="2489" y="2710"/>
                        <a:pt x="2489" y="2930"/>
                      </a:cubicBezTo>
                      <a:cubicBezTo>
                        <a:pt x="2489" y="3151"/>
                        <a:pt x="2300" y="3340"/>
                        <a:pt x="2111" y="3340"/>
                      </a:cubicBezTo>
                      <a:lnTo>
                        <a:pt x="0" y="3340"/>
                      </a:lnTo>
                      <a:lnTo>
                        <a:pt x="0" y="4190"/>
                      </a:lnTo>
                      <a:lnTo>
                        <a:pt x="2111" y="4190"/>
                      </a:lnTo>
                      <a:cubicBezTo>
                        <a:pt x="2332" y="4190"/>
                        <a:pt x="2489" y="4379"/>
                        <a:pt x="2489" y="4600"/>
                      </a:cubicBezTo>
                      <a:cubicBezTo>
                        <a:pt x="2458" y="4726"/>
                        <a:pt x="2300" y="4915"/>
                        <a:pt x="2048" y="4915"/>
                      </a:cubicBezTo>
                      <a:lnTo>
                        <a:pt x="63" y="4915"/>
                      </a:lnTo>
                      <a:cubicBezTo>
                        <a:pt x="252" y="6427"/>
                        <a:pt x="1512" y="7404"/>
                        <a:pt x="2899" y="7404"/>
                      </a:cubicBezTo>
                      <a:cubicBezTo>
                        <a:pt x="4474" y="7404"/>
                        <a:pt x="5797" y="6112"/>
                        <a:pt x="5797" y="4537"/>
                      </a:cubicBezTo>
                      <a:lnTo>
                        <a:pt x="5797"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mn-ea"/>
                    <a:cs typeface="+mn-cs"/>
                  </a:endParaRPr>
                </a:p>
              </p:txBody>
            </p:sp>
          </p:grpSp>
          <p:pic>
            <p:nvPicPr>
              <p:cNvPr id="27" name="Picture 26">
                <a:extLst>
                  <a:ext uri="{FF2B5EF4-FFF2-40B4-BE49-F238E27FC236}">
                    <a16:creationId xmlns:a16="http://schemas.microsoft.com/office/drawing/2014/main" id="{462AA017-EC07-BAA5-6AF6-8DD408C66A0E}"/>
                  </a:ext>
                </a:extLst>
              </p:cNvPr>
              <p:cNvPicPr>
                <a:picLocks noChangeAspect="1"/>
              </p:cNvPicPr>
              <p:nvPr/>
            </p:nvPicPr>
            <p:blipFill>
              <a:blip r:embed="rId5"/>
              <a:srcRect/>
              <a:stretch>
                <a:fillRect/>
              </a:stretch>
            </p:blipFill>
            <p:spPr>
              <a:xfrm>
                <a:off x="665601" y="495300"/>
                <a:ext cx="787400" cy="787400"/>
              </a:xfrm>
              <a:custGeom>
                <a:avLst/>
                <a:gdLst>
                  <a:gd name="connsiteX0" fmla="*/ 0 w 787400"/>
                  <a:gd name="connsiteY0" fmla="*/ 0 h 787400"/>
                  <a:gd name="connsiteX1" fmla="*/ 217132 w 787400"/>
                  <a:gd name="connsiteY1" fmla="*/ 0 h 787400"/>
                  <a:gd name="connsiteX2" fmla="*/ 217132 w 787400"/>
                  <a:gd name="connsiteY2" fmla="*/ 547689 h 787400"/>
                  <a:gd name="connsiteX3" fmla="*/ 570268 w 787400"/>
                  <a:gd name="connsiteY3" fmla="*/ 547689 h 787400"/>
                  <a:gd name="connsiteX4" fmla="*/ 570268 w 787400"/>
                  <a:gd name="connsiteY4" fmla="*/ 0 h 787400"/>
                  <a:gd name="connsiteX5" fmla="*/ 787400 w 787400"/>
                  <a:gd name="connsiteY5" fmla="*/ 0 h 787400"/>
                  <a:gd name="connsiteX6" fmla="*/ 787400 w 787400"/>
                  <a:gd name="connsiteY6" fmla="*/ 787400 h 787400"/>
                  <a:gd name="connsiteX7" fmla="*/ 0 w 787400"/>
                  <a:gd name="connsiteY7" fmla="*/ 78740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400" h="787400">
                    <a:moveTo>
                      <a:pt x="0" y="0"/>
                    </a:moveTo>
                    <a:lnTo>
                      <a:pt x="217132" y="0"/>
                    </a:lnTo>
                    <a:lnTo>
                      <a:pt x="217132" y="547689"/>
                    </a:lnTo>
                    <a:lnTo>
                      <a:pt x="570268" y="547689"/>
                    </a:lnTo>
                    <a:lnTo>
                      <a:pt x="570268" y="0"/>
                    </a:lnTo>
                    <a:lnTo>
                      <a:pt x="787400" y="0"/>
                    </a:lnTo>
                    <a:lnTo>
                      <a:pt x="787400" y="787400"/>
                    </a:lnTo>
                    <a:lnTo>
                      <a:pt x="0" y="787400"/>
                    </a:lnTo>
                    <a:close/>
                  </a:path>
                </a:pathLst>
              </a:custGeom>
            </p:spPr>
          </p:pic>
        </p:grpSp>
      </p:grpSp>
      <p:sp>
        <p:nvSpPr>
          <p:cNvPr id="30" name="TextBox 29">
            <a:extLst>
              <a:ext uri="{FF2B5EF4-FFF2-40B4-BE49-F238E27FC236}">
                <a16:creationId xmlns:a16="http://schemas.microsoft.com/office/drawing/2014/main" id="{6ED0ED8A-275C-5D90-37F3-5B472BCAB81F}"/>
              </a:ext>
            </a:extLst>
          </p:cNvPr>
          <p:cNvSpPr txBox="1"/>
          <p:nvPr/>
        </p:nvSpPr>
        <p:spPr>
          <a:xfrm>
            <a:off x="1394652" y="697295"/>
            <a:ext cx="9973074" cy="1431930"/>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a:ea typeface="+mn-ea"/>
                <a:cs typeface="+mn-cs"/>
              </a:rPr>
              <a:t>Phương pháp điều chế acetic acid bằng cách lên men giấm cần thực hiện trong những điều kiện nào? Giải thích. Nêu ứng dụng trong thực tiễn của phương pháp trên.</a:t>
            </a:r>
          </a:p>
        </p:txBody>
      </p:sp>
    </p:spTree>
    <p:extLst>
      <p:ext uri="{BB962C8B-B14F-4D97-AF65-F5344CB8AC3E}">
        <p14:creationId xmlns:p14="http://schemas.microsoft.com/office/powerpoint/2010/main" val="6297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rotWithShape="1">
          <a:blip r:embed="rId3">
            <a:extLst>
              <a:ext uri="{28A0092B-C50C-407E-A947-70E740481C1C}">
                <a14:useLocalDpi xmlns:a14="http://schemas.microsoft.com/office/drawing/2010/main" val="0"/>
              </a:ext>
            </a:extLst>
          </a:blip>
          <a:srcRect r="42118"/>
          <a:stretch/>
        </p:blipFill>
        <p:spPr>
          <a:xfrm>
            <a:off x="-65460" y="5907403"/>
            <a:ext cx="970335" cy="942975"/>
          </a:xfrm>
          <a:prstGeom prst="rect">
            <a:avLst/>
          </a:prstGeom>
        </p:spPr>
      </p:pic>
      <p:grpSp>
        <p:nvGrpSpPr>
          <p:cNvPr id="4" name="Group 3">
            <a:extLst>
              <a:ext uri="{FF2B5EF4-FFF2-40B4-BE49-F238E27FC236}">
                <a16:creationId xmlns:a16="http://schemas.microsoft.com/office/drawing/2014/main" id="{0D2CC9AD-ED69-CFB5-C78A-3150503976BE}"/>
              </a:ext>
            </a:extLst>
          </p:cNvPr>
          <p:cNvGrpSpPr/>
          <p:nvPr/>
        </p:nvGrpSpPr>
        <p:grpSpPr>
          <a:xfrm>
            <a:off x="358218" y="192818"/>
            <a:ext cx="3597832" cy="979356"/>
            <a:chOff x="358218" y="192818"/>
            <a:chExt cx="3597832" cy="979356"/>
          </a:xfrm>
        </p:grpSpPr>
        <p:sp>
          <p:nvSpPr>
            <p:cNvPr id="5" name="Rectangle: Rounded Corners 4">
              <a:extLst>
                <a:ext uri="{FF2B5EF4-FFF2-40B4-BE49-F238E27FC236}">
                  <a16:creationId xmlns:a16="http://schemas.microsoft.com/office/drawing/2014/main" id="{C0FC5591-F371-5FD5-DF23-099D9831D42C}"/>
                </a:ext>
              </a:extLst>
            </p:cNvPr>
            <p:cNvSpPr/>
            <p:nvPr/>
          </p:nvSpPr>
          <p:spPr>
            <a:xfrm>
              <a:off x="840662" y="323034"/>
              <a:ext cx="3115388" cy="718924"/>
            </a:xfrm>
            <a:prstGeom prst="roundRect">
              <a:avLst/>
            </a:prstGeom>
            <a:solidFill>
              <a:srgbClr val="B12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E8EDA80-96B3-2F5E-A0B0-EFD17F39FC5C}"/>
                </a:ext>
              </a:extLst>
            </p:cNvPr>
            <p:cNvSpPr txBox="1"/>
            <p:nvPr/>
          </p:nvSpPr>
          <p:spPr>
            <a:xfrm>
              <a:off x="1404382" y="443111"/>
              <a:ext cx="2488167" cy="523220"/>
            </a:xfrm>
            <a:prstGeom prst="rect">
              <a:avLst/>
            </a:prstGeom>
            <a:noFill/>
          </p:spPr>
          <p:txBody>
            <a:bodyPr wrap="square" rtlCol="0">
              <a:spAutoFit/>
            </a:bodyPr>
            <a:lstStyle/>
            <a:p>
              <a:r>
                <a:rPr lang="en-US" sz="2800" b="1" dirty="0">
                  <a:solidFill>
                    <a:schemeClr val="bg1"/>
                  </a:solidFill>
                </a:rPr>
                <a:t>VẬN DỤNG 2</a:t>
              </a:r>
            </a:p>
          </p:txBody>
        </p:sp>
        <p:grpSp>
          <p:nvGrpSpPr>
            <p:cNvPr id="7" name="Group 6">
              <a:extLst>
                <a:ext uri="{FF2B5EF4-FFF2-40B4-BE49-F238E27FC236}">
                  <a16:creationId xmlns:a16="http://schemas.microsoft.com/office/drawing/2014/main" id="{BD8CAF66-EF16-9B99-D278-879534DE9117}"/>
                </a:ext>
              </a:extLst>
            </p:cNvPr>
            <p:cNvGrpSpPr/>
            <p:nvPr/>
          </p:nvGrpSpPr>
          <p:grpSpPr>
            <a:xfrm>
              <a:off x="358218" y="192818"/>
              <a:ext cx="979356" cy="979356"/>
              <a:chOff x="1697831" y="4833618"/>
              <a:chExt cx="871538" cy="871538"/>
            </a:xfrm>
          </p:grpSpPr>
          <p:sp>
            <p:nvSpPr>
              <p:cNvPr id="8" name="Oval 7">
                <a:extLst>
                  <a:ext uri="{FF2B5EF4-FFF2-40B4-BE49-F238E27FC236}">
                    <a16:creationId xmlns:a16="http://schemas.microsoft.com/office/drawing/2014/main" id="{A547F6E1-9F7B-3B7D-E2B7-88237F1184EA}"/>
                  </a:ext>
                </a:extLst>
              </p:cNvPr>
              <p:cNvSpPr/>
              <p:nvPr/>
            </p:nvSpPr>
            <p:spPr>
              <a:xfrm>
                <a:off x="1697831" y="4833618"/>
                <a:ext cx="871538" cy="871538"/>
              </a:xfrm>
              <a:prstGeom prst="ellipse">
                <a:avLst/>
              </a:prstGeom>
              <a:solidFill>
                <a:schemeClr val="bg1"/>
              </a:solidFill>
              <a:ln w="57150">
                <a:solidFill>
                  <a:srgbClr val="911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9A30887-FD17-05CA-70EC-9705CD5946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4180" y="4893774"/>
                <a:ext cx="698841" cy="698841"/>
              </a:xfrm>
              <a:prstGeom prst="rect">
                <a:avLst/>
              </a:prstGeom>
            </p:spPr>
          </p:pic>
        </p:grpSp>
      </p:grpSp>
      <p:grpSp>
        <p:nvGrpSpPr>
          <p:cNvPr id="10" name="Group 9">
            <a:extLst>
              <a:ext uri="{FF2B5EF4-FFF2-40B4-BE49-F238E27FC236}">
                <a16:creationId xmlns:a16="http://schemas.microsoft.com/office/drawing/2014/main" id="{E169BD92-028F-4E1E-17BE-21AE1908C298}"/>
              </a:ext>
            </a:extLst>
          </p:cNvPr>
          <p:cNvGrpSpPr/>
          <p:nvPr/>
        </p:nvGrpSpPr>
        <p:grpSpPr>
          <a:xfrm>
            <a:off x="624113" y="1352847"/>
            <a:ext cx="10943772" cy="1199854"/>
            <a:chOff x="1351389" y="2204657"/>
            <a:chExt cx="8534662" cy="1199854"/>
          </a:xfrm>
        </p:grpSpPr>
        <p:sp>
          <p:nvSpPr>
            <p:cNvPr id="11" name="Rectangle: Rounded Corners 10">
              <a:extLst>
                <a:ext uri="{FF2B5EF4-FFF2-40B4-BE49-F238E27FC236}">
                  <a16:creationId xmlns:a16="http://schemas.microsoft.com/office/drawing/2014/main" id="{4B60EBF2-28FA-86B3-F37A-0DE2874418DB}"/>
                </a:ext>
              </a:extLst>
            </p:cNvPr>
            <p:cNvSpPr/>
            <p:nvPr/>
          </p:nvSpPr>
          <p:spPr>
            <a:xfrm>
              <a:off x="1351389" y="2204657"/>
              <a:ext cx="8534662" cy="1199854"/>
            </a:xfrm>
            <a:prstGeom prst="roundRect">
              <a:avLst>
                <a:gd name="adj" fmla="val 19029"/>
              </a:avLst>
            </a:prstGeom>
            <a:solidFill>
              <a:srgbClr val="FEE6F7"/>
            </a:solidFill>
            <a:ln w="57150">
              <a:solidFill>
                <a:srgbClr val="B12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76F0F6F-7CD6-F1D4-F622-ABDA510D994E}"/>
                </a:ext>
              </a:extLst>
            </p:cNvPr>
            <p:cNvSpPr txBox="1"/>
            <p:nvPr/>
          </p:nvSpPr>
          <p:spPr>
            <a:xfrm>
              <a:off x="1453262" y="2335609"/>
              <a:ext cx="8330916" cy="937949"/>
            </a:xfrm>
            <a:prstGeom prst="rect">
              <a:avLst/>
            </a:prstGeom>
            <a:noFill/>
          </p:spPr>
          <p:txBody>
            <a:bodyPr wrap="square" rtlCol="0">
              <a:spAutoFit/>
            </a:bodyPr>
            <a:lstStyle/>
            <a:p>
              <a:pPr>
                <a:lnSpc>
                  <a:spcPct val="120000"/>
                </a:lnSpc>
              </a:pPr>
              <a:r>
                <a:rPr lang="vi-VN" sz="2400" b="1" dirty="0">
                  <a:latin typeface="+mj-lt"/>
                </a:rPr>
                <a:t>Tìm hiểu phương pháp lên men giấm và thực hành làm giấm ăn từ các nguyên liệu có sẵn để sử dụng trong gia đình.</a:t>
              </a:r>
            </a:p>
          </p:txBody>
        </p:sp>
      </p:grpSp>
      <p:sp>
        <p:nvSpPr>
          <p:cNvPr id="2" name="TextBox 1">
            <a:extLst>
              <a:ext uri="{FF2B5EF4-FFF2-40B4-BE49-F238E27FC236}">
                <a16:creationId xmlns:a16="http://schemas.microsoft.com/office/drawing/2014/main" id="{3CD4866F-7A7E-D26C-F91F-0DB74B884789}"/>
              </a:ext>
            </a:extLst>
          </p:cNvPr>
          <p:cNvSpPr txBox="1"/>
          <p:nvPr/>
        </p:nvSpPr>
        <p:spPr>
          <a:xfrm>
            <a:off x="1564394" y="2733374"/>
            <a:ext cx="9445762" cy="3139321"/>
          </a:xfrm>
          <a:prstGeom prst="rect">
            <a:avLst/>
          </a:prstGeom>
          <a:noFill/>
        </p:spPr>
        <p:txBody>
          <a:bodyPr wrap="square" lIns="0" tIns="0" rIns="0" bIns="0" rtlCol="0">
            <a:spAutoFit/>
          </a:bodyPr>
          <a:lstStyle/>
          <a:p>
            <a:pPr algn="ctr"/>
            <a:r>
              <a:rPr lang="vi-VN" sz="2400" dirty="0">
                <a:latin typeface="+mj-lt"/>
              </a:rPr>
              <a:t>Cách làm giấm táo</a:t>
            </a:r>
          </a:p>
          <a:p>
            <a:r>
              <a:rPr lang="vi-VN" sz="2000" b="1" dirty="0">
                <a:latin typeface="+mj-lt"/>
              </a:rPr>
              <a:t>Nguyên liệu</a:t>
            </a:r>
          </a:p>
          <a:p>
            <a:r>
              <a:rPr lang="vi-VN" sz="2000" dirty="0">
                <a:latin typeface="+mj-lt"/>
              </a:rPr>
              <a:t>Táo thường: 3 kg</a:t>
            </a:r>
          </a:p>
          <a:p>
            <a:r>
              <a:rPr lang="vi-VN" sz="2000" dirty="0">
                <a:latin typeface="+mj-lt"/>
              </a:rPr>
              <a:t>Giấm gạo: 1 lít (hoặc giấm nuôi)</a:t>
            </a:r>
          </a:p>
          <a:p>
            <a:r>
              <a:rPr lang="vi-VN" sz="2000" dirty="0">
                <a:latin typeface="+mj-lt"/>
              </a:rPr>
              <a:t>Đường phèn: 1 bát</a:t>
            </a:r>
          </a:p>
          <a:p>
            <a:r>
              <a:rPr lang="vi-VN" sz="2000" dirty="0">
                <a:latin typeface="+mj-lt"/>
              </a:rPr>
              <a:t>Hũ thủy tinh đựng giấm</a:t>
            </a:r>
          </a:p>
          <a:p>
            <a:r>
              <a:rPr lang="vi-VN" sz="2000" dirty="0">
                <a:latin typeface="+mj-lt"/>
              </a:rPr>
              <a:t>Nên chọn mua táo trái giòn, ngọt và nhiều nước. Loại táo này làm giấm sẽ ngon hơn là loại táo trái to và xốp. Chọn những quả táo còn tươi, cầm nặng tay, tránh mua táo héo hoặc bị hỏng. Ngoài ra, giấm gạo là lựa chọn nguyên liệu tốt nhất để giúp món giấm táo giữ được hương vị đặc trưng và an toàn cho sức khỏe.</a:t>
            </a:r>
            <a:endParaRPr lang="en-US" sz="2000" dirty="0">
              <a:latin typeface="+mj-lt"/>
            </a:endParaRPr>
          </a:p>
        </p:txBody>
      </p:sp>
    </p:spTree>
    <p:extLst>
      <p:ext uri="{BB962C8B-B14F-4D97-AF65-F5344CB8AC3E}">
        <p14:creationId xmlns:p14="http://schemas.microsoft.com/office/powerpoint/2010/main" val="1893754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rotWithShape="1">
          <a:blip r:embed="rId3">
            <a:extLst>
              <a:ext uri="{28A0092B-C50C-407E-A947-70E740481C1C}">
                <a14:useLocalDpi xmlns:a14="http://schemas.microsoft.com/office/drawing/2010/main" val="0"/>
              </a:ext>
            </a:extLst>
          </a:blip>
          <a:srcRect r="42118"/>
          <a:stretch/>
        </p:blipFill>
        <p:spPr>
          <a:xfrm>
            <a:off x="-65460" y="5907403"/>
            <a:ext cx="970335" cy="942975"/>
          </a:xfrm>
          <a:prstGeom prst="rect">
            <a:avLst/>
          </a:prstGeom>
        </p:spPr>
      </p:pic>
      <p:grpSp>
        <p:nvGrpSpPr>
          <p:cNvPr id="4" name="Group 3">
            <a:extLst>
              <a:ext uri="{FF2B5EF4-FFF2-40B4-BE49-F238E27FC236}">
                <a16:creationId xmlns:a16="http://schemas.microsoft.com/office/drawing/2014/main" id="{0D2CC9AD-ED69-CFB5-C78A-3150503976BE}"/>
              </a:ext>
            </a:extLst>
          </p:cNvPr>
          <p:cNvGrpSpPr/>
          <p:nvPr/>
        </p:nvGrpSpPr>
        <p:grpSpPr>
          <a:xfrm>
            <a:off x="358218" y="192818"/>
            <a:ext cx="3597832" cy="979356"/>
            <a:chOff x="358218" y="192818"/>
            <a:chExt cx="3597832" cy="979356"/>
          </a:xfrm>
        </p:grpSpPr>
        <p:sp>
          <p:nvSpPr>
            <p:cNvPr id="5" name="Rectangle: Rounded Corners 4">
              <a:extLst>
                <a:ext uri="{FF2B5EF4-FFF2-40B4-BE49-F238E27FC236}">
                  <a16:creationId xmlns:a16="http://schemas.microsoft.com/office/drawing/2014/main" id="{C0FC5591-F371-5FD5-DF23-099D9831D42C}"/>
                </a:ext>
              </a:extLst>
            </p:cNvPr>
            <p:cNvSpPr/>
            <p:nvPr/>
          </p:nvSpPr>
          <p:spPr>
            <a:xfrm>
              <a:off x="840662" y="323034"/>
              <a:ext cx="3115388" cy="718924"/>
            </a:xfrm>
            <a:prstGeom prst="roundRect">
              <a:avLst/>
            </a:prstGeom>
            <a:solidFill>
              <a:srgbClr val="B12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E8EDA80-96B3-2F5E-A0B0-EFD17F39FC5C}"/>
                </a:ext>
              </a:extLst>
            </p:cNvPr>
            <p:cNvSpPr txBox="1"/>
            <p:nvPr/>
          </p:nvSpPr>
          <p:spPr>
            <a:xfrm>
              <a:off x="1404382" y="443111"/>
              <a:ext cx="2488167" cy="523220"/>
            </a:xfrm>
            <a:prstGeom prst="rect">
              <a:avLst/>
            </a:prstGeom>
            <a:noFill/>
          </p:spPr>
          <p:txBody>
            <a:bodyPr wrap="square" rtlCol="0">
              <a:spAutoFit/>
            </a:bodyPr>
            <a:lstStyle/>
            <a:p>
              <a:r>
                <a:rPr lang="en-US" sz="2800" b="1" dirty="0">
                  <a:solidFill>
                    <a:schemeClr val="bg1"/>
                  </a:solidFill>
                </a:rPr>
                <a:t>VẬN DỤNG 2</a:t>
              </a:r>
            </a:p>
          </p:txBody>
        </p:sp>
        <p:grpSp>
          <p:nvGrpSpPr>
            <p:cNvPr id="7" name="Group 6">
              <a:extLst>
                <a:ext uri="{FF2B5EF4-FFF2-40B4-BE49-F238E27FC236}">
                  <a16:creationId xmlns:a16="http://schemas.microsoft.com/office/drawing/2014/main" id="{BD8CAF66-EF16-9B99-D278-879534DE9117}"/>
                </a:ext>
              </a:extLst>
            </p:cNvPr>
            <p:cNvGrpSpPr/>
            <p:nvPr/>
          </p:nvGrpSpPr>
          <p:grpSpPr>
            <a:xfrm>
              <a:off x="358218" y="192818"/>
              <a:ext cx="979356" cy="979356"/>
              <a:chOff x="1697831" y="4833618"/>
              <a:chExt cx="871538" cy="871538"/>
            </a:xfrm>
          </p:grpSpPr>
          <p:sp>
            <p:nvSpPr>
              <p:cNvPr id="8" name="Oval 7">
                <a:extLst>
                  <a:ext uri="{FF2B5EF4-FFF2-40B4-BE49-F238E27FC236}">
                    <a16:creationId xmlns:a16="http://schemas.microsoft.com/office/drawing/2014/main" id="{A547F6E1-9F7B-3B7D-E2B7-88237F1184EA}"/>
                  </a:ext>
                </a:extLst>
              </p:cNvPr>
              <p:cNvSpPr/>
              <p:nvPr/>
            </p:nvSpPr>
            <p:spPr>
              <a:xfrm>
                <a:off x="1697831" y="4833618"/>
                <a:ext cx="871538" cy="871538"/>
              </a:xfrm>
              <a:prstGeom prst="ellipse">
                <a:avLst/>
              </a:prstGeom>
              <a:solidFill>
                <a:schemeClr val="bg1"/>
              </a:solidFill>
              <a:ln w="57150">
                <a:solidFill>
                  <a:srgbClr val="911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9A30887-FD17-05CA-70EC-9705CD5946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4180" y="4893774"/>
                <a:ext cx="698841" cy="698841"/>
              </a:xfrm>
              <a:prstGeom prst="rect">
                <a:avLst/>
              </a:prstGeom>
            </p:spPr>
          </p:pic>
        </p:grpSp>
      </p:grpSp>
      <p:grpSp>
        <p:nvGrpSpPr>
          <p:cNvPr id="10" name="Group 9">
            <a:extLst>
              <a:ext uri="{FF2B5EF4-FFF2-40B4-BE49-F238E27FC236}">
                <a16:creationId xmlns:a16="http://schemas.microsoft.com/office/drawing/2014/main" id="{E169BD92-028F-4E1E-17BE-21AE1908C298}"/>
              </a:ext>
            </a:extLst>
          </p:cNvPr>
          <p:cNvGrpSpPr/>
          <p:nvPr/>
        </p:nvGrpSpPr>
        <p:grpSpPr>
          <a:xfrm>
            <a:off x="624113" y="1352847"/>
            <a:ext cx="10943772" cy="1199854"/>
            <a:chOff x="1351389" y="2204657"/>
            <a:chExt cx="8534662" cy="1199854"/>
          </a:xfrm>
        </p:grpSpPr>
        <p:sp>
          <p:nvSpPr>
            <p:cNvPr id="11" name="Rectangle: Rounded Corners 10">
              <a:extLst>
                <a:ext uri="{FF2B5EF4-FFF2-40B4-BE49-F238E27FC236}">
                  <a16:creationId xmlns:a16="http://schemas.microsoft.com/office/drawing/2014/main" id="{4B60EBF2-28FA-86B3-F37A-0DE2874418DB}"/>
                </a:ext>
              </a:extLst>
            </p:cNvPr>
            <p:cNvSpPr/>
            <p:nvPr/>
          </p:nvSpPr>
          <p:spPr>
            <a:xfrm>
              <a:off x="1351389" y="2204657"/>
              <a:ext cx="8534662" cy="1199854"/>
            </a:xfrm>
            <a:prstGeom prst="roundRect">
              <a:avLst>
                <a:gd name="adj" fmla="val 19029"/>
              </a:avLst>
            </a:prstGeom>
            <a:solidFill>
              <a:srgbClr val="FEE6F7"/>
            </a:solidFill>
            <a:ln w="57150">
              <a:solidFill>
                <a:srgbClr val="B12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76F0F6F-7CD6-F1D4-F622-ABDA510D994E}"/>
                </a:ext>
              </a:extLst>
            </p:cNvPr>
            <p:cNvSpPr txBox="1"/>
            <p:nvPr/>
          </p:nvSpPr>
          <p:spPr>
            <a:xfrm>
              <a:off x="1453262" y="2335609"/>
              <a:ext cx="8330916" cy="937949"/>
            </a:xfrm>
            <a:prstGeom prst="rect">
              <a:avLst/>
            </a:prstGeom>
            <a:noFill/>
          </p:spPr>
          <p:txBody>
            <a:bodyPr wrap="square" rtlCol="0">
              <a:spAutoFit/>
            </a:bodyPr>
            <a:lstStyle/>
            <a:p>
              <a:pPr>
                <a:lnSpc>
                  <a:spcPct val="120000"/>
                </a:lnSpc>
              </a:pPr>
              <a:r>
                <a:rPr lang="vi-VN" sz="2400" b="1" dirty="0">
                  <a:latin typeface="+mj-lt"/>
                </a:rPr>
                <a:t>Tìm hiểu phương pháp lên men giấm và thực hành làm giấm ăn từ các nguyên liệu có sẵn để sử dụng trong gia đình.</a:t>
              </a:r>
            </a:p>
          </p:txBody>
        </p:sp>
      </p:grpSp>
      <p:sp>
        <p:nvSpPr>
          <p:cNvPr id="2" name="TextBox 1">
            <a:extLst>
              <a:ext uri="{FF2B5EF4-FFF2-40B4-BE49-F238E27FC236}">
                <a16:creationId xmlns:a16="http://schemas.microsoft.com/office/drawing/2014/main" id="{3CD4866F-7A7E-D26C-F91F-0DB74B884789}"/>
              </a:ext>
            </a:extLst>
          </p:cNvPr>
          <p:cNvSpPr txBox="1"/>
          <p:nvPr/>
        </p:nvSpPr>
        <p:spPr>
          <a:xfrm>
            <a:off x="1554869" y="2683653"/>
            <a:ext cx="9445762" cy="4062651"/>
          </a:xfrm>
          <a:prstGeom prst="rect">
            <a:avLst/>
          </a:prstGeom>
          <a:noFill/>
        </p:spPr>
        <p:txBody>
          <a:bodyPr wrap="square" lIns="0" tIns="0" rIns="0" bIns="0" rtlCol="0">
            <a:spAutoFit/>
          </a:bodyPr>
          <a:lstStyle/>
          <a:p>
            <a:pPr algn="ctr"/>
            <a:r>
              <a:rPr lang="vi-VN" sz="2400" dirty="0">
                <a:latin typeface="+mj-lt"/>
              </a:rPr>
              <a:t>Cách làm giấm táo</a:t>
            </a:r>
          </a:p>
          <a:p>
            <a:r>
              <a:rPr lang="vi-VN" sz="2000" b="1" dirty="0">
                <a:latin typeface="+mj-lt"/>
              </a:rPr>
              <a:t>Sơ chế</a:t>
            </a:r>
          </a:p>
          <a:p>
            <a:r>
              <a:rPr lang="vi-VN" sz="2000" dirty="0">
                <a:latin typeface="+mj-lt"/>
              </a:rPr>
              <a:t>Bước 1 : Táo mua về rửa thật sạch. Bạn nên ngâm táo trong nước muối loãng để phần vỏ táo được tiệt trùng sơ, sau đó hãy rửa táo lại với nước sạch.</a:t>
            </a:r>
          </a:p>
          <a:p>
            <a:r>
              <a:rPr lang="vi-VN" sz="2000" dirty="0">
                <a:latin typeface="+mj-lt"/>
              </a:rPr>
              <a:t>Bước 2 : Cắt táo thành từng miếng nhỏ hoặc thái mỏng, bỏ hạt.</a:t>
            </a:r>
          </a:p>
          <a:p>
            <a:r>
              <a:rPr lang="vi-VN" sz="2000" dirty="0">
                <a:latin typeface="+mj-lt"/>
              </a:rPr>
              <a:t>Bước 3 : Hũ thủy tinh rửa sạch, để khô.</a:t>
            </a:r>
            <a:endParaRPr lang="en-US" sz="2000" dirty="0">
              <a:latin typeface="+mj-lt"/>
            </a:endParaRPr>
          </a:p>
          <a:p>
            <a:r>
              <a:rPr lang="vi-VN" sz="2000" b="1" dirty="0">
                <a:latin typeface="+mj-lt"/>
              </a:rPr>
              <a:t>Cách làm</a:t>
            </a:r>
          </a:p>
          <a:p>
            <a:r>
              <a:rPr lang="vi-VN" sz="2000" dirty="0">
                <a:latin typeface="+mj-lt"/>
              </a:rPr>
              <a:t>Bước 1 : Xếp một lớp táo xuống dưới đáy hũ, sau đó đổ một lớp đường lên lớp táo. Rồi lại tiếp tục xếp một lớp táo đến một lớp đường như vậy cho đến hết. Kết thúc bằng một lớp đường trên cùng. Bạn đừng cố nhồi nhét táo vào hũ, chừa lại vài phân từ mặt táo đến miệng hũ.</a:t>
            </a:r>
          </a:p>
          <a:p>
            <a:r>
              <a:rPr lang="vi-VN" sz="2000" dirty="0">
                <a:latin typeface="+mj-lt"/>
              </a:rPr>
              <a:t>Bước 2 : Đổ 1 lít giấm gạo vào hũ táo. Bạn chỉ cần đổ giấm gạo cho ngập táo là được, không cần đổ đầy đến miệng hũ.</a:t>
            </a:r>
            <a:endParaRPr lang="en-US" sz="2000" dirty="0">
              <a:latin typeface="+mj-lt"/>
            </a:endParaRPr>
          </a:p>
        </p:txBody>
      </p:sp>
    </p:spTree>
    <p:extLst>
      <p:ext uri="{BB962C8B-B14F-4D97-AF65-F5344CB8AC3E}">
        <p14:creationId xmlns:p14="http://schemas.microsoft.com/office/powerpoint/2010/main" val="72038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56892" y="157507"/>
            <a:ext cx="2941907" cy="662300"/>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1b"/>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hỏi</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4</a:t>
              </a:r>
            </a:p>
          </p:txBody>
        </p:sp>
      </p:grpSp>
      <p:sp>
        <p:nvSpPr>
          <p:cNvPr id="7" name="!!MatThu1"/>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8" name="!!MatThu1a"/>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670" y="360328"/>
            <a:ext cx="394486" cy="256654"/>
          </a:xfrm>
          <a:prstGeom prst="rect">
            <a:avLst/>
          </a:prstGeom>
        </p:spPr>
      </p:pic>
      <p:sp>
        <p:nvSpPr>
          <p:cNvPr id="29" name="Rectangle: Rounded Corners 28"/>
          <p:cNvSpPr/>
          <p:nvPr/>
        </p:nvSpPr>
        <p:spPr>
          <a:xfrm>
            <a:off x="1293778" y="1193258"/>
            <a:ext cx="10080075" cy="2751061"/>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64" name="Group 63"/>
          <p:cNvGrpSpPr/>
          <p:nvPr/>
        </p:nvGrpSpPr>
        <p:grpSpPr>
          <a:xfrm>
            <a:off x="11460693" y="155393"/>
            <a:ext cx="662996" cy="662996"/>
            <a:chOff x="11409342" y="180900"/>
            <a:chExt cx="662996" cy="662996"/>
          </a:xfrm>
        </p:grpSpPr>
        <p:sp>
          <p:nvSpPr>
            <p:cNvPr id="61" name="!!MatThu1">
              <a:hlinkClick r:id="" action="ppaction://noaction"/>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63" name="Graphic 62">
              <a:hlinkClick r:id="" action="ppaction://noaction"/>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28358" y="343470"/>
              <a:ext cx="424964" cy="337856"/>
            </a:xfrm>
            <a:prstGeom prst="rect">
              <a:avLst/>
            </a:prstGeom>
          </p:spPr>
        </p:pic>
      </p:grpSp>
      <p:grpSp>
        <p:nvGrpSpPr>
          <p:cNvPr id="68" name="Group 67"/>
          <p:cNvGrpSpPr/>
          <p:nvPr/>
        </p:nvGrpSpPr>
        <p:grpSpPr>
          <a:xfrm>
            <a:off x="4297585" y="4260411"/>
            <a:ext cx="3288936" cy="880471"/>
            <a:chOff x="4037538" y="4547895"/>
            <a:chExt cx="3288936" cy="880471"/>
          </a:xfrm>
        </p:grpSpPr>
        <p:sp>
          <p:nvSpPr>
            <p:cNvPr id="69" name="!!Ques3"/>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0" name="!!Quesion1"/>
            <p:cNvSpPr txBox="1"/>
            <p:nvPr/>
          </p:nvSpPr>
          <p:spPr>
            <a:xfrm>
              <a:off x="5073934" y="4726520"/>
              <a:ext cx="18954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rgbClr val="EE4036"/>
                  </a:solidFill>
                  <a:effectLst/>
                  <a:uLnTx/>
                  <a:uFillTx/>
                  <a:latin typeface="Averta Std ExtraBold" panose="00000900000000000000" pitchFamily="50" charset="0"/>
                  <a:ea typeface="+mn-ea"/>
                  <a:cs typeface="+mn-cs"/>
                </a:rPr>
                <a:t>Đây là gì?</a:t>
              </a:r>
            </a:p>
          </p:txBody>
        </p:sp>
        <p:grpSp>
          <p:nvGrpSpPr>
            <p:cNvPr id="71" name="!!Ques2"/>
            <p:cNvGrpSpPr/>
            <p:nvPr/>
          </p:nvGrpSpPr>
          <p:grpSpPr>
            <a:xfrm>
              <a:off x="4037538" y="4547895"/>
              <a:ext cx="880471" cy="880471"/>
              <a:chOff x="3024040" y="4053992"/>
              <a:chExt cx="880471" cy="880471"/>
            </a:xfrm>
          </p:grpSpPr>
          <p:sp>
            <p:nvSpPr>
              <p:cNvPr id="72" name="!!A1"/>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73" name="Group 72"/>
              <p:cNvGrpSpPr/>
              <p:nvPr/>
            </p:nvGrpSpPr>
            <p:grpSpPr>
              <a:xfrm>
                <a:off x="3274432" y="4303974"/>
                <a:ext cx="379686" cy="380506"/>
                <a:chOff x="-2134638" y="3977659"/>
                <a:chExt cx="1406150" cy="1409187"/>
              </a:xfrm>
              <a:solidFill>
                <a:schemeClr val="bg1"/>
              </a:solidFill>
              <a:effectLst/>
            </p:grpSpPr>
            <p:sp>
              <p:nvSpPr>
                <p:cNvPr id="74" name="Freeform: Shape 73"/>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5" name="Freeform: Shape 74"/>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sp>
        <p:nvSpPr>
          <p:cNvPr id="78" name="TextBox 77"/>
          <p:cNvSpPr txBox="1"/>
          <p:nvPr/>
        </p:nvSpPr>
        <p:spPr>
          <a:xfrm>
            <a:off x="1189536" y="1344563"/>
            <a:ext cx="10184317" cy="1077218"/>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Hợp</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chất</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hữu</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cơ</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có</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nhóm</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carbonyl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liên</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kết</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với</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hai</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gốc</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hydrocarbon</a:t>
            </a:r>
          </a:p>
        </p:txBody>
      </p:sp>
      <p:sp>
        <p:nvSpPr>
          <p:cNvPr id="86" name="!!o2b"/>
          <p:cNvSpPr/>
          <p:nvPr/>
        </p:nvSpPr>
        <p:spPr>
          <a:xfrm>
            <a:off x="3896205" y="5547712"/>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89" name="!!1b"/>
          <p:cNvSpPr txBox="1"/>
          <p:nvPr/>
        </p:nvSpPr>
        <p:spPr>
          <a:xfrm>
            <a:off x="4070720" y="5646998"/>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e</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pic>
        <p:nvPicPr>
          <p:cNvPr id="91" name="Picture 90"/>
          <p:cNvPicPr>
            <a:picLocks noChangeAspect="1"/>
          </p:cNvPicPr>
          <p:nvPr/>
        </p:nvPicPr>
        <p:blipFill>
          <a:blip r:embed="rId7"/>
          <a:stretch>
            <a:fillRect/>
          </a:stretch>
        </p:blipFill>
        <p:spPr>
          <a:xfrm>
            <a:off x="4297585" y="-631254"/>
            <a:ext cx="360000" cy="214615"/>
          </a:xfrm>
          <a:prstGeom prst="rect">
            <a:avLst/>
          </a:prstGeom>
        </p:spPr>
      </p:pic>
      <p:pic>
        <p:nvPicPr>
          <p:cNvPr id="92" name="Picture 91"/>
          <p:cNvPicPr>
            <a:picLocks noChangeAspect="1"/>
          </p:cNvPicPr>
          <p:nvPr/>
        </p:nvPicPr>
        <p:blipFill>
          <a:blip r:embed="rId8"/>
          <a:stretch>
            <a:fillRect/>
          </a:stretch>
        </p:blipFill>
        <p:spPr>
          <a:xfrm>
            <a:off x="2022889" y="-680390"/>
            <a:ext cx="360000" cy="214615"/>
          </a:xfrm>
          <a:prstGeom prst="rect">
            <a:avLst/>
          </a:prstGeom>
        </p:spPr>
      </p:pic>
      <p:pic>
        <p:nvPicPr>
          <p:cNvPr id="93" name="Picture 92"/>
          <p:cNvPicPr>
            <a:picLocks noChangeAspect="1"/>
          </p:cNvPicPr>
          <p:nvPr/>
        </p:nvPicPr>
        <p:blipFill>
          <a:blip r:embed="rId9"/>
          <a:stretch>
            <a:fillRect/>
          </a:stretch>
        </p:blipFill>
        <p:spPr>
          <a:xfrm>
            <a:off x="3562404" y="-1010893"/>
            <a:ext cx="360000" cy="218075"/>
          </a:xfrm>
          <a:prstGeom prst="rect">
            <a:avLst/>
          </a:prstGeom>
        </p:spPr>
      </p:pic>
      <p:pic>
        <p:nvPicPr>
          <p:cNvPr id="94" name="Picture 93"/>
          <p:cNvPicPr>
            <a:picLocks noChangeAspect="1"/>
          </p:cNvPicPr>
          <p:nvPr/>
        </p:nvPicPr>
        <p:blipFill>
          <a:blip r:embed="rId10"/>
          <a:stretch>
            <a:fillRect/>
          </a:stretch>
        </p:blipFill>
        <p:spPr>
          <a:xfrm>
            <a:off x="5329696" y="-719246"/>
            <a:ext cx="360000" cy="218075"/>
          </a:xfrm>
          <a:prstGeom prst="rect">
            <a:avLst/>
          </a:prstGeom>
        </p:spPr>
      </p:pic>
      <p:pic>
        <p:nvPicPr>
          <p:cNvPr id="95" name="Picture 94"/>
          <p:cNvPicPr>
            <a:picLocks noChangeAspect="1"/>
          </p:cNvPicPr>
          <p:nvPr/>
        </p:nvPicPr>
        <p:blipFill>
          <a:blip r:embed="rId11"/>
          <a:stretch>
            <a:fillRect/>
          </a:stretch>
        </p:blipFill>
        <p:spPr>
          <a:xfrm>
            <a:off x="10151615" y="-649523"/>
            <a:ext cx="360000" cy="214615"/>
          </a:xfrm>
          <a:prstGeom prst="rect">
            <a:avLst/>
          </a:prstGeom>
        </p:spPr>
      </p:pic>
      <p:pic>
        <p:nvPicPr>
          <p:cNvPr id="96" name="Picture 95"/>
          <p:cNvPicPr>
            <a:picLocks noChangeAspect="1"/>
          </p:cNvPicPr>
          <p:nvPr/>
        </p:nvPicPr>
        <p:blipFill>
          <a:blip r:embed="rId12"/>
          <a:stretch>
            <a:fillRect/>
          </a:stretch>
        </p:blipFill>
        <p:spPr>
          <a:xfrm>
            <a:off x="7478868" y="-1101340"/>
            <a:ext cx="360000" cy="218075"/>
          </a:xfrm>
          <a:prstGeom prst="rect">
            <a:avLst/>
          </a:prstGeom>
        </p:spPr>
      </p:pic>
      <p:pic>
        <p:nvPicPr>
          <p:cNvPr id="97" name="Picture 96"/>
          <p:cNvPicPr>
            <a:picLocks noChangeAspect="1"/>
          </p:cNvPicPr>
          <p:nvPr/>
        </p:nvPicPr>
        <p:blipFill>
          <a:blip r:embed="rId13"/>
          <a:stretch>
            <a:fillRect/>
          </a:stretch>
        </p:blipFill>
        <p:spPr>
          <a:xfrm>
            <a:off x="8383689" y="-593030"/>
            <a:ext cx="360000" cy="214615"/>
          </a:xfrm>
          <a:prstGeom prst="rect">
            <a:avLst/>
          </a:prstGeom>
        </p:spPr>
      </p:pic>
      <p:pic>
        <p:nvPicPr>
          <p:cNvPr id="98" name="Picture 97"/>
          <p:cNvPicPr>
            <a:picLocks noChangeAspect="1"/>
          </p:cNvPicPr>
          <p:nvPr/>
        </p:nvPicPr>
        <p:blipFill>
          <a:blip r:embed="rId14"/>
          <a:stretch>
            <a:fillRect/>
          </a:stretch>
        </p:blipFill>
        <p:spPr>
          <a:xfrm>
            <a:off x="9159089" y="-634714"/>
            <a:ext cx="360000" cy="218075"/>
          </a:xfrm>
          <a:prstGeom prst="rect">
            <a:avLst/>
          </a:prstGeom>
        </p:spPr>
      </p:pic>
      <p:pic>
        <p:nvPicPr>
          <p:cNvPr id="99" name="Picture 98"/>
          <p:cNvPicPr>
            <a:picLocks noChangeAspect="1"/>
          </p:cNvPicPr>
          <p:nvPr/>
        </p:nvPicPr>
        <p:blipFill>
          <a:blip r:embed="rId15"/>
          <a:stretch>
            <a:fillRect/>
          </a:stretch>
        </p:blipFill>
        <p:spPr>
          <a:xfrm>
            <a:off x="6914365" y="-556196"/>
            <a:ext cx="360000" cy="218075"/>
          </a:xfrm>
          <a:prstGeom prst="rect">
            <a:avLst/>
          </a:prstGeom>
        </p:spPr>
      </p:pic>
      <p:pic>
        <p:nvPicPr>
          <p:cNvPr id="100" name="Picture 99"/>
          <p:cNvPicPr>
            <a:picLocks noChangeAspect="1"/>
          </p:cNvPicPr>
          <p:nvPr/>
        </p:nvPicPr>
        <p:blipFill>
          <a:blip r:embed="rId16"/>
          <a:stretch>
            <a:fillRect/>
          </a:stretch>
        </p:blipFill>
        <p:spPr>
          <a:xfrm>
            <a:off x="2749874" y="-705644"/>
            <a:ext cx="360000" cy="218075"/>
          </a:xfrm>
          <a:prstGeom prst="rect">
            <a:avLst/>
          </a:prstGeom>
        </p:spPr>
      </p:pic>
      <p:pic>
        <p:nvPicPr>
          <p:cNvPr id="101" name="Picture 100"/>
          <p:cNvPicPr>
            <a:picLocks noChangeAspect="1"/>
          </p:cNvPicPr>
          <p:nvPr/>
        </p:nvPicPr>
        <p:blipFill>
          <a:blip r:embed="rId8"/>
          <a:stretch>
            <a:fillRect/>
          </a:stretch>
        </p:blipFill>
        <p:spPr>
          <a:xfrm>
            <a:off x="6872692" y="-853478"/>
            <a:ext cx="360000" cy="214615"/>
          </a:xfrm>
          <a:prstGeom prst="rect">
            <a:avLst/>
          </a:prstGeom>
        </p:spPr>
      </p:pic>
      <p:pic>
        <p:nvPicPr>
          <p:cNvPr id="102" name="Picture 101"/>
          <p:cNvPicPr>
            <a:picLocks noChangeAspect="1"/>
          </p:cNvPicPr>
          <p:nvPr/>
        </p:nvPicPr>
        <p:blipFill>
          <a:blip r:embed="rId9"/>
          <a:stretch>
            <a:fillRect/>
          </a:stretch>
        </p:blipFill>
        <p:spPr>
          <a:xfrm>
            <a:off x="8412207" y="-1183981"/>
            <a:ext cx="360000" cy="218075"/>
          </a:xfrm>
          <a:prstGeom prst="rect">
            <a:avLst/>
          </a:prstGeom>
        </p:spPr>
      </p:pic>
      <p:pic>
        <p:nvPicPr>
          <p:cNvPr id="103" name="Picture 102"/>
          <p:cNvPicPr>
            <a:picLocks noChangeAspect="1"/>
          </p:cNvPicPr>
          <p:nvPr/>
        </p:nvPicPr>
        <p:blipFill>
          <a:blip r:embed="rId16"/>
          <a:stretch>
            <a:fillRect/>
          </a:stretch>
        </p:blipFill>
        <p:spPr>
          <a:xfrm>
            <a:off x="7599677" y="-878732"/>
            <a:ext cx="360000" cy="218075"/>
          </a:xfrm>
          <a:prstGeom prst="rect">
            <a:avLst/>
          </a:prstGeom>
        </p:spPr>
      </p:pic>
      <p:pic>
        <p:nvPicPr>
          <p:cNvPr id="104" name="Picture 103"/>
          <p:cNvPicPr>
            <a:picLocks noChangeAspect="1"/>
          </p:cNvPicPr>
          <p:nvPr/>
        </p:nvPicPr>
        <p:blipFill>
          <a:blip r:embed="rId10"/>
          <a:stretch>
            <a:fillRect/>
          </a:stretch>
        </p:blipFill>
        <p:spPr>
          <a:xfrm>
            <a:off x="700335" y="-564778"/>
            <a:ext cx="360000" cy="218075"/>
          </a:xfrm>
          <a:prstGeom prst="rect">
            <a:avLst/>
          </a:prstGeom>
        </p:spPr>
      </p:pic>
      <p:pic>
        <p:nvPicPr>
          <p:cNvPr id="105" name="Picture 104"/>
          <p:cNvPicPr>
            <a:picLocks noChangeAspect="1"/>
          </p:cNvPicPr>
          <p:nvPr/>
        </p:nvPicPr>
        <p:blipFill>
          <a:blip r:embed="rId11"/>
          <a:stretch>
            <a:fillRect/>
          </a:stretch>
        </p:blipFill>
        <p:spPr>
          <a:xfrm>
            <a:off x="1631260" y="-980072"/>
            <a:ext cx="360000" cy="214615"/>
          </a:xfrm>
          <a:prstGeom prst="rect">
            <a:avLst/>
          </a:prstGeom>
        </p:spPr>
      </p:pic>
      <p:pic>
        <p:nvPicPr>
          <p:cNvPr id="106" name="Picture 105"/>
          <p:cNvPicPr>
            <a:picLocks noChangeAspect="1"/>
          </p:cNvPicPr>
          <p:nvPr/>
        </p:nvPicPr>
        <p:blipFill>
          <a:blip r:embed="rId12"/>
          <a:stretch>
            <a:fillRect/>
          </a:stretch>
        </p:blipFill>
        <p:spPr>
          <a:xfrm>
            <a:off x="2849507" y="-946872"/>
            <a:ext cx="360000" cy="218075"/>
          </a:xfrm>
          <a:prstGeom prst="rect">
            <a:avLst/>
          </a:prstGeom>
        </p:spPr>
      </p:pic>
      <p:pic>
        <p:nvPicPr>
          <p:cNvPr id="107" name="Picture 106"/>
          <p:cNvPicPr>
            <a:picLocks noChangeAspect="1"/>
          </p:cNvPicPr>
          <p:nvPr/>
        </p:nvPicPr>
        <p:blipFill>
          <a:blip r:embed="rId8"/>
          <a:stretch>
            <a:fillRect/>
          </a:stretch>
        </p:blipFill>
        <p:spPr>
          <a:xfrm>
            <a:off x="2243331" y="-699010"/>
            <a:ext cx="360000" cy="214615"/>
          </a:xfrm>
          <a:prstGeom prst="rect">
            <a:avLst/>
          </a:prstGeom>
        </p:spPr>
      </p:pic>
      <p:pic>
        <p:nvPicPr>
          <p:cNvPr id="108" name="Picture 107"/>
          <p:cNvPicPr>
            <a:picLocks noChangeAspect="1"/>
          </p:cNvPicPr>
          <p:nvPr/>
        </p:nvPicPr>
        <p:blipFill>
          <a:blip r:embed="rId9"/>
          <a:stretch>
            <a:fillRect/>
          </a:stretch>
        </p:blipFill>
        <p:spPr>
          <a:xfrm>
            <a:off x="3782846" y="-1029513"/>
            <a:ext cx="360000" cy="218075"/>
          </a:xfrm>
          <a:prstGeom prst="rect">
            <a:avLst/>
          </a:prstGeom>
        </p:spPr>
      </p:pic>
      <p:pic>
        <p:nvPicPr>
          <p:cNvPr id="109" name="Picture 108"/>
          <p:cNvPicPr>
            <a:picLocks noChangeAspect="1"/>
          </p:cNvPicPr>
          <p:nvPr/>
        </p:nvPicPr>
        <p:blipFill>
          <a:blip r:embed="rId16"/>
          <a:stretch>
            <a:fillRect/>
          </a:stretch>
        </p:blipFill>
        <p:spPr>
          <a:xfrm>
            <a:off x="2970316" y="-724264"/>
            <a:ext cx="360000" cy="218075"/>
          </a:xfrm>
          <a:prstGeom prst="rect">
            <a:avLst/>
          </a:prstGeom>
        </p:spPr>
      </p:pic>
      <p:pic>
        <p:nvPicPr>
          <p:cNvPr id="110" name="Picture 109"/>
          <p:cNvPicPr>
            <a:picLocks noChangeAspect="1"/>
          </p:cNvPicPr>
          <p:nvPr/>
        </p:nvPicPr>
        <p:blipFill>
          <a:blip r:embed="rId9"/>
          <a:stretch>
            <a:fillRect/>
          </a:stretch>
        </p:blipFill>
        <p:spPr>
          <a:xfrm>
            <a:off x="5981106" y="-1009277"/>
            <a:ext cx="360000" cy="218075"/>
          </a:xfrm>
          <a:prstGeom prst="rect">
            <a:avLst/>
          </a:prstGeom>
        </p:spPr>
      </p:pic>
      <p:pic>
        <p:nvPicPr>
          <p:cNvPr id="111" name="Picture 110"/>
          <p:cNvPicPr>
            <a:picLocks noChangeAspect="1"/>
          </p:cNvPicPr>
          <p:nvPr/>
        </p:nvPicPr>
        <p:blipFill>
          <a:blip r:embed="rId11"/>
          <a:stretch>
            <a:fillRect/>
          </a:stretch>
        </p:blipFill>
        <p:spPr>
          <a:xfrm>
            <a:off x="4049962" y="-978456"/>
            <a:ext cx="360000" cy="214615"/>
          </a:xfrm>
          <a:prstGeom prst="rect">
            <a:avLst/>
          </a:prstGeom>
        </p:spPr>
      </p:pic>
      <p:pic>
        <p:nvPicPr>
          <p:cNvPr id="112" name="Picture 111"/>
          <p:cNvPicPr>
            <a:picLocks noChangeAspect="1"/>
          </p:cNvPicPr>
          <p:nvPr/>
        </p:nvPicPr>
        <p:blipFill>
          <a:blip r:embed="rId12"/>
          <a:stretch>
            <a:fillRect/>
          </a:stretch>
        </p:blipFill>
        <p:spPr>
          <a:xfrm>
            <a:off x="5268209" y="-945256"/>
            <a:ext cx="360000" cy="218075"/>
          </a:xfrm>
          <a:prstGeom prst="rect">
            <a:avLst/>
          </a:prstGeom>
        </p:spPr>
      </p:pic>
      <p:pic>
        <p:nvPicPr>
          <p:cNvPr id="113" name="Picture 112"/>
          <p:cNvPicPr>
            <a:picLocks noChangeAspect="1"/>
          </p:cNvPicPr>
          <p:nvPr/>
        </p:nvPicPr>
        <p:blipFill>
          <a:blip r:embed="rId9"/>
          <a:stretch>
            <a:fillRect/>
          </a:stretch>
        </p:blipFill>
        <p:spPr>
          <a:xfrm>
            <a:off x="6201548" y="-1027897"/>
            <a:ext cx="360000" cy="218075"/>
          </a:xfrm>
          <a:prstGeom prst="rect">
            <a:avLst/>
          </a:prstGeom>
        </p:spPr>
      </p:pic>
      <p:pic>
        <p:nvPicPr>
          <p:cNvPr id="114" name="Picture 113"/>
          <p:cNvPicPr>
            <a:picLocks noChangeAspect="1"/>
          </p:cNvPicPr>
          <p:nvPr/>
        </p:nvPicPr>
        <p:blipFill>
          <a:blip r:embed="rId12"/>
          <a:stretch>
            <a:fillRect/>
          </a:stretch>
        </p:blipFill>
        <p:spPr>
          <a:xfrm>
            <a:off x="5160333" y="-577531"/>
            <a:ext cx="360000" cy="218075"/>
          </a:xfrm>
          <a:prstGeom prst="rect">
            <a:avLst/>
          </a:prstGeom>
        </p:spPr>
      </p:pic>
      <p:pic>
        <p:nvPicPr>
          <p:cNvPr id="115" name="Picture 114"/>
          <p:cNvPicPr>
            <a:picLocks noChangeAspect="1"/>
          </p:cNvPicPr>
          <p:nvPr/>
        </p:nvPicPr>
        <p:blipFill>
          <a:blip r:embed="rId8"/>
          <a:stretch>
            <a:fillRect/>
          </a:stretch>
        </p:blipFill>
        <p:spPr>
          <a:xfrm>
            <a:off x="4554157" y="-329669"/>
            <a:ext cx="360000" cy="214615"/>
          </a:xfrm>
          <a:prstGeom prst="rect">
            <a:avLst/>
          </a:prstGeom>
        </p:spPr>
      </p:pic>
      <p:pic>
        <p:nvPicPr>
          <p:cNvPr id="116" name="Picture 115"/>
          <p:cNvPicPr>
            <a:picLocks noChangeAspect="1"/>
          </p:cNvPicPr>
          <p:nvPr/>
        </p:nvPicPr>
        <p:blipFill>
          <a:blip r:embed="rId9"/>
          <a:stretch>
            <a:fillRect/>
          </a:stretch>
        </p:blipFill>
        <p:spPr>
          <a:xfrm>
            <a:off x="6093672" y="-660172"/>
            <a:ext cx="360000" cy="218075"/>
          </a:xfrm>
          <a:prstGeom prst="rect">
            <a:avLst/>
          </a:prstGeom>
        </p:spPr>
      </p:pic>
      <p:pic>
        <p:nvPicPr>
          <p:cNvPr id="117" name="Picture 116"/>
          <p:cNvPicPr>
            <a:picLocks noChangeAspect="1"/>
          </p:cNvPicPr>
          <p:nvPr/>
        </p:nvPicPr>
        <p:blipFill>
          <a:blip r:embed="rId16"/>
          <a:stretch>
            <a:fillRect/>
          </a:stretch>
        </p:blipFill>
        <p:spPr>
          <a:xfrm>
            <a:off x="5281142" y="-354923"/>
            <a:ext cx="360000" cy="218075"/>
          </a:xfrm>
          <a:prstGeom prst="rect">
            <a:avLst/>
          </a:prstGeom>
        </p:spPr>
      </p:pic>
      <p:pic>
        <p:nvPicPr>
          <p:cNvPr id="118" name="Picture 117"/>
          <p:cNvPicPr>
            <a:picLocks noChangeAspect="1"/>
          </p:cNvPicPr>
          <p:nvPr/>
        </p:nvPicPr>
        <p:blipFill>
          <a:blip r:embed="rId9"/>
          <a:stretch>
            <a:fillRect/>
          </a:stretch>
        </p:blipFill>
        <p:spPr>
          <a:xfrm>
            <a:off x="3662571" y="-485468"/>
            <a:ext cx="360000" cy="218075"/>
          </a:xfrm>
          <a:prstGeom prst="rect">
            <a:avLst/>
          </a:prstGeom>
        </p:spPr>
      </p:pic>
      <p:pic>
        <p:nvPicPr>
          <p:cNvPr id="119" name="Picture 118"/>
          <p:cNvPicPr>
            <a:picLocks noChangeAspect="1"/>
          </p:cNvPicPr>
          <p:nvPr/>
        </p:nvPicPr>
        <p:blipFill>
          <a:blip r:embed="rId9"/>
          <a:stretch>
            <a:fillRect/>
          </a:stretch>
        </p:blipFill>
        <p:spPr>
          <a:xfrm>
            <a:off x="3883013" y="-504088"/>
            <a:ext cx="360000" cy="218075"/>
          </a:xfrm>
          <a:prstGeom prst="rect">
            <a:avLst/>
          </a:prstGeom>
        </p:spPr>
      </p:pic>
      <p:sp>
        <p:nvSpPr>
          <p:cNvPr id="67" name="!!o2c"/>
          <p:cNvSpPr/>
          <p:nvPr/>
        </p:nvSpPr>
        <p:spPr>
          <a:xfrm>
            <a:off x="2749874" y="5547712"/>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77" name="!!2c"/>
          <p:cNvSpPr txBox="1"/>
          <p:nvPr/>
        </p:nvSpPr>
        <p:spPr>
          <a:xfrm>
            <a:off x="2926105" y="5646998"/>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k</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62" name="!!o2b"/>
          <p:cNvSpPr/>
          <p:nvPr/>
        </p:nvSpPr>
        <p:spPr>
          <a:xfrm>
            <a:off x="5033455" y="5547712"/>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65" name="!!1b"/>
          <p:cNvSpPr txBox="1"/>
          <p:nvPr/>
        </p:nvSpPr>
        <p:spPr>
          <a:xfrm>
            <a:off x="5207970" y="5646998"/>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55" name="!!o2b"/>
          <p:cNvSpPr/>
          <p:nvPr/>
        </p:nvSpPr>
        <p:spPr>
          <a:xfrm>
            <a:off x="7336049" y="5547712"/>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56" name="!!1b"/>
          <p:cNvSpPr txBox="1"/>
          <p:nvPr/>
        </p:nvSpPr>
        <p:spPr>
          <a:xfrm>
            <a:off x="7510564" y="5646998"/>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57" name="!!o2c"/>
          <p:cNvSpPr/>
          <p:nvPr/>
        </p:nvSpPr>
        <p:spPr>
          <a:xfrm>
            <a:off x="6189718" y="5547712"/>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58" name="!!2c"/>
          <p:cNvSpPr txBox="1"/>
          <p:nvPr/>
        </p:nvSpPr>
        <p:spPr>
          <a:xfrm>
            <a:off x="6365949" y="5646998"/>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o</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59" name="!!o2b"/>
          <p:cNvSpPr/>
          <p:nvPr/>
        </p:nvSpPr>
        <p:spPr>
          <a:xfrm>
            <a:off x="8473299" y="5547712"/>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60" name="!!1b"/>
          <p:cNvSpPr txBox="1"/>
          <p:nvPr/>
        </p:nvSpPr>
        <p:spPr>
          <a:xfrm>
            <a:off x="8647814" y="5646998"/>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e</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pic>
        <p:nvPicPr>
          <p:cNvPr id="1026" name="Picture 2" descr="Difference Between Ketone and Glucose | Difference Between"/>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32810" y="2269936"/>
            <a:ext cx="2657475" cy="1724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92"/>
                                        </p:tgtEl>
                                        <p:attrNameLst>
                                          <p:attrName>ppt_x</p:attrName>
                                          <p:attrName>ppt_y</p:attrName>
                                        </p:attrNameLst>
                                      </p:cBhvr>
                                    </p:animMotion>
                                  </p:childTnLst>
                                </p:cTn>
                              </p:par>
                              <p:par>
                                <p:cTn id="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100"/>
                                        </p:tgtEl>
                                        <p:attrNameLst>
                                          <p:attrName>ppt_x</p:attrName>
                                          <p:attrName>ppt_y</p:attrName>
                                        </p:attrNameLst>
                                      </p:cBhvr>
                                    </p:animMotion>
                                  </p:childTnLst>
                                </p:cTn>
                              </p:par>
                              <p:par>
                                <p:cTn id="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93"/>
                                        </p:tgtEl>
                                        <p:attrNameLst>
                                          <p:attrName>ppt_x</p:attrName>
                                          <p:attrName>ppt_y</p:attrName>
                                        </p:attrNameLst>
                                      </p:cBhvr>
                                    </p:animMotion>
                                  </p:childTnLst>
                                </p:cTn>
                              </p:par>
                              <p:par>
                                <p:cTn id="11" presetID="0" presetClass="path" presetSubtype="0" repeatCount="1000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91"/>
                                        </p:tgtEl>
                                        <p:attrNameLst>
                                          <p:attrName>ppt_x</p:attrName>
                                          <p:attrName>ppt_y</p:attrName>
                                        </p:attrNameLst>
                                      </p:cBhvr>
                                    </p:animMotion>
                                  </p:childTnLst>
                                </p:cTn>
                              </p:par>
                              <p:par>
                                <p:cTn id="13" presetID="0" presetClass="path" presetSubtype="0" repeatCount="1000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94"/>
                                        </p:tgtEl>
                                        <p:attrNameLst>
                                          <p:attrName>ppt_x</p:attrName>
                                          <p:attrName>ppt_y</p:attrName>
                                        </p:attrNameLst>
                                      </p:cBhvr>
                                    </p:animMotion>
                                  </p:childTnLst>
                                </p:cTn>
                              </p:par>
                              <p:par>
                                <p:cTn id="15" presetID="0" presetClass="path" presetSubtype="0" repeatCount="1000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95"/>
                                        </p:tgtEl>
                                        <p:attrNameLst>
                                          <p:attrName>ppt_x</p:attrName>
                                          <p:attrName>ppt_y</p:attrName>
                                        </p:attrNameLst>
                                      </p:cBhvr>
                                      <p:rCtr x="-4792" y="65810"/>
                                    </p:animMotion>
                                  </p:childTnLst>
                                </p:cTn>
                              </p:par>
                              <p:par>
                                <p:cTn id="17" presetID="0" presetClass="path" presetSubtype="0" repeatCount="1000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99"/>
                                        </p:tgtEl>
                                        <p:attrNameLst>
                                          <p:attrName>ppt_x</p:attrName>
                                          <p:attrName>ppt_y</p:attrName>
                                        </p:attrNameLst>
                                      </p:cBhvr>
                                    </p:animMotion>
                                  </p:childTnLst>
                                </p:cTn>
                              </p:par>
                              <p:par>
                                <p:cTn id="19"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96"/>
                                        </p:tgtEl>
                                        <p:attrNameLst>
                                          <p:attrName>ppt_x</p:attrName>
                                          <p:attrName>ppt_y</p:attrName>
                                        </p:attrNameLst>
                                      </p:cBhvr>
                                    </p:animMotion>
                                  </p:childTnLst>
                                </p:cTn>
                              </p:par>
                              <p:par>
                                <p:cTn id="21" presetID="0" presetClass="path" presetSubtype="0" repeatCount="1000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97"/>
                                        </p:tgtEl>
                                        <p:attrNameLst>
                                          <p:attrName>ppt_x</p:attrName>
                                          <p:attrName>ppt_y</p:attrName>
                                        </p:attrNameLst>
                                      </p:cBhvr>
                                    </p:animMotion>
                                  </p:childTnLst>
                                </p:cTn>
                              </p:par>
                              <p:par>
                                <p:cTn id="23" presetID="0" presetClass="path" presetSubtype="0" repeatCount="1000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98"/>
                                        </p:tgtEl>
                                        <p:attrNameLst>
                                          <p:attrName>ppt_x</p:attrName>
                                          <p:attrName>ppt_y</p:attrName>
                                        </p:attrNameLst>
                                      </p:cBhvr>
                                    </p:animMotion>
                                  </p:childTnLst>
                                </p:cTn>
                              </p:par>
                              <p:par>
                                <p:cTn id="2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101"/>
                                        </p:tgtEl>
                                        <p:attrNameLst>
                                          <p:attrName>ppt_x</p:attrName>
                                          <p:attrName>ppt_y</p:attrName>
                                        </p:attrNameLst>
                                      </p:cBhvr>
                                    </p:animMotion>
                                  </p:childTnLst>
                                </p:cTn>
                              </p:par>
                              <p:par>
                                <p:cTn id="2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103"/>
                                        </p:tgtEl>
                                        <p:attrNameLst>
                                          <p:attrName>ppt_x</p:attrName>
                                          <p:attrName>ppt_y</p:attrName>
                                        </p:attrNameLst>
                                      </p:cBhvr>
                                    </p:animMotion>
                                  </p:childTnLst>
                                </p:cTn>
                              </p:par>
                              <p:par>
                                <p:cTn id="2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102"/>
                                        </p:tgtEl>
                                        <p:attrNameLst>
                                          <p:attrName>ppt_x</p:attrName>
                                          <p:attrName>ppt_y</p:attrName>
                                        </p:attrNameLst>
                                      </p:cBhvr>
                                    </p:animMotion>
                                  </p:childTnLst>
                                </p:cTn>
                              </p:par>
                              <p:par>
                                <p:cTn id="31" presetID="0" presetClass="path" presetSubtype="0" repeatCount="1000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104"/>
                                        </p:tgtEl>
                                        <p:attrNameLst>
                                          <p:attrName>ppt_x</p:attrName>
                                          <p:attrName>ppt_y</p:attrName>
                                        </p:attrNameLst>
                                      </p:cBhvr>
                                      <p:rCtr x="18750" y="58287"/>
                                    </p:animMotion>
                                  </p:childTnLst>
                                </p:cTn>
                              </p:par>
                              <p:par>
                                <p:cTn id="33"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105"/>
                                        </p:tgtEl>
                                        <p:attrNameLst>
                                          <p:attrName>ppt_x</p:attrName>
                                          <p:attrName>ppt_y</p:attrName>
                                        </p:attrNameLst>
                                      </p:cBhvr>
                                    </p:animMotion>
                                  </p:childTnLst>
                                </p:cTn>
                              </p:par>
                              <p:par>
                                <p:cTn id="35"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106"/>
                                        </p:tgtEl>
                                        <p:attrNameLst>
                                          <p:attrName>ppt_x</p:attrName>
                                          <p:attrName>ppt_y</p:attrName>
                                        </p:attrNameLst>
                                      </p:cBhvr>
                                    </p:animMotion>
                                  </p:childTnLst>
                                </p:cTn>
                              </p:par>
                              <p:par>
                                <p:cTn id="37"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107"/>
                                        </p:tgtEl>
                                        <p:attrNameLst>
                                          <p:attrName>ppt_x</p:attrName>
                                          <p:attrName>ppt_y</p:attrName>
                                        </p:attrNameLst>
                                      </p:cBhvr>
                                    </p:animMotion>
                                  </p:childTnLst>
                                </p:cTn>
                              </p:par>
                              <p:par>
                                <p:cTn id="39"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109"/>
                                        </p:tgtEl>
                                        <p:attrNameLst>
                                          <p:attrName>ppt_x</p:attrName>
                                          <p:attrName>ppt_y</p:attrName>
                                        </p:attrNameLst>
                                      </p:cBhvr>
                                    </p:animMotion>
                                  </p:childTnLst>
                                </p:cTn>
                              </p:par>
                              <p:par>
                                <p:cTn id="4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108"/>
                                        </p:tgtEl>
                                        <p:attrNameLst>
                                          <p:attrName>ppt_x</p:attrName>
                                          <p:attrName>ppt_y</p:attrName>
                                        </p:attrNameLst>
                                      </p:cBhvr>
                                    </p:animMotion>
                                  </p:childTnLst>
                                </p:cTn>
                              </p:par>
                              <p:par>
                                <p:cTn id="43"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110"/>
                                        </p:tgtEl>
                                        <p:attrNameLst>
                                          <p:attrName>ppt_x</p:attrName>
                                          <p:attrName>ppt_y</p:attrName>
                                        </p:attrNameLst>
                                      </p:cBhvr>
                                    </p:animMotion>
                                  </p:childTnLst>
                                </p:cTn>
                              </p:par>
                              <p:par>
                                <p:cTn id="45"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111"/>
                                        </p:tgtEl>
                                        <p:attrNameLst>
                                          <p:attrName>ppt_x</p:attrName>
                                          <p:attrName>ppt_y</p:attrName>
                                        </p:attrNameLst>
                                      </p:cBhvr>
                                    </p:animMotion>
                                  </p:childTnLst>
                                </p:cTn>
                              </p:par>
                              <p:par>
                                <p:cTn id="47"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112"/>
                                        </p:tgtEl>
                                        <p:attrNameLst>
                                          <p:attrName>ppt_x</p:attrName>
                                          <p:attrName>ppt_y</p:attrName>
                                        </p:attrNameLst>
                                      </p:cBhvr>
                                    </p:animMotion>
                                  </p:childTnLst>
                                </p:cTn>
                              </p:par>
                              <p:par>
                                <p:cTn id="4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113"/>
                                        </p:tgtEl>
                                        <p:attrNameLst>
                                          <p:attrName>ppt_x</p:attrName>
                                          <p:attrName>ppt_y</p:attrName>
                                        </p:attrNameLst>
                                      </p:cBhvr>
                                    </p:animMotion>
                                  </p:childTnLst>
                                </p:cTn>
                              </p:par>
                              <p:par>
                                <p:cTn id="51"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114"/>
                                        </p:tgtEl>
                                        <p:attrNameLst>
                                          <p:attrName>ppt_x</p:attrName>
                                          <p:attrName>ppt_y</p:attrName>
                                        </p:attrNameLst>
                                      </p:cBhvr>
                                    </p:animMotion>
                                  </p:childTnLst>
                                </p:cTn>
                              </p:par>
                              <p:par>
                                <p:cTn id="53"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115"/>
                                        </p:tgtEl>
                                        <p:attrNameLst>
                                          <p:attrName>ppt_x</p:attrName>
                                          <p:attrName>ppt_y</p:attrName>
                                        </p:attrNameLst>
                                      </p:cBhvr>
                                    </p:animMotion>
                                  </p:childTnLst>
                                </p:cTn>
                              </p:par>
                              <p:par>
                                <p:cTn id="55"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117"/>
                                        </p:tgtEl>
                                        <p:attrNameLst>
                                          <p:attrName>ppt_x</p:attrName>
                                          <p:attrName>ppt_y</p:attrName>
                                        </p:attrNameLst>
                                      </p:cBhvr>
                                    </p:animMotion>
                                  </p:childTnLst>
                                </p:cTn>
                              </p:par>
                              <p:par>
                                <p:cTn id="57"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116"/>
                                        </p:tgtEl>
                                        <p:attrNameLst>
                                          <p:attrName>ppt_x</p:attrName>
                                          <p:attrName>ppt_y</p:attrName>
                                        </p:attrNameLst>
                                      </p:cBhvr>
                                    </p:animMotion>
                                  </p:childTnLst>
                                </p:cTn>
                              </p:par>
                              <p:par>
                                <p:cTn id="5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118"/>
                                        </p:tgtEl>
                                        <p:attrNameLst>
                                          <p:attrName>ppt_x</p:attrName>
                                          <p:attrName>ppt_y</p:attrName>
                                        </p:attrNameLst>
                                      </p:cBhvr>
                                    </p:animMotion>
                                  </p:childTnLst>
                                </p:cTn>
                              </p:par>
                              <p:par>
                                <p:cTn id="6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11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86"/>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89"/>
                                        </p:tgtEl>
                                        <p:attrNameLst>
                                          <p:attrName>style.visibility</p:attrName>
                                        </p:attrNameLst>
                                      </p:cBhvr>
                                      <p:to>
                                        <p:strVal val="visible"/>
                                      </p:to>
                                    </p:set>
                                    <p:anim calcmode="lin" valueType="num">
                                      <p:cBhvr>
                                        <p:cTn id="68" dur="500" fill="hold"/>
                                        <p:tgtEl>
                                          <p:spTgt spid="89"/>
                                        </p:tgtEl>
                                        <p:attrNameLst>
                                          <p:attrName>ppt_w</p:attrName>
                                        </p:attrNameLst>
                                      </p:cBhvr>
                                      <p:tavLst>
                                        <p:tav tm="0">
                                          <p:val>
                                            <p:fltVal val="0"/>
                                          </p:val>
                                        </p:tav>
                                        <p:tav tm="100000">
                                          <p:val>
                                            <p:strVal val="#ppt_w"/>
                                          </p:val>
                                        </p:tav>
                                      </p:tavLst>
                                    </p:anim>
                                    <p:anim calcmode="lin" valueType="num">
                                      <p:cBhvr>
                                        <p:cTn id="69" dur="500" fill="hold"/>
                                        <p:tgtEl>
                                          <p:spTgt spid="89"/>
                                        </p:tgtEl>
                                        <p:attrNameLst>
                                          <p:attrName>ppt_h</p:attrName>
                                        </p:attrNameLst>
                                      </p:cBhvr>
                                      <p:tavLst>
                                        <p:tav tm="0">
                                          <p:val>
                                            <p:fltVal val="0"/>
                                          </p:val>
                                        </p:tav>
                                        <p:tav tm="100000">
                                          <p:val>
                                            <p:strVal val="#ppt_h"/>
                                          </p:val>
                                        </p:tav>
                                      </p:tavLst>
                                    </p:anim>
                                    <p:animEffect transition="in" filter="fade">
                                      <p:cBhvr>
                                        <p:cTn id="70" dur="500"/>
                                        <p:tgtEl>
                                          <p:spTgt spid="89"/>
                                        </p:tgtEl>
                                      </p:cBhvr>
                                    </p:animEffect>
                                  </p:childTnLst>
                                  <p:subTnLst>
                                    <p:audio>
                                      <p:cMediaNode>
                                        <p:cTn display="0" masterRel="sameClick">
                                          <p:stCondLst>
                                            <p:cond evt="begin" delay="0">
                                              <p:tn val="66"/>
                                            </p:cond>
                                          </p:stCondLst>
                                          <p:endCondLst>
                                            <p:cond evt="onStopAudio" delay="0">
                                              <p:tgtEl>
                                                <p:sldTgt/>
                                              </p:tgtEl>
                                            </p:cond>
                                          </p:endCondLst>
                                        </p:cTn>
                                        <p:tgtEl>
                                          <p:sndTgt r:embed="rId2"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89"/>
                                        </p:tgtEl>
                                      </p:cBhvr>
                                    </p:animEffect>
                                    <p:animScale>
                                      <p:cBhvr>
                                        <p:cTn id="73" dur="250" autoRev="1" fill="hold"/>
                                        <p:tgtEl>
                                          <p:spTgt spid="89"/>
                                        </p:tgtEl>
                                      </p:cBhvr>
                                      <p:by x="105000" y="105000"/>
                                    </p:animScale>
                                  </p:childTnLst>
                                </p:cTn>
                              </p:par>
                            </p:childTnLst>
                          </p:cTn>
                        </p:par>
                      </p:childTnLst>
                    </p:cTn>
                  </p:par>
                </p:childTnLst>
              </p:cTn>
              <p:nextCondLst>
                <p:cond evt="onClick" delay="0">
                  <p:tgtEl>
                    <p:spTgt spid="86"/>
                  </p:tgtEl>
                </p:cond>
              </p:nextCondLst>
            </p:seq>
            <p:seq concurrent="1" nextAc="seek">
              <p:cTn id="74" restart="whenNotActive" fill="hold" evtFilter="cancelBubble" nodeType="interactiveSeq">
                <p:stCondLst>
                  <p:cond evt="onClick" delay="0">
                    <p:tgtEl>
                      <p:spTgt spid="67"/>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anim calcmode="lin" valueType="num">
                                      <p:cBhvr>
                                        <p:cTn id="79" dur="500" fill="hold"/>
                                        <p:tgtEl>
                                          <p:spTgt spid="77"/>
                                        </p:tgtEl>
                                        <p:attrNameLst>
                                          <p:attrName>ppt_w</p:attrName>
                                        </p:attrNameLst>
                                      </p:cBhvr>
                                      <p:tavLst>
                                        <p:tav tm="0">
                                          <p:val>
                                            <p:fltVal val="0"/>
                                          </p:val>
                                        </p:tav>
                                        <p:tav tm="100000">
                                          <p:val>
                                            <p:strVal val="#ppt_w"/>
                                          </p:val>
                                        </p:tav>
                                      </p:tavLst>
                                    </p:anim>
                                    <p:anim calcmode="lin" valueType="num">
                                      <p:cBhvr>
                                        <p:cTn id="80" dur="500" fill="hold"/>
                                        <p:tgtEl>
                                          <p:spTgt spid="77"/>
                                        </p:tgtEl>
                                        <p:attrNameLst>
                                          <p:attrName>ppt_h</p:attrName>
                                        </p:attrNameLst>
                                      </p:cBhvr>
                                      <p:tavLst>
                                        <p:tav tm="0">
                                          <p:val>
                                            <p:fltVal val="0"/>
                                          </p:val>
                                        </p:tav>
                                        <p:tav tm="100000">
                                          <p:val>
                                            <p:strVal val="#ppt_h"/>
                                          </p:val>
                                        </p:tav>
                                      </p:tavLst>
                                    </p:anim>
                                    <p:animEffect transition="in" filter="fade">
                                      <p:cBhvr>
                                        <p:cTn id="81" dur="500"/>
                                        <p:tgtEl>
                                          <p:spTgt spid="77"/>
                                        </p:tgtEl>
                                      </p:cBhvr>
                                    </p:animEffect>
                                  </p:childTnLst>
                                  <p:subTnLst>
                                    <p:audio>
                                      <p:cMediaNode>
                                        <p:cTn display="0" masterRel="sameClick">
                                          <p:stCondLst>
                                            <p:cond evt="begin" delay="0">
                                              <p:tn val="77"/>
                                            </p:cond>
                                          </p:stCondLst>
                                          <p:endCondLst>
                                            <p:cond evt="onStopAudio" delay="0">
                                              <p:tgtEl>
                                                <p:sldTgt/>
                                              </p:tgtEl>
                                            </p:cond>
                                          </p:endCondLst>
                                        </p:cTn>
                                        <p:tgtEl>
                                          <p:sndTgt r:embed="rId2"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77"/>
                                        </p:tgtEl>
                                      </p:cBhvr>
                                    </p:animEffect>
                                    <p:animScale>
                                      <p:cBhvr>
                                        <p:cTn id="84" dur="250" autoRev="1" fill="hold"/>
                                        <p:tgtEl>
                                          <p:spTgt spid="77"/>
                                        </p:tgtEl>
                                      </p:cBhvr>
                                      <p:by x="105000" y="105000"/>
                                    </p:animScale>
                                  </p:childTnLst>
                                </p:cTn>
                              </p:par>
                            </p:childTnLst>
                          </p:cTn>
                        </p:par>
                      </p:childTnLst>
                    </p:cTn>
                  </p:par>
                </p:childTnLst>
              </p:cTn>
              <p:nextCondLst>
                <p:cond evt="onClick" delay="0">
                  <p:tgtEl>
                    <p:spTgt spid="67"/>
                  </p:tgtEl>
                </p:cond>
              </p:nextCondLst>
            </p:seq>
            <p:seq concurrent="1" nextAc="seek">
              <p:cTn id="85" restart="whenNotActive" fill="hold" evtFilter="cancelBubble" nodeType="interactiveSeq">
                <p:stCondLst>
                  <p:cond evt="onClick" delay="0">
                    <p:tgtEl>
                      <p:spTgt spid="62"/>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65"/>
                                        </p:tgtEl>
                                        <p:attrNameLst>
                                          <p:attrName>style.visibility</p:attrName>
                                        </p:attrNameLst>
                                      </p:cBhvr>
                                      <p:to>
                                        <p:strVal val="visible"/>
                                      </p:to>
                                    </p:set>
                                    <p:anim calcmode="lin" valueType="num">
                                      <p:cBhvr>
                                        <p:cTn id="90" dur="500" fill="hold"/>
                                        <p:tgtEl>
                                          <p:spTgt spid="65"/>
                                        </p:tgtEl>
                                        <p:attrNameLst>
                                          <p:attrName>ppt_w</p:attrName>
                                        </p:attrNameLst>
                                      </p:cBhvr>
                                      <p:tavLst>
                                        <p:tav tm="0">
                                          <p:val>
                                            <p:fltVal val="0"/>
                                          </p:val>
                                        </p:tav>
                                        <p:tav tm="100000">
                                          <p:val>
                                            <p:strVal val="#ppt_w"/>
                                          </p:val>
                                        </p:tav>
                                      </p:tavLst>
                                    </p:anim>
                                    <p:anim calcmode="lin" valueType="num">
                                      <p:cBhvr>
                                        <p:cTn id="91" dur="500" fill="hold"/>
                                        <p:tgtEl>
                                          <p:spTgt spid="65"/>
                                        </p:tgtEl>
                                        <p:attrNameLst>
                                          <p:attrName>ppt_h</p:attrName>
                                        </p:attrNameLst>
                                      </p:cBhvr>
                                      <p:tavLst>
                                        <p:tav tm="0">
                                          <p:val>
                                            <p:fltVal val="0"/>
                                          </p:val>
                                        </p:tav>
                                        <p:tav tm="100000">
                                          <p:val>
                                            <p:strVal val="#ppt_h"/>
                                          </p:val>
                                        </p:tav>
                                      </p:tavLst>
                                    </p:anim>
                                    <p:animEffect transition="in" filter="fade">
                                      <p:cBhvr>
                                        <p:cTn id="92" dur="500"/>
                                        <p:tgtEl>
                                          <p:spTgt spid="65"/>
                                        </p:tgtEl>
                                      </p:cBhvr>
                                    </p:animEffect>
                                  </p:childTnLst>
                                  <p:subTnLst>
                                    <p:audio>
                                      <p:cMediaNode>
                                        <p:cTn display="0" masterRel="sameClick">
                                          <p:stCondLst>
                                            <p:cond evt="begin" delay="0">
                                              <p:tn val="88"/>
                                            </p:cond>
                                          </p:stCondLst>
                                          <p:endCondLst>
                                            <p:cond evt="onStopAudio" delay="0">
                                              <p:tgtEl>
                                                <p:sldTgt/>
                                              </p:tgtEl>
                                            </p:cond>
                                          </p:endCondLst>
                                        </p:cTn>
                                        <p:tgtEl>
                                          <p:sndTgt r:embed="rId2"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65"/>
                                        </p:tgtEl>
                                      </p:cBhvr>
                                    </p:animEffect>
                                    <p:animScale>
                                      <p:cBhvr>
                                        <p:cTn id="95" dur="250" autoRev="1" fill="hold"/>
                                        <p:tgtEl>
                                          <p:spTgt spid="65"/>
                                        </p:tgtEl>
                                      </p:cBhvr>
                                      <p:by x="105000" y="105000"/>
                                    </p:animScale>
                                  </p:childTnLst>
                                </p:cTn>
                              </p:par>
                            </p:childTnLst>
                          </p:cTn>
                        </p:par>
                      </p:childTnLst>
                    </p:cTn>
                  </p:par>
                </p:childTnLst>
              </p:cTn>
              <p:nextCondLst>
                <p:cond evt="onClick" delay="0">
                  <p:tgtEl>
                    <p:spTgt spid="62"/>
                  </p:tgtEl>
                </p:cond>
              </p:nextCondLst>
            </p:seq>
            <p:seq concurrent="1" nextAc="seek">
              <p:cTn id="96" restart="whenNotActive" fill="hold" evtFilter="cancelBubble" nodeType="interactiveSeq">
                <p:stCondLst>
                  <p:cond evt="onClick" delay="0">
                    <p:tgtEl>
                      <p:spTgt spid="55"/>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56"/>
                                        </p:tgtEl>
                                        <p:attrNameLst>
                                          <p:attrName>style.visibility</p:attrName>
                                        </p:attrNameLst>
                                      </p:cBhvr>
                                      <p:to>
                                        <p:strVal val="visible"/>
                                      </p:to>
                                    </p:set>
                                    <p:anim calcmode="lin" valueType="num">
                                      <p:cBhvr>
                                        <p:cTn id="101" dur="500" fill="hold"/>
                                        <p:tgtEl>
                                          <p:spTgt spid="56"/>
                                        </p:tgtEl>
                                        <p:attrNameLst>
                                          <p:attrName>ppt_w</p:attrName>
                                        </p:attrNameLst>
                                      </p:cBhvr>
                                      <p:tavLst>
                                        <p:tav tm="0">
                                          <p:val>
                                            <p:fltVal val="0"/>
                                          </p:val>
                                        </p:tav>
                                        <p:tav tm="100000">
                                          <p:val>
                                            <p:strVal val="#ppt_w"/>
                                          </p:val>
                                        </p:tav>
                                      </p:tavLst>
                                    </p:anim>
                                    <p:anim calcmode="lin" valueType="num">
                                      <p:cBhvr>
                                        <p:cTn id="102" dur="500" fill="hold"/>
                                        <p:tgtEl>
                                          <p:spTgt spid="56"/>
                                        </p:tgtEl>
                                        <p:attrNameLst>
                                          <p:attrName>ppt_h</p:attrName>
                                        </p:attrNameLst>
                                      </p:cBhvr>
                                      <p:tavLst>
                                        <p:tav tm="0">
                                          <p:val>
                                            <p:fltVal val="0"/>
                                          </p:val>
                                        </p:tav>
                                        <p:tav tm="100000">
                                          <p:val>
                                            <p:strVal val="#ppt_h"/>
                                          </p:val>
                                        </p:tav>
                                      </p:tavLst>
                                    </p:anim>
                                    <p:animEffect transition="in" filter="fade">
                                      <p:cBhvr>
                                        <p:cTn id="103" dur="500"/>
                                        <p:tgtEl>
                                          <p:spTgt spid="56"/>
                                        </p:tgtEl>
                                      </p:cBhvr>
                                    </p:animEffect>
                                  </p:childTnLst>
                                  <p:subTnLst>
                                    <p:audio>
                                      <p:cMediaNode>
                                        <p:cTn display="0" masterRel="sameClick">
                                          <p:stCondLst>
                                            <p:cond evt="begin" delay="0">
                                              <p:tn val="99"/>
                                            </p:cond>
                                          </p:stCondLst>
                                          <p:endCondLst>
                                            <p:cond evt="onStopAudio" delay="0">
                                              <p:tgtEl>
                                                <p:sldTgt/>
                                              </p:tgtEl>
                                            </p:cond>
                                          </p:endCondLst>
                                        </p:cTn>
                                        <p:tgtEl>
                                          <p:sndTgt r:embed="rId2"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56"/>
                                        </p:tgtEl>
                                      </p:cBhvr>
                                    </p:animEffect>
                                    <p:animScale>
                                      <p:cBhvr>
                                        <p:cTn id="106" dur="250" autoRev="1" fill="hold"/>
                                        <p:tgtEl>
                                          <p:spTgt spid="56"/>
                                        </p:tgtEl>
                                      </p:cBhvr>
                                      <p:by x="105000" y="105000"/>
                                    </p:animScale>
                                  </p:childTnLst>
                                </p:cTn>
                              </p:par>
                            </p:childTnLst>
                          </p:cTn>
                        </p:par>
                      </p:childTnLst>
                    </p:cTn>
                  </p:par>
                </p:childTnLst>
              </p:cTn>
              <p:nextCondLst>
                <p:cond evt="onClick" delay="0">
                  <p:tgtEl>
                    <p:spTgt spid="55"/>
                  </p:tgtEl>
                </p:cond>
              </p:nextCondLst>
            </p:seq>
            <p:seq concurrent="1" nextAc="seek">
              <p:cTn id="107" restart="whenNotActive" fill="hold" evtFilter="cancelBubble" nodeType="interactiveSeq">
                <p:stCondLst>
                  <p:cond evt="onClick" delay="0">
                    <p:tgtEl>
                      <p:spTgt spid="57"/>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58"/>
                                        </p:tgtEl>
                                        <p:attrNameLst>
                                          <p:attrName>style.visibility</p:attrName>
                                        </p:attrNameLst>
                                      </p:cBhvr>
                                      <p:to>
                                        <p:strVal val="visible"/>
                                      </p:to>
                                    </p:set>
                                    <p:anim calcmode="lin" valueType="num">
                                      <p:cBhvr>
                                        <p:cTn id="112" dur="500" fill="hold"/>
                                        <p:tgtEl>
                                          <p:spTgt spid="58"/>
                                        </p:tgtEl>
                                        <p:attrNameLst>
                                          <p:attrName>ppt_w</p:attrName>
                                        </p:attrNameLst>
                                      </p:cBhvr>
                                      <p:tavLst>
                                        <p:tav tm="0">
                                          <p:val>
                                            <p:fltVal val="0"/>
                                          </p:val>
                                        </p:tav>
                                        <p:tav tm="100000">
                                          <p:val>
                                            <p:strVal val="#ppt_w"/>
                                          </p:val>
                                        </p:tav>
                                      </p:tavLst>
                                    </p:anim>
                                    <p:anim calcmode="lin" valueType="num">
                                      <p:cBhvr>
                                        <p:cTn id="113" dur="500" fill="hold"/>
                                        <p:tgtEl>
                                          <p:spTgt spid="58"/>
                                        </p:tgtEl>
                                        <p:attrNameLst>
                                          <p:attrName>ppt_h</p:attrName>
                                        </p:attrNameLst>
                                      </p:cBhvr>
                                      <p:tavLst>
                                        <p:tav tm="0">
                                          <p:val>
                                            <p:fltVal val="0"/>
                                          </p:val>
                                        </p:tav>
                                        <p:tav tm="100000">
                                          <p:val>
                                            <p:strVal val="#ppt_h"/>
                                          </p:val>
                                        </p:tav>
                                      </p:tavLst>
                                    </p:anim>
                                    <p:animEffect transition="in" filter="fade">
                                      <p:cBhvr>
                                        <p:cTn id="114" dur="500"/>
                                        <p:tgtEl>
                                          <p:spTgt spid="58"/>
                                        </p:tgtEl>
                                      </p:cBhvr>
                                    </p:animEffect>
                                  </p:childTnLst>
                                  <p:subTnLst>
                                    <p:audio>
                                      <p:cMediaNode>
                                        <p:cTn display="0" masterRel="sameClick">
                                          <p:stCondLst>
                                            <p:cond evt="begin" delay="0">
                                              <p:tn val="110"/>
                                            </p:cond>
                                          </p:stCondLst>
                                          <p:endCondLst>
                                            <p:cond evt="onStopAudio" delay="0">
                                              <p:tgtEl>
                                                <p:sldTgt/>
                                              </p:tgtEl>
                                            </p:cond>
                                          </p:endCondLst>
                                        </p:cTn>
                                        <p:tgtEl>
                                          <p:sndTgt r:embed="rId2"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58"/>
                                        </p:tgtEl>
                                      </p:cBhvr>
                                    </p:animEffect>
                                    <p:animScale>
                                      <p:cBhvr>
                                        <p:cTn id="117" dur="250" autoRev="1" fill="hold"/>
                                        <p:tgtEl>
                                          <p:spTgt spid="58"/>
                                        </p:tgtEl>
                                      </p:cBhvr>
                                      <p:by x="105000" y="105000"/>
                                    </p:animScale>
                                  </p:childTnLst>
                                </p:cTn>
                              </p:par>
                            </p:childTnLst>
                          </p:cTn>
                        </p:par>
                      </p:childTnLst>
                    </p:cTn>
                  </p:par>
                </p:childTnLst>
              </p:cTn>
              <p:nextCondLst>
                <p:cond evt="onClick" delay="0">
                  <p:tgtEl>
                    <p:spTgt spid="57"/>
                  </p:tgtEl>
                </p:cond>
              </p:nextCondLst>
            </p:seq>
            <p:seq concurrent="1" nextAc="seek">
              <p:cTn id="118" restart="whenNotActive" fill="hold" evtFilter="cancelBubble" nodeType="interactiveSeq">
                <p:stCondLst>
                  <p:cond evt="onClick" delay="0">
                    <p:tgtEl>
                      <p:spTgt spid="59"/>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60"/>
                                        </p:tgtEl>
                                        <p:attrNameLst>
                                          <p:attrName>style.visibility</p:attrName>
                                        </p:attrNameLst>
                                      </p:cBhvr>
                                      <p:to>
                                        <p:strVal val="visible"/>
                                      </p:to>
                                    </p:set>
                                    <p:anim calcmode="lin" valueType="num">
                                      <p:cBhvr>
                                        <p:cTn id="123" dur="500" fill="hold"/>
                                        <p:tgtEl>
                                          <p:spTgt spid="60"/>
                                        </p:tgtEl>
                                        <p:attrNameLst>
                                          <p:attrName>ppt_w</p:attrName>
                                        </p:attrNameLst>
                                      </p:cBhvr>
                                      <p:tavLst>
                                        <p:tav tm="0">
                                          <p:val>
                                            <p:fltVal val="0"/>
                                          </p:val>
                                        </p:tav>
                                        <p:tav tm="100000">
                                          <p:val>
                                            <p:strVal val="#ppt_w"/>
                                          </p:val>
                                        </p:tav>
                                      </p:tavLst>
                                    </p:anim>
                                    <p:anim calcmode="lin" valueType="num">
                                      <p:cBhvr>
                                        <p:cTn id="124" dur="500" fill="hold"/>
                                        <p:tgtEl>
                                          <p:spTgt spid="60"/>
                                        </p:tgtEl>
                                        <p:attrNameLst>
                                          <p:attrName>ppt_h</p:attrName>
                                        </p:attrNameLst>
                                      </p:cBhvr>
                                      <p:tavLst>
                                        <p:tav tm="0">
                                          <p:val>
                                            <p:fltVal val="0"/>
                                          </p:val>
                                        </p:tav>
                                        <p:tav tm="100000">
                                          <p:val>
                                            <p:strVal val="#ppt_h"/>
                                          </p:val>
                                        </p:tav>
                                      </p:tavLst>
                                    </p:anim>
                                    <p:animEffect transition="in" filter="fade">
                                      <p:cBhvr>
                                        <p:cTn id="125" dur="500"/>
                                        <p:tgtEl>
                                          <p:spTgt spid="60"/>
                                        </p:tgtEl>
                                      </p:cBhvr>
                                    </p:animEffect>
                                  </p:childTnLst>
                                  <p:subTnLst>
                                    <p:audio>
                                      <p:cMediaNode>
                                        <p:cTn display="0" masterRel="sameClick">
                                          <p:stCondLst>
                                            <p:cond evt="begin" delay="0">
                                              <p:tn val="121"/>
                                            </p:cond>
                                          </p:stCondLst>
                                          <p:endCondLst>
                                            <p:cond evt="onStopAudio" delay="0">
                                              <p:tgtEl>
                                                <p:sldTgt/>
                                              </p:tgtEl>
                                            </p:cond>
                                          </p:endCondLst>
                                        </p:cTn>
                                        <p:tgtEl>
                                          <p:sndTgt r:embed="rId2"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60"/>
                                        </p:tgtEl>
                                      </p:cBhvr>
                                    </p:animEffect>
                                    <p:animScale>
                                      <p:cBhvr>
                                        <p:cTn id="128" dur="250" autoRev="1" fill="hold"/>
                                        <p:tgtEl>
                                          <p:spTgt spid="60"/>
                                        </p:tgtEl>
                                      </p:cBhvr>
                                      <p:by x="105000" y="105000"/>
                                    </p:animScale>
                                  </p:childTnLst>
                                </p:cTn>
                              </p:par>
                            </p:childTnLst>
                          </p:cTn>
                        </p:par>
                      </p:childTnLst>
                    </p:cTn>
                  </p:par>
                </p:childTnLst>
              </p:cTn>
              <p:nextCondLst>
                <p:cond evt="onClick" delay="0">
                  <p:tgtEl>
                    <p:spTgt spid="59"/>
                  </p:tgtEl>
                </p:cond>
              </p:nextCondLst>
            </p:seq>
          </p:childTnLst>
        </p:cTn>
      </p:par>
    </p:tnLst>
    <p:bldLst>
      <p:bldP spid="89" grpId="0"/>
      <p:bldP spid="89" grpId="1"/>
      <p:bldP spid="77" grpId="0"/>
      <p:bldP spid="77" grpId="1"/>
      <p:bldP spid="65" grpId="0"/>
      <p:bldP spid="65" grpId="1"/>
      <p:bldP spid="56" grpId="0"/>
      <p:bldP spid="56" grpId="1"/>
      <p:bldP spid="58" grpId="0"/>
      <p:bldP spid="58" grpId="1"/>
      <p:bldP spid="60" grpId="0"/>
      <p:bldP spid="60" grpId="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E17F472-676D-C349-8C30-44D5F8F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420" y="5920263"/>
            <a:ext cx="1653540" cy="930116"/>
          </a:xfrm>
          <a:prstGeom prst="rect">
            <a:avLst/>
          </a:prstGeom>
        </p:spPr>
      </p:pic>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rotWithShape="1">
          <a:blip r:embed="rId3">
            <a:extLst>
              <a:ext uri="{28A0092B-C50C-407E-A947-70E740481C1C}">
                <a14:useLocalDpi xmlns:a14="http://schemas.microsoft.com/office/drawing/2010/main" val="0"/>
              </a:ext>
            </a:extLst>
          </a:blip>
          <a:srcRect r="42118"/>
          <a:stretch/>
        </p:blipFill>
        <p:spPr>
          <a:xfrm>
            <a:off x="-65460" y="5907403"/>
            <a:ext cx="970335" cy="942975"/>
          </a:xfrm>
          <a:prstGeom prst="rect">
            <a:avLst/>
          </a:prstGeom>
        </p:spPr>
      </p:pic>
      <p:grpSp>
        <p:nvGrpSpPr>
          <p:cNvPr id="4" name="Group 3">
            <a:extLst>
              <a:ext uri="{FF2B5EF4-FFF2-40B4-BE49-F238E27FC236}">
                <a16:creationId xmlns:a16="http://schemas.microsoft.com/office/drawing/2014/main" id="{0D2CC9AD-ED69-CFB5-C78A-3150503976BE}"/>
              </a:ext>
            </a:extLst>
          </p:cNvPr>
          <p:cNvGrpSpPr/>
          <p:nvPr/>
        </p:nvGrpSpPr>
        <p:grpSpPr>
          <a:xfrm>
            <a:off x="358218" y="192818"/>
            <a:ext cx="3597832" cy="979356"/>
            <a:chOff x="358218" y="192818"/>
            <a:chExt cx="3597832" cy="979356"/>
          </a:xfrm>
        </p:grpSpPr>
        <p:sp>
          <p:nvSpPr>
            <p:cNvPr id="5" name="Rectangle: Rounded Corners 4">
              <a:extLst>
                <a:ext uri="{FF2B5EF4-FFF2-40B4-BE49-F238E27FC236}">
                  <a16:creationId xmlns:a16="http://schemas.microsoft.com/office/drawing/2014/main" id="{C0FC5591-F371-5FD5-DF23-099D9831D42C}"/>
                </a:ext>
              </a:extLst>
            </p:cNvPr>
            <p:cNvSpPr/>
            <p:nvPr/>
          </p:nvSpPr>
          <p:spPr>
            <a:xfrm>
              <a:off x="840662" y="323034"/>
              <a:ext cx="3115388" cy="718924"/>
            </a:xfrm>
            <a:prstGeom prst="roundRect">
              <a:avLst/>
            </a:prstGeom>
            <a:solidFill>
              <a:srgbClr val="B12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E8EDA80-96B3-2F5E-A0B0-EFD17F39FC5C}"/>
                </a:ext>
              </a:extLst>
            </p:cNvPr>
            <p:cNvSpPr txBox="1"/>
            <p:nvPr/>
          </p:nvSpPr>
          <p:spPr>
            <a:xfrm>
              <a:off x="1404382" y="443111"/>
              <a:ext cx="2488167" cy="523220"/>
            </a:xfrm>
            <a:prstGeom prst="rect">
              <a:avLst/>
            </a:prstGeom>
            <a:noFill/>
          </p:spPr>
          <p:txBody>
            <a:bodyPr wrap="square" rtlCol="0">
              <a:spAutoFit/>
            </a:bodyPr>
            <a:lstStyle/>
            <a:p>
              <a:r>
                <a:rPr lang="en-US" sz="2800" b="1" dirty="0">
                  <a:solidFill>
                    <a:schemeClr val="bg1"/>
                  </a:solidFill>
                </a:rPr>
                <a:t>VẬN DỤNG 2</a:t>
              </a:r>
            </a:p>
          </p:txBody>
        </p:sp>
        <p:grpSp>
          <p:nvGrpSpPr>
            <p:cNvPr id="7" name="Group 6">
              <a:extLst>
                <a:ext uri="{FF2B5EF4-FFF2-40B4-BE49-F238E27FC236}">
                  <a16:creationId xmlns:a16="http://schemas.microsoft.com/office/drawing/2014/main" id="{BD8CAF66-EF16-9B99-D278-879534DE9117}"/>
                </a:ext>
              </a:extLst>
            </p:cNvPr>
            <p:cNvGrpSpPr/>
            <p:nvPr/>
          </p:nvGrpSpPr>
          <p:grpSpPr>
            <a:xfrm>
              <a:off x="358218" y="192818"/>
              <a:ext cx="979356" cy="979356"/>
              <a:chOff x="1697831" y="4833618"/>
              <a:chExt cx="871538" cy="871538"/>
            </a:xfrm>
          </p:grpSpPr>
          <p:sp>
            <p:nvSpPr>
              <p:cNvPr id="8" name="Oval 7">
                <a:extLst>
                  <a:ext uri="{FF2B5EF4-FFF2-40B4-BE49-F238E27FC236}">
                    <a16:creationId xmlns:a16="http://schemas.microsoft.com/office/drawing/2014/main" id="{A547F6E1-9F7B-3B7D-E2B7-88237F1184EA}"/>
                  </a:ext>
                </a:extLst>
              </p:cNvPr>
              <p:cNvSpPr/>
              <p:nvPr/>
            </p:nvSpPr>
            <p:spPr>
              <a:xfrm>
                <a:off x="1697831" y="4833618"/>
                <a:ext cx="871538" cy="871538"/>
              </a:xfrm>
              <a:prstGeom prst="ellipse">
                <a:avLst/>
              </a:prstGeom>
              <a:solidFill>
                <a:schemeClr val="bg1"/>
              </a:solidFill>
              <a:ln w="57150">
                <a:solidFill>
                  <a:srgbClr val="911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9A30887-FD17-05CA-70EC-9705CD5946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4180" y="4893774"/>
                <a:ext cx="698841" cy="698841"/>
              </a:xfrm>
              <a:prstGeom prst="rect">
                <a:avLst/>
              </a:prstGeom>
            </p:spPr>
          </p:pic>
        </p:grpSp>
      </p:grpSp>
      <p:grpSp>
        <p:nvGrpSpPr>
          <p:cNvPr id="10" name="Group 9">
            <a:extLst>
              <a:ext uri="{FF2B5EF4-FFF2-40B4-BE49-F238E27FC236}">
                <a16:creationId xmlns:a16="http://schemas.microsoft.com/office/drawing/2014/main" id="{E169BD92-028F-4E1E-17BE-21AE1908C298}"/>
              </a:ext>
            </a:extLst>
          </p:cNvPr>
          <p:cNvGrpSpPr/>
          <p:nvPr/>
        </p:nvGrpSpPr>
        <p:grpSpPr>
          <a:xfrm>
            <a:off x="624113" y="1352847"/>
            <a:ext cx="10943772" cy="1199854"/>
            <a:chOff x="1351389" y="2204657"/>
            <a:chExt cx="8534662" cy="1199854"/>
          </a:xfrm>
        </p:grpSpPr>
        <p:sp>
          <p:nvSpPr>
            <p:cNvPr id="11" name="Rectangle: Rounded Corners 10">
              <a:extLst>
                <a:ext uri="{FF2B5EF4-FFF2-40B4-BE49-F238E27FC236}">
                  <a16:creationId xmlns:a16="http://schemas.microsoft.com/office/drawing/2014/main" id="{4B60EBF2-28FA-86B3-F37A-0DE2874418DB}"/>
                </a:ext>
              </a:extLst>
            </p:cNvPr>
            <p:cNvSpPr/>
            <p:nvPr/>
          </p:nvSpPr>
          <p:spPr>
            <a:xfrm>
              <a:off x="1351389" y="2204657"/>
              <a:ext cx="8534662" cy="1199854"/>
            </a:xfrm>
            <a:prstGeom prst="roundRect">
              <a:avLst>
                <a:gd name="adj" fmla="val 19029"/>
              </a:avLst>
            </a:prstGeom>
            <a:solidFill>
              <a:srgbClr val="FEE6F7"/>
            </a:solidFill>
            <a:ln w="57150">
              <a:solidFill>
                <a:srgbClr val="B12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76F0F6F-7CD6-F1D4-F622-ABDA510D994E}"/>
                </a:ext>
              </a:extLst>
            </p:cNvPr>
            <p:cNvSpPr txBox="1"/>
            <p:nvPr/>
          </p:nvSpPr>
          <p:spPr>
            <a:xfrm>
              <a:off x="1453262" y="2335609"/>
              <a:ext cx="8330916" cy="937949"/>
            </a:xfrm>
            <a:prstGeom prst="rect">
              <a:avLst/>
            </a:prstGeom>
            <a:noFill/>
          </p:spPr>
          <p:txBody>
            <a:bodyPr wrap="square" rtlCol="0">
              <a:spAutoFit/>
            </a:bodyPr>
            <a:lstStyle/>
            <a:p>
              <a:pPr>
                <a:lnSpc>
                  <a:spcPct val="120000"/>
                </a:lnSpc>
              </a:pPr>
              <a:r>
                <a:rPr lang="vi-VN" sz="2400" b="1" dirty="0">
                  <a:latin typeface="+mj-lt"/>
                </a:rPr>
                <a:t>Tìm hiểu phương pháp lên men giấm và thực hành làm giấm ăn từ các nguyên liệu có sẵn để sử dụng trong gia đình.</a:t>
              </a:r>
            </a:p>
          </p:txBody>
        </p:sp>
      </p:grpSp>
      <p:sp>
        <p:nvSpPr>
          <p:cNvPr id="2" name="TextBox 1">
            <a:extLst>
              <a:ext uri="{FF2B5EF4-FFF2-40B4-BE49-F238E27FC236}">
                <a16:creationId xmlns:a16="http://schemas.microsoft.com/office/drawing/2014/main" id="{3CD4866F-7A7E-D26C-F91F-0DB74B884789}"/>
              </a:ext>
            </a:extLst>
          </p:cNvPr>
          <p:cNvSpPr txBox="1"/>
          <p:nvPr/>
        </p:nvSpPr>
        <p:spPr>
          <a:xfrm>
            <a:off x="1554869" y="2683653"/>
            <a:ext cx="9445762" cy="4062651"/>
          </a:xfrm>
          <a:prstGeom prst="rect">
            <a:avLst/>
          </a:prstGeom>
          <a:noFill/>
        </p:spPr>
        <p:txBody>
          <a:bodyPr wrap="square" lIns="0" tIns="0" rIns="0" bIns="0" rtlCol="0">
            <a:spAutoFit/>
          </a:bodyPr>
          <a:lstStyle/>
          <a:p>
            <a:pPr algn="ctr"/>
            <a:r>
              <a:rPr lang="vi-VN" sz="2400" dirty="0">
                <a:latin typeface="+mj-lt"/>
              </a:rPr>
              <a:t>Cách làm giấm táo</a:t>
            </a:r>
          </a:p>
          <a:p>
            <a:pPr algn="just"/>
            <a:r>
              <a:rPr lang="vi-VN" sz="2000" b="0" i="0" dirty="0">
                <a:solidFill>
                  <a:srgbClr val="333333"/>
                </a:solidFill>
                <a:effectLst/>
                <a:latin typeface="+mj-lt"/>
              </a:rPr>
              <a:t>Bước 3 : Đậy kín nắp hũ sau đó đặt ở nơi thoáng mát và ít ánh sáng trong khoảng 2 tháng. Nếu bạn làm một lượng lớn giấm táo trong hũ thủy tinh to, bạn có thể dùng một túi zip chứa đầy nước đặt lên phía trên mặt của lớp táo trong hũ. Như vậy sau một thời gian ngâm, táo sẽ không nổi lên và tránh được tình trạng táo bị hỏng.</a:t>
            </a:r>
          </a:p>
          <a:p>
            <a:pPr algn="just"/>
            <a:r>
              <a:rPr lang="vi-VN" sz="2000" b="0" i="0" dirty="0">
                <a:solidFill>
                  <a:srgbClr val="333333"/>
                </a:solidFill>
                <a:effectLst/>
                <a:latin typeface="+mj-lt"/>
              </a:rPr>
              <a:t>Bước 4 : Trong thời gian làm giấm, thỉnh thoảng bạn nên mở nắp hũ để giấm bay bớt mùi men sau đó đậy lại. Bạn nên theo dõi nếu thấy có bong bóng xuất hiện trong bình tức là quá trình lên men đang diễn ra. Ngoài ra, hãy đảm bảo táo không bị hỏng trong quá trình ngâm cũng như không có váng mốc trong hũ.</a:t>
            </a:r>
          </a:p>
          <a:p>
            <a:pPr algn="just"/>
            <a:r>
              <a:rPr lang="vi-VN" sz="2000" b="0" i="0" dirty="0">
                <a:solidFill>
                  <a:srgbClr val="333333"/>
                </a:solidFill>
                <a:effectLst/>
                <a:latin typeface="+mj-lt"/>
              </a:rPr>
              <a:t>Bước 5 : Sau 2 tháng, để ý thấy miếng táo nổi lên, ngả màu, quắt lại thì bạn lọc bỏ phần bã táo và lấy phần nước giấm cho vào một hũ thủy tinh khác. Tiếp tục để hũ thủy tinh vào một góc thoáng mát trong nhà trong khoảng 6 tuần tiếp theo, sau đó bạn có thể lấy ra và lược lấy phần giấm để dùng.</a:t>
            </a:r>
          </a:p>
        </p:txBody>
      </p:sp>
    </p:spTree>
    <p:extLst>
      <p:ext uri="{BB962C8B-B14F-4D97-AF65-F5344CB8AC3E}">
        <p14:creationId xmlns:p14="http://schemas.microsoft.com/office/powerpoint/2010/main" val="4250615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2" name="Group 21">
            <a:extLst>
              <a:ext uri="{FF2B5EF4-FFF2-40B4-BE49-F238E27FC236}">
                <a16:creationId xmlns:a16="http://schemas.microsoft.com/office/drawing/2014/main" id="{F18E3906-06A6-A96B-4D2E-40417DF9C6FA}"/>
              </a:ext>
            </a:extLst>
          </p:cNvPr>
          <p:cNvGrpSpPr/>
          <p:nvPr/>
        </p:nvGrpSpPr>
        <p:grpSpPr>
          <a:xfrm>
            <a:off x="2592354" y="1285099"/>
            <a:ext cx="7694645" cy="1496202"/>
            <a:chOff x="830424" y="1285098"/>
            <a:chExt cx="7007290" cy="1738019"/>
          </a:xfrm>
        </p:grpSpPr>
        <p:sp>
          <p:nvSpPr>
            <p:cNvPr id="21" name="Rectangle 20">
              <a:extLst>
                <a:ext uri="{FF2B5EF4-FFF2-40B4-BE49-F238E27FC236}">
                  <a16:creationId xmlns:a16="http://schemas.microsoft.com/office/drawing/2014/main" id="{4CE0BE9F-6D8C-E12C-ECFC-70D06F7F751F}"/>
                </a:ext>
              </a:extLst>
            </p:cNvPr>
            <p:cNvSpPr/>
            <p:nvPr/>
          </p:nvSpPr>
          <p:spPr>
            <a:xfrm>
              <a:off x="830424" y="1285098"/>
              <a:ext cx="7007290" cy="1738019"/>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2C7ADE09-ED1B-C27A-D911-E16FE4A7ED13}"/>
                </a:ext>
              </a:extLst>
            </p:cNvPr>
            <p:cNvSpPr txBox="1"/>
            <p:nvPr/>
          </p:nvSpPr>
          <p:spPr>
            <a:xfrm>
              <a:off x="1005081" y="1432512"/>
              <a:ext cx="6657975" cy="1569660"/>
            </a:xfrm>
            <a:prstGeom prst="rect">
              <a:avLst/>
            </a:prstGeom>
            <a:noFill/>
          </p:spPr>
          <p:txBody>
            <a:bodyPr wrap="square" rtlCol="0">
              <a:spAutoFit/>
            </a:bodyPr>
            <a:lstStyle/>
            <a:p>
              <a:pPr algn="l"/>
              <a:r>
                <a:rPr lang="vi-VN" sz="2400" b="0" i="0" dirty="0">
                  <a:solidFill>
                    <a:srgbClr val="333333"/>
                  </a:solidFill>
                  <a:effectLst/>
                  <a:latin typeface="+mj-lt"/>
                </a:rPr>
                <a:t>Viết phương trình hóa học các phản ứng xảy ra theo sơ đồ sau, ghi rõ điều kiện phản ứng (nếu có) </a:t>
              </a:r>
            </a:p>
            <a:p>
              <a:pPr algn="l"/>
              <a:r>
                <a:rPr lang="vi-VN" sz="2400" b="0" i="0" dirty="0">
                  <a:solidFill>
                    <a:srgbClr val="333333"/>
                  </a:solidFill>
                  <a:effectLst/>
                  <a:latin typeface="+mj-lt"/>
                </a:rPr>
                <a:t>CH</a:t>
              </a:r>
              <a:r>
                <a:rPr lang="vi-VN" sz="2400" b="0" i="0" baseline="-25000" dirty="0">
                  <a:solidFill>
                    <a:srgbClr val="333333"/>
                  </a:solidFill>
                  <a:effectLst/>
                  <a:latin typeface="+mj-lt"/>
                </a:rPr>
                <a:t>2</a:t>
              </a:r>
              <a:r>
                <a:rPr lang="vi-VN" sz="2400" b="0" i="0" dirty="0">
                  <a:solidFill>
                    <a:srgbClr val="333333"/>
                  </a:solidFill>
                  <a:effectLst/>
                  <a:latin typeface="+mj-lt"/>
                </a:rPr>
                <a:t> = CH</a:t>
              </a:r>
              <a:r>
                <a:rPr lang="vi-VN" sz="2400" b="0" i="0" baseline="-25000" dirty="0">
                  <a:solidFill>
                    <a:srgbClr val="333333"/>
                  </a:solidFill>
                  <a:effectLst/>
                  <a:latin typeface="+mj-lt"/>
                </a:rPr>
                <a:t>2</a:t>
              </a:r>
              <a:r>
                <a:rPr lang="vi-VN" sz="2400" b="0" i="0" dirty="0">
                  <a:solidFill>
                    <a:srgbClr val="333333"/>
                  </a:solidFill>
                  <a:effectLst/>
                  <a:latin typeface="+mj-lt"/>
                </a:rPr>
                <a:t> → CH</a:t>
              </a:r>
              <a:r>
                <a:rPr lang="vi-VN" sz="2400" b="0" i="0" baseline="-25000" dirty="0">
                  <a:solidFill>
                    <a:srgbClr val="333333"/>
                  </a:solidFill>
                  <a:effectLst/>
                  <a:latin typeface="+mj-lt"/>
                </a:rPr>
                <a:t>3</a:t>
              </a:r>
              <a:r>
                <a:rPr lang="vi-VN" sz="2400" b="0" i="0" dirty="0">
                  <a:solidFill>
                    <a:srgbClr val="333333"/>
                  </a:solidFill>
                  <a:effectLst/>
                  <a:latin typeface="+mj-lt"/>
                </a:rPr>
                <a:t>CH</a:t>
              </a:r>
              <a:r>
                <a:rPr lang="vi-VN" sz="2400" b="0" i="0" baseline="-25000" dirty="0">
                  <a:solidFill>
                    <a:srgbClr val="333333"/>
                  </a:solidFill>
                  <a:effectLst/>
                  <a:latin typeface="+mj-lt"/>
                </a:rPr>
                <a:t>2</a:t>
              </a:r>
              <a:r>
                <a:rPr lang="vi-VN" sz="2400" b="0" i="0" dirty="0">
                  <a:solidFill>
                    <a:srgbClr val="333333"/>
                  </a:solidFill>
                  <a:effectLst/>
                  <a:latin typeface="+mj-lt"/>
                </a:rPr>
                <a:t>OH →  CH</a:t>
              </a:r>
              <a:r>
                <a:rPr lang="vi-VN" sz="2400" b="0" i="0" baseline="-25000" dirty="0">
                  <a:solidFill>
                    <a:srgbClr val="333333"/>
                  </a:solidFill>
                  <a:effectLst/>
                  <a:latin typeface="+mj-lt"/>
                </a:rPr>
                <a:t>3</a:t>
              </a:r>
              <a:r>
                <a:rPr lang="vi-VN" sz="2400" b="0" i="0" dirty="0">
                  <a:solidFill>
                    <a:srgbClr val="333333"/>
                  </a:solidFill>
                  <a:effectLst/>
                  <a:latin typeface="+mj-lt"/>
                </a:rPr>
                <a:t>COOC</a:t>
              </a:r>
              <a:r>
                <a:rPr lang="vi-VN" sz="2400" b="0" i="0" baseline="-25000" dirty="0">
                  <a:solidFill>
                    <a:srgbClr val="333333"/>
                  </a:solidFill>
                  <a:effectLst/>
                  <a:latin typeface="+mj-lt"/>
                </a:rPr>
                <a:t>2</a:t>
              </a:r>
              <a:r>
                <a:rPr lang="vi-VN" sz="2400" b="0" i="0" dirty="0">
                  <a:solidFill>
                    <a:srgbClr val="333333"/>
                  </a:solidFill>
                  <a:effectLst/>
                  <a:latin typeface="+mj-lt"/>
                </a:rPr>
                <a:t>H</a:t>
              </a:r>
              <a:r>
                <a:rPr lang="vi-VN" sz="2400" b="0" i="0" baseline="-25000" dirty="0">
                  <a:solidFill>
                    <a:srgbClr val="333333"/>
                  </a:solidFill>
                  <a:effectLst/>
                  <a:latin typeface="+mj-lt"/>
                </a:rPr>
                <a:t>5</a:t>
              </a:r>
              <a:endParaRPr lang="vi-VN" sz="2400" b="0" i="0" dirty="0">
                <a:solidFill>
                  <a:srgbClr val="333333"/>
                </a:solidFill>
                <a:effectLst/>
                <a:latin typeface="+mj-lt"/>
              </a:endParaRPr>
            </a:p>
          </p:txBody>
        </p:sp>
      </p:grpSp>
      <p:grpSp>
        <p:nvGrpSpPr>
          <p:cNvPr id="20" name="Group 19">
            <a:extLst>
              <a:ext uri="{FF2B5EF4-FFF2-40B4-BE49-F238E27FC236}">
                <a16:creationId xmlns:a16="http://schemas.microsoft.com/office/drawing/2014/main" id="{DC15CBEC-710F-690F-F950-3DD4410FA9C5}"/>
              </a:ext>
            </a:extLst>
          </p:cNvPr>
          <p:cNvGrpSpPr/>
          <p:nvPr/>
        </p:nvGrpSpPr>
        <p:grpSpPr>
          <a:xfrm>
            <a:off x="454433" y="358775"/>
            <a:ext cx="2696526" cy="764768"/>
            <a:chOff x="454433" y="358775"/>
            <a:chExt cx="2696526" cy="764768"/>
          </a:xfrm>
        </p:grpSpPr>
        <p:sp>
          <p:nvSpPr>
            <p:cNvPr id="7" name="Rectangle: Rounded Corners 6">
              <a:extLst>
                <a:ext uri="{FF2B5EF4-FFF2-40B4-BE49-F238E27FC236}">
                  <a16:creationId xmlns:a16="http://schemas.microsoft.com/office/drawing/2014/main" id="{9AEA8930-7BEA-20A5-2FCD-9CD39CE15D6B}"/>
                </a:ext>
              </a:extLst>
            </p:cNvPr>
            <p:cNvSpPr/>
            <p:nvPr/>
          </p:nvSpPr>
          <p:spPr>
            <a:xfrm>
              <a:off x="1010038" y="441866"/>
              <a:ext cx="2140921" cy="603260"/>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3E2D4C55-9A0F-12D3-182A-66151AF82B69}"/>
                </a:ext>
              </a:extLst>
            </p:cNvPr>
            <p:cNvSpPr txBox="1"/>
            <p:nvPr/>
          </p:nvSpPr>
          <p:spPr>
            <a:xfrm>
              <a:off x="1162583" y="499477"/>
              <a:ext cx="19142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a:ea typeface="+mn-ea"/>
                  <a:cs typeface="+mn-cs"/>
                </a:rPr>
                <a:t>BÀI TẬP 1</a:t>
              </a:r>
            </a:p>
          </p:txBody>
        </p:sp>
        <p:pic>
          <p:nvPicPr>
            <p:cNvPr id="18" name="Picture 17">
              <a:extLst>
                <a:ext uri="{FF2B5EF4-FFF2-40B4-BE49-F238E27FC236}">
                  <a16:creationId xmlns:a16="http://schemas.microsoft.com/office/drawing/2014/main" id="{689C472A-7932-1F87-A7D0-BEBC19BC8E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433" y="358775"/>
              <a:ext cx="764768" cy="764768"/>
            </a:xfrm>
            <a:prstGeom prst="rect">
              <a:avLst/>
            </a:prstGeom>
          </p:spPr>
        </p:pic>
      </p:grpSp>
      <p:sp>
        <p:nvSpPr>
          <p:cNvPr id="4" name="TextBox 3">
            <a:extLst>
              <a:ext uri="{FF2B5EF4-FFF2-40B4-BE49-F238E27FC236}">
                <a16:creationId xmlns:a16="http://schemas.microsoft.com/office/drawing/2014/main" id="{0770DF5C-63E0-BB32-6A84-F940A62BCC29}"/>
              </a:ext>
            </a:extLst>
          </p:cNvPr>
          <p:cNvSpPr txBox="1"/>
          <p:nvPr/>
        </p:nvSpPr>
        <p:spPr>
          <a:xfrm>
            <a:off x="2332332" y="3721655"/>
            <a:ext cx="7762876" cy="738664"/>
          </a:xfrm>
          <a:prstGeom prst="rect">
            <a:avLst/>
          </a:prstGeom>
          <a:noFill/>
        </p:spPr>
        <p:txBody>
          <a:bodyPr wrap="square" lIns="0" tIns="0" rIns="0" bIns="0" rtlCol="0">
            <a:spAutoFit/>
          </a:bodyPr>
          <a:lstStyle/>
          <a:p>
            <a:pPr algn="ctr"/>
            <a:r>
              <a:rPr lang="pl-PL" sz="2400" dirty="0"/>
              <a:t>CH</a:t>
            </a:r>
            <a:r>
              <a:rPr lang="pl-PL" sz="2400" baseline="-25000" dirty="0"/>
              <a:t>2</a:t>
            </a:r>
            <a:r>
              <a:rPr lang="pl-PL" sz="2400" dirty="0"/>
              <a:t> = CH</a:t>
            </a:r>
            <a:r>
              <a:rPr lang="pl-PL" sz="2400" baseline="-25000" dirty="0"/>
              <a:t>2</a:t>
            </a:r>
            <a:r>
              <a:rPr lang="pl-PL" sz="2400" dirty="0"/>
              <a:t>  + H</a:t>
            </a:r>
            <a:r>
              <a:rPr lang="pl-PL" sz="2400" baseline="-25000" dirty="0"/>
              <a:t>2</a:t>
            </a:r>
            <a:r>
              <a:rPr lang="pl-PL" sz="2400" dirty="0"/>
              <a:t>O → CH</a:t>
            </a:r>
            <a:r>
              <a:rPr lang="pl-PL" sz="2400" baseline="-25000" dirty="0"/>
              <a:t>3</a:t>
            </a:r>
            <a:r>
              <a:rPr lang="pl-PL" sz="2400" dirty="0"/>
              <a:t>CH</a:t>
            </a:r>
            <a:r>
              <a:rPr lang="pl-PL" sz="2400" baseline="-25000" dirty="0"/>
              <a:t>2</a:t>
            </a:r>
            <a:r>
              <a:rPr lang="pl-PL" sz="2400" dirty="0"/>
              <a:t>OH</a:t>
            </a:r>
          </a:p>
          <a:p>
            <a:pPr algn="ctr"/>
            <a:r>
              <a:rPr lang="pl-PL" sz="2400" dirty="0"/>
              <a:t>CH</a:t>
            </a:r>
            <a:r>
              <a:rPr lang="pl-PL" sz="2400" baseline="-25000" dirty="0"/>
              <a:t>3</a:t>
            </a:r>
            <a:r>
              <a:rPr lang="pl-PL" sz="2400" dirty="0"/>
              <a:t>CH</a:t>
            </a:r>
            <a:r>
              <a:rPr lang="pl-PL" sz="2400" baseline="-25000" dirty="0"/>
              <a:t>2</a:t>
            </a:r>
            <a:r>
              <a:rPr lang="pl-PL" sz="2400" dirty="0"/>
              <a:t>OH + CH</a:t>
            </a:r>
            <a:r>
              <a:rPr lang="pl-PL" sz="2400" baseline="-25000" dirty="0"/>
              <a:t>3</a:t>
            </a:r>
            <a:r>
              <a:rPr lang="pl-PL" sz="2400" dirty="0"/>
              <a:t>COOH ⇌ CH</a:t>
            </a:r>
            <a:r>
              <a:rPr lang="pl-PL" sz="2400" baseline="-25000" dirty="0"/>
              <a:t>3</a:t>
            </a:r>
            <a:r>
              <a:rPr lang="pl-PL" sz="2400" dirty="0"/>
              <a:t>COOC</a:t>
            </a:r>
            <a:r>
              <a:rPr lang="pl-PL" sz="2400" baseline="-25000" dirty="0"/>
              <a:t>2</a:t>
            </a:r>
            <a:r>
              <a:rPr lang="pl-PL" sz="2400" dirty="0"/>
              <a:t>H</a:t>
            </a:r>
            <a:r>
              <a:rPr lang="pl-PL" sz="2400" baseline="-25000" dirty="0"/>
              <a:t>5</a:t>
            </a:r>
            <a:r>
              <a:rPr lang="pl-PL" sz="2400" dirty="0"/>
              <a:t> + H</a:t>
            </a:r>
            <a:r>
              <a:rPr lang="pl-PL" sz="2400" baseline="-25000" dirty="0"/>
              <a:t>2</a:t>
            </a:r>
            <a:r>
              <a:rPr lang="pl-PL" sz="2400" dirty="0"/>
              <a:t>O</a:t>
            </a:r>
            <a:endParaRPr lang="en-US" sz="2400" dirty="0"/>
          </a:p>
        </p:txBody>
      </p:sp>
    </p:spTree>
    <p:extLst>
      <p:ext uri="{BB962C8B-B14F-4D97-AF65-F5344CB8AC3E}">
        <p14:creationId xmlns:p14="http://schemas.microsoft.com/office/powerpoint/2010/main" val="355064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2" name="Group 21">
            <a:extLst>
              <a:ext uri="{FF2B5EF4-FFF2-40B4-BE49-F238E27FC236}">
                <a16:creationId xmlns:a16="http://schemas.microsoft.com/office/drawing/2014/main" id="{F18E3906-06A6-A96B-4D2E-40417DF9C6FA}"/>
              </a:ext>
            </a:extLst>
          </p:cNvPr>
          <p:cNvGrpSpPr/>
          <p:nvPr/>
        </p:nvGrpSpPr>
        <p:grpSpPr>
          <a:xfrm>
            <a:off x="1942584" y="1293628"/>
            <a:ext cx="8542371" cy="2065896"/>
            <a:chOff x="830424" y="1285098"/>
            <a:chExt cx="7007290" cy="2399786"/>
          </a:xfrm>
        </p:grpSpPr>
        <p:sp>
          <p:nvSpPr>
            <p:cNvPr id="21" name="Rectangle 20">
              <a:extLst>
                <a:ext uri="{FF2B5EF4-FFF2-40B4-BE49-F238E27FC236}">
                  <a16:creationId xmlns:a16="http://schemas.microsoft.com/office/drawing/2014/main" id="{4CE0BE9F-6D8C-E12C-ECFC-70D06F7F751F}"/>
                </a:ext>
              </a:extLst>
            </p:cNvPr>
            <p:cNvSpPr/>
            <p:nvPr/>
          </p:nvSpPr>
          <p:spPr>
            <a:xfrm>
              <a:off x="830424" y="1285098"/>
              <a:ext cx="7007290" cy="1738019"/>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2C7ADE09-ED1B-C27A-D911-E16FE4A7ED13}"/>
                </a:ext>
              </a:extLst>
            </p:cNvPr>
            <p:cNvSpPr txBox="1"/>
            <p:nvPr/>
          </p:nvSpPr>
          <p:spPr>
            <a:xfrm>
              <a:off x="1005081" y="1432512"/>
              <a:ext cx="6657975" cy="2252372"/>
            </a:xfrm>
            <a:prstGeom prst="rect">
              <a:avLst/>
            </a:prstGeom>
            <a:noFill/>
          </p:spPr>
          <p:txBody>
            <a:bodyPr wrap="square" rtlCol="0">
              <a:spAutoFit/>
            </a:bodyPr>
            <a:lstStyle/>
            <a:p>
              <a:pPr algn="l"/>
              <a:r>
                <a:rPr lang="vi-VN" sz="2400" b="0" i="0" dirty="0">
                  <a:solidFill>
                    <a:srgbClr val="333333"/>
                  </a:solidFill>
                  <a:effectLst/>
                  <a:latin typeface="+mj-lt"/>
                </a:rPr>
                <a:t>Xác định các chất X, Y, Z và hoàn thành các phản ứng sau</a:t>
              </a:r>
            </a:p>
            <a:p>
              <a:pPr algn="l"/>
              <a:r>
                <a:rPr lang="vi-VN" sz="2400" b="0" i="0" dirty="0">
                  <a:solidFill>
                    <a:srgbClr val="333333"/>
                  </a:solidFill>
                  <a:effectLst/>
                  <a:latin typeface="+mj-lt"/>
                </a:rPr>
                <a:t>a) sodium hydroxide + X → sodium methanoate + nước</a:t>
              </a:r>
            </a:p>
            <a:p>
              <a:pPr algn="l"/>
              <a:r>
                <a:rPr lang="vi-VN" sz="2400" b="0" i="0" dirty="0">
                  <a:solidFill>
                    <a:srgbClr val="333333"/>
                  </a:solidFill>
                  <a:effectLst/>
                  <a:latin typeface="+mj-lt"/>
                </a:rPr>
                <a:t>b) 3-methylbutanoic acid + Mg → Y + Z</a:t>
              </a:r>
            </a:p>
          </p:txBody>
        </p:sp>
      </p:grpSp>
      <p:grpSp>
        <p:nvGrpSpPr>
          <p:cNvPr id="20" name="Group 19">
            <a:extLst>
              <a:ext uri="{FF2B5EF4-FFF2-40B4-BE49-F238E27FC236}">
                <a16:creationId xmlns:a16="http://schemas.microsoft.com/office/drawing/2014/main" id="{DC15CBEC-710F-690F-F950-3DD4410FA9C5}"/>
              </a:ext>
            </a:extLst>
          </p:cNvPr>
          <p:cNvGrpSpPr/>
          <p:nvPr/>
        </p:nvGrpSpPr>
        <p:grpSpPr>
          <a:xfrm>
            <a:off x="454433" y="358775"/>
            <a:ext cx="2696526" cy="764768"/>
            <a:chOff x="454433" y="358775"/>
            <a:chExt cx="2696526" cy="764768"/>
          </a:xfrm>
        </p:grpSpPr>
        <p:sp>
          <p:nvSpPr>
            <p:cNvPr id="7" name="Rectangle: Rounded Corners 6">
              <a:extLst>
                <a:ext uri="{FF2B5EF4-FFF2-40B4-BE49-F238E27FC236}">
                  <a16:creationId xmlns:a16="http://schemas.microsoft.com/office/drawing/2014/main" id="{9AEA8930-7BEA-20A5-2FCD-9CD39CE15D6B}"/>
                </a:ext>
              </a:extLst>
            </p:cNvPr>
            <p:cNvSpPr/>
            <p:nvPr/>
          </p:nvSpPr>
          <p:spPr>
            <a:xfrm>
              <a:off x="1010038" y="441866"/>
              <a:ext cx="2140921" cy="603260"/>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3E2D4C55-9A0F-12D3-182A-66151AF82B69}"/>
                </a:ext>
              </a:extLst>
            </p:cNvPr>
            <p:cNvSpPr txBox="1"/>
            <p:nvPr/>
          </p:nvSpPr>
          <p:spPr>
            <a:xfrm>
              <a:off x="1162583" y="499477"/>
              <a:ext cx="19142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a:ea typeface="+mn-ea"/>
                  <a:cs typeface="+mn-cs"/>
                </a:rPr>
                <a:t>BÀI TẬP 2</a:t>
              </a:r>
            </a:p>
          </p:txBody>
        </p:sp>
        <p:pic>
          <p:nvPicPr>
            <p:cNvPr id="18" name="Picture 17">
              <a:extLst>
                <a:ext uri="{FF2B5EF4-FFF2-40B4-BE49-F238E27FC236}">
                  <a16:creationId xmlns:a16="http://schemas.microsoft.com/office/drawing/2014/main" id="{689C472A-7932-1F87-A7D0-BEBC19BC8E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433" y="358775"/>
              <a:ext cx="764768" cy="764768"/>
            </a:xfrm>
            <a:prstGeom prst="rect">
              <a:avLst/>
            </a:prstGeom>
          </p:spPr>
        </p:pic>
      </p:grpSp>
      <p:sp>
        <p:nvSpPr>
          <p:cNvPr id="4" name="TextBox 3">
            <a:extLst>
              <a:ext uri="{FF2B5EF4-FFF2-40B4-BE49-F238E27FC236}">
                <a16:creationId xmlns:a16="http://schemas.microsoft.com/office/drawing/2014/main" id="{0770DF5C-63E0-BB32-6A84-F940A62BCC29}"/>
              </a:ext>
            </a:extLst>
          </p:cNvPr>
          <p:cNvSpPr txBox="1"/>
          <p:nvPr/>
        </p:nvSpPr>
        <p:spPr>
          <a:xfrm>
            <a:off x="1815689" y="3540223"/>
            <a:ext cx="9411993" cy="1477328"/>
          </a:xfrm>
          <a:prstGeom prst="rect">
            <a:avLst/>
          </a:prstGeom>
          <a:noFill/>
        </p:spPr>
        <p:txBody>
          <a:bodyPr wrap="square" lIns="0" tIns="0" rIns="0" bIns="0" rtlCol="0">
            <a:spAutoFit/>
          </a:bodyPr>
          <a:lstStyle/>
          <a:p>
            <a:r>
              <a:rPr lang="en-US" sz="2400" dirty="0">
                <a:latin typeface="+mj-lt"/>
              </a:rPr>
              <a:t>a) NaOH + HCOOH → </a:t>
            </a:r>
            <a:r>
              <a:rPr lang="en-US" sz="2400" dirty="0" err="1">
                <a:latin typeface="+mj-lt"/>
              </a:rPr>
              <a:t>HCOONa</a:t>
            </a:r>
            <a:r>
              <a:rPr lang="en-US" sz="2400" dirty="0">
                <a:latin typeface="+mj-lt"/>
              </a:rPr>
              <a:t> + H</a:t>
            </a:r>
            <a:r>
              <a:rPr lang="en-US" sz="2400" baseline="-25000" dirty="0">
                <a:latin typeface="+mj-lt"/>
              </a:rPr>
              <a:t>2</a:t>
            </a:r>
            <a:r>
              <a:rPr lang="en-US" sz="2400" dirty="0">
                <a:latin typeface="+mj-lt"/>
              </a:rPr>
              <a:t>O</a:t>
            </a:r>
          </a:p>
          <a:p>
            <a:r>
              <a:rPr lang="en-US" sz="2400" dirty="0">
                <a:latin typeface="+mj-lt"/>
              </a:rPr>
              <a:t>                      (X)</a:t>
            </a:r>
          </a:p>
          <a:p>
            <a:r>
              <a:rPr lang="en-US" sz="2400" dirty="0">
                <a:latin typeface="+mj-lt"/>
              </a:rPr>
              <a:t>b)2(CH</a:t>
            </a:r>
            <a:r>
              <a:rPr lang="en-US" sz="2400" baseline="-25000" dirty="0">
                <a:latin typeface="+mj-lt"/>
              </a:rPr>
              <a:t>3</a:t>
            </a:r>
            <a:r>
              <a:rPr lang="en-US" sz="2400" dirty="0">
                <a:latin typeface="+mj-lt"/>
              </a:rPr>
              <a:t>)</a:t>
            </a:r>
            <a:r>
              <a:rPr lang="en-US" sz="2400" baseline="-25000" dirty="0">
                <a:latin typeface="+mj-lt"/>
              </a:rPr>
              <a:t>2</a:t>
            </a:r>
            <a:r>
              <a:rPr lang="en-US" sz="2400" dirty="0">
                <a:latin typeface="+mj-lt"/>
              </a:rPr>
              <a:t>CHCH</a:t>
            </a:r>
            <a:r>
              <a:rPr lang="en-US" sz="2400" baseline="-25000" dirty="0">
                <a:latin typeface="+mj-lt"/>
              </a:rPr>
              <a:t>2</a:t>
            </a:r>
            <a:r>
              <a:rPr lang="en-US" sz="2400" dirty="0">
                <a:latin typeface="+mj-lt"/>
              </a:rPr>
              <a:t>COOH + Mg →  ((CH</a:t>
            </a:r>
            <a:r>
              <a:rPr lang="en-US" sz="2400" baseline="-25000" dirty="0">
                <a:latin typeface="+mj-lt"/>
              </a:rPr>
              <a:t>3</a:t>
            </a:r>
            <a:r>
              <a:rPr lang="en-US" sz="2400" dirty="0">
                <a:latin typeface="+mj-lt"/>
              </a:rPr>
              <a:t>)</a:t>
            </a:r>
            <a:r>
              <a:rPr lang="en-US" sz="2400" baseline="-25000" dirty="0">
                <a:latin typeface="+mj-lt"/>
              </a:rPr>
              <a:t>2</a:t>
            </a:r>
            <a:r>
              <a:rPr lang="en-US" sz="2400" dirty="0">
                <a:latin typeface="+mj-lt"/>
              </a:rPr>
              <a:t>CHCH</a:t>
            </a:r>
            <a:r>
              <a:rPr lang="en-US" sz="2400" baseline="-25000" dirty="0">
                <a:latin typeface="+mj-lt"/>
              </a:rPr>
              <a:t>2</a:t>
            </a:r>
            <a:r>
              <a:rPr lang="en-US" sz="2400" dirty="0">
                <a:latin typeface="+mj-lt"/>
              </a:rPr>
              <a:t>COO)Mg  + H</a:t>
            </a:r>
            <a:r>
              <a:rPr lang="en-US" sz="2400" baseline="-25000" dirty="0">
                <a:latin typeface="+mj-lt"/>
              </a:rPr>
              <a:t>2</a:t>
            </a:r>
            <a:r>
              <a:rPr lang="en-US" sz="2400" dirty="0">
                <a:latin typeface="+mj-lt"/>
              </a:rPr>
              <a:t> </a:t>
            </a:r>
          </a:p>
          <a:p>
            <a:r>
              <a:rPr lang="en-US" sz="2400" dirty="0">
                <a:latin typeface="+mj-lt"/>
              </a:rPr>
              <a:t>                                                                (Y)                           (Z)</a:t>
            </a:r>
          </a:p>
        </p:txBody>
      </p:sp>
    </p:spTree>
    <p:extLst>
      <p:ext uri="{BB962C8B-B14F-4D97-AF65-F5344CB8AC3E}">
        <p14:creationId xmlns:p14="http://schemas.microsoft.com/office/powerpoint/2010/main" val="7404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2" name="Group 21">
            <a:extLst>
              <a:ext uri="{FF2B5EF4-FFF2-40B4-BE49-F238E27FC236}">
                <a16:creationId xmlns:a16="http://schemas.microsoft.com/office/drawing/2014/main" id="{F18E3906-06A6-A96B-4D2E-40417DF9C6FA}"/>
              </a:ext>
            </a:extLst>
          </p:cNvPr>
          <p:cNvGrpSpPr/>
          <p:nvPr/>
        </p:nvGrpSpPr>
        <p:grpSpPr>
          <a:xfrm>
            <a:off x="1233229" y="1316921"/>
            <a:ext cx="9725541" cy="2435228"/>
            <a:chOff x="830424" y="1285097"/>
            <a:chExt cx="7007290" cy="2828810"/>
          </a:xfrm>
        </p:grpSpPr>
        <p:sp>
          <p:nvSpPr>
            <p:cNvPr id="21" name="Rectangle 20">
              <a:extLst>
                <a:ext uri="{FF2B5EF4-FFF2-40B4-BE49-F238E27FC236}">
                  <a16:creationId xmlns:a16="http://schemas.microsoft.com/office/drawing/2014/main" id="{4CE0BE9F-6D8C-E12C-ECFC-70D06F7F751F}"/>
                </a:ext>
              </a:extLst>
            </p:cNvPr>
            <p:cNvSpPr/>
            <p:nvPr/>
          </p:nvSpPr>
          <p:spPr>
            <a:xfrm>
              <a:off x="830424" y="1285097"/>
              <a:ext cx="7007290" cy="2005404"/>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2C7ADE09-ED1B-C27A-D911-E16FE4A7ED13}"/>
                </a:ext>
              </a:extLst>
            </p:cNvPr>
            <p:cNvSpPr txBox="1"/>
            <p:nvPr/>
          </p:nvSpPr>
          <p:spPr>
            <a:xfrm>
              <a:off x="1005081" y="1432512"/>
              <a:ext cx="6657975" cy="2681395"/>
            </a:xfrm>
            <a:prstGeom prst="rect">
              <a:avLst/>
            </a:prstGeom>
            <a:noFill/>
          </p:spPr>
          <p:txBody>
            <a:bodyPr wrap="square" rtlCol="0">
              <a:spAutoFit/>
            </a:bodyPr>
            <a:lstStyle/>
            <a:p>
              <a:pPr algn="l"/>
              <a:r>
                <a:rPr lang="vi-VN" sz="2400" b="0" i="0" dirty="0">
                  <a:solidFill>
                    <a:srgbClr val="333333"/>
                  </a:solidFill>
                  <a:effectLst/>
                  <a:latin typeface="+mj-lt"/>
                </a:rPr>
                <a:t>Bằng kiến thức hoá học, em hãy giải thích các cách làm sau đây:</a:t>
              </a:r>
            </a:p>
            <a:p>
              <a:pPr algn="l"/>
              <a:r>
                <a:rPr lang="vi-VN" sz="2400" b="0" i="0" dirty="0">
                  <a:solidFill>
                    <a:srgbClr val="333333"/>
                  </a:solidFill>
                  <a:effectLst/>
                  <a:latin typeface="+mj-lt"/>
                </a:rPr>
                <a:t>a) Khi đồ dùng có đốm gỉ, sử dụng giấm để lau chùi, vết gỉ sẽ hết.</a:t>
              </a:r>
            </a:p>
            <a:p>
              <a:pPr algn="l"/>
              <a:r>
                <a:rPr lang="vi-VN" sz="2400" b="0" i="0" dirty="0">
                  <a:solidFill>
                    <a:srgbClr val="333333"/>
                  </a:solidFill>
                  <a:effectLst/>
                  <a:latin typeface="+mj-lt"/>
                </a:rPr>
                <a:t>b) Khi thực hiện lên men rượu cần ủ kín, còn khi lên men giấm cần để thoáng.</a:t>
              </a:r>
            </a:p>
          </p:txBody>
        </p:sp>
      </p:grpSp>
      <p:grpSp>
        <p:nvGrpSpPr>
          <p:cNvPr id="20" name="Group 19">
            <a:extLst>
              <a:ext uri="{FF2B5EF4-FFF2-40B4-BE49-F238E27FC236}">
                <a16:creationId xmlns:a16="http://schemas.microsoft.com/office/drawing/2014/main" id="{DC15CBEC-710F-690F-F950-3DD4410FA9C5}"/>
              </a:ext>
            </a:extLst>
          </p:cNvPr>
          <p:cNvGrpSpPr/>
          <p:nvPr/>
        </p:nvGrpSpPr>
        <p:grpSpPr>
          <a:xfrm>
            <a:off x="454433" y="358775"/>
            <a:ext cx="2696526" cy="764768"/>
            <a:chOff x="454433" y="358775"/>
            <a:chExt cx="2696526" cy="764768"/>
          </a:xfrm>
        </p:grpSpPr>
        <p:sp>
          <p:nvSpPr>
            <p:cNvPr id="7" name="Rectangle: Rounded Corners 6">
              <a:extLst>
                <a:ext uri="{FF2B5EF4-FFF2-40B4-BE49-F238E27FC236}">
                  <a16:creationId xmlns:a16="http://schemas.microsoft.com/office/drawing/2014/main" id="{9AEA8930-7BEA-20A5-2FCD-9CD39CE15D6B}"/>
                </a:ext>
              </a:extLst>
            </p:cNvPr>
            <p:cNvSpPr/>
            <p:nvPr/>
          </p:nvSpPr>
          <p:spPr>
            <a:xfrm>
              <a:off x="1010038" y="441866"/>
              <a:ext cx="2140921" cy="603260"/>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3E2D4C55-9A0F-12D3-182A-66151AF82B69}"/>
                </a:ext>
              </a:extLst>
            </p:cNvPr>
            <p:cNvSpPr txBox="1"/>
            <p:nvPr/>
          </p:nvSpPr>
          <p:spPr>
            <a:xfrm>
              <a:off x="1162583" y="499477"/>
              <a:ext cx="19142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a:ea typeface="+mn-ea"/>
                  <a:cs typeface="+mn-cs"/>
                </a:rPr>
                <a:t>BÀI TẬP </a:t>
              </a:r>
              <a:r>
                <a:rPr lang="en-US" sz="2800" b="1" dirty="0">
                  <a:solidFill>
                    <a:srgbClr val="FFFF00"/>
                  </a:solidFill>
                  <a:latin typeface="Arial"/>
                </a:rPr>
                <a:t>3</a:t>
              </a:r>
              <a:endParaRPr kumimoji="0" lang="en-US" sz="2800" b="1" i="0" u="none" strike="noStrike" kern="1200" cap="none" spc="0" normalizeH="0" baseline="0" noProof="0" dirty="0">
                <a:ln>
                  <a:noFill/>
                </a:ln>
                <a:solidFill>
                  <a:srgbClr val="FFFF00"/>
                </a:solidFill>
                <a:effectLst/>
                <a:uLnTx/>
                <a:uFillTx/>
                <a:latin typeface="Arial"/>
                <a:ea typeface="+mn-ea"/>
                <a:cs typeface="+mn-cs"/>
              </a:endParaRPr>
            </a:p>
          </p:txBody>
        </p:sp>
        <p:pic>
          <p:nvPicPr>
            <p:cNvPr id="18" name="Picture 17">
              <a:extLst>
                <a:ext uri="{FF2B5EF4-FFF2-40B4-BE49-F238E27FC236}">
                  <a16:creationId xmlns:a16="http://schemas.microsoft.com/office/drawing/2014/main" id="{689C472A-7932-1F87-A7D0-BEBC19BC8E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433" y="358775"/>
              <a:ext cx="764768" cy="764768"/>
            </a:xfrm>
            <a:prstGeom prst="rect">
              <a:avLst/>
            </a:prstGeom>
          </p:spPr>
        </p:pic>
      </p:grpSp>
      <p:sp>
        <p:nvSpPr>
          <p:cNvPr id="4" name="TextBox 3">
            <a:extLst>
              <a:ext uri="{FF2B5EF4-FFF2-40B4-BE49-F238E27FC236}">
                <a16:creationId xmlns:a16="http://schemas.microsoft.com/office/drawing/2014/main" id="{0770DF5C-63E0-BB32-6A84-F940A62BCC29}"/>
              </a:ext>
            </a:extLst>
          </p:cNvPr>
          <p:cNvSpPr txBox="1"/>
          <p:nvPr/>
        </p:nvSpPr>
        <p:spPr>
          <a:xfrm>
            <a:off x="1475639" y="3518063"/>
            <a:ext cx="9411993" cy="2215991"/>
          </a:xfrm>
          <a:prstGeom prst="rect">
            <a:avLst/>
          </a:prstGeom>
          <a:noFill/>
        </p:spPr>
        <p:txBody>
          <a:bodyPr wrap="square" lIns="0" tIns="0" rIns="0" bIns="0" rtlCol="0">
            <a:spAutoFit/>
          </a:bodyPr>
          <a:lstStyle/>
          <a:p>
            <a:r>
              <a:rPr lang="vi-VN" sz="2400" dirty="0">
                <a:latin typeface="+mj-lt"/>
              </a:rPr>
              <a:t>a)</a:t>
            </a:r>
          </a:p>
          <a:p>
            <a:r>
              <a:rPr lang="vi-VN" sz="2400" dirty="0">
                <a:latin typeface="+mj-lt"/>
              </a:rPr>
              <a:t>Giấm ăn là dung dịch acetic acid loãng khoảng 2 - 5%.</a:t>
            </a:r>
          </a:p>
          <a:p>
            <a:r>
              <a:rPr lang="vi-VN" sz="2400" dirty="0">
                <a:latin typeface="+mj-lt"/>
              </a:rPr>
              <a:t>Kim loại bị gỉ sét do kim loại bị oxygen trong không khí oxi hóa thành các oxide.</a:t>
            </a:r>
          </a:p>
          <a:p>
            <a:r>
              <a:rPr lang="vi-VN" sz="2400" dirty="0">
                <a:latin typeface="+mj-lt"/>
              </a:rPr>
              <a:t>Giấm ăn có tính acid, có khả năng hòa tan được các oxide này nên sẽ giúp loại bỏ vết gỉ sét.</a:t>
            </a:r>
            <a:endParaRPr lang="en-US" sz="2400" dirty="0">
              <a:latin typeface="+mj-lt"/>
            </a:endParaRPr>
          </a:p>
        </p:txBody>
      </p:sp>
    </p:spTree>
    <p:extLst>
      <p:ext uri="{BB962C8B-B14F-4D97-AF65-F5344CB8AC3E}">
        <p14:creationId xmlns:p14="http://schemas.microsoft.com/office/powerpoint/2010/main" val="228377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2" name="Group 21">
            <a:extLst>
              <a:ext uri="{FF2B5EF4-FFF2-40B4-BE49-F238E27FC236}">
                <a16:creationId xmlns:a16="http://schemas.microsoft.com/office/drawing/2014/main" id="{F18E3906-06A6-A96B-4D2E-40417DF9C6FA}"/>
              </a:ext>
            </a:extLst>
          </p:cNvPr>
          <p:cNvGrpSpPr/>
          <p:nvPr/>
        </p:nvGrpSpPr>
        <p:grpSpPr>
          <a:xfrm>
            <a:off x="1233229" y="1316921"/>
            <a:ext cx="9725541" cy="2435228"/>
            <a:chOff x="830424" y="1285097"/>
            <a:chExt cx="7007290" cy="2828810"/>
          </a:xfrm>
        </p:grpSpPr>
        <p:sp>
          <p:nvSpPr>
            <p:cNvPr id="21" name="Rectangle 20">
              <a:extLst>
                <a:ext uri="{FF2B5EF4-FFF2-40B4-BE49-F238E27FC236}">
                  <a16:creationId xmlns:a16="http://schemas.microsoft.com/office/drawing/2014/main" id="{4CE0BE9F-6D8C-E12C-ECFC-70D06F7F751F}"/>
                </a:ext>
              </a:extLst>
            </p:cNvPr>
            <p:cNvSpPr/>
            <p:nvPr/>
          </p:nvSpPr>
          <p:spPr>
            <a:xfrm>
              <a:off x="830424" y="1285097"/>
              <a:ext cx="7007290" cy="2005404"/>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2C7ADE09-ED1B-C27A-D911-E16FE4A7ED13}"/>
                </a:ext>
              </a:extLst>
            </p:cNvPr>
            <p:cNvSpPr txBox="1"/>
            <p:nvPr/>
          </p:nvSpPr>
          <p:spPr>
            <a:xfrm>
              <a:off x="1005081" y="1432512"/>
              <a:ext cx="6657975" cy="2681395"/>
            </a:xfrm>
            <a:prstGeom prst="rect">
              <a:avLst/>
            </a:prstGeom>
            <a:noFill/>
          </p:spPr>
          <p:txBody>
            <a:bodyPr wrap="square" rtlCol="0">
              <a:spAutoFit/>
            </a:bodyPr>
            <a:lstStyle/>
            <a:p>
              <a:pPr algn="l"/>
              <a:r>
                <a:rPr lang="vi-VN" sz="2400" b="0" i="0" dirty="0">
                  <a:solidFill>
                    <a:srgbClr val="333333"/>
                  </a:solidFill>
                  <a:effectLst/>
                  <a:latin typeface="+mj-lt"/>
                </a:rPr>
                <a:t>Bằng kiến thức hoá học, em hãy giải thích các cách làm sau đây:</a:t>
              </a:r>
            </a:p>
            <a:p>
              <a:pPr algn="l"/>
              <a:r>
                <a:rPr lang="vi-VN" sz="2400" b="0" i="0" dirty="0">
                  <a:solidFill>
                    <a:srgbClr val="333333"/>
                  </a:solidFill>
                  <a:effectLst/>
                  <a:latin typeface="+mj-lt"/>
                </a:rPr>
                <a:t>a) Khi đồ dùng có đốm gỉ, sử dụng giấm để lau chùi, vết gỉ sẽ hết.</a:t>
              </a:r>
            </a:p>
            <a:p>
              <a:pPr algn="l"/>
              <a:r>
                <a:rPr lang="vi-VN" sz="2400" b="0" i="0" dirty="0">
                  <a:solidFill>
                    <a:srgbClr val="333333"/>
                  </a:solidFill>
                  <a:effectLst/>
                  <a:latin typeface="+mj-lt"/>
                </a:rPr>
                <a:t>b) Khi thực hiện lên men rượu cần ủ kín, còn khi lên men giấm cần để thoáng.</a:t>
              </a:r>
            </a:p>
          </p:txBody>
        </p:sp>
      </p:grpSp>
      <p:grpSp>
        <p:nvGrpSpPr>
          <p:cNvPr id="20" name="Group 19">
            <a:extLst>
              <a:ext uri="{FF2B5EF4-FFF2-40B4-BE49-F238E27FC236}">
                <a16:creationId xmlns:a16="http://schemas.microsoft.com/office/drawing/2014/main" id="{DC15CBEC-710F-690F-F950-3DD4410FA9C5}"/>
              </a:ext>
            </a:extLst>
          </p:cNvPr>
          <p:cNvGrpSpPr/>
          <p:nvPr/>
        </p:nvGrpSpPr>
        <p:grpSpPr>
          <a:xfrm>
            <a:off x="454433" y="358775"/>
            <a:ext cx="2696526" cy="764768"/>
            <a:chOff x="454433" y="358775"/>
            <a:chExt cx="2696526" cy="764768"/>
          </a:xfrm>
        </p:grpSpPr>
        <p:sp>
          <p:nvSpPr>
            <p:cNvPr id="7" name="Rectangle: Rounded Corners 6">
              <a:extLst>
                <a:ext uri="{FF2B5EF4-FFF2-40B4-BE49-F238E27FC236}">
                  <a16:creationId xmlns:a16="http://schemas.microsoft.com/office/drawing/2014/main" id="{9AEA8930-7BEA-20A5-2FCD-9CD39CE15D6B}"/>
                </a:ext>
              </a:extLst>
            </p:cNvPr>
            <p:cNvSpPr/>
            <p:nvPr/>
          </p:nvSpPr>
          <p:spPr>
            <a:xfrm>
              <a:off x="1010038" y="441866"/>
              <a:ext cx="2140921" cy="603260"/>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3E2D4C55-9A0F-12D3-182A-66151AF82B69}"/>
                </a:ext>
              </a:extLst>
            </p:cNvPr>
            <p:cNvSpPr txBox="1"/>
            <p:nvPr/>
          </p:nvSpPr>
          <p:spPr>
            <a:xfrm>
              <a:off x="1162583" y="499477"/>
              <a:ext cx="19142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a:ea typeface="+mn-ea"/>
                  <a:cs typeface="+mn-cs"/>
                </a:rPr>
                <a:t>BÀI TẬP </a:t>
              </a:r>
              <a:r>
                <a:rPr lang="en-US" sz="2800" b="1" dirty="0">
                  <a:solidFill>
                    <a:srgbClr val="FFFF00"/>
                  </a:solidFill>
                  <a:latin typeface="Arial"/>
                </a:rPr>
                <a:t>3</a:t>
              </a:r>
              <a:endParaRPr kumimoji="0" lang="en-US" sz="2800" b="1" i="0" u="none" strike="noStrike" kern="1200" cap="none" spc="0" normalizeH="0" baseline="0" noProof="0" dirty="0">
                <a:ln>
                  <a:noFill/>
                </a:ln>
                <a:solidFill>
                  <a:srgbClr val="FFFF00"/>
                </a:solidFill>
                <a:effectLst/>
                <a:uLnTx/>
                <a:uFillTx/>
                <a:latin typeface="Arial"/>
                <a:ea typeface="+mn-ea"/>
                <a:cs typeface="+mn-cs"/>
              </a:endParaRPr>
            </a:p>
          </p:txBody>
        </p:sp>
        <p:pic>
          <p:nvPicPr>
            <p:cNvPr id="18" name="Picture 17">
              <a:extLst>
                <a:ext uri="{FF2B5EF4-FFF2-40B4-BE49-F238E27FC236}">
                  <a16:creationId xmlns:a16="http://schemas.microsoft.com/office/drawing/2014/main" id="{689C472A-7932-1F87-A7D0-BEBC19BC8E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433" y="358775"/>
              <a:ext cx="764768" cy="764768"/>
            </a:xfrm>
            <a:prstGeom prst="rect">
              <a:avLst/>
            </a:prstGeom>
          </p:spPr>
        </p:pic>
      </p:grpSp>
      <p:sp>
        <p:nvSpPr>
          <p:cNvPr id="4" name="TextBox 3">
            <a:extLst>
              <a:ext uri="{FF2B5EF4-FFF2-40B4-BE49-F238E27FC236}">
                <a16:creationId xmlns:a16="http://schemas.microsoft.com/office/drawing/2014/main" id="{0770DF5C-63E0-BB32-6A84-F940A62BCC29}"/>
              </a:ext>
            </a:extLst>
          </p:cNvPr>
          <p:cNvSpPr txBox="1"/>
          <p:nvPr/>
        </p:nvSpPr>
        <p:spPr>
          <a:xfrm>
            <a:off x="1390002" y="3326216"/>
            <a:ext cx="9411993" cy="2954655"/>
          </a:xfrm>
          <a:prstGeom prst="rect">
            <a:avLst/>
          </a:prstGeom>
          <a:noFill/>
        </p:spPr>
        <p:txBody>
          <a:bodyPr wrap="square" lIns="0" tIns="0" rIns="0" bIns="0" rtlCol="0">
            <a:spAutoFit/>
          </a:bodyPr>
          <a:lstStyle/>
          <a:p>
            <a:r>
              <a:rPr lang="vi-VN" sz="2400" dirty="0"/>
              <a:t>b)</a:t>
            </a:r>
          </a:p>
          <a:p>
            <a:r>
              <a:rPr lang="vi-VN" sz="2400" dirty="0"/>
              <a:t>Lên men rượu cần ủ kín còn lên men giấm lại để thoáng do:</a:t>
            </a:r>
          </a:p>
          <a:p>
            <a:r>
              <a:rPr lang="vi-VN" sz="2400" dirty="0"/>
              <a:t>Khi lên men rượu cần ủ kín vì men rượu hoạt động không cần oxygen không khí, nó chuyển hoá đường thành rượu và khí carbonic.</a:t>
            </a:r>
          </a:p>
          <a:p>
            <a:r>
              <a:rPr lang="vi-VN" sz="2400" dirty="0"/>
              <a:t>Trong trường hợp không ủ kín rượu tạo thành sẽ tác dụng với oxi ngoài không khí tạo giấm: </a:t>
            </a:r>
          </a:p>
          <a:p>
            <a:pPr algn="ctr"/>
            <a:r>
              <a:rPr lang="vi-VN" sz="2400" dirty="0"/>
              <a:t> C</a:t>
            </a:r>
            <a:r>
              <a:rPr lang="vi-VN" sz="2400" baseline="-25000" dirty="0"/>
              <a:t>2</a:t>
            </a:r>
            <a:r>
              <a:rPr lang="vi-VN" sz="2400" dirty="0"/>
              <a:t>H</a:t>
            </a:r>
            <a:r>
              <a:rPr lang="vi-VN" sz="2400" baseline="-25000" dirty="0"/>
              <a:t>5</a:t>
            </a:r>
            <a:r>
              <a:rPr lang="vi-VN" sz="2400" dirty="0"/>
              <a:t>OH + O</a:t>
            </a:r>
            <a:r>
              <a:rPr lang="vi-VN" sz="2400" baseline="-25000" dirty="0"/>
              <a:t>2</a:t>
            </a:r>
            <a:r>
              <a:rPr lang="vi-VN" sz="2400" dirty="0"/>
              <a:t>  → CH</a:t>
            </a:r>
            <a:r>
              <a:rPr lang="vi-VN" sz="2400" baseline="-25000" dirty="0"/>
              <a:t>3</a:t>
            </a:r>
            <a:r>
              <a:rPr lang="vi-VN" sz="2400" dirty="0"/>
              <a:t>COOH + H</a:t>
            </a:r>
            <a:r>
              <a:rPr lang="vi-VN" sz="2400" baseline="-25000" dirty="0"/>
              <a:t>2</a:t>
            </a:r>
            <a:r>
              <a:rPr lang="vi-VN" sz="2400" dirty="0"/>
              <a:t>O</a:t>
            </a:r>
          </a:p>
          <a:p>
            <a:r>
              <a:rPr lang="vi-VN" sz="2400" dirty="0"/>
              <a:t>Còn khi lên men giấm thì cần oxygen để oxi hoá rượu thành giấm.</a:t>
            </a:r>
          </a:p>
        </p:txBody>
      </p:sp>
    </p:spTree>
    <p:extLst>
      <p:ext uri="{BB962C8B-B14F-4D97-AF65-F5344CB8AC3E}">
        <p14:creationId xmlns:p14="http://schemas.microsoft.com/office/powerpoint/2010/main" val="214245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2" name="Group 21">
            <a:extLst>
              <a:ext uri="{FF2B5EF4-FFF2-40B4-BE49-F238E27FC236}">
                <a16:creationId xmlns:a16="http://schemas.microsoft.com/office/drawing/2014/main" id="{F18E3906-06A6-A96B-4D2E-40417DF9C6FA}"/>
              </a:ext>
            </a:extLst>
          </p:cNvPr>
          <p:cNvGrpSpPr/>
          <p:nvPr/>
        </p:nvGrpSpPr>
        <p:grpSpPr>
          <a:xfrm>
            <a:off x="1233229" y="1316921"/>
            <a:ext cx="9725541" cy="1483429"/>
            <a:chOff x="830424" y="1285097"/>
            <a:chExt cx="7007290" cy="2005404"/>
          </a:xfrm>
        </p:grpSpPr>
        <p:sp>
          <p:nvSpPr>
            <p:cNvPr id="21" name="Rectangle 20">
              <a:extLst>
                <a:ext uri="{FF2B5EF4-FFF2-40B4-BE49-F238E27FC236}">
                  <a16:creationId xmlns:a16="http://schemas.microsoft.com/office/drawing/2014/main" id="{4CE0BE9F-6D8C-E12C-ECFC-70D06F7F751F}"/>
                </a:ext>
              </a:extLst>
            </p:cNvPr>
            <p:cNvSpPr/>
            <p:nvPr/>
          </p:nvSpPr>
          <p:spPr>
            <a:xfrm>
              <a:off x="830424" y="1285097"/>
              <a:ext cx="7007290" cy="2005404"/>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2C7ADE09-ED1B-C27A-D911-E16FE4A7ED13}"/>
                </a:ext>
              </a:extLst>
            </p:cNvPr>
            <p:cNvSpPr txBox="1"/>
            <p:nvPr/>
          </p:nvSpPr>
          <p:spPr>
            <a:xfrm>
              <a:off x="1005081" y="1432512"/>
              <a:ext cx="6657975" cy="1394326"/>
            </a:xfrm>
            <a:prstGeom prst="rect">
              <a:avLst/>
            </a:prstGeom>
            <a:noFill/>
          </p:spPr>
          <p:txBody>
            <a:bodyPr wrap="square" rtlCol="0">
              <a:spAutoFit/>
            </a:bodyPr>
            <a:lstStyle/>
            <a:p>
              <a:pPr algn="l"/>
              <a:r>
                <a:rPr lang="vi-VN" sz="2400" b="0" i="0" dirty="0">
                  <a:solidFill>
                    <a:srgbClr val="333333"/>
                  </a:solidFill>
                  <a:effectLst/>
                  <a:latin typeface="+mj-lt"/>
                </a:rPr>
                <a:t>Điều chế ethyl acetate bằng cách cho 6 gam acetic acid tác dụng với 5,2 gam ethanol cứ xúc tác là dung dịch sulfuric acid đặc và đun nóng, thu được 5,28 gam ester. Tính hiệu suất của phản ứng.</a:t>
              </a:r>
            </a:p>
          </p:txBody>
        </p:sp>
      </p:grpSp>
      <p:grpSp>
        <p:nvGrpSpPr>
          <p:cNvPr id="20" name="Group 19">
            <a:extLst>
              <a:ext uri="{FF2B5EF4-FFF2-40B4-BE49-F238E27FC236}">
                <a16:creationId xmlns:a16="http://schemas.microsoft.com/office/drawing/2014/main" id="{DC15CBEC-710F-690F-F950-3DD4410FA9C5}"/>
              </a:ext>
            </a:extLst>
          </p:cNvPr>
          <p:cNvGrpSpPr/>
          <p:nvPr/>
        </p:nvGrpSpPr>
        <p:grpSpPr>
          <a:xfrm>
            <a:off x="454433" y="358775"/>
            <a:ext cx="2696526" cy="764768"/>
            <a:chOff x="454433" y="358775"/>
            <a:chExt cx="2696526" cy="764768"/>
          </a:xfrm>
        </p:grpSpPr>
        <p:sp>
          <p:nvSpPr>
            <p:cNvPr id="7" name="Rectangle: Rounded Corners 6">
              <a:extLst>
                <a:ext uri="{FF2B5EF4-FFF2-40B4-BE49-F238E27FC236}">
                  <a16:creationId xmlns:a16="http://schemas.microsoft.com/office/drawing/2014/main" id="{9AEA8930-7BEA-20A5-2FCD-9CD39CE15D6B}"/>
                </a:ext>
              </a:extLst>
            </p:cNvPr>
            <p:cNvSpPr/>
            <p:nvPr/>
          </p:nvSpPr>
          <p:spPr>
            <a:xfrm>
              <a:off x="1010038" y="441866"/>
              <a:ext cx="2140921" cy="603260"/>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3E2D4C55-9A0F-12D3-182A-66151AF82B69}"/>
                </a:ext>
              </a:extLst>
            </p:cNvPr>
            <p:cNvSpPr txBox="1"/>
            <p:nvPr/>
          </p:nvSpPr>
          <p:spPr>
            <a:xfrm>
              <a:off x="1162583" y="499477"/>
              <a:ext cx="19142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a:ea typeface="+mn-ea"/>
                  <a:cs typeface="+mn-cs"/>
                </a:rPr>
                <a:t>BÀI TẬP 4</a:t>
              </a:r>
            </a:p>
          </p:txBody>
        </p:sp>
        <p:pic>
          <p:nvPicPr>
            <p:cNvPr id="18" name="Picture 17">
              <a:extLst>
                <a:ext uri="{FF2B5EF4-FFF2-40B4-BE49-F238E27FC236}">
                  <a16:creationId xmlns:a16="http://schemas.microsoft.com/office/drawing/2014/main" id="{689C472A-7932-1F87-A7D0-BEBC19BC8E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433" y="358775"/>
              <a:ext cx="764768" cy="764768"/>
            </a:xfrm>
            <a:prstGeom prst="rect">
              <a:avLst/>
            </a:prstGeom>
          </p:spPr>
        </p:pic>
      </p:grpSp>
      <p:pic>
        <p:nvPicPr>
          <p:cNvPr id="9" name="Picture 8">
            <a:extLst>
              <a:ext uri="{FF2B5EF4-FFF2-40B4-BE49-F238E27FC236}">
                <a16:creationId xmlns:a16="http://schemas.microsoft.com/office/drawing/2014/main" id="{BEBE598D-6C87-DE64-FB86-92F9E4852987}"/>
              </a:ext>
            </a:extLst>
          </p:cNvPr>
          <p:cNvPicPr>
            <a:picLocks noChangeAspect="1"/>
          </p:cNvPicPr>
          <p:nvPr/>
        </p:nvPicPr>
        <p:blipFill rotWithShape="1">
          <a:blip r:embed="rId11"/>
          <a:srcRect b="36934"/>
          <a:stretch/>
        </p:blipFill>
        <p:spPr>
          <a:xfrm>
            <a:off x="1162583" y="3050624"/>
            <a:ext cx="5448299" cy="2984551"/>
          </a:xfrm>
          <a:prstGeom prst="rect">
            <a:avLst/>
          </a:prstGeom>
        </p:spPr>
      </p:pic>
      <p:pic>
        <p:nvPicPr>
          <p:cNvPr id="11" name="Picture 10">
            <a:extLst>
              <a:ext uri="{FF2B5EF4-FFF2-40B4-BE49-F238E27FC236}">
                <a16:creationId xmlns:a16="http://schemas.microsoft.com/office/drawing/2014/main" id="{3233930D-E173-16D0-C532-4BEC2CF8EFEB}"/>
              </a:ext>
            </a:extLst>
          </p:cNvPr>
          <p:cNvPicPr>
            <a:picLocks noChangeAspect="1"/>
          </p:cNvPicPr>
          <p:nvPr/>
        </p:nvPicPr>
        <p:blipFill rotWithShape="1">
          <a:blip r:embed="rId11"/>
          <a:srcRect l="-269" t="63066" r="-1"/>
          <a:stretch/>
        </p:blipFill>
        <p:spPr>
          <a:xfrm>
            <a:off x="6031510" y="3581720"/>
            <a:ext cx="5775544" cy="1847850"/>
          </a:xfrm>
          <a:prstGeom prst="rect">
            <a:avLst/>
          </a:prstGeom>
        </p:spPr>
      </p:pic>
    </p:spTree>
    <p:extLst>
      <p:ext uri="{BB962C8B-B14F-4D97-AF65-F5344CB8AC3E}">
        <p14:creationId xmlns:p14="http://schemas.microsoft.com/office/powerpoint/2010/main" val="303167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7818BC-E74E-04CD-8702-005B5AA35354}"/>
              </a:ext>
            </a:extLst>
          </p:cNvPr>
          <p:cNvPicPr>
            <a:picLocks noChangeAspect="1"/>
          </p:cNvPicPr>
          <p:nvPr/>
        </p:nvPicPr>
        <p:blipFill rotWithShape="1">
          <a:blip r:embed="rId2">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C6FD9C68-B3EB-0DE8-B445-D5E077941A9F}"/>
              </a:ext>
            </a:extLst>
          </p:cNvPr>
          <p:cNvGrpSpPr/>
          <p:nvPr/>
        </p:nvGrpSpPr>
        <p:grpSpPr>
          <a:xfrm>
            <a:off x="1954040" y="1898240"/>
            <a:ext cx="8283920" cy="3061520"/>
            <a:chOff x="1919335" y="657386"/>
            <a:chExt cx="8283920" cy="3061520"/>
          </a:xfrm>
        </p:grpSpPr>
        <p:sp>
          <p:nvSpPr>
            <p:cNvPr id="8" name="Rectangle: Rounded Corners 7">
              <a:extLst>
                <a:ext uri="{FF2B5EF4-FFF2-40B4-BE49-F238E27FC236}">
                  <a16:creationId xmlns:a16="http://schemas.microsoft.com/office/drawing/2014/main" id="{B872B01D-4754-03B8-8A76-526E493D0FFF}"/>
                </a:ext>
              </a:extLst>
            </p:cNvPr>
            <p:cNvSpPr/>
            <p:nvPr/>
          </p:nvSpPr>
          <p:spPr>
            <a:xfrm>
              <a:off x="1919335" y="657386"/>
              <a:ext cx="8283920" cy="3061520"/>
            </a:xfrm>
            <a:prstGeom prst="roundRect">
              <a:avLst/>
            </a:prstGeom>
            <a:solidFill>
              <a:schemeClr val="accent4">
                <a:lumMod val="40000"/>
                <a:lumOff val="60000"/>
              </a:schemeClr>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Channel URL">
              <a:extLst>
                <a:ext uri="{FF2B5EF4-FFF2-40B4-BE49-F238E27FC236}">
                  <a16:creationId xmlns:a16="http://schemas.microsoft.com/office/drawing/2014/main" id="{9A588D70-3BEF-0196-2856-5E15D3318B9A}"/>
                </a:ext>
              </a:extLst>
            </p:cNvPr>
            <p:cNvSpPr txBox="1"/>
            <p:nvPr/>
          </p:nvSpPr>
          <p:spPr>
            <a:xfrm>
              <a:off x="2129073" y="1084895"/>
              <a:ext cx="7864444" cy="220650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BÀI TẬP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CỦNG CỐ</a:t>
              </a:r>
              <a:endParaRPr kumimoji="0" lang="vi-VN" sz="6000" b="1"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4171805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2" name="Group 21">
            <a:extLst>
              <a:ext uri="{FF2B5EF4-FFF2-40B4-BE49-F238E27FC236}">
                <a16:creationId xmlns:a16="http://schemas.microsoft.com/office/drawing/2014/main" id="{F18E3906-06A6-A96B-4D2E-40417DF9C6FA}"/>
              </a:ext>
            </a:extLst>
          </p:cNvPr>
          <p:cNvGrpSpPr/>
          <p:nvPr/>
        </p:nvGrpSpPr>
        <p:grpSpPr>
          <a:xfrm>
            <a:off x="2592355" y="1285098"/>
            <a:ext cx="7007290" cy="1738019"/>
            <a:chOff x="830424" y="1285098"/>
            <a:chExt cx="7007290" cy="1738019"/>
          </a:xfrm>
        </p:grpSpPr>
        <p:sp>
          <p:nvSpPr>
            <p:cNvPr id="21" name="Rectangle 20">
              <a:extLst>
                <a:ext uri="{FF2B5EF4-FFF2-40B4-BE49-F238E27FC236}">
                  <a16:creationId xmlns:a16="http://schemas.microsoft.com/office/drawing/2014/main" id="{4CE0BE9F-6D8C-E12C-ECFC-70D06F7F751F}"/>
                </a:ext>
              </a:extLst>
            </p:cNvPr>
            <p:cNvSpPr/>
            <p:nvPr/>
          </p:nvSpPr>
          <p:spPr>
            <a:xfrm>
              <a:off x="830424" y="1285098"/>
              <a:ext cx="7007290" cy="1738019"/>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2C7ADE09-ED1B-C27A-D911-E16FE4A7ED13}"/>
                </a:ext>
              </a:extLst>
            </p:cNvPr>
            <p:cNvSpPr txBox="1"/>
            <p:nvPr/>
          </p:nvSpPr>
          <p:spPr>
            <a:xfrm>
              <a:off x="1896833" y="1399464"/>
              <a:ext cx="4874472" cy="508601"/>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Acid </a:t>
              </a:r>
              <a:r>
                <a:rPr kumimoji="0" lang="en-US" sz="2400" b="0" i="0" u="none" strike="noStrike" kern="1200" cap="none" spc="0" normalizeH="0" baseline="0" noProof="0" dirty="0" err="1">
                  <a:ln>
                    <a:noFill/>
                  </a:ln>
                  <a:solidFill>
                    <a:prstClr val="black"/>
                  </a:solidFill>
                  <a:effectLst/>
                  <a:uLnTx/>
                  <a:uFillTx/>
                  <a:latin typeface="Arial"/>
                  <a:ea typeface="+mn-ea"/>
                  <a:cs typeface="+mn-cs"/>
                </a:rPr>
                <a:t>có</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trong</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nọc</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kiến</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là</a:t>
              </a: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TextBox 8">
              <a:extLst>
                <a:ext uri="{FF2B5EF4-FFF2-40B4-BE49-F238E27FC236}">
                  <a16:creationId xmlns:a16="http://schemas.microsoft.com/office/drawing/2014/main" id="{A1ED05B7-2DF7-B099-6FCD-7F395A511EBA}"/>
                </a:ext>
              </a:extLst>
            </p:cNvPr>
            <p:cNvSpPr txBox="1"/>
            <p:nvPr/>
          </p:nvSpPr>
          <p:spPr>
            <a:xfrm>
              <a:off x="985151" y="1929236"/>
              <a:ext cx="2934743" cy="970266"/>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a:ea typeface="+mn-ea"/>
                  <a:cs typeface="+mn-cs"/>
                </a:rPr>
                <a:t>A. </a:t>
              </a:r>
              <a:r>
                <a:rPr kumimoji="0" lang="en-US" sz="2400" b="0" i="0" u="none" strike="noStrike" kern="1200" cap="none" spc="0" normalizeH="0" baseline="0" noProof="0" dirty="0">
                  <a:ln>
                    <a:noFill/>
                  </a:ln>
                  <a:solidFill>
                    <a:prstClr val="black"/>
                  </a:solidFill>
                  <a:effectLst/>
                  <a:uLnTx/>
                  <a:uFillTx/>
                  <a:latin typeface="Arial"/>
                  <a:ea typeface="+mn-ea"/>
                  <a:cs typeface="+mn-cs"/>
                </a:rPr>
                <a:t>Acetic acid.</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a:ea typeface="+mn-ea"/>
                  <a:cs typeface="+mn-cs"/>
                </a:rPr>
                <a:t>C. </a:t>
              </a:r>
              <a:r>
                <a:rPr kumimoji="0" lang="en-US" sz="2400" b="0" i="0" u="none" strike="noStrike" kern="1200" cap="none" spc="0" normalizeH="0" baseline="0" noProof="0" dirty="0">
                  <a:ln>
                    <a:noFill/>
                  </a:ln>
                  <a:solidFill>
                    <a:prstClr val="black"/>
                  </a:solidFill>
                  <a:effectLst/>
                  <a:uLnTx/>
                  <a:uFillTx/>
                  <a:latin typeface="Arial"/>
                  <a:ea typeface="+mn-ea"/>
                  <a:cs typeface="+mn-cs"/>
                </a:rPr>
                <a:t>Butyric acid.</a:t>
              </a:r>
            </a:p>
          </p:txBody>
        </p:sp>
        <p:sp>
          <p:nvSpPr>
            <p:cNvPr id="11" name="TextBox 10">
              <a:extLst>
                <a:ext uri="{FF2B5EF4-FFF2-40B4-BE49-F238E27FC236}">
                  <a16:creationId xmlns:a16="http://schemas.microsoft.com/office/drawing/2014/main" id="{36CF7F59-C31E-E799-C709-2D1F82252FE0}"/>
                </a:ext>
              </a:extLst>
            </p:cNvPr>
            <p:cNvSpPr txBox="1"/>
            <p:nvPr/>
          </p:nvSpPr>
          <p:spPr>
            <a:xfrm>
              <a:off x="4352465" y="1929236"/>
              <a:ext cx="3390129" cy="970266"/>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a:ea typeface="+mn-ea"/>
                  <a:cs typeface="+mn-cs"/>
                </a:rPr>
                <a:t>B. </a:t>
              </a:r>
              <a:r>
                <a:rPr kumimoji="0" lang="en-US" sz="2400" b="0" i="0" u="none" strike="noStrike" kern="1200" cap="none" spc="0" normalizeH="0" baseline="0" noProof="0" dirty="0">
                  <a:ln>
                    <a:noFill/>
                  </a:ln>
                  <a:solidFill>
                    <a:prstClr val="black"/>
                  </a:solidFill>
                  <a:effectLst/>
                  <a:uLnTx/>
                  <a:uFillTx/>
                  <a:latin typeface="Arial"/>
                  <a:ea typeface="+mn-ea"/>
                  <a:cs typeface="+mn-cs"/>
                </a:rPr>
                <a:t>Formic acid.</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a:ea typeface="+mn-ea"/>
                  <a:cs typeface="+mn-cs"/>
                </a:rPr>
                <a:t>D. </a:t>
              </a:r>
              <a:r>
                <a:rPr kumimoji="0" lang="en-US" sz="2400" b="0" i="0" u="none" strike="noStrike" kern="1200" cap="none" spc="0" normalizeH="0" baseline="0" noProof="0" dirty="0">
                  <a:ln>
                    <a:noFill/>
                  </a:ln>
                  <a:solidFill>
                    <a:prstClr val="black"/>
                  </a:solidFill>
                  <a:effectLst/>
                  <a:uLnTx/>
                  <a:uFillTx/>
                  <a:latin typeface="Arial"/>
                  <a:ea typeface="+mn-ea"/>
                  <a:cs typeface="+mn-cs"/>
                </a:rPr>
                <a:t>Oxalic acid.</a:t>
              </a:r>
            </a:p>
          </p:txBody>
        </p:sp>
      </p:grpSp>
      <p:grpSp>
        <p:nvGrpSpPr>
          <p:cNvPr id="20" name="Group 19">
            <a:extLst>
              <a:ext uri="{FF2B5EF4-FFF2-40B4-BE49-F238E27FC236}">
                <a16:creationId xmlns:a16="http://schemas.microsoft.com/office/drawing/2014/main" id="{DC15CBEC-710F-690F-F950-3DD4410FA9C5}"/>
              </a:ext>
            </a:extLst>
          </p:cNvPr>
          <p:cNvGrpSpPr/>
          <p:nvPr/>
        </p:nvGrpSpPr>
        <p:grpSpPr>
          <a:xfrm>
            <a:off x="454433" y="358775"/>
            <a:ext cx="2696526" cy="764768"/>
            <a:chOff x="454433" y="358775"/>
            <a:chExt cx="2696526" cy="764768"/>
          </a:xfrm>
        </p:grpSpPr>
        <p:sp>
          <p:nvSpPr>
            <p:cNvPr id="7" name="Rectangle: Rounded Corners 6">
              <a:extLst>
                <a:ext uri="{FF2B5EF4-FFF2-40B4-BE49-F238E27FC236}">
                  <a16:creationId xmlns:a16="http://schemas.microsoft.com/office/drawing/2014/main" id="{9AEA8930-7BEA-20A5-2FCD-9CD39CE15D6B}"/>
                </a:ext>
              </a:extLst>
            </p:cNvPr>
            <p:cNvSpPr/>
            <p:nvPr/>
          </p:nvSpPr>
          <p:spPr>
            <a:xfrm>
              <a:off x="1010038" y="441866"/>
              <a:ext cx="2140921" cy="603260"/>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3E2D4C55-9A0F-12D3-182A-66151AF82B69}"/>
                </a:ext>
              </a:extLst>
            </p:cNvPr>
            <p:cNvSpPr txBox="1"/>
            <p:nvPr/>
          </p:nvSpPr>
          <p:spPr>
            <a:xfrm>
              <a:off x="1162583" y="499477"/>
              <a:ext cx="19142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a:ea typeface="+mn-ea"/>
                  <a:cs typeface="+mn-cs"/>
                </a:rPr>
                <a:t>BÀI TẬP 1</a:t>
              </a:r>
            </a:p>
          </p:txBody>
        </p:sp>
        <p:pic>
          <p:nvPicPr>
            <p:cNvPr id="18" name="Picture 17">
              <a:extLst>
                <a:ext uri="{FF2B5EF4-FFF2-40B4-BE49-F238E27FC236}">
                  <a16:creationId xmlns:a16="http://schemas.microsoft.com/office/drawing/2014/main" id="{689C472A-7932-1F87-A7D0-BEBC19BC8E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433" y="358775"/>
              <a:ext cx="764768" cy="764768"/>
            </a:xfrm>
            <a:prstGeom prst="rect">
              <a:avLst/>
            </a:prstGeom>
          </p:spPr>
        </p:pic>
      </p:grpSp>
      <p:grpSp>
        <p:nvGrpSpPr>
          <p:cNvPr id="27" name="Group 26">
            <a:extLst>
              <a:ext uri="{FF2B5EF4-FFF2-40B4-BE49-F238E27FC236}">
                <a16:creationId xmlns:a16="http://schemas.microsoft.com/office/drawing/2014/main" id="{73345827-336F-B095-76E3-9C2F9B24057A}"/>
              </a:ext>
            </a:extLst>
          </p:cNvPr>
          <p:cNvGrpSpPr/>
          <p:nvPr/>
        </p:nvGrpSpPr>
        <p:grpSpPr>
          <a:xfrm>
            <a:off x="5127624" y="3567554"/>
            <a:ext cx="1936752" cy="517825"/>
            <a:chOff x="5041899" y="5447612"/>
            <a:chExt cx="1936752" cy="517825"/>
          </a:xfrm>
        </p:grpSpPr>
        <p:sp>
          <p:nvSpPr>
            <p:cNvPr id="23" name="TextBox 22">
              <a:extLst>
                <a:ext uri="{FF2B5EF4-FFF2-40B4-BE49-F238E27FC236}">
                  <a16:creationId xmlns:a16="http://schemas.microsoft.com/office/drawing/2014/main" id="{B1AD25D7-0E52-79D7-70BD-2B9A0040C6AE}"/>
                </a:ext>
              </a:extLst>
            </p:cNvPr>
            <p:cNvSpPr txBox="1"/>
            <p:nvPr/>
          </p:nvSpPr>
          <p:spPr>
            <a:xfrm>
              <a:off x="5666741" y="5447612"/>
              <a:ext cx="1311910" cy="508601"/>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a:ea typeface="+mn-ea"/>
                  <a:cs typeface="+mn-cs"/>
                </a:rPr>
                <a:t>Chọn</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a:ln>
                    <a:noFill/>
                  </a:ln>
                  <a:solidFill>
                    <a:srgbClr val="FC6E51">
                      <a:lumMod val="75000"/>
                    </a:srgbClr>
                  </a:solidFill>
                  <a:effectLst/>
                  <a:uLnTx/>
                  <a:uFillTx/>
                  <a:latin typeface="Arial"/>
                  <a:ea typeface="+mn-ea"/>
                  <a:cs typeface="+mn-cs"/>
                </a:rPr>
                <a:t>B</a:t>
              </a:r>
              <a:endParaRPr kumimoji="0" lang="vi-VN" sz="2400" b="1" i="0" u="none" strike="noStrike" kern="1200" cap="none" spc="0" normalizeH="0" baseline="0" noProof="0" dirty="0">
                <a:ln>
                  <a:noFill/>
                </a:ln>
                <a:solidFill>
                  <a:srgbClr val="FC6E51">
                    <a:lumMod val="75000"/>
                  </a:srgbClr>
                </a:solidFill>
                <a:effectLst/>
                <a:uLnTx/>
                <a:uFillTx/>
                <a:latin typeface="Arial"/>
                <a:ea typeface="+mn-ea"/>
                <a:cs typeface="+mn-cs"/>
              </a:endParaRPr>
            </a:p>
          </p:txBody>
        </p:sp>
        <p:sp>
          <p:nvSpPr>
            <p:cNvPr id="24" name="Arrow: Right 23">
              <a:extLst>
                <a:ext uri="{FF2B5EF4-FFF2-40B4-BE49-F238E27FC236}">
                  <a16:creationId xmlns:a16="http://schemas.microsoft.com/office/drawing/2014/main" id="{3B300D7E-E4A4-E70A-C063-548661AB2989}"/>
                </a:ext>
              </a:extLst>
            </p:cNvPr>
            <p:cNvSpPr/>
            <p:nvPr/>
          </p:nvSpPr>
          <p:spPr>
            <a:xfrm>
              <a:off x="5041899" y="5489187"/>
              <a:ext cx="621545" cy="476250"/>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134521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2" name="Group 21">
            <a:extLst>
              <a:ext uri="{FF2B5EF4-FFF2-40B4-BE49-F238E27FC236}">
                <a16:creationId xmlns:a16="http://schemas.microsoft.com/office/drawing/2014/main" id="{F18E3906-06A6-A96B-4D2E-40417DF9C6FA}"/>
              </a:ext>
            </a:extLst>
          </p:cNvPr>
          <p:cNvGrpSpPr/>
          <p:nvPr/>
        </p:nvGrpSpPr>
        <p:grpSpPr>
          <a:xfrm>
            <a:off x="1219201" y="1285096"/>
            <a:ext cx="9692232" cy="2581437"/>
            <a:chOff x="830424" y="1285097"/>
            <a:chExt cx="7007290" cy="2021537"/>
          </a:xfrm>
        </p:grpSpPr>
        <p:sp>
          <p:nvSpPr>
            <p:cNvPr id="21" name="Rectangle 20">
              <a:extLst>
                <a:ext uri="{FF2B5EF4-FFF2-40B4-BE49-F238E27FC236}">
                  <a16:creationId xmlns:a16="http://schemas.microsoft.com/office/drawing/2014/main" id="{4CE0BE9F-6D8C-E12C-ECFC-70D06F7F751F}"/>
                </a:ext>
              </a:extLst>
            </p:cNvPr>
            <p:cNvSpPr/>
            <p:nvPr/>
          </p:nvSpPr>
          <p:spPr>
            <a:xfrm>
              <a:off x="830424" y="1285097"/>
              <a:ext cx="7007290" cy="2021537"/>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2C7ADE09-ED1B-C27A-D911-E16FE4A7ED13}"/>
                </a:ext>
              </a:extLst>
            </p:cNvPr>
            <p:cNvSpPr txBox="1"/>
            <p:nvPr/>
          </p:nvSpPr>
          <p:spPr>
            <a:xfrm>
              <a:off x="969910" y="1399464"/>
              <a:ext cx="6772684" cy="1844417"/>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a:ea typeface="+mn-ea"/>
                  <a:cs typeface="+mn-cs"/>
                </a:rPr>
                <a:t>Nhóm</a:t>
              </a:r>
              <a:r>
                <a:rPr kumimoji="0" lang="en-US" sz="2400" b="0" i="0" u="none" strike="noStrike" kern="1200" cap="none" spc="0" normalizeH="0" baseline="0" noProof="0" dirty="0">
                  <a:ln>
                    <a:noFill/>
                  </a:ln>
                  <a:solidFill>
                    <a:prstClr val="black"/>
                  </a:solidFill>
                  <a:effectLst/>
                  <a:uLnTx/>
                  <a:uFillTx/>
                  <a:latin typeface="Arial"/>
                  <a:ea typeface="+mn-ea"/>
                  <a:cs typeface="+mn-cs"/>
                </a:rPr>
                <a:t> carboxyl </a:t>
              </a:r>
              <a:r>
                <a:rPr kumimoji="0" lang="en-US" sz="2400" b="0" i="0" u="none" strike="noStrike" kern="1200" cap="none" spc="0" normalizeH="0" baseline="0" noProof="0" dirty="0" err="1">
                  <a:ln>
                    <a:noFill/>
                  </a:ln>
                  <a:solidFill>
                    <a:prstClr val="black"/>
                  </a:solidFill>
                  <a:effectLst/>
                  <a:uLnTx/>
                  <a:uFillTx/>
                  <a:latin typeface="Arial"/>
                  <a:ea typeface="+mn-ea"/>
                  <a:cs typeface="+mn-cs"/>
                </a:rPr>
                <a:t>gồm</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có</a:t>
              </a: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a:ea typeface="+mn-ea"/>
                  <a:cs typeface="+mn-cs"/>
                </a:rPr>
                <a:t>A. </a:t>
              </a:r>
              <a:r>
                <a:rPr kumimoji="0" lang="en-US" sz="2400" b="0" i="0" u="none" strike="noStrike" kern="1200" cap="none" spc="0" normalizeH="0" baseline="0" noProof="0" dirty="0" err="1">
                  <a:ln>
                    <a:noFill/>
                  </a:ln>
                  <a:solidFill>
                    <a:prstClr val="black"/>
                  </a:solidFill>
                  <a:effectLst/>
                  <a:uLnTx/>
                  <a:uFillTx/>
                  <a:latin typeface="Arial"/>
                  <a:ea typeface="+mn-ea"/>
                  <a:cs typeface="+mn-cs"/>
                </a:rPr>
                <a:t>Nhóm</a:t>
              </a:r>
              <a:r>
                <a:rPr kumimoji="0" lang="en-US" sz="2400" b="0" i="0" u="none" strike="noStrike" kern="1200" cap="none" spc="0" normalizeH="0" baseline="0" noProof="0" dirty="0">
                  <a:ln>
                    <a:noFill/>
                  </a:ln>
                  <a:solidFill>
                    <a:prstClr val="black"/>
                  </a:solidFill>
                  <a:effectLst/>
                  <a:uLnTx/>
                  <a:uFillTx/>
                  <a:latin typeface="Arial"/>
                  <a:ea typeface="+mn-ea"/>
                  <a:cs typeface="+mn-cs"/>
                </a:rPr>
                <a:t> hydroxy </a:t>
              </a:r>
              <a:r>
                <a:rPr kumimoji="0" lang="en-US" sz="2400" b="0" i="0" u="none" strike="noStrike" kern="1200" cap="none" spc="0" normalizeH="0" baseline="0" noProof="0" dirty="0" err="1">
                  <a:ln>
                    <a:noFill/>
                  </a:ln>
                  <a:solidFill>
                    <a:prstClr val="black"/>
                  </a:solidFill>
                  <a:effectLst/>
                  <a:uLnTx/>
                  <a:uFillTx/>
                  <a:latin typeface="Arial"/>
                  <a:ea typeface="+mn-ea"/>
                  <a:cs typeface="+mn-cs"/>
                </a:rPr>
                <a:t>liên</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kết</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với</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nhóm</a:t>
              </a:r>
              <a:r>
                <a:rPr kumimoji="0" lang="en-US" sz="2400" b="0" i="0" u="none" strike="noStrike" kern="1200" cap="none" spc="0" normalizeH="0" baseline="0" noProof="0" dirty="0">
                  <a:ln>
                    <a:noFill/>
                  </a:ln>
                  <a:solidFill>
                    <a:prstClr val="black"/>
                  </a:solidFill>
                  <a:effectLst/>
                  <a:uLnTx/>
                  <a:uFillTx/>
                  <a:latin typeface="Arial"/>
                  <a:ea typeface="+mn-ea"/>
                  <a:cs typeface="+mn-cs"/>
                </a:rPr>
                <a:t> carbonyl.</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a:ea typeface="+mn-ea"/>
                  <a:cs typeface="+mn-cs"/>
                </a:rPr>
                <a:t>B. </a:t>
              </a:r>
              <a:r>
                <a:rPr kumimoji="0" lang="en-US" sz="2400" b="0" i="0" u="none" strike="noStrike" kern="1200" cap="none" spc="0" normalizeH="0" baseline="0" noProof="0" dirty="0">
                  <a:ln>
                    <a:noFill/>
                  </a:ln>
                  <a:solidFill>
                    <a:prstClr val="black"/>
                  </a:solidFill>
                  <a:effectLst/>
                  <a:uLnTx/>
                  <a:uFillTx/>
                  <a:latin typeface="Arial"/>
                  <a:ea typeface="+mn-ea"/>
                  <a:cs typeface="+mn-cs"/>
                </a:rPr>
                <a:t>Hai </a:t>
              </a:r>
              <a:r>
                <a:rPr kumimoji="0" lang="en-US" sz="2400" b="0" i="0" u="none" strike="noStrike" kern="1200" cap="none" spc="0" normalizeH="0" baseline="0" noProof="0" dirty="0" err="1">
                  <a:ln>
                    <a:noFill/>
                  </a:ln>
                  <a:solidFill>
                    <a:prstClr val="black"/>
                  </a:solidFill>
                  <a:effectLst/>
                  <a:uLnTx/>
                  <a:uFillTx/>
                  <a:latin typeface="Arial"/>
                  <a:ea typeface="+mn-ea"/>
                  <a:cs typeface="+mn-cs"/>
                </a:rPr>
                <a:t>nhóm</a:t>
              </a:r>
              <a:r>
                <a:rPr kumimoji="0" lang="en-US" sz="2400" b="0" i="0" u="none" strike="noStrike" kern="1200" cap="none" spc="0" normalizeH="0" baseline="0" noProof="0" dirty="0">
                  <a:ln>
                    <a:noFill/>
                  </a:ln>
                  <a:solidFill>
                    <a:prstClr val="black"/>
                  </a:solidFill>
                  <a:effectLst/>
                  <a:uLnTx/>
                  <a:uFillTx/>
                  <a:latin typeface="Arial"/>
                  <a:ea typeface="+mn-ea"/>
                  <a:cs typeface="+mn-cs"/>
                </a:rPr>
                <a:t> hydroxy </a:t>
              </a:r>
              <a:r>
                <a:rPr kumimoji="0" lang="en-US" sz="2400" b="0" i="0" u="none" strike="noStrike" kern="1200" cap="none" spc="0" normalizeH="0" baseline="0" noProof="0" dirty="0" err="1">
                  <a:ln>
                    <a:noFill/>
                  </a:ln>
                  <a:solidFill>
                    <a:prstClr val="black"/>
                  </a:solidFill>
                  <a:effectLst/>
                  <a:uLnTx/>
                  <a:uFillTx/>
                  <a:latin typeface="Arial"/>
                  <a:ea typeface="+mn-ea"/>
                  <a:cs typeface="+mn-cs"/>
                </a:rPr>
                <a:t>liên</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kết</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với</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nhau</a:t>
              </a:r>
              <a:r>
                <a:rPr kumimoji="0" lang="en-US" sz="2400" b="0" i="0" u="none" strike="noStrike" kern="1200" cap="none" spc="0" normalizeH="0" baseline="0" noProof="0" dirty="0">
                  <a:ln>
                    <a:noFill/>
                  </a:ln>
                  <a:solidFill>
                    <a:prstClr val="black"/>
                  </a:solidFill>
                  <a:effectLst/>
                  <a:uLnTx/>
                  <a:uFillTx/>
                  <a:latin typeface="Arial"/>
                  <a:ea typeface="+mn-ea"/>
                  <a:cs typeface="+mn-cs"/>
                </a:rPr>
                <a:t>.</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a:ea typeface="+mn-ea"/>
                  <a:cs typeface="+mn-cs"/>
                </a:rPr>
                <a:t>C. </a:t>
              </a:r>
              <a:r>
                <a:rPr kumimoji="0" lang="en-US" sz="2400" b="0" i="0" u="none" strike="noStrike" kern="1200" cap="none" spc="0" normalizeH="0" baseline="0" noProof="0" dirty="0">
                  <a:ln>
                    <a:noFill/>
                  </a:ln>
                  <a:solidFill>
                    <a:prstClr val="black"/>
                  </a:solidFill>
                  <a:effectLst/>
                  <a:uLnTx/>
                  <a:uFillTx/>
                  <a:latin typeface="Arial"/>
                  <a:ea typeface="+mn-ea"/>
                  <a:cs typeface="+mn-cs"/>
                </a:rPr>
                <a:t>Hai </a:t>
              </a:r>
              <a:r>
                <a:rPr kumimoji="0" lang="en-US" sz="2400" b="0" i="0" u="none" strike="noStrike" kern="1200" cap="none" spc="0" normalizeH="0" baseline="0" noProof="0" dirty="0" err="1">
                  <a:ln>
                    <a:noFill/>
                  </a:ln>
                  <a:solidFill>
                    <a:prstClr val="black"/>
                  </a:solidFill>
                  <a:effectLst/>
                  <a:uLnTx/>
                  <a:uFillTx/>
                  <a:latin typeface="Arial"/>
                  <a:ea typeface="+mn-ea"/>
                  <a:cs typeface="+mn-cs"/>
                </a:rPr>
                <a:t>nhóm</a:t>
              </a:r>
              <a:r>
                <a:rPr kumimoji="0" lang="en-US" sz="2400" b="0" i="0" u="none" strike="noStrike" kern="1200" cap="none" spc="0" normalizeH="0" baseline="0" noProof="0" dirty="0">
                  <a:ln>
                    <a:noFill/>
                  </a:ln>
                  <a:solidFill>
                    <a:prstClr val="black"/>
                  </a:solidFill>
                  <a:effectLst/>
                  <a:uLnTx/>
                  <a:uFillTx/>
                  <a:latin typeface="Arial"/>
                  <a:ea typeface="+mn-ea"/>
                  <a:cs typeface="+mn-cs"/>
                </a:rPr>
                <a:t> carbonyl </a:t>
              </a:r>
              <a:r>
                <a:rPr kumimoji="0" lang="en-US" sz="2400" b="0" i="0" u="none" strike="noStrike" kern="1200" cap="none" spc="0" normalizeH="0" baseline="0" noProof="0" dirty="0" err="1">
                  <a:ln>
                    <a:noFill/>
                  </a:ln>
                  <a:solidFill>
                    <a:prstClr val="black"/>
                  </a:solidFill>
                  <a:effectLst/>
                  <a:uLnTx/>
                  <a:uFillTx/>
                  <a:latin typeface="Arial"/>
                  <a:ea typeface="+mn-ea"/>
                  <a:cs typeface="+mn-cs"/>
                </a:rPr>
                <a:t>liên</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kết</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với</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nhau</a:t>
              </a:r>
              <a:r>
                <a:rPr kumimoji="0" lang="en-US" sz="2400" b="0" i="0" u="none" strike="noStrike" kern="1200" cap="none" spc="0" normalizeH="0" baseline="0" noProof="0" dirty="0">
                  <a:ln>
                    <a:noFill/>
                  </a:ln>
                  <a:solidFill>
                    <a:prstClr val="black"/>
                  </a:solidFill>
                  <a:effectLst/>
                  <a:uLnTx/>
                  <a:uFillTx/>
                  <a:latin typeface="Arial"/>
                  <a:ea typeface="+mn-ea"/>
                  <a:cs typeface="+mn-cs"/>
                </a:rPr>
                <a:t>.</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a:ea typeface="+mn-ea"/>
                  <a:cs typeface="+mn-cs"/>
                </a:rPr>
                <a:t>D. </a:t>
              </a:r>
              <a:r>
                <a:rPr kumimoji="0" lang="en-US" sz="2400" b="0" i="0" u="none" strike="noStrike" kern="1200" cap="none" spc="0" normalizeH="0" baseline="0" noProof="0" dirty="0" err="1">
                  <a:ln>
                    <a:noFill/>
                  </a:ln>
                  <a:solidFill>
                    <a:prstClr val="black"/>
                  </a:solidFill>
                  <a:effectLst/>
                  <a:uLnTx/>
                  <a:uFillTx/>
                  <a:latin typeface="Arial"/>
                  <a:ea typeface="+mn-ea"/>
                  <a:cs typeface="+mn-cs"/>
                </a:rPr>
                <a:t>Đáp</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án</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khác</a:t>
              </a:r>
              <a:r>
                <a:rPr kumimoji="0" lang="en-US" sz="2400" b="0" i="0" u="none" strike="noStrike" kern="1200" cap="none" spc="0" normalizeH="0" baseline="0" noProof="0" dirty="0">
                  <a:ln>
                    <a:noFill/>
                  </a:ln>
                  <a:solidFill>
                    <a:prstClr val="black"/>
                  </a:solidFill>
                  <a:effectLst/>
                  <a:uLnTx/>
                  <a:uFillTx/>
                  <a:latin typeface="Arial"/>
                  <a:ea typeface="+mn-ea"/>
                  <a:cs typeface="+mn-cs"/>
                </a:rPr>
                <a:t>.</a:t>
              </a:r>
            </a:p>
          </p:txBody>
        </p:sp>
      </p:grpSp>
      <p:grpSp>
        <p:nvGrpSpPr>
          <p:cNvPr id="20" name="Group 19">
            <a:extLst>
              <a:ext uri="{FF2B5EF4-FFF2-40B4-BE49-F238E27FC236}">
                <a16:creationId xmlns:a16="http://schemas.microsoft.com/office/drawing/2014/main" id="{DC15CBEC-710F-690F-F950-3DD4410FA9C5}"/>
              </a:ext>
            </a:extLst>
          </p:cNvPr>
          <p:cNvGrpSpPr/>
          <p:nvPr/>
        </p:nvGrpSpPr>
        <p:grpSpPr>
          <a:xfrm>
            <a:off x="454433" y="358775"/>
            <a:ext cx="2696526" cy="764768"/>
            <a:chOff x="454433" y="358775"/>
            <a:chExt cx="2696526" cy="764768"/>
          </a:xfrm>
        </p:grpSpPr>
        <p:sp>
          <p:nvSpPr>
            <p:cNvPr id="7" name="Rectangle: Rounded Corners 6">
              <a:extLst>
                <a:ext uri="{FF2B5EF4-FFF2-40B4-BE49-F238E27FC236}">
                  <a16:creationId xmlns:a16="http://schemas.microsoft.com/office/drawing/2014/main" id="{9AEA8930-7BEA-20A5-2FCD-9CD39CE15D6B}"/>
                </a:ext>
              </a:extLst>
            </p:cNvPr>
            <p:cNvSpPr/>
            <p:nvPr/>
          </p:nvSpPr>
          <p:spPr>
            <a:xfrm>
              <a:off x="1010038" y="441866"/>
              <a:ext cx="2140921" cy="603260"/>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3E2D4C55-9A0F-12D3-182A-66151AF82B69}"/>
                </a:ext>
              </a:extLst>
            </p:cNvPr>
            <p:cNvSpPr txBox="1"/>
            <p:nvPr/>
          </p:nvSpPr>
          <p:spPr>
            <a:xfrm>
              <a:off x="1162583" y="499477"/>
              <a:ext cx="19142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a:ea typeface="+mn-ea"/>
                  <a:cs typeface="+mn-cs"/>
                </a:rPr>
                <a:t>BÀI TẬP 2</a:t>
              </a:r>
            </a:p>
          </p:txBody>
        </p:sp>
        <p:pic>
          <p:nvPicPr>
            <p:cNvPr id="18" name="Picture 17">
              <a:extLst>
                <a:ext uri="{FF2B5EF4-FFF2-40B4-BE49-F238E27FC236}">
                  <a16:creationId xmlns:a16="http://schemas.microsoft.com/office/drawing/2014/main" id="{689C472A-7932-1F87-A7D0-BEBC19BC8E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433" y="358775"/>
              <a:ext cx="764768" cy="764768"/>
            </a:xfrm>
            <a:prstGeom prst="rect">
              <a:avLst/>
            </a:prstGeom>
          </p:spPr>
        </p:pic>
      </p:grpSp>
      <p:grpSp>
        <p:nvGrpSpPr>
          <p:cNvPr id="27" name="Group 26">
            <a:extLst>
              <a:ext uri="{FF2B5EF4-FFF2-40B4-BE49-F238E27FC236}">
                <a16:creationId xmlns:a16="http://schemas.microsoft.com/office/drawing/2014/main" id="{73345827-336F-B095-76E3-9C2F9B24057A}"/>
              </a:ext>
            </a:extLst>
          </p:cNvPr>
          <p:cNvGrpSpPr/>
          <p:nvPr/>
        </p:nvGrpSpPr>
        <p:grpSpPr>
          <a:xfrm>
            <a:off x="5096941" y="4251747"/>
            <a:ext cx="1936752" cy="517825"/>
            <a:chOff x="5041899" y="5447612"/>
            <a:chExt cx="1936752" cy="517825"/>
          </a:xfrm>
        </p:grpSpPr>
        <p:sp>
          <p:nvSpPr>
            <p:cNvPr id="23" name="TextBox 22">
              <a:extLst>
                <a:ext uri="{FF2B5EF4-FFF2-40B4-BE49-F238E27FC236}">
                  <a16:creationId xmlns:a16="http://schemas.microsoft.com/office/drawing/2014/main" id="{B1AD25D7-0E52-79D7-70BD-2B9A0040C6AE}"/>
                </a:ext>
              </a:extLst>
            </p:cNvPr>
            <p:cNvSpPr txBox="1"/>
            <p:nvPr/>
          </p:nvSpPr>
          <p:spPr>
            <a:xfrm>
              <a:off x="5666741" y="5447612"/>
              <a:ext cx="1311910" cy="508601"/>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a:ea typeface="+mn-ea"/>
                  <a:cs typeface="+mn-cs"/>
                </a:rPr>
                <a:t>Chọn</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a:ln>
                    <a:noFill/>
                  </a:ln>
                  <a:solidFill>
                    <a:srgbClr val="FC6E51">
                      <a:lumMod val="75000"/>
                    </a:srgbClr>
                  </a:solidFill>
                  <a:effectLst/>
                  <a:uLnTx/>
                  <a:uFillTx/>
                  <a:latin typeface="Arial"/>
                  <a:ea typeface="+mn-ea"/>
                  <a:cs typeface="+mn-cs"/>
                </a:rPr>
                <a:t>A</a:t>
              </a:r>
              <a:endParaRPr kumimoji="0" lang="vi-VN" sz="2400" b="1" i="0" u="none" strike="noStrike" kern="1200" cap="none" spc="0" normalizeH="0" baseline="0" noProof="0" dirty="0">
                <a:ln>
                  <a:noFill/>
                </a:ln>
                <a:solidFill>
                  <a:srgbClr val="FC6E51">
                    <a:lumMod val="75000"/>
                  </a:srgbClr>
                </a:solidFill>
                <a:effectLst/>
                <a:uLnTx/>
                <a:uFillTx/>
                <a:latin typeface="Arial"/>
                <a:ea typeface="+mn-ea"/>
                <a:cs typeface="+mn-cs"/>
              </a:endParaRPr>
            </a:p>
          </p:txBody>
        </p:sp>
        <p:sp>
          <p:nvSpPr>
            <p:cNvPr id="24" name="Arrow: Right 23">
              <a:extLst>
                <a:ext uri="{FF2B5EF4-FFF2-40B4-BE49-F238E27FC236}">
                  <a16:creationId xmlns:a16="http://schemas.microsoft.com/office/drawing/2014/main" id="{3B300D7E-E4A4-E70A-C063-548661AB2989}"/>
                </a:ext>
              </a:extLst>
            </p:cNvPr>
            <p:cNvSpPr/>
            <p:nvPr/>
          </p:nvSpPr>
          <p:spPr>
            <a:xfrm>
              <a:off x="5041899" y="5489187"/>
              <a:ext cx="621545" cy="476250"/>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493709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2" name="Group 21">
            <a:extLst>
              <a:ext uri="{FF2B5EF4-FFF2-40B4-BE49-F238E27FC236}">
                <a16:creationId xmlns:a16="http://schemas.microsoft.com/office/drawing/2014/main" id="{F18E3906-06A6-A96B-4D2E-40417DF9C6FA}"/>
              </a:ext>
            </a:extLst>
          </p:cNvPr>
          <p:cNvGrpSpPr/>
          <p:nvPr/>
        </p:nvGrpSpPr>
        <p:grpSpPr>
          <a:xfrm>
            <a:off x="1219201" y="1285096"/>
            <a:ext cx="9692232" cy="3008226"/>
            <a:chOff x="830424" y="1285097"/>
            <a:chExt cx="7007290" cy="2021537"/>
          </a:xfrm>
        </p:grpSpPr>
        <p:sp>
          <p:nvSpPr>
            <p:cNvPr id="21" name="Rectangle 20">
              <a:extLst>
                <a:ext uri="{FF2B5EF4-FFF2-40B4-BE49-F238E27FC236}">
                  <a16:creationId xmlns:a16="http://schemas.microsoft.com/office/drawing/2014/main" id="{4CE0BE9F-6D8C-E12C-ECFC-70D06F7F751F}"/>
                </a:ext>
              </a:extLst>
            </p:cNvPr>
            <p:cNvSpPr/>
            <p:nvPr/>
          </p:nvSpPr>
          <p:spPr>
            <a:xfrm>
              <a:off x="830424" y="1285097"/>
              <a:ext cx="7007290" cy="2021537"/>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2C7ADE09-ED1B-C27A-D911-E16FE4A7ED13}"/>
                </a:ext>
              </a:extLst>
            </p:cNvPr>
            <p:cNvSpPr txBox="1"/>
            <p:nvPr/>
          </p:nvSpPr>
          <p:spPr>
            <a:xfrm>
              <a:off x="969910" y="1399464"/>
              <a:ext cx="6772684" cy="398288"/>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0" name="Group 19">
            <a:extLst>
              <a:ext uri="{FF2B5EF4-FFF2-40B4-BE49-F238E27FC236}">
                <a16:creationId xmlns:a16="http://schemas.microsoft.com/office/drawing/2014/main" id="{DC15CBEC-710F-690F-F950-3DD4410FA9C5}"/>
              </a:ext>
            </a:extLst>
          </p:cNvPr>
          <p:cNvGrpSpPr/>
          <p:nvPr/>
        </p:nvGrpSpPr>
        <p:grpSpPr>
          <a:xfrm>
            <a:off x="454433" y="358775"/>
            <a:ext cx="2696526" cy="764768"/>
            <a:chOff x="454433" y="358775"/>
            <a:chExt cx="2696526" cy="764768"/>
          </a:xfrm>
        </p:grpSpPr>
        <p:sp>
          <p:nvSpPr>
            <p:cNvPr id="7" name="Rectangle: Rounded Corners 6">
              <a:extLst>
                <a:ext uri="{FF2B5EF4-FFF2-40B4-BE49-F238E27FC236}">
                  <a16:creationId xmlns:a16="http://schemas.microsoft.com/office/drawing/2014/main" id="{9AEA8930-7BEA-20A5-2FCD-9CD39CE15D6B}"/>
                </a:ext>
              </a:extLst>
            </p:cNvPr>
            <p:cNvSpPr/>
            <p:nvPr/>
          </p:nvSpPr>
          <p:spPr>
            <a:xfrm>
              <a:off x="1010038" y="441866"/>
              <a:ext cx="2140921" cy="603260"/>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3E2D4C55-9A0F-12D3-182A-66151AF82B69}"/>
                </a:ext>
              </a:extLst>
            </p:cNvPr>
            <p:cNvSpPr txBox="1"/>
            <p:nvPr/>
          </p:nvSpPr>
          <p:spPr>
            <a:xfrm>
              <a:off x="1162583" y="499477"/>
              <a:ext cx="19142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a:ea typeface="+mn-ea"/>
                  <a:cs typeface="+mn-cs"/>
                </a:rPr>
                <a:t>BÀI TẬP 3</a:t>
              </a:r>
            </a:p>
          </p:txBody>
        </p:sp>
        <p:pic>
          <p:nvPicPr>
            <p:cNvPr id="18" name="Picture 17">
              <a:extLst>
                <a:ext uri="{FF2B5EF4-FFF2-40B4-BE49-F238E27FC236}">
                  <a16:creationId xmlns:a16="http://schemas.microsoft.com/office/drawing/2014/main" id="{689C472A-7932-1F87-A7D0-BEBC19BC8E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433" y="358775"/>
              <a:ext cx="764768" cy="764768"/>
            </a:xfrm>
            <a:prstGeom prst="rect">
              <a:avLst/>
            </a:prstGeom>
          </p:spPr>
        </p:pic>
      </p:grpSp>
      <p:grpSp>
        <p:nvGrpSpPr>
          <p:cNvPr id="27" name="Group 26">
            <a:extLst>
              <a:ext uri="{FF2B5EF4-FFF2-40B4-BE49-F238E27FC236}">
                <a16:creationId xmlns:a16="http://schemas.microsoft.com/office/drawing/2014/main" id="{73345827-336F-B095-76E3-9C2F9B24057A}"/>
              </a:ext>
            </a:extLst>
          </p:cNvPr>
          <p:cNvGrpSpPr/>
          <p:nvPr/>
        </p:nvGrpSpPr>
        <p:grpSpPr>
          <a:xfrm>
            <a:off x="5096941" y="4657700"/>
            <a:ext cx="1936752" cy="517825"/>
            <a:chOff x="5041899" y="5447612"/>
            <a:chExt cx="1936752" cy="517825"/>
          </a:xfrm>
        </p:grpSpPr>
        <p:sp>
          <p:nvSpPr>
            <p:cNvPr id="23" name="TextBox 22">
              <a:extLst>
                <a:ext uri="{FF2B5EF4-FFF2-40B4-BE49-F238E27FC236}">
                  <a16:creationId xmlns:a16="http://schemas.microsoft.com/office/drawing/2014/main" id="{B1AD25D7-0E52-79D7-70BD-2B9A0040C6AE}"/>
                </a:ext>
              </a:extLst>
            </p:cNvPr>
            <p:cNvSpPr txBox="1"/>
            <p:nvPr/>
          </p:nvSpPr>
          <p:spPr>
            <a:xfrm>
              <a:off x="5666741" y="5447612"/>
              <a:ext cx="1311910" cy="508601"/>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a:ea typeface="+mn-ea"/>
                  <a:cs typeface="+mn-cs"/>
                </a:rPr>
                <a:t>Chọn</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a:ln>
                    <a:noFill/>
                  </a:ln>
                  <a:solidFill>
                    <a:srgbClr val="FC6E51">
                      <a:lumMod val="75000"/>
                    </a:srgbClr>
                  </a:solidFill>
                  <a:effectLst/>
                  <a:uLnTx/>
                  <a:uFillTx/>
                  <a:latin typeface="Arial"/>
                  <a:ea typeface="+mn-ea"/>
                  <a:cs typeface="+mn-cs"/>
                </a:rPr>
                <a:t>A</a:t>
              </a:r>
              <a:endParaRPr kumimoji="0" lang="vi-VN" sz="2400" b="1" i="0" u="none" strike="noStrike" kern="1200" cap="none" spc="0" normalizeH="0" baseline="0" noProof="0" dirty="0">
                <a:ln>
                  <a:noFill/>
                </a:ln>
                <a:solidFill>
                  <a:srgbClr val="FC6E51">
                    <a:lumMod val="75000"/>
                  </a:srgbClr>
                </a:solidFill>
                <a:effectLst/>
                <a:uLnTx/>
                <a:uFillTx/>
                <a:latin typeface="Arial"/>
                <a:ea typeface="+mn-ea"/>
                <a:cs typeface="+mn-cs"/>
              </a:endParaRPr>
            </a:p>
          </p:txBody>
        </p:sp>
        <p:sp>
          <p:nvSpPr>
            <p:cNvPr id="24" name="Arrow: Right 23">
              <a:extLst>
                <a:ext uri="{FF2B5EF4-FFF2-40B4-BE49-F238E27FC236}">
                  <a16:creationId xmlns:a16="http://schemas.microsoft.com/office/drawing/2014/main" id="{3B300D7E-E4A4-E70A-C063-548661AB2989}"/>
                </a:ext>
              </a:extLst>
            </p:cNvPr>
            <p:cNvSpPr/>
            <p:nvPr/>
          </p:nvSpPr>
          <p:spPr>
            <a:xfrm>
              <a:off x="5041899" y="5489187"/>
              <a:ext cx="621545" cy="476250"/>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1" name="TextBox 10">
            <a:extLst>
              <a:ext uri="{FF2B5EF4-FFF2-40B4-BE49-F238E27FC236}">
                <a16:creationId xmlns:a16="http://schemas.microsoft.com/office/drawing/2014/main" id="{8680687D-50C9-9C60-1BBA-BAFF4C68341A}"/>
              </a:ext>
            </a:extLst>
          </p:cNvPr>
          <p:cNvSpPr txBox="1"/>
          <p:nvPr/>
        </p:nvSpPr>
        <p:spPr>
          <a:xfrm>
            <a:off x="1412133" y="1351353"/>
            <a:ext cx="9692232"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
                <a:ea typeface="+mn-ea"/>
                <a:cs typeface="+mn-cs"/>
              </a:rPr>
              <a:t>Carboxylic acid là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0000"/>
                </a:solidFill>
                <a:effectLst/>
                <a:uLnTx/>
                <a:uFillTx/>
                <a:latin typeface="Arial"/>
                <a:ea typeface="+mn-ea"/>
                <a:cs typeface="+mn-cs"/>
              </a:rPr>
              <a:t>A. </a:t>
            </a:r>
            <a:r>
              <a:rPr kumimoji="0" lang="vi-VN" sz="2000" b="0" i="0" u="none" strike="noStrike" kern="1200" cap="none" spc="0" normalizeH="0" baseline="0" noProof="0" dirty="0">
                <a:ln>
                  <a:noFill/>
                </a:ln>
                <a:solidFill>
                  <a:prstClr val="black"/>
                </a:solidFill>
                <a:effectLst/>
                <a:uLnTx/>
                <a:uFillTx/>
                <a:latin typeface="Arial"/>
                <a:ea typeface="+mn-ea"/>
                <a:cs typeface="+mn-cs"/>
              </a:rPr>
              <a:t>các hợp chất hữu cơ trong phân tử có nhóm -COOH liên kết với nguyên tử carbon hoặc nguyên tử hydrogen.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0000"/>
                </a:solidFill>
                <a:effectLst/>
                <a:uLnTx/>
                <a:uFillTx/>
                <a:latin typeface="Arial"/>
                <a:ea typeface="+mn-ea"/>
                <a:cs typeface="+mn-cs"/>
              </a:rPr>
              <a:t>B. </a:t>
            </a:r>
            <a:r>
              <a:rPr kumimoji="0" lang="vi-VN" sz="2000" b="0" i="0" u="none" strike="noStrike" kern="1200" cap="none" spc="0" normalizeH="0" baseline="0" noProof="0" dirty="0">
                <a:ln>
                  <a:noFill/>
                </a:ln>
                <a:solidFill>
                  <a:prstClr val="black"/>
                </a:solidFill>
                <a:effectLst/>
                <a:uLnTx/>
                <a:uFillTx/>
                <a:latin typeface="Arial"/>
                <a:ea typeface="+mn-ea"/>
                <a:cs typeface="+mn-cs"/>
              </a:rPr>
              <a:t>các hợp chất hữu cơ trong phân tử có nhóm -COOH chỉ liên kết với nguyên tử carbon.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0000"/>
                </a:solidFill>
                <a:effectLst/>
                <a:uLnTx/>
                <a:uFillTx/>
                <a:latin typeface="Arial"/>
                <a:ea typeface="+mn-ea"/>
                <a:cs typeface="+mn-cs"/>
              </a:rPr>
              <a:t>C. </a:t>
            </a:r>
            <a:r>
              <a:rPr kumimoji="0" lang="vi-VN" sz="2000" b="0" i="0" u="none" strike="noStrike" kern="1200" cap="none" spc="0" normalizeH="0" baseline="0" noProof="0" dirty="0">
                <a:ln>
                  <a:noFill/>
                </a:ln>
                <a:solidFill>
                  <a:prstClr val="black"/>
                </a:solidFill>
                <a:effectLst/>
                <a:uLnTx/>
                <a:uFillTx/>
                <a:latin typeface="Arial"/>
                <a:ea typeface="+mn-ea"/>
                <a:cs typeface="+mn-cs"/>
              </a:rPr>
              <a:t>các hợp chất vô cơ trong phân tử có nhóm -COOH liên kết với nguyên tử carbon hoặc nguyên tử hydrogen.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0000"/>
                </a:solidFill>
                <a:effectLst/>
                <a:uLnTx/>
                <a:uFillTx/>
                <a:latin typeface="Arial"/>
                <a:ea typeface="+mn-ea"/>
                <a:cs typeface="+mn-cs"/>
              </a:rPr>
              <a:t>D. </a:t>
            </a:r>
            <a:r>
              <a:rPr kumimoji="0" lang="vi-VN" sz="2000" b="0" i="0" u="none" strike="noStrike" kern="1200" cap="none" spc="0" normalizeH="0" baseline="0" noProof="0" dirty="0">
                <a:ln>
                  <a:noFill/>
                </a:ln>
                <a:solidFill>
                  <a:prstClr val="black"/>
                </a:solidFill>
                <a:effectLst/>
                <a:uLnTx/>
                <a:uFillTx/>
                <a:latin typeface="Arial"/>
                <a:ea typeface="+mn-ea"/>
                <a:cs typeface="+mn-cs"/>
              </a:rPr>
              <a:t>các hợp chất vô cơ trong phân tử có nhóm -COOH chỉ liên kết với nguyên tử carbon.</a:t>
            </a: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3319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56892" y="157507"/>
            <a:ext cx="2941907" cy="662300"/>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1b"/>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hỏi</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5</a:t>
              </a:r>
            </a:p>
          </p:txBody>
        </p:sp>
      </p:grpSp>
      <p:sp>
        <p:nvSpPr>
          <p:cNvPr id="7" name="!!MatThu1"/>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8" name="!!MatThu1a"/>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670" y="360328"/>
            <a:ext cx="394486" cy="256654"/>
          </a:xfrm>
          <a:prstGeom prst="rect">
            <a:avLst/>
          </a:prstGeom>
        </p:spPr>
      </p:pic>
      <p:sp>
        <p:nvSpPr>
          <p:cNvPr id="29" name="Rectangle: Rounded Corners 28"/>
          <p:cNvSpPr/>
          <p:nvPr/>
        </p:nvSpPr>
        <p:spPr>
          <a:xfrm>
            <a:off x="1595068" y="1324017"/>
            <a:ext cx="9541381" cy="2375419"/>
          </a:xfrm>
          <a:prstGeom prst="roundRect">
            <a:avLst>
              <a:gd name="adj" fmla="val 19569"/>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64" name="Group 63"/>
          <p:cNvGrpSpPr/>
          <p:nvPr/>
        </p:nvGrpSpPr>
        <p:grpSpPr>
          <a:xfrm>
            <a:off x="11460693" y="155393"/>
            <a:ext cx="662996" cy="662996"/>
            <a:chOff x="11409342" y="180900"/>
            <a:chExt cx="662996" cy="662996"/>
          </a:xfrm>
        </p:grpSpPr>
        <p:sp>
          <p:nvSpPr>
            <p:cNvPr id="61" name="!!MatThu1">
              <a:hlinkClick r:id="" action="ppaction://noaction"/>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63" name="Graphic 62">
              <a:hlinkClick r:id="" action="ppaction://noaction"/>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28358" y="343470"/>
              <a:ext cx="424964" cy="337856"/>
            </a:xfrm>
            <a:prstGeom prst="rect">
              <a:avLst/>
            </a:prstGeom>
          </p:spPr>
        </p:pic>
      </p:grpSp>
      <p:grpSp>
        <p:nvGrpSpPr>
          <p:cNvPr id="68" name="Group 67"/>
          <p:cNvGrpSpPr/>
          <p:nvPr/>
        </p:nvGrpSpPr>
        <p:grpSpPr>
          <a:xfrm>
            <a:off x="4415999" y="4038379"/>
            <a:ext cx="3288936" cy="880471"/>
            <a:chOff x="4037538" y="4547895"/>
            <a:chExt cx="3288936" cy="880471"/>
          </a:xfrm>
        </p:grpSpPr>
        <p:sp>
          <p:nvSpPr>
            <p:cNvPr id="69" name="!!Ques3"/>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0" name="!!Quesion1"/>
            <p:cNvSpPr txBox="1"/>
            <p:nvPr/>
          </p:nvSpPr>
          <p:spPr>
            <a:xfrm>
              <a:off x="5073934" y="4726520"/>
              <a:ext cx="18954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rgbClr val="EE4036"/>
                  </a:solidFill>
                  <a:effectLst/>
                  <a:uLnTx/>
                  <a:uFillTx/>
                  <a:latin typeface="Averta Std ExtraBold" panose="00000900000000000000" pitchFamily="50" charset="0"/>
                  <a:ea typeface="+mn-ea"/>
                  <a:cs typeface="+mn-cs"/>
                </a:rPr>
                <a:t>Đây là gì?</a:t>
              </a:r>
            </a:p>
          </p:txBody>
        </p:sp>
        <p:grpSp>
          <p:nvGrpSpPr>
            <p:cNvPr id="71" name="!!Ques2"/>
            <p:cNvGrpSpPr/>
            <p:nvPr/>
          </p:nvGrpSpPr>
          <p:grpSpPr>
            <a:xfrm>
              <a:off x="4037538" y="4547895"/>
              <a:ext cx="880471" cy="880471"/>
              <a:chOff x="3024040" y="4053992"/>
              <a:chExt cx="880471" cy="880471"/>
            </a:xfrm>
          </p:grpSpPr>
          <p:sp>
            <p:nvSpPr>
              <p:cNvPr id="72" name="!!A1"/>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73" name="Group 72"/>
              <p:cNvGrpSpPr/>
              <p:nvPr/>
            </p:nvGrpSpPr>
            <p:grpSpPr>
              <a:xfrm>
                <a:off x="3274432" y="4303974"/>
                <a:ext cx="379686" cy="380506"/>
                <a:chOff x="-2134638" y="3977659"/>
                <a:chExt cx="1406150" cy="1409187"/>
              </a:xfrm>
              <a:solidFill>
                <a:schemeClr val="bg1"/>
              </a:solidFill>
              <a:effectLst/>
            </p:grpSpPr>
            <p:sp>
              <p:nvSpPr>
                <p:cNvPr id="74" name="Freeform: Shape 73"/>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5" name="Freeform: Shape 74"/>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pic>
        <p:nvPicPr>
          <p:cNvPr id="49" name="Picture 48"/>
          <p:cNvPicPr>
            <a:picLocks noChangeAspect="1"/>
          </p:cNvPicPr>
          <p:nvPr/>
        </p:nvPicPr>
        <p:blipFill>
          <a:blip r:embed="rId7"/>
          <a:stretch>
            <a:fillRect/>
          </a:stretch>
        </p:blipFill>
        <p:spPr>
          <a:xfrm>
            <a:off x="4297585" y="-631254"/>
            <a:ext cx="360000" cy="214615"/>
          </a:xfrm>
          <a:prstGeom prst="rect">
            <a:avLst/>
          </a:prstGeom>
        </p:spPr>
      </p:pic>
      <p:pic>
        <p:nvPicPr>
          <p:cNvPr id="50" name="Picture 49"/>
          <p:cNvPicPr>
            <a:picLocks noChangeAspect="1"/>
          </p:cNvPicPr>
          <p:nvPr/>
        </p:nvPicPr>
        <p:blipFill>
          <a:blip r:embed="rId8"/>
          <a:stretch>
            <a:fillRect/>
          </a:stretch>
        </p:blipFill>
        <p:spPr>
          <a:xfrm>
            <a:off x="2022889" y="-680390"/>
            <a:ext cx="360000" cy="214615"/>
          </a:xfrm>
          <a:prstGeom prst="rect">
            <a:avLst/>
          </a:prstGeom>
        </p:spPr>
      </p:pic>
      <p:pic>
        <p:nvPicPr>
          <p:cNvPr id="51" name="Picture 50"/>
          <p:cNvPicPr>
            <a:picLocks noChangeAspect="1"/>
          </p:cNvPicPr>
          <p:nvPr/>
        </p:nvPicPr>
        <p:blipFill>
          <a:blip r:embed="rId9"/>
          <a:stretch>
            <a:fillRect/>
          </a:stretch>
        </p:blipFill>
        <p:spPr>
          <a:xfrm>
            <a:off x="3562404" y="-1010893"/>
            <a:ext cx="360000" cy="218075"/>
          </a:xfrm>
          <a:prstGeom prst="rect">
            <a:avLst/>
          </a:prstGeom>
        </p:spPr>
      </p:pic>
      <p:pic>
        <p:nvPicPr>
          <p:cNvPr id="52" name="Picture 51"/>
          <p:cNvPicPr>
            <a:picLocks noChangeAspect="1"/>
          </p:cNvPicPr>
          <p:nvPr/>
        </p:nvPicPr>
        <p:blipFill>
          <a:blip r:embed="rId10"/>
          <a:stretch>
            <a:fillRect/>
          </a:stretch>
        </p:blipFill>
        <p:spPr>
          <a:xfrm>
            <a:off x="5329696" y="-719246"/>
            <a:ext cx="360000" cy="218075"/>
          </a:xfrm>
          <a:prstGeom prst="rect">
            <a:avLst/>
          </a:prstGeom>
        </p:spPr>
      </p:pic>
      <p:pic>
        <p:nvPicPr>
          <p:cNvPr id="53" name="Picture 52"/>
          <p:cNvPicPr>
            <a:picLocks noChangeAspect="1"/>
          </p:cNvPicPr>
          <p:nvPr/>
        </p:nvPicPr>
        <p:blipFill>
          <a:blip r:embed="rId11"/>
          <a:stretch>
            <a:fillRect/>
          </a:stretch>
        </p:blipFill>
        <p:spPr>
          <a:xfrm>
            <a:off x="10151615" y="-649523"/>
            <a:ext cx="360000" cy="214615"/>
          </a:xfrm>
          <a:prstGeom prst="rect">
            <a:avLst/>
          </a:prstGeom>
        </p:spPr>
      </p:pic>
      <p:pic>
        <p:nvPicPr>
          <p:cNvPr id="54" name="Picture 53"/>
          <p:cNvPicPr>
            <a:picLocks noChangeAspect="1"/>
          </p:cNvPicPr>
          <p:nvPr/>
        </p:nvPicPr>
        <p:blipFill>
          <a:blip r:embed="rId12"/>
          <a:stretch>
            <a:fillRect/>
          </a:stretch>
        </p:blipFill>
        <p:spPr>
          <a:xfrm>
            <a:off x="7478868" y="-1101340"/>
            <a:ext cx="360000" cy="218075"/>
          </a:xfrm>
          <a:prstGeom prst="rect">
            <a:avLst/>
          </a:prstGeom>
        </p:spPr>
      </p:pic>
      <p:pic>
        <p:nvPicPr>
          <p:cNvPr id="55" name="Picture 54"/>
          <p:cNvPicPr>
            <a:picLocks noChangeAspect="1"/>
          </p:cNvPicPr>
          <p:nvPr/>
        </p:nvPicPr>
        <p:blipFill>
          <a:blip r:embed="rId13"/>
          <a:stretch>
            <a:fillRect/>
          </a:stretch>
        </p:blipFill>
        <p:spPr>
          <a:xfrm>
            <a:off x="8383689" y="-593030"/>
            <a:ext cx="360000" cy="214615"/>
          </a:xfrm>
          <a:prstGeom prst="rect">
            <a:avLst/>
          </a:prstGeom>
        </p:spPr>
      </p:pic>
      <p:pic>
        <p:nvPicPr>
          <p:cNvPr id="56" name="Picture 55"/>
          <p:cNvPicPr>
            <a:picLocks noChangeAspect="1"/>
          </p:cNvPicPr>
          <p:nvPr/>
        </p:nvPicPr>
        <p:blipFill>
          <a:blip r:embed="rId14"/>
          <a:stretch>
            <a:fillRect/>
          </a:stretch>
        </p:blipFill>
        <p:spPr>
          <a:xfrm>
            <a:off x="9159089" y="-634714"/>
            <a:ext cx="360000" cy="218075"/>
          </a:xfrm>
          <a:prstGeom prst="rect">
            <a:avLst/>
          </a:prstGeom>
        </p:spPr>
      </p:pic>
      <p:pic>
        <p:nvPicPr>
          <p:cNvPr id="57" name="Picture 56"/>
          <p:cNvPicPr>
            <a:picLocks noChangeAspect="1"/>
          </p:cNvPicPr>
          <p:nvPr/>
        </p:nvPicPr>
        <p:blipFill>
          <a:blip r:embed="rId15"/>
          <a:stretch>
            <a:fillRect/>
          </a:stretch>
        </p:blipFill>
        <p:spPr>
          <a:xfrm>
            <a:off x="6914365" y="-556196"/>
            <a:ext cx="360000" cy="218075"/>
          </a:xfrm>
          <a:prstGeom prst="rect">
            <a:avLst/>
          </a:prstGeom>
        </p:spPr>
      </p:pic>
      <p:pic>
        <p:nvPicPr>
          <p:cNvPr id="58" name="Picture 57"/>
          <p:cNvPicPr>
            <a:picLocks noChangeAspect="1"/>
          </p:cNvPicPr>
          <p:nvPr/>
        </p:nvPicPr>
        <p:blipFill>
          <a:blip r:embed="rId16"/>
          <a:stretch>
            <a:fillRect/>
          </a:stretch>
        </p:blipFill>
        <p:spPr>
          <a:xfrm>
            <a:off x="2749874" y="-705644"/>
            <a:ext cx="360000" cy="218075"/>
          </a:xfrm>
          <a:prstGeom prst="rect">
            <a:avLst/>
          </a:prstGeom>
        </p:spPr>
      </p:pic>
      <p:pic>
        <p:nvPicPr>
          <p:cNvPr id="59" name="Picture 58"/>
          <p:cNvPicPr>
            <a:picLocks noChangeAspect="1"/>
          </p:cNvPicPr>
          <p:nvPr/>
        </p:nvPicPr>
        <p:blipFill>
          <a:blip r:embed="rId8"/>
          <a:stretch>
            <a:fillRect/>
          </a:stretch>
        </p:blipFill>
        <p:spPr>
          <a:xfrm>
            <a:off x="6872692" y="-853478"/>
            <a:ext cx="360000" cy="214615"/>
          </a:xfrm>
          <a:prstGeom prst="rect">
            <a:avLst/>
          </a:prstGeom>
        </p:spPr>
      </p:pic>
      <p:pic>
        <p:nvPicPr>
          <p:cNvPr id="60" name="Picture 59"/>
          <p:cNvPicPr>
            <a:picLocks noChangeAspect="1"/>
          </p:cNvPicPr>
          <p:nvPr/>
        </p:nvPicPr>
        <p:blipFill>
          <a:blip r:embed="rId9"/>
          <a:stretch>
            <a:fillRect/>
          </a:stretch>
        </p:blipFill>
        <p:spPr>
          <a:xfrm>
            <a:off x="8412207" y="-1183981"/>
            <a:ext cx="360000" cy="218075"/>
          </a:xfrm>
          <a:prstGeom prst="rect">
            <a:avLst/>
          </a:prstGeom>
        </p:spPr>
      </p:pic>
      <p:pic>
        <p:nvPicPr>
          <p:cNvPr id="62" name="Picture 61"/>
          <p:cNvPicPr>
            <a:picLocks noChangeAspect="1"/>
          </p:cNvPicPr>
          <p:nvPr/>
        </p:nvPicPr>
        <p:blipFill>
          <a:blip r:embed="rId16"/>
          <a:stretch>
            <a:fillRect/>
          </a:stretch>
        </p:blipFill>
        <p:spPr>
          <a:xfrm>
            <a:off x="7599677" y="-878732"/>
            <a:ext cx="360000" cy="218075"/>
          </a:xfrm>
          <a:prstGeom prst="rect">
            <a:avLst/>
          </a:prstGeom>
        </p:spPr>
      </p:pic>
      <p:pic>
        <p:nvPicPr>
          <p:cNvPr id="65" name="Picture 64"/>
          <p:cNvPicPr>
            <a:picLocks noChangeAspect="1"/>
          </p:cNvPicPr>
          <p:nvPr/>
        </p:nvPicPr>
        <p:blipFill>
          <a:blip r:embed="rId10"/>
          <a:stretch>
            <a:fillRect/>
          </a:stretch>
        </p:blipFill>
        <p:spPr>
          <a:xfrm>
            <a:off x="700335" y="-564778"/>
            <a:ext cx="360000" cy="218075"/>
          </a:xfrm>
          <a:prstGeom prst="rect">
            <a:avLst/>
          </a:prstGeom>
        </p:spPr>
      </p:pic>
      <p:pic>
        <p:nvPicPr>
          <p:cNvPr id="66" name="Picture 65"/>
          <p:cNvPicPr>
            <a:picLocks noChangeAspect="1"/>
          </p:cNvPicPr>
          <p:nvPr/>
        </p:nvPicPr>
        <p:blipFill>
          <a:blip r:embed="rId11"/>
          <a:stretch>
            <a:fillRect/>
          </a:stretch>
        </p:blipFill>
        <p:spPr>
          <a:xfrm>
            <a:off x="1631260" y="-980072"/>
            <a:ext cx="360000" cy="214615"/>
          </a:xfrm>
          <a:prstGeom prst="rect">
            <a:avLst/>
          </a:prstGeom>
        </p:spPr>
      </p:pic>
      <p:pic>
        <p:nvPicPr>
          <p:cNvPr id="67" name="Picture 66"/>
          <p:cNvPicPr>
            <a:picLocks noChangeAspect="1"/>
          </p:cNvPicPr>
          <p:nvPr/>
        </p:nvPicPr>
        <p:blipFill>
          <a:blip r:embed="rId12"/>
          <a:stretch>
            <a:fillRect/>
          </a:stretch>
        </p:blipFill>
        <p:spPr>
          <a:xfrm>
            <a:off x="2849507" y="-946872"/>
            <a:ext cx="360000" cy="218075"/>
          </a:xfrm>
          <a:prstGeom prst="rect">
            <a:avLst/>
          </a:prstGeom>
        </p:spPr>
      </p:pic>
      <p:pic>
        <p:nvPicPr>
          <p:cNvPr id="76" name="Picture 75"/>
          <p:cNvPicPr>
            <a:picLocks noChangeAspect="1"/>
          </p:cNvPicPr>
          <p:nvPr/>
        </p:nvPicPr>
        <p:blipFill>
          <a:blip r:embed="rId8"/>
          <a:stretch>
            <a:fillRect/>
          </a:stretch>
        </p:blipFill>
        <p:spPr>
          <a:xfrm>
            <a:off x="2243331" y="-699010"/>
            <a:ext cx="360000" cy="214615"/>
          </a:xfrm>
          <a:prstGeom prst="rect">
            <a:avLst/>
          </a:prstGeom>
        </p:spPr>
      </p:pic>
      <p:pic>
        <p:nvPicPr>
          <p:cNvPr id="77" name="Picture 76"/>
          <p:cNvPicPr>
            <a:picLocks noChangeAspect="1"/>
          </p:cNvPicPr>
          <p:nvPr/>
        </p:nvPicPr>
        <p:blipFill>
          <a:blip r:embed="rId9"/>
          <a:stretch>
            <a:fillRect/>
          </a:stretch>
        </p:blipFill>
        <p:spPr>
          <a:xfrm>
            <a:off x="3782846" y="-1029513"/>
            <a:ext cx="360000" cy="218075"/>
          </a:xfrm>
          <a:prstGeom prst="rect">
            <a:avLst/>
          </a:prstGeom>
        </p:spPr>
      </p:pic>
      <p:pic>
        <p:nvPicPr>
          <p:cNvPr id="79" name="Picture 78"/>
          <p:cNvPicPr>
            <a:picLocks noChangeAspect="1"/>
          </p:cNvPicPr>
          <p:nvPr/>
        </p:nvPicPr>
        <p:blipFill>
          <a:blip r:embed="rId16"/>
          <a:stretch>
            <a:fillRect/>
          </a:stretch>
        </p:blipFill>
        <p:spPr>
          <a:xfrm>
            <a:off x="2970316" y="-724264"/>
            <a:ext cx="360000" cy="218075"/>
          </a:xfrm>
          <a:prstGeom prst="rect">
            <a:avLst/>
          </a:prstGeom>
        </p:spPr>
      </p:pic>
      <p:pic>
        <p:nvPicPr>
          <p:cNvPr id="80" name="Picture 79"/>
          <p:cNvPicPr>
            <a:picLocks noChangeAspect="1"/>
          </p:cNvPicPr>
          <p:nvPr/>
        </p:nvPicPr>
        <p:blipFill>
          <a:blip r:embed="rId9"/>
          <a:stretch>
            <a:fillRect/>
          </a:stretch>
        </p:blipFill>
        <p:spPr>
          <a:xfrm>
            <a:off x="5981106" y="-1009277"/>
            <a:ext cx="360000" cy="218075"/>
          </a:xfrm>
          <a:prstGeom prst="rect">
            <a:avLst/>
          </a:prstGeom>
        </p:spPr>
      </p:pic>
      <p:pic>
        <p:nvPicPr>
          <p:cNvPr id="81" name="Picture 80"/>
          <p:cNvPicPr>
            <a:picLocks noChangeAspect="1"/>
          </p:cNvPicPr>
          <p:nvPr/>
        </p:nvPicPr>
        <p:blipFill>
          <a:blip r:embed="rId11"/>
          <a:stretch>
            <a:fillRect/>
          </a:stretch>
        </p:blipFill>
        <p:spPr>
          <a:xfrm>
            <a:off x="4049962" y="-978456"/>
            <a:ext cx="360000" cy="214615"/>
          </a:xfrm>
          <a:prstGeom prst="rect">
            <a:avLst/>
          </a:prstGeom>
        </p:spPr>
      </p:pic>
      <p:pic>
        <p:nvPicPr>
          <p:cNvPr id="82" name="Picture 81"/>
          <p:cNvPicPr>
            <a:picLocks noChangeAspect="1"/>
          </p:cNvPicPr>
          <p:nvPr/>
        </p:nvPicPr>
        <p:blipFill>
          <a:blip r:embed="rId12"/>
          <a:stretch>
            <a:fillRect/>
          </a:stretch>
        </p:blipFill>
        <p:spPr>
          <a:xfrm>
            <a:off x="5268209" y="-945256"/>
            <a:ext cx="360000" cy="218075"/>
          </a:xfrm>
          <a:prstGeom prst="rect">
            <a:avLst/>
          </a:prstGeom>
        </p:spPr>
      </p:pic>
      <p:pic>
        <p:nvPicPr>
          <p:cNvPr id="83" name="Picture 82"/>
          <p:cNvPicPr>
            <a:picLocks noChangeAspect="1"/>
          </p:cNvPicPr>
          <p:nvPr/>
        </p:nvPicPr>
        <p:blipFill>
          <a:blip r:embed="rId9"/>
          <a:stretch>
            <a:fillRect/>
          </a:stretch>
        </p:blipFill>
        <p:spPr>
          <a:xfrm>
            <a:off x="6201548" y="-1027897"/>
            <a:ext cx="360000" cy="218075"/>
          </a:xfrm>
          <a:prstGeom prst="rect">
            <a:avLst/>
          </a:prstGeom>
        </p:spPr>
      </p:pic>
      <p:pic>
        <p:nvPicPr>
          <p:cNvPr id="84" name="Picture 83"/>
          <p:cNvPicPr>
            <a:picLocks noChangeAspect="1"/>
          </p:cNvPicPr>
          <p:nvPr/>
        </p:nvPicPr>
        <p:blipFill>
          <a:blip r:embed="rId12"/>
          <a:stretch>
            <a:fillRect/>
          </a:stretch>
        </p:blipFill>
        <p:spPr>
          <a:xfrm>
            <a:off x="5160333" y="-577531"/>
            <a:ext cx="360000" cy="218075"/>
          </a:xfrm>
          <a:prstGeom prst="rect">
            <a:avLst/>
          </a:prstGeom>
        </p:spPr>
      </p:pic>
      <p:pic>
        <p:nvPicPr>
          <p:cNvPr id="85" name="Picture 84"/>
          <p:cNvPicPr>
            <a:picLocks noChangeAspect="1"/>
          </p:cNvPicPr>
          <p:nvPr/>
        </p:nvPicPr>
        <p:blipFill>
          <a:blip r:embed="rId8"/>
          <a:stretch>
            <a:fillRect/>
          </a:stretch>
        </p:blipFill>
        <p:spPr>
          <a:xfrm>
            <a:off x="4554157" y="-329669"/>
            <a:ext cx="360000" cy="214615"/>
          </a:xfrm>
          <a:prstGeom prst="rect">
            <a:avLst/>
          </a:prstGeom>
        </p:spPr>
      </p:pic>
      <p:pic>
        <p:nvPicPr>
          <p:cNvPr id="86" name="Picture 85"/>
          <p:cNvPicPr>
            <a:picLocks noChangeAspect="1"/>
          </p:cNvPicPr>
          <p:nvPr/>
        </p:nvPicPr>
        <p:blipFill>
          <a:blip r:embed="rId9"/>
          <a:stretch>
            <a:fillRect/>
          </a:stretch>
        </p:blipFill>
        <p:spPr>
          <a:xfrm>
            <a:off x="6093672" y="-660172"/>
            <a:ext cx="360000" cy="218075"/>
          </a:xfrm>
          <a:prstGeom prst="rect">
            <a:avLst/>
          </a:prstGeom>
        </p:spPr>
      </p:pic>
      <p:pic>
        <p:nvPicPr>
          <p:cNvPr id="87" name="Picture 86"/>
          <p:cNvPicPr>
            <a:picLocks noChangeAspect="1"/>
          </p:cNvPicPr>
          <p:nvPr/>
        </p:nvPicPr>
        <p:blipFill>
          <a:blip r:embed="rId16"/>
          <a:stretch>
            <a:fillRect/>
          </a:stretch>
        </p:blipFill>
        <p:spPr>
          <a:xfrm>
            <a:off x="5281142" y="-354923"/>
            <a:ext cx="360000" cy="218075"/>
          </a:xfrm>
          <a:prstGeom prst="rect">
            <a:avLst/>
          </a:prstGeom>
        </p:spPr>
      </p:pic>
      <p:pic>
        <p:nvPicPr>
          <p:cNvPr id="88" name="Picture 87"/>
          <p:cNvPicPr>
            <a:picLocks noChangeAspect="1"/>
          </p:cNvPicPr>
          <p:nvPr/>
        </p:nvPicPr>
        <p:blipFill>
          <a:blip r:embed="rId9"/>
          <a:stretch>
            <a:fillRect/>
          </a:stretch>
        </p:blipFill>
        <p:spPr>
          <a:xfrm>
            <a:off x="3662571" y="-485468"/>
            <a:ext cx="360000" cy="218075"/>
          </a:xfrm>
          <a:prstGeom prst="rect">
            <a:avLst/>
          </a:prstGeom>
        </p:spPr>
      </p:pic>
      <p:pic>
        <p:nvPicPr>
          <p:cNvPr id="89" name="Picture 88"/>
          <p:cNvPicPr>
            <a:picLocks noChangeAspect="1"/>
          </p:cNvPicPr>
          <p:nvPr/>
        </p:nvPicPr>
        <p:blipFill>
          <a:blip r:embed="rId9"/>
          <a:stretch>
            <a:fillRect/>
          </a:stretch>
        </p:blipFill>
        <p:spPr>
          <a:xfrm>
            <a:off x="3883013" y="-504088"/>
            <a:ext cx="360000" cy="218075"/>
          </a:xfrm>
          <a:prstGeom prst="rect">
            <a:avLst/>
          </a:prstGeom>
        </p:spPr>
      </p:pic>
      <p:sp>
        <p:nvSpPr>
          <p:cNvPr id="2" name="TextBox 1"/>
          <p:cNvSpPr txBox="1"/>
          <p:nvPr/>
        </p:nvSpPr>
        <p:spPr>
          <a:xfrm>
            <a:off x="1816209" y="1758028"/>
            <a:ext cx="891492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Hai aldehyde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đơn</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giản</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nhất</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chất</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____ở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điều</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kiện</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thường</a:t>
            </a:r>
            <a:endPar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sp>
        <p:nvSpPr>
          <p:cNvPr id="78" name="!!o3b"/>
          <p:cNvSpPr/>
          <p:nvPr/>
        </p:nvSpPr>
        <p:spPr>
          <a:xfrm>
            <a:off x="4391720" y="5214038"/>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
              <a:ea typeface="+mn-ea"/>
              <a:cs typeface="+mn-cs"/>
            </a:endParaRPr>
          </a:p>
        </p:txBody>
      </p:sp>
      <p:sp>
        <p:nvSpPr>
          <p:cNvPr id="90" name="!!o3c"/>
          <p:cNvSpPr/>
          <p:nvPr/>
        </p:nvSpPr>
        <p:spPr>
          <a:xfrm>
            <a:off x="5526426" y="5214038"/>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
              <a:ea typeface="+mn-ea"/>
              <a:cs typeface="+mn-cs"/>
            </a:endParaRPr>
          </a:p>
        </p:txBody>
      </p:sp>
      <p:sp>
        <p:nvSpPr>
          <p:cNvPr id="95" name="!!3b"/>
          <p:cNvSpPr txBox="1"/>
          <p:nvPr/>
        </p:nvSpPr>
        <p:spPr>
          <a:xfrm>
            <a:off x="4524702" y="5267157"/>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k</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96" name="!!3c"/>
          <p:cNvSpPr txBox="1"/>
          <p:nvPr/>
        </p:nvSpPr>
        <p:spPr>
          <a:xfrm>
            <a:off x="5670093" y="5246818"/>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a:t>
            </a:r>
          </a:p>
        </p:txBody>
      </p:sp>
      <p:sp>
        <p:nvSpPr>
          <p:cNvPr id="97" name="!!o3a"/>
          <p:cNvSpPr/>
          <p:nvPr/>
        </p:nvSpPr>
        <p:spPr>
          <a:xfrm>
            <a:off x="6675367" y="5214038"/>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
              <a:ea typeface="+mn-ea"/>
              <a:cs typeface="+mn-cs"/>
            </a:endParaRPr>
          </a:p>
        </p:txBody>
      </p:sp>
      <p:sp>
        <p:nvSpPr>
          <p:cNvPr id="98" name="!!3a"/>
          <p:cNvSpPr txBox="1"/>
          <p:nvPr/>
        </p:nvSpPr>
        <p:spPr>
          <a:xfrm>
            <a:off x="6814503" y="5267157"/>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í</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40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0"/>
                                        </p:tgtEl>
                                        <p:attrNameLst>
                                          <p:attrName>ppt_x</p:attrName>
                                          <p:attrName>ppt_y</p:attrName>
                                        </p:attrNameLst>
                                      </p:cBhvr>
                                    </p:animMotion>
                                  </p:childTnLst>
                                </p:cTn>
                              </p:par>
                              <p:par>
                                <p:cTn id="7" presetID="0" presetClass="path" presetSubtype="0" repeatCount="10000" fill="hold" nodeType="withEffect">
                                  <p:stCondLst>
                                    <p:cond delay="40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58"/>
                                        </p:tgtEl>
                                        <p:attrNameLst>
                                          <p:attrName>ppt_x</p:attrName>
                                          <p:attrName>ppt_y</p:attrName>
                                        </p:attrNameLst>
                                      </p:cBhvr>
                                    </p:animMotion>
                                  </p:childTnLst>
                                </p:cTn>
                              </p:par>
                              <p:par>
                                <p:cTn id="9"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1"/>
                                        </p:tgtEl>
                                        <p:attrNameLst>
                                          <p:attrName>ppt_x</p:attrName>
                                          <p:attrName>ppt_y</p:attrName>
                                        </p:attrNameLst>
                                      </p:cBhvr>
                                    </p:animMotion>
                                  </p:childTnLst>
                                </p:cTn>
                              </p:par>
                              <p:par>
                                <p:cTn id="11" presetID="0" presetClass="path" presetSubtype="0" repeatCount="10000" fill="hold" nodeType="withEffect">
                                  <p:stCondLst>
                                    <p:cond delay="40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49"/>
                                        </p:tgtEl>
                                        <p:attrNameLst>
                                          <p:attrName>ppt_x</p:attrName>
                                          <p:attrName>ppt_y</p:attrName>
                                        </p:attrNameLst>
                                      </p:cBhvr>
                                    </p:animMotion>
                                  </p:childTnLst>
                                </p:cTn>
                              </p:par>
                              <p:par>
                                <p:cTn id="13" presetID="0" presetClass="path" presetSubtype="0" repeatCount="10000" fill="hold" nodeType="withEffect">
                                  <p:stCondLst>
                                    <p:cond delay="40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2"/>
                                        </p:tgtEl>
                                        <p:attrNameLst>
                                          <p:attrName>ppt_x</p:attrName>
                                          <p:attrName>ppt_y</p:attrName>
                                        </p:attrNameLst>
                                      </p:cBhvr>
                                    </p:animMotion>
                                  </p:childTnLst>
                                </p:cTn>
                              </p:par>
                              <p:par>
                                <p:cTn id="15" presetID="0" presetClass="path" presetSubtype="0" repeatCount="10000" fill="hold" nodeType="withEffect">
                                  <p:stCondLst>
                                    <p:cond delay="40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3"/>
                                        </p:tgtEl>
                                        <p:attrNameLst>
                                          <p:attrName>ppt_x</p:attrName>
                                          <p:attrName>ppt_y</p:attrName>
                                        </p:attrNameLst>
                                      </p:cBhvr>
                                      <p:rCtr x="-4792" y="65810"/>
                                    </p:animMotion>
                                  </p:childTnLst>
                                </p:cTn>
                              </p:par>
                              <p:par>
                                <p:cTn id="17" presetID="0" presetClass="path" presetSubtype="0" repeatCount="10000" fill="hold" nodeType="withEffect">
                                  <p:stCondLst>
                                    <p:cond delay="40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57"/>
                                        </p:tgtEl>
                                        <p:attrNameLst>
                                          <p:attrName>ppt_x</p:attrName>
                                          <p:attrName>ppt_y</p:attrName>
                                        </p:attrNameLst>
                                      </p:cBhvr>
                                    </p:animMotion>
                                  </p:childTnLst>
                                </p:cTn>
                              </p:par>
                              <p:par>
                                <p:cTn id="19" presetID="0" presetClass="path" presetSubtype="0" repeatCount="10000" fill="hold" nodeType="withEffect">
                                  <p:stCondLst>
                                    <p:cond delay="40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54"/>
                                        </p:tgtEl>
                                        <p:attrNameLst>
                                          <p:attrName>ppt_x</p:attrName>
                                          <p:attrName>ppt_y</p:attrName>
                                        </p:attrNameLst>
                                      </p:cBhvr>
                                    </p:animMotion>
                                  </p:childTnLst>
                                </p:cTn>
                              </p:par>
                              <p:par>
                                <p:cTn id="21" presetID="0" presetClass="path" presetSubtype="0" repeatCount="10000" fill="hold" nodeType="withEffect">
                                  <p:stCondLst>
                                    <p:cond delay="40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55"/>
                                        </p:tgtEl>
                                        <p:attrNameLst>
                                          <p:attrName>ppt_x</p:attrName>
                                          <p:attrName>ppt_y</p:attrName>
                                        </p:attrNameLst>
                                      </p:cBhvr>
                                    </p:animMotion>
                                  </p:childTnLst>
                                </p:cTn>
                              </p:par>
                              <p:par>
                                <p:cTn id="23" presetID="0" presetClass="path" presetSubtype="0" repeatCount="10000" fill="hold" nodeType="withEffect">
                                  <p:stCondLst>
                                    <p:cond delay="40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56"/>
                                        </p:tgtEl>
                                        <p:attrNameLst>
                                          <p:attrName>ppt_x</p:attrName>
                                          <p:attrName>ppt_y</p:attrName>
                                        </p:attrNameLst>
                                      </p:cBhvr>
                                    </p:animMotion>
                                  </p:childTnLst>
                                </p:cTn>
                              </p:par>
                              <p:par>
                                <p:cTn id="25" presetID="0" presetClass="path" presetSubtype="0" repeatCount="10000" fill="hold" nodeType="withEffect">
                                  <p:stCondLst>
                                    <p:cond delay="40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59"/>
                                        </p:tgtEl>
                                        <p:attrNameLst>
                                          <p:attrName>ppt_x</p:attrName>
                                          <p:attrName>ppt_y</p:attrName>
                                        </p:attrNameLst>
                                      </p:cBhvr>
                                    </p:animMotion>
                                  </p:childTnLst>
                                </p:cTn>
                              </p:par>
                              <p:par>
                                <p:cTn id="27" presetID="0" presetClass="path" presetSubtype="0" repeatCount="10000" fill="hold" nodeType="withEffect">
                                  <p:stCondLst>
                                    <p:cond delay="40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62"/>
                                        </p:tgtEl>
                                        <p:attrNameLst>
                                          <p:attrName>ppt_x</p:attrName>
                                          <p:attrName>ppt_y</p:attrName>
                                        </p:attrNameLst>
                                      </p:cBhvr>
                                    </p:animMotion>
                                  </p:childTnLst>
                                </p:cTn>
                              </p:par>
                              <p:par>
                                <p:cTn id="29"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60"/>
                                        </p:tgtEl>
                                        <p:attrNameLst>
                                          <p:attrName>ppt_x</p:attrName>
                                          <p:attrName>ppt_y</p:attrName>
                                        </p:attrNameLst>
                                      </p:cBhvr>
                                    </p:animMotion>
                                  </p:childTnLst>
                                </p:cTn>
                              </p:par>
                              <p:par>
                                <p:cTn id="31" presetID="0" presetClass="path" presetSubtype="0" repeatCount="10000" fill="hold" nodeType="withEffect">
                                  <p:stCondLst>
                                    <p:cond delay="40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65"/>
                                        </p:tgtEl>
                                        <p:attrNameLst>
                                          <p:attrName>ppt_x</p:attrName>
                                          <p:attrName>ppt_y</p:attrName>
                                        </p:attrNameLst>
                                      </p:cBhvr>
                                      <p:rCtr x="18750" y="58287"/>
                                    </p:animMotion>
                                  </p:childTnLst>
                                </p:cTn>
                              </p:par>
                              <p:par>
                                <p:cTn id="33" presetID="0" presetClass="path" presetSubtype="0" repeatCount="10000" fill="hold" nodeType="withEffect">
                                  <p:stCondLst>
                                    <p:cond delay="40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66"/>
                                        </p:tgtEl>
                                        <p:attrNameLst>
                                          <p:attrName>ppt_x</p:attrName>
                                          <p:attrName>ppt_y</p:attrName>
                                        </p:attrNameLst>
                                      </p:cBhvr>
                                    </p:animMotion>
                                  </p:childTnLst>
                                </p:cTn>
                              </p:par>
                              <p:par>
                                <p:cTn id="35" presetID="0" presetClass="path" presetSubtype="0" repeatCount="10000" fill="hold" nodeType="withEffect">
                                  <p:stCondLst>
                                    <p:cond delay="40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67"/>
                                        </p:tgtEl>
                                        <p:attrNameLst>
                                          <p:attrName>ppt_x</p:attrName>
                                          <p:attrName>ppt_y</p:attrName>
                                        </p:attrNameLst>
                                      </p:cBhvr>
                                    </p:animMotion>
                                  </p:childTnLst>
                                </p:cTn>
                              </p:par>
                              <p:par>
                                <p:cTn id="37" presetID="0" presetClass="path" presetSubtype="0" repeatCount="10000" fill="hold" nodeType="withEffect">
                                  <p:stCondLst>
                                    <p:cond delay="40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76"/>
                                        </p:tgtEl>
                                        <p:attrNameLst>
                                          <p:attrName>ppt_x</p:attrName>
                                          <p:attrName>ppt_y</p:attrName>
                                        </p:attrNameLst>
                                      </p:cBhvr>
                                    </p:animMotion>
                                  </p:childTnLst>
                                </p:cTn>
                              </p:par>
                              <p:par>
                                <p:cTn id="39" presetID="0" presetClass="path" presetSubtype="0" repeatCount="10000" fill="hold" nodeType="withEffect">
                                  <p:stCondLst>
                                    <p:cond delay="40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79"/>
                                        </p:tgtEl>
                                        <p:attrNameLst>
                                          <p:attrName>ppt_x</p:attrName>
                                          <p:attrName>ppt_y</p:attrName>
                                        </p:attrNameLst>
                                      </p:cBhvr>
                                    </p:animMotion>
                                  </p:childTnLst>
                                </p:cTn>
                              </p:par>
                              <p:par>
                                <p:cTn id="41"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77"/>
                                        </p:tgtEl>
                                        <p:attrNameLst>
                                          <p:attrName>ppt_x</p:attrName>
                                          <p:attrName>ppt_y</p:attrName>
                                        </p:attrNameLst>
                                      </p:cBhvr>
                                    </p:animMotion>
                                  </p:childTnLst>
                                </p:cTn>
                              </p:par>
                              <p:par>
                                <p:cTn id="43"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0"/>
                                        </p:tgtEl>
                                        <p:attrNameLst>
                                          <p:attrName>ppt_x</p:attrName>
                                          <p:attrName>ppt_y</p:attrName>
                                        </p:attrNameLst>
                                      </p:cBhvr>
                                    </p:animMotion>
                                  </p:childTnLst>
                                </p:cTn>
                              </p:par>
                              <p:par>
                                <p:cTn id="45" presetID="0" presetClass="path" presetSubtype="0" repeatCount="10000" fill="hold" nodeType="withEffect">
                                  <p:stCondLst>
                                    <p:cond delay="40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1"/>
                                        </p:tgtEl>
                                        <p:attrNameLst>
                                          <p:attrName>ppt_x</p:attrName>
                                          <p:attrName>ppt_y</p:attrName>
                                        </p:attrNameLst>
                                      </p:cBhvr>
                                    </p:animMotion>
                                  </p:childTnLst>
                                </p:cTn>
                              </p:par>
                              <p:par>
                                <p:cTn id="47" presetID="0" presetClass="path" presetSubtype="0" repeatCount="10000" fill="hold" nodeType="withEffect">
                                  <p:stCondLst>
                                    <p:cond delay="40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2"/>
                                        </p:tgtEl>
                                        <p:attrNameLst>
                                          <p:attrName>ppt_x</p:attrName>
                                          <p:attrName>ppt_y</p:attrName>
                                        </p:attrNameLst>
                                      </p:cBhvr>
                                    </p:animMotion>
                                  </p:childTnLst>
                                </p:cTn>
                              </p:par>
                              <p:par>
                                <p:cTn id="49"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3"/>
                                        </p:tgtEl>
                                        <p:attrNameLst>
                                          <p:attrName>ppt_x</p:attrName>
                                          <p:attrName>ppt_y</p:attrName>
                                        </p:attrNameLst>
                                      </p:cBhvr>
                                    </p:animMotion>
                                  </p:childTnLst>
                                </p:cTn>
                              </p:par>
                              <p:par>
                                <p:cTn id="51" presetID="0" presetClass="path" presetSubtype="0" repeatCount="10000" fill="hold" nodeType="withEffect">
                                  <p:stCondLst>
                                    <p:cond delay="40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84"/>
                                        </p:tgtEl>
                                        <p:attrNameLst>
                                          <p:attrName>ppt_x</p:attrName>
                                          <p:attrName>ppt_y</p:attrName>
                                        </p:attrNameLst>
                                      </p:cBhvr>
                                    </p:animMotion>
                                  </p:childTnLst>
                                </p:cTn>
                              </p:par>
                              <p:par>
                                <p:cTn id="53" presetID="0" presetClass="path" presetSubtype="0" repeatCount="10000" fill="hold" nodeType="withEffect">
                                  <p:stCondLst>
                                    <p:cond delay="40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85"/>
                                        </p:tgtEl>
                                        <p:attrNameLst>
                                          <p:attrName>ppt_x</p:attrName>
                                          <p:attrName>ppt_y</p:attrName>
                                        </p:attrNameLst>
                                      </p:cBhvr>
                                    </p:animMotion>
                                  </p:childTnLst>
                                </p:cTn>
                              </p:par>
                              <p:par>
                                <p:cTn id="55" presetID="0" presetClass="path" presetSubtype="0" repeatCount="10000" fill="hold" nodeType="withEffect">
                                  <p:stCondLst>
                                    <p:cond delay="40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87"/>
                                        </p:tgtEl>
                                        <p:attrNameLst>
                                          <p:attrName>ppt_x</p:attrName>
                                          <p:attrName>ppt_y</p:attrName>
                                        </p:attrNameLst>
                                      </p:cBhvr>
                                    </p:animMotion>
                                  </p:childTnLst>
                                </p:cTn>
                              </p:par>
                              <p:par>
                                <p:cTn id="57"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86"/>
                                        </p:tgtEl>
                                        <p:attrNameLst>
                                          <p:attrName>ppt_x</p:attrName>
                                          <p:attrName>ppt_y</p:attrName>
                                        </p:attrNameLst>
                                      </p:cBhvr>
                                    </p:animMotion>
                                  </p:childTnLst>
                                </p:cTn>
                              </p:par>
                              <p:par>
                                <p:cTn id="59"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88"/>
                                        </p:tgtEl>
                                        <p:attrNameLst>
                                          <p:attrName>ppt_x</p:attrName>
                                          <p:attrName>ppt_y</p:attrName>
                                        </p:attrNameLst>
                                      </p:cBhvr>
                                    </p:animMotion>
                                  </p:childTnLst>
                                </p:cTn>
                              </p:par>
                              <p:par>
                                <p:cTn id="61"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8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78"/>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95"/>
                                        </p:tgtEl>
                                        <p:attrNameLst>
                                          <p:attrName>style.visibility</p:attrName>
                                        </p:attrNameLst>
                                      </p:cBhvr>
                                      <p:to>
                                        <p:strVal val="visible"/>
                                      </p:to>
                                    </p:set>
                                    <p:anim calcmode="lin" valueType="num">
                                      <p:cBhvr>
                                        <p:cTn id="68" dur="500" fill="hold"/>
                                        <p:tgtEl>
                                          <p:spTgt spid="95"/>
                                        </p:tgtEl>
                                        <p:attrNameLst>
                                          <p:attrName>ppt_w</p:attrName>
                                        </p:attrNameLst>
                                      </p:cBhvr>
                                      <p:tavLst>
                                        <p:tav tm="0">
                                          <p:val>
                                            <p:fltVal val="0"/>
                                          </p:val>
                                        </p:tav>
                                        <p:tav tm="100000">
                                          <p:val>
                                            <p:strVal val="#ppt_w"/>
                                          </p:val>
                                        </p:tav>
                                      </p:tavLst>
                                    </p:anim>
                                    <p:anim calcmode="lin" valueType="num">
                                      <p:cBhvr>
                                        <p:cTn id="69" dur="500" fill="hold"/>
                                        <p:tgtEl>
                                          <p:spTgt spid="95"/>
                                        </p:tgtEl>
                                        <p:attrNameLst>
                                          <p:attrName>ppt_h</p:attrName>
                                        </p:attrNameLst>
                                      </p:cBhvr>
                                      <p:tavLst>
                                        <p:tav tm="0">
                                          <p:val>
                                            <p:fltVal val="0"/>
                                          </p:val>
                                        </p:tav>
                                        <p:tav tm="100000">
                                          <p:val>
                                            <p:strVal val="#ppt_h"/>
                                          </p:val>
                                        </p:tav>
                                      </p:tavLst>
                                    </p:anim>
                                    <p:animEffect transition="in" filter="fade">
                                      <p:cBhvr>
                                        <p:cTn id="70" dur="500"/>
                                        <p:tgtEl>
                                          <p:spTgt spid="95"/>
                                        </p:tgtEl>
                                      </p:cBhvr>
                                    </p:animEffect>
                                  </p:childTnLst>
                                  <p:subTnLst>
                                    <p:audio>
                                      <p:cMediaNode>
                                        <p:cTn display="0" masterRel="sameClick">
                                          <p:stCondLst>
                                            <p:cond evt="begin" delay="0">
                                              <p:tn val="66"/>
                                            </p:cond>
                                          </p:stCondLst>
                                          <p:endCondLst>
                                            <p:cond evt="onStopAudio" delay="0">
                                              <p:tgtEl>
                                                <p:sldTgt/>
                                              </p:tgtEl>
                                            </p:cond>
                                          </p:endCondLst>
                                        </p:cTn>
                                        <p:tgtEl>
                                          <p:sndTgt r:embed="rId2"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95"/>
                                        </p:tgtEl>
                                      </p:cBhvr>
                                    </p:animEffect>
                                    <p:animScale>
                                      <p:cBhvr>
                                        <p:cTn id="73" dur="250" autoRev="1" fill="hold"/>
                                        <p:tgtEl>
                                          <p:spTgt spid="95"/>
                                        </p:tgtEl>
                                      </p:cBhvr>
                                      <p:by x="105000" y="105000"/>
                                    </p:animScale>
                                  </p:childTnLst>
                                </p:cTn>
                              </p:par>
                            </p:childTnLst>
                          </p:cTn>
                        </p:par>
                      </p:childTnLst>
                    </p:cTn>
                  </p:par>
                </p:childTnLst>
              </p:cTn>
              <p:nextCondLst>
                <p:cond evt="onClick" delay="0">
                  <p:tgtEl>
                    <p:spTgt spid="78"/>
                  </p:tgtEl>
                </p:cond>
              </p:nextCondLst>
            </p:seq>
            <p:seq concurrent="1" nextAc="seek">
              <p:cTn id="74" restart="whenNotActive" fill="hold" evtFilter="cancelBubble" nodeType="interactiveSeq">
                <p:stCondLst>
                  <p:cond evt="onClick" delay="0">
                    <p:tgtEl>
                      <p:spTgt spid="90"/>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96"/>
                                        </p:tgtEl>
                                        <p:attrNameLst>
                                          <p:attrName>style.visibility</p:attrName>
                                        </p:attrNameLst>
                                      </p:cBhvr>
                                      <p:to>
                                        <p:strVal val="visible"/>
                                      </p:to>
                                    </p:set>
                                    <p:anim calcmode="lin" valueType="num">
                                      <p:cBhvr>
                                        <p:cTn id="79" dur="500" fill="hold"/>
                                        <p:tgtEl>
                                          <p:spTgt spid="96"/>
                                        </p:tgtEl>
                                        <p:attrNameLst>
                                          <p:attrName>ppt_w</p:attrName>
                                        </p:attrNameLst>
                                      </p:cBhvr>
                                      <p:tavLst>
                                        <p:tav tm="0">
                                          <p:val>
                                            <p:fltVal val="0"/>
                                          </p:val>
                                        </p:tav>
                                        <p:tav tm="100000">
                                          <p:val>
                                            <p:strVal val="#ppt_w"/>
                                          </p:val>
                                        </p:tav>
                                      </p:tavLst>
                                    </p:anim>
                                    <p:anim calcmode="lin" valueType="num">
                                      <p:cBhvr>
                                        <p:cTn id="80" dur="500" fill="hold"/>
                                        <p:tgtEl>
                                          <p:spTgt spid="96"/>
                                        </p:tgtEl>
                                        <p:attrNameLst>
                                          <p:attrName>ppt_h</p:attrName>
                                        </p:attrNameLst>
                                      </p:cBhvr>
                                      <p:tavLst>
                                        <p:tav tm="0">
                                          <p:val>
                                            <p:fltVal val="0"/>
                                          </p:val>
                                        </p:tav>
                                        <p:tav tm="100000">
                                          <p:val>
                                            <p:strVal val="#ppt_h"/>
                                          </p:val>
                                        </p:tav>
                                      </p:tavLst>
                                    </p:anim>
                                    <p:animEffect transition="in" filter="fade">
                                      <p:cBhvr>
                                        <p:cTn id="81" dur="500"/>
                                        <p:tgtEl>
                                          <p:spTgt spid="96"/>
                                        </p:tgtEl>
                                      </p:cBhvr>
                                    </p:animEffect>
                                  </p:childTnLst>
                                  <p:subTnLst>
                                    <p:audio>
                                      <p:cMediaNode>
                                        <p:cTn display="0" masterRel="sameClick">
                                          <p:stCondLst>
                                            <p:cond evt="begin" delay="0">
                                              <p:tn val="77"/>
                                            </p:cond>
                                          </p:stCondLst>
                                          <p:endCondLst>
                                            <p:cond evt="onStopAudio" delay="0">
                                              <p:tgtEl>
                                                <p:sldTgt/>
                                              </p:tgtEl>
                                            </p:cond>
                                          </p:endCondLst>
                                        </p:cTn>
                                        <p:tgtEl>
                                          <p:sndTgt r:embed="rId2"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96"/>
                                        </p:tgtEl>
                                      </p:cBhvr>
                                    </p:animEffect>
                                    <p:animScale>
                                      <p:cBhvr>
                                        <p:cTn id="84" dur="250" autoRev="1" fill="hold"/>
                                        <p:tgtEl>
                                          <p:spTgt spid="96"/>
                                        </p:tgtEl>
                                      </p:cBhvr>
                                      <p:by x="105000" y="105000"/>
                                    </p:animScale>
                                  </p:childTnLst>
                                </p:cTn>
                              </p:par>
                            </p:childTnLst>
                          </p:cTn>
                        </p:par>
                      </p:childTnLst>
                    </p:cTn>
                  </p:par>
                </p:childTnLst>
              </p:cTn>
              <p:nextCondLst>
                <p:cond evt="onClick" delay="0">
                  <p:tgtEl>
                    <p:spTgt spid="90"/>
                  </p:tgtEl>
                </p:cond>
              </p:nextCondLst>
            </p:seq>
            <p:seq concurrent="1" nextAc="seek">
              <p:cTn id="85" restart="whenNotActive" fill="hold" evtFilter="cancelBubble" nodeType="interactiveSeq">
                <p:stCondLst>
                  <p:cond evt="onClick" delay="0">
                    <p:tgtEl>
                      <p:spTgt spid="97"/>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98"/>
                                        </p:tgtEl>
                                        <p:attrNameLst>
                                          <p:attrName>style.visibility</p:attrName>
                                        </p:attrNameLst>
                                      </p:cBhvr>
                                      <p:to>
                                        <p:strVal val="visible"/>
                                      </p:to>
                                    </p:set>
                                    <p:anim calcmode="lin" valueType="num">
                                      <p:cBhvr>
                                        <p:cTn id="90" dur="500" fill="hold"/>
                                        <p:tgtEl>
                                          <p:spTgt spid="98"/>
                                        </p:tgtEl>
                                        <p:attrNameLst>
                                          <p:attrName>ppt_w</p:attrName>
                                        </p:attrNameLst>
                                      </p:cBhvr>
                                      <p:tavLst>
                                        <p:tav tm="0">
                                          <p:val>
                                            <p:fltVal val="0"/>
                                          </p:val>
                                        </p:tav>
                                        <p:tav tm="100000">
                                          <p:val>
                                            <p:strVal val="#ppt_w"/>
                                          </p:val>
                                        </p:tav>
                                      </p:tavLst>
                                    </p:anim>
                                    <p:anim calcmode="lin" valueType="num">
                                      <p:cBhvr>
                                        <p:cTn id="91" dur="500" fill="hold"/>
                                        <p:tgtEl>
                                          <p:spTgt spid="98"/>
                                        </p:tgtEl>
                                        <p:attrNameLst>
                                          <p:attrName>ppt_h</p:attrName>
                                        </p:attrNameLst>
                                      </p:cBhvr>
                                      <p:tavLst>
                                        <p:tav tm="0">
                                          <p:val>
                                            <p:fltVal val="0"/>
                                          </p:val>
                                        </p:tav>
                                        <p:tav tm="100000">
                                          <p:val>
                                            <p:strVal val="#ppt_h"/>
                                          </p:val>
                                        </p:tav>
                                      </p:tavLst>
                                    </p:anim>
                                    <p:animEffect transition="in" filter="fade">
                                      <p:cBhvr>
                                        <p:cTn id="92" dur="500"/>
                                        <p:tgtEl>
                                          <p:spTgt spid="98"/>
                                        </p:tgtEl>
                                      </p:cBhvr>
                                    </p:animEffect>
                                  </p:childTnLst>
                                  <p:subTnLst>
                                    <p:audio>
                                      <p:cMediaNode>
                                        <p:cTn display="0" masterRel="sameClick">
                                          <p:stCondLst>
                                            <p:cond evt="begin" delay="0">
                                              <p:tn val="88"/>
                                            </p:cond>
                                          </p:stCondLst>
                                          <p:endCondLst>
                                            <p:cond evt="onStopAudio" delay="0">
                                              <p:tgtEl>
                                                <p:sldTgt/>
                                              </p:tgtEl>
                                            </p:cond>
                                          </p:endCondLst>
                                        </p:cTn>
                                        <p:tgtEl>
                                          <p:sndTgt r:embed="rId2"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98"/>
                                        </p:tgtEl>
                                      </p:cBhvr>
                                    </p:animEffect>
                                    <p:animScale>
                                      <p:cBhvr>
                                        <p:cTn id="95" dur="250" autoRev="1" fill="hold"/>
                                        <p:tgtEl>
                                          <p:spTgt spid="98"/>
                                        </p:tgtEl>
                                      </p:cBhvr>
                                      <p:by x="105000" y="105000"/>
                                    </p:animScale>
                                  </p:childTnLst>
                                </p:cTn>
                              </p:par>
                            </p:childTnLst>
                          </p:cTn>
                        </p:par>
                      </p:childTnLst>
                    </p:cTn>
                  </p:par>
                </p:childTnLst>
              </p:cTn>
              <p:nextCondLst>
                <p:cond evt="onClick" delay="0">
                  <p:tgtEl>
                    <p:spTgt spid="97"/>
                  </p:tgtEl>
                </p:cond>
              </p:nextCondLst>
            </p:seq>
          </p:childTnLst>
        </p:cTn>
      </p:par>
    </p:tnLst>
    <p:bldLst>
      <p:bldP spid="95" grpId="0"/>
      <p:bldP spid="95" grpId="1"/>
      <p:bldP spid="96" grpId="0"/>
      <p:bldP spid="96" grpId="1"/>
      <p:bldP spid="98" grpId="0"/>
      <p:bldP spid="98" grpId="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2" name="Group 21">
            <a:extLst>
              <a:ext uri="{FF2B5EF4-FFF2-40B4-BE49-F238E27FC236}">
                <a16:creationId xmlns:a16="http://schemas.microsoft.com/office/drawing/2014/main" id="{F18E3906-06A6-A96B-4D2E-40417DF9C6FA}"/>
              </a:ext>
            </a:extLst>
          </p:cNvPr>
          <p:cNvGrpSpPr/>
          <p:nvPr/>
        </p:nvGrpSpPr>
        <p:grpSpPr>
          <a:xfrm>
            <a:off x="1219201" y="1285096"/>
            <a:ext cx="9692232" cy="2581437"/>
            <a:chOff x="830424" y="1285097"/>
            <a:chExt cx="7007290" cy="2021537"/>
          </a:xfrm>
        </p:grpSpPr>
        <p:sp>
          <p:nvSpPr>
            <p:cNvPr id="21" name="Rectangle 20">
              <a:extLst>
                <a:ext uri="{FF2B5EF4-FFF2-40B4-BE49-F238E27FC236}">
                  <a16:creationId xmlns:a16="http://schemas.microsoft.com/office/drawing/2014/main" id="{4CE0BE9F-6D8C-E12C-ECFC-70D06F7F751F}"/>
                </a:ext>
              </a:extLst>
            </p:cNvPr>
            <p:cNvSpPr/>
            <p:nvPr/>
          </p:nvSpPr>
          <p:spPr>
            <a:xfrm>
              <a:off x="830424" y="1285097"/>
              <a:ext cx="7007290" cy="2021537"/>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2C7ADE09-ED1B-C27A-D911-E16FE4A7ED13}"/>
                </a:ext>
              </a:extLst>
            </p:cNvPr>
            <p:cNvSpPr txBox="1"/>
            <p:nvPr/>
          </p:nvSpPr>
          <p:spPr>
            <a:xfrm>
              <a:off x="969910" y="1399464"/>
              <a:ext cx="6772684" cy="398288"/>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0" name="Group 19">
            <a:extLst>
              <a:ext uri="{FF2B5EF4-FFF2-40B4-BE49-F238E27FC236}">
                <a16:creationId xmlns:a16="http://schemas.microsoft.com/office/drawing/2014/main" id="{DC15CBEC-710F-690F-F950-3DD4410FA9C5}"/>
              </a:ext>
            </a:extLst>
          </p:cNvPr>
          <p:cNvGrpSpPr/>
          <p:nvPr/>
        </p:nvGrpSpPr>
        <p:grpSpPr>
          <a:xfrm>
            <a:off x="454433" y="358775"/>
            <a:ext cx="2696526" cy="764768"/>
            <a:chOff x="454433" y="358775"/>
            <a:chExt cx="2696526" cy="764768"/>
          </a:xfrm>
        </p:grpSpPr>
        <p:sp>
          <p:nvSpPr>
            <p:cNvPr id="7" name="Rectangle: Rounded Corners 6">
              <a:extLst>
                <a:ext uri="{FF2B5EF4-FFF2-40B4-BE49-F238E27FC236}">
                  <a16:creationId xmlns:a16="http://schemas.microsoft.com/office/drawing/2014/main" id="{9AEA8930-7BEA-20A5-2FCD-9CD39CE15D6B}"/>
                </a:ext>
              </a:extLst>
            </p:cNvPr>
            <p:cNvSpPr/>
            <p:nvPr/>
          </p:nvSpPr>
          <p:spPr>
            <a:xfrm>
              <a:off x="1010038" y="441866"/>
              <a:ext cx="2140921" cy="603260"/>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3E2D4C55-9A0F-12D3-182A-66151AF82B69}"/>
                </a:ext>
              </a:extLst>
            </p:cNvPr>
            <p:cNvSpPr txBox="1"/>
            <p:nvPr/>
          </p:nvSpPr>
          <p:spPr>
            <a:xfrm>
              <a:off x="1162583" y="499477"/>
              <a:ext cx="19142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a:ea typeface="+mn-ea"/>
                  <a:cs typeface="+mn-cs"/>
                </a:rPr>
                <a:t>BÀI TẬP 4</a:t>
              </a:r>
            </a:p>
          </p:txBody>
        </p:sp>
        <p:pic>
          <p:nvPicPr>
            <p:cNvPr id="18" name="Picture 17">
              <a:extLst>
                <a:ext uri="{FF2B5EF4-FFF2-40B4-BE49-F238E27FC236}">
                  <a16:creationId xmlns:a16="http://schemas.microsoft.com/office/drawing/2014/main" id="{689C472A-7932-1F87-A7D0-BEBC19BC8E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433" y="358775"/>
              <a:ext cx="764768" cy="764768"/>
            </a:xfrm>
            <a:prstGeom prst="rect">
              <a:avLst/>
            </a:prstGeom>
          </p:spPr>
        </p:pic>
      </p:grpSp>
      <p:grpSp>
        <p:nvGrpSpPr>
          <p:cNvPr id="27" name="Group 26">
            <a:extLst>
              <a:ext uri="{FF2B5EF4-FFF2-40B4-BE49-F238E27FC236}">
                <a16:creationId xmlns:a16="http://schemas.microsoft.com/office/drawing/2014/main" id="{73345827-336F-B095-76E3-9C2F9B24057A}"/>
              </a:ext>
            </a:extLst>
          </p:cNvPr>
          <p:cNvGrpSpPr/>
          <p:nvPr/>
        </p:nvGrpSpPr>
        <p:grpSpPr>
          <a:xfrm>
            <a:off x="5096941" y="4251747"/>
            <a:ext cx="1936752" cy="517825"/>
            <a:chOff x="5041899" y="5447612"/>
            <a:chExt cx="1936752" cy="517825"/>
          </a:xfrm>
        </p:grpSpPr>
        <p:sp>
          <p:nvSpPr>
            <p:cNvPr id="23" name="TextBox 22">
              <a:extLst>
                <a:ext uri="{FF2B5EF4-FFF2-40B4-BE49-F238E27FC236}">
                  <a16:creationId xmlns:a16="http://schemas.microsoft.com/office/drawing/2014/main" id="{B1AD25D7-0E52-79D7-70BD-2B9A0040C6AE}"/>
                </a:ext>
              </a:extLst>
            </p:cNvPr>
            <p:cNvSpPr txBox="1"/>
            <p:nvPr/>
          </p:nvSpPr>
          <p:spPr>
            <a:xfrm>
              <a:off x="5666741" y="5447612"/>
              <a:ext cx="1311910" cy="508601"/>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a:ea typeface="+mn-ea"/>
                  <a:cs typeface="+mn-cs"/>
                </a:rPr>
                <a:t>Chọn</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a:ln>
                    <a:noFill/>
                  </a:ln>
                  <a:solidFill>
                    <a:srgbClr val="FC6E51">
                      <a:lumMod val="75000"/>
                    </a:srgbClr>
                  </a:solidFill>
                  <a:effectLst/>
                  <a:uLnTx/>
                  <a:uFillTx/>
                  <a:latin typeface="Arial"/>
                  <a:ea typeface="+mn-ea"/>
                  <a:cs typeface="+mn-cs"/>
                </a:rPr>
                <a:t>D</a:t>
              </a:r>
              <a:endParaRPr kumimoji="0" lang="vi-VN" sz="2400" b="1" i="0" u="none" strike="noStrike" kern="1200" cap="none" spc="0" normalizeH="0" baseline="0" noProof="0" dirty="0">
                <a:ln>
                  <a:noFill/>
                </a:ln>
                <a:solidFill>
                  <a:srgbClr val="FC6E51">
                    <a:lumMod val="75000"/>
                  </a:srgbClr>
                </a:solidFill>
                <a:effectLst/>
                <a:uLnTx/>
                <a:uFillTx/>
                <a:latin typeface="Arial"/>
                <a:ea typeface="+mn-ea"/>
                <a:cs typeface="+mn-cs"/>
              </a:endParaRPr>
            </a:p>
          </p:txBody>
        </p:sp>
        <p:sp>
          <p:nvSpPr>
            <p:cNvPr id="24" name="Arrow: Right 23">
              <a:extLst>
                <a:ext uri="{FF2B5EF4-FFF2-40B4-BE49-F238E27FC236}">
                  <a16:creationId xmlns:a16="http://schemas.microsoft.com/office/drawing/2014/main" id="{3B300D7E-E4A4-E70A-C063-548661AB2989}"/>
                </a:ext>
              </a:extLst>
            </p:cNvPr>
            <p:cNvSpPr/>
            <p:nvPr/>
          </p:nvSpPr>
          <p:spPr>
            <a:xfrm>
              <a:off x="5041899" y="5489187"/>
              <a:ext cx="621545" cy="476250"/>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7" name="TextBox 16">
            <a:extLst>
              <a:ext uri="{FF2B5EF4-FFF2-40B4-BE49-F238E27FC236}">
                <a16:creationId xmlns:a16="http://schemas.microsoft.com/office/drawing/2014/main" id="{4C6F8210-2CDC-3A7E-CE59-6BAD2E802A77}"/>
              </a:ext>
            </a:extLst>
          </p:cNvPr>
          <p:cNvSpPr txBox="1"/>
          <p:nvPr/>
        </p:nvSpPr>
        <p:spPr>
          <a:xfrm>
            <a:off x="1917180" y="1564009"/>
            <a:ext cx="8296274"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a:ea typeface="+mn-ea"/>
                <a:cs typeface="+mn-cs"/>
              </a:rPr>
              <a:t>Công thức chung của carboxylic acid đơn chức là</a:t>
            </a:r>
            <a:r>
              <a:rPr kumimoji="0" lang="en-US" sz="2400" b="0" i="0" u="none" strike="noStrike" kern="1200" cap="none" spc="0" normalizeH="0" baseline="0" noProof="0" dirty="0">
                <a:ln>
                  <a:noFill/>
                </a:ln>
                <a:solidFill>
                  <a:prstClr val="black"/>
                </a:solidFill>
                <a:effectLst/>
                <a:uLnTx/>
                <a:uFillTx/>
                <a:latin typeface="Arial"/>
                <a:ea typeface="+mn-ea"/>
                <a:cs typeface="+mn-cs"/>
              </a:rPr>
              <a:t>:</a:t>
            </a:r>
            <a:endParaRPr kumimoji="0" lang="vi-VN"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
                <a:ea typeface="+mn-ea"/>
                <a:cs typeface="+mn-cs"/>
              </a:rPr>
              <a:t>A. </a:t>
            </a:r>
            <a:r>
              <a:rPr kumimoji="0" lang="vi-VN" sz="2400" b="0" i="0" u="none" strike="noStrike" kern="1200" cap="none" spc="0" normalizeH="0" baseline="0" noProof="0" dirty="0">
                <a:ln>
                  <a:noFill/>
                </a:ln>
                <a:solidFill>
                  <a:prstClr val="black"/>
                </a:solidFill>
                <a:effectLst/>
                <a:uLnTx/>
                <a:uFillTx/>
                <a:latin typeface="Arial"/>
                <a:ea typeface="+mn-ea"/>
                <a:cs typeface="+mn-cs"/>
              </a:rPr>
              <a:t>R-CO.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
                <a:ea typeface="+mn-ea"/>
                <a:cs typeface="+mn-cs"/>
              </a:rPr>
              <a:t>B. </a:t>
            </a:r>
            <a:r>
              <a:rPr kumimoji="0" lang="vi-VN" sz="2400" b="0" i="0" u="none" strike="noStrike" kern="1200" cap="none" spc="0" normalizeH="0" baseline="0" noProof="0" dirty="0">
                <a:ln>
                  <a:noFill/>
                </a:ln>
                <a:solidFill>
                  <a:prstClr val="black"/>
                </a:solidFill>
                <a:effectLst/>
                <a:uLnTx/>
                <a:uFillTx/>
                <a:latin typeface="Arial"/>
                <a:ea typeface="+mn-ea"/>
                <a:cs typeface="+mn-cs"/>
              </a:rPr>
              <a:t>R-OH.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
                <a:ea typeface="+mn-ea"/>
                <a:cs typeface="+mn-cs"/>
              </a:rPr>
              <a:t>C. </a:t>
            </a:r>
            <a:r>
              <a:rPr kumimoji="0" lang="vi-VN" sz="2400" b="0" i="0" u="none" strike="noStrike" kern="1200" cap="none" spc="0" normalizeH="0" baseline="0" noProof="0" dirty="0">
                <a:ln>
                  <a:noFill/>
                </a:ln>
                <a:solidFill>
                  <a:prstClr val="black"/>
                </a:solidFill>
                <a:effectLst/>
                <a:uLnTx/>
                <a:uFillTx/>
                <a:latin typeface="Arial"/>
                <a:ea typeface="+mn-ea"/>
                <a:cs typeface="+mn-cs"/>
              </a:rPr>
              <a:t>R-CHO.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
                <a:ea typeface="+mn-ea"/>
                <a:cs typeface="+mn-cs"/>
              </a:rPr>
              <a:t>D. </a:t>
            </a:r>
            <a:r>
              <a:rPr kumimoji="0" lang="vi-VN" sz="2400" b="0" i="0" u="none" strike="noStrike" kern="1200" cap="none" spc="0" normalizeH="0" baseline="0" noProof="0" dirty="0">
                <a:ln>
                  <a:noFill/>
                </a:ln>
                <a:solidFill>
                  <a:prstClr val="black"/>
                </a:solidFill>
                <a:effectLst/>
                <a:uLnTx/>
                <a:uFillTx/>
                <a:latin typeface="Arial"/>
                <a:ea typeface="+mn-ea"/>
                <a:cs typeface="+mn-cs"/>
              </a:rPr>
              <a:t>R-CO</a:t>
            </a:r>
            <a:r>
              <a:rPr kumimoji="0" lang="en-US" sz="2400" b="0" i="0" u="none" strike="noStrike" kern="1200" cap="none" spc="0" normalizeH="0" baseline="0" noProof="0" dirty="0">
                <a:ln>
                  <a:noFill/>
                </a:ln>
                <a:solidFill>
                  <a:prstClr val="black"/>
                </a:solidFill>
                <a:effectLst/>
                <a:uLnTx/>
                <a:uFillTx/>
                <a:latin typeface="Arial"/>
                <a:ea typeface="+mn-ea"/>
                <a:cs typeface="+mn-cs"/>
              </a:rPr>
              <a:t>OH</a:t>
            </a:r>
            <a:r>
              <a:rPr kumimoji="0" lang="vi-VN" sz="2400" b="0" i="0" u="none" strike="noStrike" kern="1200" cap="none" spc="0" normalizeH="0" baseline="0" noProof="0" dirty="0">
                <a:ln>
                  <a:noFill/>
                </a:ln>
                <a:solidFill>
                  <a:prstClr val="black"/>
                </a:solidFill>
                <a:effectLst/>
                <a:uLnTx/>
                <a:uFillTx/>
                <a:latin typeface="Arial"/>
                <a:ea typeface="+mn-ea"/>
                <a:cs typeface="+mn-cs"/>
              </a:rPr>
              <a:t>.</a:t>
            </a: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66376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2" name="Group 21">
            <a:extLst>
              <a:ext uri="{FF2B5EF4-FFF2-40B4-BE49-F238E27FC236}">
                <a16:creationId xmlns:a16="http://schemas.microsoft.com/office/drawing/2014/main" id="{F18E3906-06A6-A96B-4D2E-40417DF9C6FA}"/>
              </a:ext>
            </a:extLst>
          </p:cNvPr>
          <p:cNvGrpSpPr/>
          <p:nvPr/>
        </p:nvGrpSpPr>
        <p:grpSpPr>
          <a:xfrm>
            <a:off x="1219201" y="1285096"/>
            <a:ext cx="9692232" cy="2581437"/>
            <a:chOff x="830424" y="1285097"/>
            <a:chExt cx="7007290" cy="2021537"/>
          </a:xfrm>
        </p:grpSpPr>
        <p:sp>
          <p:nvSpPr>
            <p:cNvPr id="21" name="Rectangle 20">
              <a:extLst>
                <a:ext uri="{FF2B5EF4-FFF2-40B4-BE49-F238E27FC236}">
                  <a16:creationId xmlns:a16="http://schemas.microsoft.com/office/drawing/2014/main" id="{4CE0BE9F-6D8C-E12C-ECFC-70D06F7F751F}"/>
                </a:ext>
              </a:extLst>
            </p:cNvPr>
            <p:cNvSpPr/>
            <p:nvPr/>
          </p:nvSpPr>
          <p:spPr>
            <a:xfrm>
              <a:off x="830424" y="1285097"/>
              <a:ext cx="7007290" cy="2021537"/>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2C7ADE09-ED1B-C27A-D911-E16FE4A7ED13}"/>
                </a:ext>
              </a:extLst>
            </p:cNvPr>
            <p:cNvSpPr txBox="1"/>
            <p:nvPr/>
          </p:nvSpPr>
          <p:spPr>
            <a:xfrm>
              <a:off x="969910" y="1399464"/>
              <a:ext cx="6772684" cy="398288"/>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0" name="Group 19">
            <a:extLst>
              <a:ext uri="{FF2B5EF4-FFF2-40B4-BE49-F238E27FC236}">
                <a16:creationId xmlns:a16="http://schemas.microsoft.com/office/drawing/2014/main" id="{DC15CBEC-710F-690F-F950-3DD4410FA9C5}"/>
              </a:ext>
            </a:extLst>
          </p:cNvPr>
          <p:cNvGrpSpPr/>
          <p:nvPr/>
        </p:nvGrpSpPr>
        <p:grpSpPr>
          <a:xfrm>
            <a:off x="454433" y="358775"/>
            <a:ext cx="2696526" cy="764768"/>
            <a:chOff x="454433" y="358775"/>
            <a:chExt cx="2696526" cy="764768"/>
          </a:xfrm>
        </p:grpSpPr>
        <p:sp>
          <p:nvSpPr>
            <p:cNvPr id="7" name="Rectangle: Rounded Corners 6">
              <a:extLst>
                <a:ext uri="{FF2B5EF4-FFF2-40B4-BE49-F238E27FC236}">
                  <a16:creationId xmlns:a16="http://schemas.microsoft.com/office/drawing/2014/main" id="{9AEA8930-7BEA-20A5-2FCD-9CD39CE15D6B}"/>
                </a:ext>
              </a:extLst>
            </p:cNvPr>
            <p:cNvSpPr/>
            <p:nvPr/>
          </p:nvSpPr>
          <p:spPr>
            <a:xfrm>
              <a:off x="1010038" y="441866"/>
              <a:ext cx="2140921" cy="603260"/>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3E2D4C55-9A0F-12D3-182A-66151AF82B69}"/>
                </a:ext>
              </a:extLst>
            </p:cNvPr>
            <p:cNvSpPr txBox="1"/>
            <p:nvPr/>
          </p:nvSpPr>
          <p:spPr>
            <a:xfrm>
              <a:off x="1162583" y="499477"/>
              <a:ext cx="19142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a:ea typeface="+mn-ea"/>
                  <a:cs typeface="+mn-cs"/>
                </a:rPr>
                <a:t>BÀI TẬP 5</a:t>
              </a:r>
            </a:p>
          </p:txBody>
        </p:sp>
        <p:pic>
          <p:nvPicPr>
            <p:cNvPr id="18" name="Picture 17">
              <a:extLst>
                <a:ext uri="{FF2B5EF4-FFF2-40B4-BE49-F238E27FC236}">
                  <a16:creationId xmlns:a16="http://schemas.microsoft.com/office/drawing/2014/main" id="{689C472A-7932-1F87-A7D0-BEBC19BC8E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433" y="358775"/>
              <a:ext cx="764768" cy="764768"/>
            </a:xfrm>
            <a:prstGeom prst="rect">
              <a:avLst/>
            </a:prstGeom>
          </p:spPr>
        </p:pic>
      </p:grpSp>
      <p:grpSp>
        <p:nvGrpSpPr>
          <p:cNvPr id="27" name="Group 26">
            <a:extLst>
              <a:ext uri="{FF2B5EF4-FFF2-40B4-BE49-F238E27FC236}">
                <a16:creationId xmlns:a16="http://schemas.microsoft.com/office/drawing/2014/main" id="{73345827-336F-B095-76E3-9C2F9B24057A}"/>
              </a:ext>
            </a:extLst>
          </p:cNvPr>
          <p:cNvGrpSpPr/>
          <p:nvPr/>
        </p:nvGrpSpPr>
        <p:grpSpPr>
          <a:xfrm>
            <a:off x="5096941" y="4251747"/>
            <a:ext cx="1936752" cy="517825"/>
            <a:chOff x="5041899" y="5447612"/>
            <a:chExt cx="1936752" cy="517825"/>
          </a:xfrm>
        </p:grpSpPr>
        <p:sp>
          <p:nvSpPr>
            <p:cNvPr id="23" name="TextBox 22">
              <a:extLst>
                <a:ext uri="{FF2B5EF4-FFF2-40B4-BE49-F238E27FC236}">
                  <a16:creationId xmlns:a16="http://schemas.microsoft.com/office/drawing/2014/main" id="{B1AD25D7-0E52-79D7-70BD-2B9A0040C6AE}"/>
                </a:ext>
              </a:extLst>
            </p:cNvPr>
            <p:cNvSpPr txBox="1"/>
            <p:nvPr/>
          </p:nvSpPr>
          <p:spPr>
            <a:xfrm>
              <a:off x="5666741" y="5447612"/>
              <a:ext cx="1311910" cy="508601"/>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a:ea typeface="+mn-ea"/>
                  <a:cs typeface="+mn-cs"/>
                </a:rPr>
                <a:t>Chọn</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a:ln>
                    <a:noFill/>
                  </a:ln>
                  <a:solidFill>
                    <a:srgbClr val="FC6E51">
                      <a:lumMod val="75000"/>
                    </a:srgbClr>
                  </a:solidFill>
                  <a:effectLst/>
                  <a:uLnTx/>
                  <a:uFillTx/>
                  <a:latin typeface="Arial"/>
                  <a:ea typeface="+mn-ea"/>
                  <a:cs typeface="+mn-cs"/>
                </a:rPr>
                <a:t>B</a:t>
              </a:r>
              <a:endParaRPr kumimoji="0" lang="vi-VN" sz="2400" b="1" i="0" u="none" strike="noStrike" kern="1200" cap="none" spc="0" normalizeH="0" baseline="0" noProof="0" dirty="0">
                <a:ln>
                  <a:noFill/>
                </a:ln>
                <a:solidFill>
                  <a:srgbClr val="FC6E51">
                    <a:lumMod val="75000"/>
                  </a:srgbClr>
                </a:solidFill>
                <a:effectLst/>
                <a:uLnTx/>
                <a:uFillTx/>
                <a:latin typeface="Arial"/>
                <a:ea typeface="+mn-ea"/>
                <a:cs typeface="+mn-cs"/>
              </a:endParaRPr>
            </a:p>
          </p:txBody>
        </p:sp>
        <p:sp>
          <p:nvSpPr>
            <p:cNvPr id="24" name="Arrow: Right 23">
              <a:extLst>
                <a:ext uri="{FF2B5EF4-FFF2-40B4-BE49-F238E27FC236}">
                  <a16:creationId xmlns:a16="http://schemas.microsoft.com/office/drawing/2014/main" id="{3B300D7E-E4A4-E70A-C063-548661AB2989}"/>
                </a:ext>
              </a:extLst>
            </p:cNvPr>
            <p:cNvSpPr/>
            <p:nvPr/>
          </p:nvSpPr>
          <p:spPr>
            <a:xfrm>
              <a:off x="5041899" y="5489187"/>
              <a:ext cx="621545" cy="476250"/>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7" name="TextBox 16">
            <a:extLst>
              <a:ext uri="{FF2B5EF4-FFF2-40B4-BE49-F238E27FC236}">
                <a16:creationId xmlns:a16="http://schemas.microsoft.com/office/drawing/2014/main" id="{4C6F8210-2CDC-3A7E-CE59-6BAD2E802A77}"/>
              </a:ext>
            </a:extLst>
          </p:cNvPr>
          <p:cNvSpPr txBox="1"/>
          <p:nvPr/>
        </p:nvSpPr>
        <p:spPr>
          <a:xfrm>
            <a:off x="1412134" y="1430340"/>
            <a:ext cx="9367732"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a:ea typeface="+mn-ea"/>
                <a:cs typeface="+mn-cs"/>
              </a:rPr>
              <a:t>Liên kết O-H trong carboxylic acid phân cực hơn so với alcohol, phenol 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
                <a:ea typeface="+mn-ea"/>
                <a:cs typeface="+mn-cs"/>
              </a:rPr>
              <a:t>A. </a:t>
            </a:r>
            <a:r>
              <a:rPr kumimoji="0" lang="vi-VN" sz="2400" b="0" i="0" u="none" strike="noStrike" kern="1200" cap="none" spc="0" normalizeH="0" baseline="0" noProof="0" dirty="0">
                <a:ln>
                  <a:noFill/>
                </a:ln>
                <a:solidFill>
                  <a:prstClr val="black"/>
                </a:solidFill>
                <a:effectLst/>
                <a:uLnTx/>
                <a:uFillTx/>
                <a:latin typeface="Arial"/>
                <a:ea typeface="+mn-ea"/>
                <a:cs typeface="+mn-cs"/>
              </a:rPr>
              <a:t>nhóm -C=O là nhóm đẩy electron.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
                <a:ea typeface="+mn-ea"/>
                <a:cs typeface="+mn-cs"/>
              </a:rPr>
              <a:t>B. </a:t>
            </a:r>
            <a:r>
              <a:rPr kumimoji="0" lang="vi-VN" sz="2400" b="0" i="0" u="none" strike="noStrike" kern="1200" cap="none" spc="0" normalizeH="0" baseline="0" noProof="0" dirty="0">
                <a:ln>
                  <a:noFill/>
                </a:ln>
                <a:solidFill>
                  <a:prstClr val="black"/>
                </a:solidFill>
                <a:effectLst/>
                <a:uLnTx/>
                <a:uFillTx/>
                <a:latin typeface="Arial"/>
                <a:ea typeface="+mn-ea"/>
                <a:cs typeface="+mn-cs"/>
              </a:rPr>
              <a:t>nhóm -C=O là nhóm hút electron.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
                <a:ea typeface="+mn-ea"/>
                <a:cs typeface="+mn-cs"/>
              </a:rPr>
              <a:t>C. </a:t>
            </a:r>
            <a:r>
              <a:rPr kumimoji="0" lang="vi-VN" sz="2400" b="0" i="0" u="none" strike="noStrike" kern="1200" cap="none" spc="0" normalizeH="0" baseline="0" noProof="0" dirty="0">
                <a:ln>
                  <a:noFill/>
                </a:ln>
                <a:solidFill>
                  <a:prstClr val="black"/>
                </a:solidFill>
                <a:effectLst/>
                <a:uLnTx/>
                <a:uFillTx/>
                <a:latin typeface="Arial"/>
                <a:ea typeface="+mn-ea"/>
                <a:cs typeface="+mn-cs"/>
              </a:rPr>
              <a:t>nhóm -OH là nhóm hút electron.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
                <a:ea typeface="+mn-ea"/>
                <a:cs typeface="+mn-cs"/>
              </a:rPr>
              <a:t>D. </a:t>
            </a:r>
            <a:r>
              <a:rPr kumimoji="0" lang="vi-VN" sz="2400" b="0" i="0" u="none" strike="noStrike" kern="1200" cap="none" spc="0" normalizeH="0" baseline="0" noProof="0" dirty="0">
                <a:ln>
                  <a:noFill/>
                </a:ln>
                <a:solidFill>
                  <a:prstClr val="black"/>
                </a:solidFill>
                <a:effectLst/>
                <a:uLnTx/>
                <a:uFillTx/>
                <a:latin typeface="Arial"/>
                <a:ea typeface="+mn-ea"/>
                <a:cs typeface="+mn-cs"/>
              </a:rPr>
              <a:t>nhóm -OH là nhóm đẩy electron.</a:t>
            </a: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0823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2" name="Group 21">
            <a:extLst>
              <a:ext uri="{FF2B5EF4-FFF2-40B4-BE49-F238E27FC236}">
                <a16:creationId xmlns:a16="http://schemas.microsoft.com/office/drawing/2014/main" id="{F18E3906-06A6-A96B-4D2E-40417DF9C6FA}"/>
              </a:ext>
            </a:extLst>
          </p:cNvPr>
          <p:cNvGrpSpPr/>
          <p:nvPr/>
        </p:nvGrpSpPr>
        <p:grpSpPr>
          <a:xfrm>
            <a:off x="1219201" y="1285096"/>
            <a:ext cx="9692232" cy="2267729"/>
            <a:chOff x="830424" y="1285097"/>
            <a:chExt cx="7007290" cy="2021537"/>
          </a:xfrm>
        </p:grpSpPr>
        <p:sp>
          <p:nvSpPr>
            <p:cNvPr id="21" name="Rectangle 20">
              <a:extLst>
                <a:ext uri="{FF2B5EF4-FFF2-40B4-BE49-F238E27FC236}">
                  <a16:creationId xmlns:a16="http://schemas.microsoft.com/office/drawing/2014/main" id="{4CE0BE9F-6D8C-E12C-ECFC-70D06F7F751F}"/>
                </a:ext>
              </a:extLst>
            </p:cNvPr>
            <p:cNvSpPr/>
            <p:nvPr/>
          </p:nvSpPr>
          <p:spPr>
            <a:xfrm>
              <a:off x="830424" y="1285097"/>
              <a:ext cx="7007290" cy="2021537"/>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2C7ADE09-ED1B-C27A-D911-E16FE4A7ED13}"/>
                </a:ext>
              </a:extLst>
            </p:cNvPr>
            <p:cNvSpPr txBox="1"/>
            <p:nvPr/>
          </p:nvSpPr>
          <p:spPr>
            <a:xfrm>
              <a:off x="969910" y="1399464"/>
              <a:ext cx="6772684" cy="398288"/>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0" name="Group 19">
            <a:extLst>
              <a:ext uri="{FF2B5EF4-FFF2-40B4-BE49-F238E27FC236}">
                <a16:creationId xmlns:a16="http://schemas.microsoft.com/office/drawing/2014/main" id="{DC15CBEC-710F-690F-F950-3DD4410FA9C5}"/>
              </a:ext>
            </a:extLst>
          </p:cNvPr>
          <p:cNvGrpSpPr/>
          <p:nvPr/>
        </p:nvGrpSpPr>
        <p:grpSpPr>
          <a:xfrm>
            <a:off x="454433" y="358775"/>
            <a:ext cx="2696526" cy="764768"/>
            <a:chOff x="454433" y="358775"/>
            <a:chExt cx="2696526" cy="764768"/>
          </a:xfrm>
        </p:grpSpPr>
        <p:sp>
          <p:nvSpPr>
            <p:cNvPr id="7" name="Rectangle: Rounded Corners 6">
              <a:extLst>
                <a:ext uri="{FF2B5EF4-FFF2-40B4-BE49-F238E27FC236}">
                  <a16:creationId xmlns:a16="http://schemas.microsoft.com/office/drawing/2014/main" id="{9AEA8930-7BEA-20A5-2FCD-9CD39CE15D6B}"/>
                </a:ext>
              </a:extLst>
            </p:cNvPr>
            <p:cNvSpPr/>
            <p:nvPr/>
          </p:nvSpPr>
          <p:spPr>
            <a:xfrm>
              <a:off x="1010038" y="441866"/>
              <a:ext cx="2140921" cy="603260"/>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3E2D4C55-9A0F-12D3-182A-66151AF82B69}"/>
                </a:ext>
              </a:extLst>
            </p:cNvPr>
            <p:cNvSpPr txBox="1"/>
            <p:nvPr/>
          </p:nvSpPr>
          <p:spPr>
            <a:xfrm>
              <a:off x="1162583" y="499477"/>
              <a:ext cx="19142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a:ea typeface="+mn-ea"/>
                  <a:cs typeface="+mn-cs"/>
                </a:rPr>
                <a:t>BÀI TẬP 6</a:t>
              </a:r>
            </a:p>
          </p:txBody>
        </p:sp>
        <p:pic>
          <p:nvPicPr>
            <p:cNvPr id="18" name="Picture 17">
              <a:extLst>
                <a:ext uri="{FF2B5EF4-FFF2-40B4-BE49-F238E27FC236}">
                  <a16:creationId xmlns:a16="http://schemas.microsoft.com/office/drawing/2014/main" id="{689C472A-7932-1F87-A7D0-BEBC19BC8E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433" y="358775"/>
              <a:ext cx="764768" cy="764768"/>
            </a:xfrm>
            <a:prstGeom prst="rect">
              <a:avLst/>
            </a:prstGeom>
          </p:spPr>
        </p:pic>
      </p:grpSp>
      <p:grpSp>
        <p:nvGrpSpPr>
          <p:cNvPr id="27" name="Group 26">
            <a:extLst>
              <a:ext uri="{FF2B5EF4-FFF2-40B4-BE49-F238E27FC236}">
                <a16:creationId xmlns:a16="http://schemas.microsoft.com/office/drawing/2014/main" id="{73345827-336F-B095-76E3-9C2F9B24057A}"/>
              </a:ext>
            </a:extLst>
          </p:cNvPr>
          <p:cNvGrpSpPr/>
          <p:nvPr/>
        </p:nvGrpSpPr>
        <p:grpSpPr>
          <a:xfrm>
            <a:off x="5096941" y="4251747"/>
            <a:ext cx="1936752" cy="517825"/>
            <a:chOff x="5041899" y="5447612"/>
            <a:chExt cx="1936752" cy="517825"/>
          </a:xfrm>
        </p:grpSpPr>
        <p:sp>
          <p:nvSpPr>
            <p:cNvPr id="23" name="TextBox 22">
              <a:extLst>
                <a:ext uri="{FF2B5EF4-FFF2-40B4-BE49-F238E27FC236}">
                  <a16:creationId xmlns:a16="http://schemas.microsoft.com/office/drawing/2014/main" id="{B1AD25D7-0E52-79D7-70BD-2B9A0040C6AE}"/>
                </a:ext>
              </a:extLst>
            </p:cNvPr>
            <p:cNvSpPr txBox="1"/>
            <p:nvPr/>
          </p:nvSpPr>
          <p:spPr>
            <a:xfrm>
              <a:off x="5666741" y="5447612"/>
              <a:ext cx="1311910" cy="508601"/>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a:ea typeface="+mn-ea"/>
                  <a:cs typeface="+mn-cs"/>
                </a:rPr>
                <a:t>Chọn</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a:ln>
                    <a:noFill/>
                  </a:ln>
                  <a:solidFill>
                    <a:srgbClr val="FC6E51">
                      <a:lumMod val="75000"/>
                    </a:srgbClr>
                  </a:solidFill>
                  <a:effectLst/>
                  <a:uLnTx/>
                  <a:uFillTx/>
                  <a:latin typeface="Arial"/>
                  <a:ea typeface="+mn-ea"/>
                  <a:cs typeface="+mn-cs"/>
                </a:rPr>
                <a:t>D</a:t>
              </a:r>
              <a:endParaRPr kumimoji="0" lang="vi-VN" sz="2400" b="1" i="0" u="none" strike="noStrike" kern="1200" cap="none" spc="0" normalizeH="0" baseline="0" noProof="0" dirty="0">
                <a:ln>
                  <a:noFill/>
                </a:ln>
                <a:solidFill>
                  <a:srgbClr val="FC6E51">
                    <a:lumMod val="75000"/>
                  </a:srgbClr>
                </a:solidFill>
                <a:effectLst/>
                <a:uLnTx/>
                <a:uFillTx/>
                <a:latin typeface="Arial"/>
                <a:ea typeface="+mn-ea"/>
                <a:cs typeface="+mn-cs"/>
              </a:endParaRPr>
            </a:p>
          </p:txBody>
        </p:sp>
        <p:sp>
          <p:nvSpPr>
            <p:cNvPr id="24" name="Arrow: Right 23">
              <a:extLst>
                <a:ext uri="{FF2B5EF4-FFF2-40B4-BE49-F238E27FC236}">
                  <a16:creationId xmlns:a16="http://schemas.microsoft.com/office/drawing/2014/main" id="{3B300D7E-E4A4-E70A-C063-548661AB2989}"/>
                </a:ext>
              </a:extLst>
            </p:cNvPr>
            <p:cNvSpPr/>
            <p:nvPr/>
          </p:nvSpPr>
          <p:spPr>
            <a:xfrm>
              <a:off x="5041899" y="5489187"/>
              <a:ext cx="621545" cy="476250"/>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7" name="TextBox 16">
            <a:extLst>
              <a:ext uri="{FF2B5EF4-FFF2-40B4-BE49-F238E27FC236}">
                <a16:creationId xmlns:a16="http://schemas.microsoft.com/office/drawing/2014/main" id="{4C6F8210-2CDC-3A7E-CE59-6BAD2E802A77}"/>
              </a:ext>
            </a:extLst>
          </p:cNvPr>
          <p:cNvSpPr txBox="1"/>
          <p:nvPr/>
        </p:nvSpPr>
        <p:spPr>
          <a:xfrm>
            <a:off x="1412134" y="1430340"/>
            <a:ext cx="9367732"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a:ea typeface="+mn-ea"/>
                <a:cs typeface="+mn-cs"/>
              </a:rPr>
              <a:t>Độ tan của carboxylic acid giảm khi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
                <a:ea typeface="+mn-ea"/>
                <a:cs typeface="+mn-cs"/>
              </a:rPr>
              <a:t>A. </a:t>
            </a:r>
            <a:r>
              <a:rPr kumimoji="0" lang="vi-VN" sz="2400" b="0" i="0" u="none" strike="noStrike" kern="1200" cap="none" spc="0" normalizeH="0" baseline="0" noProof="0" dirty="0">
                <a:ln>
                  <a:noFill/>
                </a:ln>
                <a:solidFill>
                  <a:prstClr val="black"/>
                </a:solidFill>
                <a:effectLst/>
                <a:uLnTx/>
                <a:uFillTx/>
                <a:latin typeface="Arial"/>
                <a:ea typeface="+mn-ea"/>
                <a:cs typeface="+mn-cs"/>
              </a:rPr>
              <a:t>giảm số nguyên tử carbon trong gốc hydrocarbon.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
                <a:ea typeface="+mn-ea"/>
                <a:cs typeface="+mn-cs"/>
              </a:rPr>
              <a:t>B. </a:t>
            </a:r>
            <a:r>
              <a:rPr kumimoji="0" lang="vi-VN" sz="2400" b="0" i="0" u="none" strike="noStrike" kern="1200" cap="none" spc="0" normalizeH="0" baseline="0" noProof="0" dirty="0">
                <a:ln>
                  <a:noFill/>
                </a:ln>
                <a:solidFill>
                  <a:prstClr val="black"/>
                </a:solidFill>
                <a:effectLst/>
                <a:uLnTx/>
                <a:uFillTx/>
                <a:latin typeface="Arial"/>
                <a:ea typeface="+mn-ea"/>
                <a:cs typeface="+mn-cs"/>
              </a:rPr>
              <a:t>giảm số nguyên tử hydrogen trong gốc hydrocarbon.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
                <a:ea typeface="+mn-ea"/>
                <a:cs typeface="+mn-cs"/>
              </a:rPr>
              <a:t>C. </a:t>
            </a:r>
            <a:r>
              <a:rPr kumimoji="0" lang="vi-VN" sz="2400" b="0" i="0" u="none" strike="noStrike" kern="1200" cap="none" spc="0" normalizeH="0" baseline="0" noProof="0" dirty="0">
                <a:ln>
                  <a:noFill/>
                </a:ln>
                <a:solidFill>
                  <a:prstClr val="black"/>
                </a:solidFill>
                <a:effectLst/>
                <a:uLnTx/>
                <a:uFillTx/>
                <a:latin typeface="Arial"/>
                <a:ea typeface="+mn-ea"/>
                <a:cs typeface="+mn-cs"/>
              </a:rPr>
              <a:t>tăng số nguyên tử oxygen trong gốc hydrocarbon.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
                <a:ea typeface="+mn-ea"/>
                <a:cs typeface="+mn-cs"/>
              </a:rPr>
              <a:t>D. </a:t>
            </a:r>
            <a:r>
              <a:rPr kumimoji="0" lang="vi-VN" sz="2400" b="0" i="0" u="none" strike="noStrike" kern="1200" cap="none" spc="0" normalizeH="0" baseline="0" noProof="0" dirty="0">
                <a:ln>
                  <a:noFill/>
                </a:ln>
                <a:solidFill>
                  <a:prstClr val="black"/>
                </a:solidFill>
                <a:effectLst/>
                <a:uLnTx/>
                <a:uFillTx/>
                <a:latin typeface="Arial"/>
                <a:ea typeface="+mn-ea"/>
                <a:cs typeface="+mn-cs"/>
              </a:rPr>
              <a:t>tăng số nguyên tử carbon trong gốc hydrocarbon.</a:t>
            </a: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8378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2" name="Group 21">
            <a:extLst>
              <a:ext uri="{FF2B5EF4-FFF2-40B4-BE49-F238E27FC236}">
                <a16:creationId xmlns:a16="http://schemas.microsoft.com/office/drawing/2014/main" id="{F18E3906-06A6-A96B-4D2E-40417DF9C6FA}"/>
              </a:ext>
            </a:extLst>
          </p:cNvPr>
          <p:cNvGrpSpPr/>
          <p:nvPr/>
        </p:nvGrpSpPr>
        <p:grpSpPr>
          <a:xfrm>
            <a:off x="1219201" y="1285096"/>
            <a:ext cx="9692232" cy="2629172"/>
            <a:chOff x="830424" y="1285097"/>
            <a:chExt cx="7007290" cy="2343741"/>
          </a:xfrm>
        </p:grpSpPr>
        <p:sp>
          <p:nvSpPr>
            <p:cNvPr id="21" name="Rectangle 20">
              <a:extLst>
                <a:ext uri="{FF2B5EF4-FFF2-40B4-BE49-F238E27FC236}">
                  <a16:creationId xmlns:a16="http://schemas.microsoft.com/office/drawing/2014/main" id="{4CE0BE9F-6D8C-E12C-ECFC-70D06F7F751F}"/>
                </a:ext>
              </a:extLst>
            </p:cNvPr>
            <p:cNvSpPr/>
            <p:nvPr/>
          </p:nvSpPr>
          <p:spPr>
            <a:xfrm>
              <a:off x="830424" y="1285097"/>
              <a:ext cx="7007290" cy="2343741"/>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2C7ADE09-ED1B-C27A-D911-E16FE4A7ED13}"/>
                </a:ext>
              </a:extLst>
            </p:cNvPr>
            <p:cNvSpPr txBox="1"/>
            <p:nvPr/>
          </p:nvSpPr>
          <p:spPr>
            <a:xfrm>
              <a:off x="969910" y="1399464"/>
              <a:ext cx="6772684" cy="398288"/>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0" name="Group 19">
            <a:extLst>
              <a:ext uri="{FF2B5EF4-FFF2-40B4-BE49-F238E27FC236}">
                <a16:creationId xmlns:a16="http://schemas.microsoft.com/office/drawing/2014/main" id="{DC15CBEC-710F-690F-F950-3DD4410FA9C5}"/>
              </a:ext>
            </a:extLst>
          </p:cNvPr>
          <p:cNvGrpSpPr/>
          <p:nvPr/>
        </p:nvGrpSpPr>
        <p:grpSpPr>
          <a:xfrm>
            <a:off x="454433" y="358775"/>
            <a:ext cx="2696526" cy="764768"/>
            <a:chOff x="454433" y="358775"/>
            <a:chExt cx="2696526" cy="764768"/>
          </a:xfrm>
        </p:grpSpPr>
        <p:sp>
          <p:nvSpPr>
            <p:cNvPr id="7" name="Rectangle: Rounded Corners 6">
              <a:extLst>
                <a:ext uri="{FF2B5EF4-FFF2-40B4-BE49-F238E27FC236}">
                  <a16:creationId xmlns:a16="http://schemas.microsoft.com/office/drawing/2014/main" id="{9AEA8930-7BEA-20A5-2FCD-9CD39CE15D6B}"/>
                </a:ext>
              </a:extLst>
            </p:cNvPr>
            <p:cNvSpPr/>
            <p:nvPr/>
          </p:nvSpPr>
          <p:spPr>
            <a:xfrm>
              <a:off x="1010038" y="441866"/>
              <a:ext cx="2140921" cy="603260"/>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3E2D4C55-9A0F-12D3-182A-66151AF82B69}"/>
                </a:ext>
              </a:extLst>
            </p:cNvPr>
            <p:cNvSpPr txBox="1"/>
            <p:nvPr/>
          </p:nvSpPr>
          <p:spPr>
            <a:xfrm>
              <a:off x="1162583" y="499477"/>
              <a:ext cx="19142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a:ea typeface="+mn-ea"/>
                  <a:cs typeface="+mn-cs"/>
                </a:rPr>
                <a:t>BÀI TẬP 7</a:t>
              </a:r>
            </a:p>
          </p:txBody>
        </p:sp>
        <p:pic>
          <p:nvPicPr>
            <p:cNvPr id="18" name="Picture 17">
              <a:extLst>
                <a:ext uri="{FF2B5EF4-FFF2-40B4-BE49-F238E27FC236}">
                  <a16:creationId xmlns:a16="http://schemas.microsoft.com/office/drawing/2014/main" id="{689C472A-7932-1F87-A7D0-BEBC19BC8E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433" y="358775"/>
              <a:ext cx="764768" cy="764768"/>
            </a:xfrm>
            <a:prstGeom prst="rect">
              <a:avLst/>
            </a:prstGeom>
          </p:spPr>
        </p:pic>
      </p:grpSp>
      <p:grpSp>
        <p:nvGrpSpPr>
          <p:cNvPr id="27" name="Group 26">
            <a:extLst>
              <a:ext uri="{FF2B5EF4-FFF2-40B4-BE49-F238E27FC236}">
                <a16:creationId xmlns:a16="http://schemas.microsoft.com/office/drawing/2014/main" id="{73345827-336F-B095-76E3-9C2F9B24057A}"/>
              </a:ext>
            </a:extLst>
          </p:cNvPr>
          <p:cNvGrpSpPr/>
          <p:nvPr/>
        </p:nvGrpSpPr>
        <p:grpSpPr>
          <a:xfrm>
            <a:off x="5096941" y="4251747"/>
            <a:ext cx="1936752" cy="517825"/>
            <a:chOff x="5041899" y="5447612"/>
            <a:chExt cx="1936752" cy="517825"/>
          </a:xfrm>
        </p:grpSpPr>
        <p:sp>
          <p:nvSpPr>
            <p:cNvPr id="23" name="TextBox 22">
              <a:extLst>
                <a:ext uri="{FF2B5EF4-FFF2-40B4-BE49-F238E27FC236}">
                  <a16:creationId xmlns:a16="http://schemas.microsoft.com/office/drawing/2014/main" id="{B1AD25D7-0E52-79D7-70BD-2B9A0040C6AE}"/>
                </a:ext>
              </a:extLst>
            </p:cNvPr>
            <p:cNvSpPr txBox="1"/>
            <p:nvPr/>
          </p:nvSpPr>
          <p:spPr>
            <a:xfrm>
              <a:off x="5666741" y="5447612"/>
              <a:ext cx="1311910" cy="508601"/>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a:ea typeface="+mn-ea"/>
                  <a:cs typeface="+mn-cs"/>
                </a:rPr>
                <a:t>Chọn</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a:ln>
                    <a:noFill/>
                  </a:ln>
                  <a:solidFill>
                    <a:srgbClr val="FC6E51">
                      <a:lumMod val="75000"/>
                    </a:srgbClr>
                  </a:solidFill>
                  <a:effectLst/>
                  <a:uLnTx/>
                  <a:uFillTx/>
                  <a:latin typeface="Arial"/>
                  <a:ea typeface="+mn-ea"/>
                  <a:cs typeface="+mn-cs"/>
                </a:rPr>
                <a:t>C</a:t>
              </a:r>
              <a:endParaRPr kumimoji="0" lang="vi-VN" sz="2400" b="1" i="0" u="none" strike="noStrike" kern="1200" cap="none" spc="0" normalizeH="0" baseline="0" noProof="0" dirty="0">
                <a:ln>
                  <a:noFill/>
                </a:ln>
                <a:solidFill>
                  <a:srgbClr val="FC6E51">
                    <a:lumMod val="75000"/>
                  </a:srgbClr>
                </a:solidFill>
                <a:effectLst/>
                <a:uLnTx/>
                <a:uFillTx/>
                <a:latin typeface="Arial"/>
                <a:ea typeface="+mn-ea"/>
                <a:cs typeface="+mn-cs"/>
              </a:endParaRPr>
            </a:p>
          </p:txBody>
        </p:sp>
        <p:sp>
          <p:nvSpPr>
            <p:cNvPr id="24" name="Arrow: Right 23">
              <a:extLst>
                <a:ext uri="{FF2B5EF4-FFF2-40B4-BE49-F238E27FC236}">
                  <a16:creationId xmlns:a16="http://schemas.microsoft.com/office/drawing/2014/main" id="{3B300D7E-E4A4-E70A-C063-548661AB2989}"/>
                </a:ext>
              </a:extLst>
            </p:cNvPr>
            <p:cNvSpPr/>
            <p:nvPr/>
          </p:nvSpPr>
          <p:spPr>
            <a:xfrm>
              <a:off x="5041899" y="5489187"/>
              <a:ext cx="621545" cy="476250"/>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7" name="TextBox 16">
            <a:extLst>
              <a:ext uri="{FF2B5EF4-FFF2-40B4-BE49-F238E27FC236}">
                <a16:creationId xmlns:a16="http://schemas.microsoft.com/office/drawing/2014/main" id="{4C6F8210-2CDC-3A7E-CE59-6BAD2E802A77}"/>
              </a:ext>
            </a:extLst>
          </p:cNvPr>
          <p:cNvSpPr txBox="1"/>
          <p:nvPr/>
        </p:nvSpPr>
        <p:spPr>
          <a:xfrm>
            <a:off x="1412134" y="1430340"/>
            <a:ext cx="9367732"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Dung dịch acetic acid phản ứng được với tất cả các chất trong dãy nào sau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Open Sans" panose="020B0606030504020204" pitchFamily="34" charset="0"/>
                <a:ea typeface="+mn-ea"/>
                <a:cs typeface="+mn-cs"/>
              </a:rPr>
              <a:t>A. </a:t>
            </a:r>
            <a:r>
              <a:rPr kumimoji="0" lang="vi-VN" sz="2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Cu, CuO, HCl.</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Open Sans" panose="020B0606030504020204" pitchFamily="34" charset="0"/>
                <a:ea typeface="+mn-ea"/>
                <a:cs typeface="+mn-cs"/>
              </a:rPr>
              <a:t>B. </a:t>
            </a:r>
            <a:r>
              <a:rPr kumimoji="0" lang="vi-VN" sz="2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NaOH, Cu, NaCl.</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Open Sans" panose="020B0606030504020204" pitchFamily="34" charset="0"/>
                <a:ea typeface="+mn-ea"/>
                <a:cs typeface="+mn-cs"/>
              </a:rPr>
              <a:t>C. </a:t>
            </a:r>
            <a:r>
              <a:rPr kumimoji="0" lang="vi-VN" sz="2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NaOH, Na, CaCO</a:t>
            </a:r>
            <a:r>
              <a:rPr kumimoji="0" lang="vi-VN" sz="2400" b="0" i="0" u="none" strike="noStrike" kern="1200" cap="none" spc="0" normalizeH="0" baseline="-25000" noProof="0" dirty="0">
                <a:ln>
                  <a:noFill/>
                </a:ln>
                <a:solidFill>
                  <a:srgbClr val="000000"/>
                </a:solidFill>
                <a:effectLst/>
                <a:uLnTx/>
                <a:uFillTx/>
                <a:latin typeface="Open Sans" panose="020B0606030504020204" pitchFamily="34" charset="0"/>
                <a:ea typeface="+mn-ea"/>
                <a:cs typeface="+mn-cs"/>
              </a:rPr>
              <a:t>3</a:t>
            </a:r>
            <a:r>
              <a:rPr kumimoji="0" lang="en-US" sz="2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a:t>
            </a:r>
            <a:endParaRPr kumimoji="0" lang="vi-VN" sz="2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Open Sans" panose="020B0606030504020204" pitchFamily="34" charset="0"/>
                <a:ea typeface="+mn-ea"/>
                <a:cs typeface="+mn-cs"/>
              </a:rPr>
              <a:t>D. </a:t>
            </a:r>
            <a:r>
              <a:rPr kumimoji="0" lang="vi-VN" sz="2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Na, NaCl, CuO.</a:t>
            </a:r>
          </a:p>
        </p:txBody>
      </p:sp>
    </p:spTree>
    <p:extLst>
      <p:ext uri="{BB962C8B-B14F-4D97-AF65-F5344CB8AC3E}">
        <p14:creationId xmlns:p14="http://schemas.microsoft.com/office/powerpoint/2010/main" val="263093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2" name="Group 21">
            <a:extLst>
              <a:ext uri="{FF2B5EF4-FFF2-40B4-BE49-F238E27FC236}">
                <a16:creationId xmlns:a16="http://schemas.microsoft.com/office/drawing/2014/main" id="{F18E3906-06A6-A96B-4D2E-40417DF9C6FA}"/>
              </a:ext>
            </a:extLst>
          </p:cNvPr>
          <p:cNvGrpSpPr/>
          <p:nvPr/>
        </p:nvGrpSpPr>
        <p:grpSpPr>
          <a:xfrm>
            <a:off x="1219201" y="1285096"/>
            <a:ext cx="9692232" cy="2239154"/>
            <a:chOff x="830424" y="1285097"/>
            <a:chExt cx="7007290" cy="2343741"/>
          </a:xfrm>
        </p:grpSpPr>
        <p:sp>
          <p:nvSpPr>
            <p:cNvPr id="21" name="Rectangle 20">
              <a:extLst>
                <a:ext uri="{FF2B5EF4-FFF2-40B4-BE49-F238E27FC236}">
                  <a16:creationId xmlns:a16="http://schemas.microsoft.com/office/drawing/2014/main" id="{4CE0BE9F-6D8C-E12C-ECFC-70D06F7F751F}"/>
                </a:ext>
              </a:extLst>
            </p:cNvPr>
            <p:cNvSpPr/>
            <p:nvPr/>
          </p:nvSpPr>
          <p:spPr>
            <a:xfrm>
              <a:off x="830424" y="1285097"/>
              <a:ext cx="7007290" cy="2343741"/>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2C7ADE09-ED1B-C27A-D911-E16FE4A7ED13}"/>
                </a:ext>
              </a:extLst>
            </p:cNvPr>
            <p:cNvSpPr txBox="1"/>
            <p:nvPr/>
          </p:nvSpPr>
          <p:spPr>
            <a:xfrm>
              <a:off x="969910" y="1399464"/>
              <a:ext cx="6772684" cy="398288"/>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0" name="Group 19">
            <a:extLst>
              <a:ext uri="{FF2B5EF4-FFF2-40B4-BE49-F238E27FC236}">
                <a16:creationId xmlns:a16="http://schemas.microsoft.com/office/drawing/2014/main" id="{DC15CBEC-710F-690F-F950-3DD4410FA9C5}"/>
              </a:ext>
            </a:extLst>
          </p:cNvPr>
          <p:cNvGrpSpPr/>
          <p:nvPr/>
        </p:nvGrpSpPr>
        <p:grpSpPr>
          <a:xfrm>
            <a:off x="454433" y="358775"/>
            <a:ext cx="2696526" cy="764768"/>
            <a:chOff x="454433" y="358775"/>
            <a:chExt cx="2696526" cy="764768"/>
          </a:xfrm>
        </p:grpSpPr>
        <p:sp>
          <p:nvSpPr>
            <p:cNvPr id="7" name="Rectangle: Rounded Corners 6">
              <a:extLst>
                <a:ext uri="{FF2B5EF4-FFF2-40B4-BE49-F238E27FC236}">
                  <a16:creationId xmlns:a16="http://schemas.microsoft.com/office/drawing/2014/main" id="{9AEA8930-7BEA-20A5-2FCD-9CD39CE15D6B}"/>
                </a:ext>
              </a:extLst>
            </p:cNvPr>
            <p:cNvSpPr/>
            <p:nvPr/>
          </p:nvSpPr>
          <p:spPr>
            <a:xfrm>
              <a:off x="1010038" y="441866"/>
              <a:ext cx="2140921" cy="603260"/>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3E2D4C55-9A0F-12D3-182A-66151AF82B69}"/>
                </a:ext>
              </a:extLst>
            </p:cNvPr>
            <p:cNvSpPr txBox="1"/>
            <p:nvPr/>
          </p:nvSpPr>
          <p:spPr>
            <a:xfrm>
              <a:off x="1162583" y="499477"/>
              <a:ext cx="19142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a:ea typeface="+mn-ea"/>
                  <a:cs typeface="+mn-cs"/>
                </a:rPr>
                <a:t>BÀI TẬP 8</a:t>
              </a:r>
            </a:p>
          </p:txBody>
        </p:sp>
        <p:pic>
          <p:nvPicPr>
            <p:cNvPr id="18" name="Picture 17">
              <a:extLst>
                <a:ext uri="{FF2B5EF4-FFF2-40B4-BE49-F238E27FC236}">
                  <a16:creationId xmlns:a16="http://schemas.microsoft.com/office/drawing/2014/main" id="{689C472A-7932-1F87-A7D0-BEBC19BC8E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433" y="358775"/>
              <a:ext cx="764768" cy="764768"/>
            </a:xfrm>
            <a:prstGeom prst="rect">
              <a:avLst/>
            </a:prstGeom>
          </p:spPr>
        </p:pic>
      </p:grpSp>
      <p:grpSp>
        <p:nvGrpSpPr>
          <p:cNvPr id="27" name="Group 26">
            <a:extLst>
              <a:ext uri="{FF2B5EF4-FFF2-40B4-BE49-F238E27FC236}">
                <a16:creationId xmlns:a16="http://schemas.microsoft.com/office/drawing/2014/main" id="{73345827-336F-B095-76E3-9C2F9B24057A}"/>
              </a:ext>
            </a:extLst>
          </p:cNvPr>
          <p:cNvGrpSpPr/>
          <p:nvPr/>
        </p:nvGrpSpPr>
        <p:grpSpPr>
          <a:xfrm>
            <a:off x="5127624" y="3936066"/>
            <a:ext cx="1936752" cy="517825"/>
            <a:chOff x="5041899" y="5447612"/>
            <a:chExt cx="1936752" cy="517825"/>
          </a:xfrm>
        </p:grpSpPr>
        <p:sp>
          <p:nvSpPr>
            <p:cNvPr id="23" name="TextBox 22">
              <a:extLst>
                <a:ext uri="{FF2B5EF4-FFF2-40B4-BE49-F238E27FC236}">
                  <a16:creationId xmlns:a16="http://schemas.microsoft.com/office/drawing/2014/main" id="{B1AD25D7-0E52-79D7-70BD-2B9A0040C6AE}"/>
                </a:ext>
              </a:extLst>
            </p:cNvPr>
            <p:cNvSpPr txBox="1"/>
            <p:nvPr/>
          </p:nvSpPr>
          <p:spPr>
            <a:xfrm>
              <a:off x="5666741" y="5447612"/>
              <a:ext cx="1311910" cy="508601"/>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a:ea typeface="+mn-ea"/>
                  <a:cs typeface="+mn-cs"/>
                </a:rPr>
                <a:t>Chọn</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a:ln>
                    <a:noFill/>
                  </a:ln>
                  <a:solidFill>
                    <a:srgbClr val="FC6E51">
                      <a:lumMod val="75000"/>
                    </a:srgbClr>
                  </a:solidFill>
                  <a:effectLst/>
                  <a:uLnTx/>
                  <a:uFillTx/>
                  <a:latin typeface="Arial"/>
                  <a:ea typeface="+mn-ea"/>
                  <a:cs typeface="+mn-cs"/>
                </a:rPr>
                <a:t>C</a:t>
              </a:r>
              <a:endParaRPr kumimoji="0" lang="vi-VN" sz="2400" b="1" i="0" u="none" strike="noStrike" kern="1200" cap="none" spc="0" normalizeH="0" baseline="0" noProof="0" dirty="0">
                <a:ln>
                  <a:noFill/>
                </a:ln>
                <a:solidFill>
                  <a:srgbClr val="FC6E51">
                    <a:lumMod val="75000"/>
                  </a:srgbClr>
                </a:solidFill>
                <a:effectLst/>
                <a:uLnTx/>
                <a:uFillTx/>
                <a:latin typeface="Arial"/>
                <a:ea typeface="+mn-ea"/>
                <a:cs typeface="+mn-cs"/>
              </a:endParaRPr>
            </a:p>
          </p:txBody>
        </p:sp>
        <p:sp>
          <p:nvSpPr>
            <p:cNvPr id="24" name="Arrow: Right 23">
              <a:extLst>
                <a:ext uri="{FF2B5EF4-FFF2-40B4-BE49-F238E27FC236}">
                  <a16:creationId xmlns:a16="http://schemas.microsoft.com/office/drawing/2014/main" id="{3B300D7E-E4A4-E70A-C063-548661AB2989}"/>
                </a:ext>
              </a:extLst>
            </p:cNvPr>
            <p:cNvSpPr/>
            <p:nvPr/>
          </p:nvSpPr>
          <p:spPr>
            <a:xfrm>
              <a:off x="5041899" y="5489187"/>
              <a:ext cx="621545" cy="476250"/>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7" name="TextBox 16">
            <a:extLst>
              <a:ext uri="{FF2B5EF4-FFF2-40B4-BE49-F238E27FC236}">
                <a16:creationId xmlns:a16="http://schemas.microsoft.com/office/drawing/2014/main" id="{4C6F8210-2CDC-3A7E-CE59-6BAD2E802A77}"/>
              </a:ext>
            </a:extLst>
          </p:cNvPr>
          <p:cNvSpPr txBox="1"/>
          <p:nvPr/>
        </p:nvSpPr>
        <p:spPr>
          <a:xfrm>
            <a:off x="1412134" y="1430340"/>
            <a:ext cx="9367732"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Tính chất hóa học đặc trưng của carboxylic acid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Open Sans" panose="020B0606030504020204" pitchFamily="34" charset="0"/>
                <a:ea typeface="+mn-ea"/>
                <a:cs typeface="+mn-cs"/>
              </a:rPr>
              <a:t>A. </a:t>
            </a:r>
            <a:r>
              <a:rPr kumimoji="0" lang="vi-VN" sz="2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Tính oxi hóa.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Open Sans" panose="020B0606030504020204" pitchFamily="34" charset="0"/>
                <a:ea typeface="+mn-ea"/>
                <a:cs typeface="+mn-cs"/>
              </a:rPr>
              <a:t>B. </a:t>
            </a:r>
            <a:r>
              <a:rPr kumimoji="0" lang="vi-VN" sz="2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Tính khử.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Open Sans" panose="020B0606030504020204" pitchFamily="34" charset="0"/>
                <a:ea typeface="+mn-ea"/>
                <a:cs typeface="+mn-cs"/>
              </a:rPr>
              <a:t>C. </a:t>
            </a:r>
            <a:r>
              <a:rPr kumimoji="0" lang="vi-VN" sz="2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Tính acid.</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Open Sans" panose="020B0606030504020204" pitchFamily="34" charset="0"/>
                <a:ea typeface="+mn-ea"/>
                <a:cs typeface="+mn-cs"/>
              </a:rPr>
              <a:t>D. </a:t>
            </a:r>
            <a:r>
              <a:rPr kumimoji="0" lang="vi-VN" sz="2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Cả A, B, C.</a:t>
            </a:r>
          </a:p>
        </p:txBody>
      </p:sp>
    </p:spTree>
    <p:extLst>
      <p:ext uri="{BB962C8B-B14F-4D97-AF65-F5344CB8AC3E}">
        <p14:creationId xmlns:p14="http://schemas.microsoft.com/office/powerpoint/2010/main" val="229373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2" name="Group 21">
            <a:extLst>
              <a:ext uri="{FF2B5EF4-FFF2-40B4-BE49-F238E27FC236}">
                <a16:creationId xmlns:a16="http://schemas.microsoft.com/office/drawing/2014/main" id="{F18E3906-06A6-A96B-4D2E-40417DF9C6FA}"/>
              </a:ext>
            </a:extLst>
          </p:cNvPr>
          <p:cNvGrpSpPr/>
          <p:nvPr/>
        </p:nvGrpSpPr>
        <p:grpSpPr>
          <a:xfrm>
            <a:off x="1219201" y="1285096"/>
            <a:ext cx="9692232" cy="2239154"/>
            <a:chOff x="830424" y="1285097"/>
            <a:chExt cx="7007290" cy="2343741"/>
          </a:xfrm>
        </p:grpSpPr>
        <p:sp>
          <p:nvSpPr>
            <p:cNvPr id="21" name="Rectangle 20">
              <a:extLst>
                <a:ext uri="{FF2B5EF4-FFF2-40B4-BE49-F238E27FC236}">
                  <a16:creationId xmlns:a16="http://schemas.microsoft.com/office/drawing/2014/main" id="{4CE0BE9F-6D8C-E12C-ECFC-70D06F7F751F}"/>
                </a:ext>
              </a:extLst>
            </p:cNvPr>
            <p:cNvSpPr/>
            <p:nvPr/>
          </p:nvSpPr>
          <p:spPr>
            <a:xfrm>
              <a:off x="830424" y="1285097"/>
              <a:ext cx="7007290" cy="2343741"/>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2C7ADE09-ED1B-C27A-D911-E16FE4A7ED13}"/>
                </a:ext>
              </a:extLst>
            </p:cNvPr>
            <p:cNvSpPr txBox="1"/>
            <p:nvPr/>
          </p:nvSpPr>
          <p:spPr>
            <a:xfrm>
              <a:off x="969910" y="1399464"/>
              <a:ext cx="6772684" cy="398288"/>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0" name="Group 19">
            <a:extLst>
              <a:ext uri="{FF2B5EF4-FFF2-40B4-BE49-F238E27FC236}">
                <a16:creationId xmlns:a16="http://schemas.microsoft.com/office/drawing/2014/main" id="{DC15CBEC-710F-690F-F950-3DD4410FA9C5}"/>
              </a:ext>
            </a:extLst>
          </p:cNvPr>
          <p:cNvGrpSpPr/>
          <p:nvPr/>
        </p:nvGrpSpPr>
        <p:grpSpPr>
          <a:xfrm>
            <a:off x="454433" y="358775"/>
            <a:ext cx="2696526" cy="764768"/>
            <a:chOff x="454433" y="358775"/>
            <a:chExt cx="2696526" cy="764768"/>
          </a:xfrm>
        </p:grpSpPr>
        <p:sp>
          <p:nvSpPr>
            <p:cNvPr id="7" name="Rectangle: Rounded Corners 6">
              <a:extLst>
                <a:ext uri="{FF2B5EF4-FFF2-40B4-BE49-F238E27FC236}">
                  <a16:creationId xmlns:a16="http://schemas.microsoft.com/office/drawing/2014/main" id="{9AEA8930-7BEA-20A5-2FCD-9CD39CE15D6B}"/>
                </a:ext>
              </a:extLst>
            </p:cNvPr>
            <p:cNvSpPr/>
            <p:nvPr/>
          </p:nvSpPr>
          <p:spPr>
            <a:xfrm>
              <a:off x="1010038" y="441866"/>
              <a:ext cx="2140921" cy="603260"/>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3E2D4C55-9A0F-12D3-182A-66151AF82B69}"/>
                </a:ext>
              </a:extLst>
            </p:cNvPr>
            <p:cNvSpPr txBox="1"/>
            <p:nvPr/>
          </p:nvSpPr>
          <p:spPr>
            <a:xfrm>
              <a:off x="1162583" y="499477"/>
              <a:ext cx="19142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a:ea typeface="+mn-ea"/>
                  <a:cs typeface="+mn-cs"/>
                </a:rPr>
                <a:t>BÀI TẬP 9</a:t>
              </a:r>
            </a:p>
          </p:txBody>
        </p:sp>
        <p:pic>
          <p:nvPicPr>
            <p:cNvPr id="18" name="Picture 17">
              <a:extLst>
                <a:ext uri="{FF2B5EF4-FFF2-40B4-BE49-F238E27FC236}">
                  <a16:creationId xmlns:a16="http://schemas.microsoft.com/office/drawing/2014/main" id="{689C472A-7932-1F87-A7D0-BEBC19BC8E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433" y="358775"/>
              <a:ext cx="764768" cy="764768"/>
            </a:xfrm>
            <a:prstGeom prst="rect">
              <a:avLst/>
            </a:prstGeom>
          </p:spPr>
        </p:pic>
      </p:grpSp>
      <p:grpSp>
        <p:nvGrpSpPr>
          <p:cNvPr id="27" name="Group 26">
            <a:extLst>
              <a:ext uri="{FF2B5EF4-FFF2-40B4-BE49-F238E27FC236}">
                <a16:creationId xmlns:a16="http://schemas.microsoft.com/office/drawing/2014/main" id="{73345827-336F-B095-76E3-9C2F9B24057A}"/>
              </a:ext>
            </a:extLst>
          </p:cNvPr>
          <p:cNvGrpSpPr/>
          <p:nvPr/>
        </p:nvGrpSpPr>
        <p:grpSpPr>
          <a:xfrm>
            <a:off x="5127624" y="3936066"/>
            <a:ext cx="1936752" cy="517825"/>
            <a:chOff x="5041899" y="5447612"/>
            <a:chExt cx="1936752" cy="517825"/>
          </a:xfrm>
        </p:grpSpPr>
        <p:sp>
          <p:nvSpPr>
            <p:cNvPr id="23" name="TextBox 22">
              <a:extLst>
                <a:ext uri="{FF2B5EF4-FFF2-40B4-BE49-F238E27FC236}">
                  <a16:creationId xmlns:a16="http://schemas.microsoft.com/office/drawing/2014/main" id="{B1AD25D7-0E52-79D7-70BD-2B9A0040C6AE}"/>
                </a:ext>
              </a:extLst>
            </p:cNvPr>
            <p:cNvSpPr txBox="1"/>
            <p:nvPr/>
          </p:nvSpPr>
          <p:spPr>
            <a:xfrm>
              <a:off x="5666741" y="5447612"/>
              <a:ext cx="1311910" cy="508601"/>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a:ea typeface="+mn-ea"/>
                  <a:cs typeface="+mn-cs"/>
                </a:rPr>
                <a:t>Chọn</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a:ln>
                    <a:noFill/>
                  </a:ln>
                  <a:solidFill>
                    <a:srgbClr val="FC6E51">
                      <a:lumMod val="75000"/>
                    </a:srgbClr>
                  </a:solidFill>
                  <a:effectLst/>
                  <a:uLnTx/>
                  <a:uFillTx/>
                  <a:latin typeface="Arial"/>
                  <a:ea typeface="+mn-ea"/>
                  <a:cs typeface="+mn-cs"/>
                </a:rPr>
                <a:t>A</a:t>
              </a:r>
              <a:endParaRPr kumimoji="0" lang="vi-VN" sz="2400" b="1" i="0" u="none" strike="noStrike" kern="1200" cap="none" spc="0" normalizeH="0" baseline="0" noProof="0" dirty="0">
                <a:ln>
                  <a:noFill/>
                </a:ln>
                <a:solidFill>
                  <a:srgbClr val="FC6E51">
                    <a:lumMod val="75000"/>
                  </a:srgbClr>
                </a:solidFill>
                <a:effectLst/>
                <a:uLnTx/>
                <a:uFillTx/>
                <a:latin typeface="Arial"/>
                <a:ea typeface="+mn-ea"/>
                <a:cs typeface="+mn-cs"/>
              </a:endParaRPr>
            </a:p>
          </p:txBody>
        </p:sp>
        <p:sp>
          <p:nvSpPr>
            <p:cNvPr id="24" name="Arrow: Right 23">
              <a:extLst>
                <a:ext uri="{FF2B5EF4-FFF2-40B4-BE49-F238E27FC236}">
                  <a16:creationId xmlns:a16="http://schemas.microsoft.com/office/drawing/2014/main" id="{3B300D7E-E4A4-E70A-C063-548661AB2989}"/>
                </a:ext>
              </a:extLst>
            </p:cNvPr>
            <p:cNvSpPr/>
            <p:nvPr/>
          </p:nvSpPr>
          <p:spPr>
            <a:xfrm>
              <a:off x="5041899" y="5489187"/>
              <a:ext cx="621545" cy="476250"/>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7" name="TextBox 16">
            <a:extLst>
              <a:ext uri="{FF2B5EF4-FFF2-40B4-BE49-F238E27FC236}">
                <a16:creationId xmlns:a16="http://schemas.microsoft.com/office/drawing/2014/main" id="{4C6F8210-2CDC-3A7E-CE59-6BAD2E802A77}"/>
              </a:ext>
            </a:extLst>
          </p:cNvPr>
          <p:cNvSpPr txBox="1"/>
          <p:nvPr/>
        </p:nvSpPr>
        <p:spPr>
          <a:xfrm>
            <a:off x="1412134" y="1430340"/>
            <a:ext cx="9367732"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 Ứng dụng nào </a:t>
            </a:r>
            <a:r>
              <a:rPr kumimoji="0" lang="vi-VN" sz="2400" b="1"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không phải </a:t>
            </a:r>
            <a:r>
              <a:rPr kumimoji="0" lang="vi-VN" sz="2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của carboxylic acid?</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Open Sans" panose="020B0606030504020204" pitchFamily="34" charset="0"/>
                <a:ea typeface="+mn-ea"/>
                <a:cs typeface="+mn-cs"/>
              </a:rPr>
              <a:t>A. </a:t>
            </a:r>
            <a:r>
              <a:rPr kumimoji="0" lang="vi-VN" sz="2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Sản xuất thuốc bảo vệ thực vật.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Open Sans" panose="020B0606030504020204" pitchFamily="34" charset="0"/>
                <a:ea typeface="+mn-ea"/>
                <a:cs typeface="+mn-cs"/>
              </a:rPr>
              <a:t>B. </a:t>
            </a:r>
            <a:r>
              <a:rPr kumimoji="0" lang="vi-VN" sz="2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Điều chế hương liệu cho ngành mỹ phẩm.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Open Sans" panose="020B0606030504020204" pitchFamily="34" charset="0"/>
                <a:ea typeface="+mn-ea"/>
                <a:cs typeface="+mn-cs"/>
              </a:rPr>
              <a:t>C. </a:t>
            </a:r>
            <a:r>
              <a:rPr kumimoji="0" lang="vi-VN" sz="2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Sản xuất chất tẩy rửa.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Open Sans" panose="020B0606030504020204" pitchFamily="34" charset="0"/>
                <a:ea typeface="+mn-ea"/>
                <a:cs typeface="+mn-cs"/>
              </a:rPr>
              <a:t>D. </a:t>
            </a:r>
            <a:r>
              <a:rPr kumimoji="0" lang="vi-VN" sz="2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Dùng trong công nghệ thực phẩm.</a:t>
            </a:r>
          </a:p>
        </p:txBody>
      </p:sp>
    </p:spTree>
    <p:extLst>
      <p:ext uri="{BB962C8B-B14F-4D97-AF65-F5344CB8AC3E}">
        <p14:creationId xmlns:p14="http://schemas.microsoft.com/office/powerpoint/2010/main" val="18000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2" name="Group 21">
            <a:extLst>
              <a:ext uri="{FF2B5EF4-FFF2-40B4-BE49-F238E27FC236}">
                <a16:creationId xmlns:a16="http://schemas.microsoft.com/office/drawing/2014/main" id="{F18E3906-06A6-A96B-4D2E-40417DF9C6FA}"/>
              </a:ext>
            </a:extLst>
          </p:cNvPr>
          <p:cNvGrpSpPr/>
          <p:nvPr/>
        </p:nvGrpSpPr>
        <p:grpSpPr>
          <a:xfrm>
            <a:off x="1219201" y="1285096"/>
            <a:ext cx="9692232" cy="2239154"/>
            <a:chOff x="830424" y="1285097"/>
            <a:chExt cx="7007290" cy="2343741"/>
          </a:xfrm>
        </p:grpSpPr>
        <p:sp>
          <p:nvSpPr>
            <p:cNvPr id="21" name="Rectangle 20">
              <a:extLst>
                <a:ext uri="{FF2B5EF4-FFF2-40B4-BE49-F238E27FC236}">
                  <a16:creationId xmlns:a16="http://schemas.microsoft.com/office/drawing/2014/main" id="{4CE0BE9F-6D8C-E12C-ECFC-70D06F7F751F}"/>
                </a:ext>
              </a:extLst>
            </p:cNvPr>
            <p:cNvSpPr/>
            <p:nvPr/>
          </p:nvSpPr>
          <p:spPr>
            <a:xfrm>
              <a:off x="830424" y="1285097"/>
              <a:ext cx="7007290" cy="2343741"/>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2C7ADE09-ED1B-C27A-D911-E16FE4A7ED13}"/>
                </a:ext>
              </a:extLst>
            </p:cNvPr>
            <p:cNvSpPr txBox="1"/>
            <p:nvPr/>
          </p:nvSpPr>
          <p:spPr>
            <a:xfrm>
              <a:off x="969910" y="1399464"/>
              <a:ext cx="6772684" cy="398288"/>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0" name="Group 19">
            <a:extLst>
              <a:ext uri="{FF2B5EF4-FFF2-40B4-BE49-F238E27FC236}">
                <a16:creationId xmlns:a16="http://schemas.microsoft.com/office/drawing/2014/main" id="{DC15CBEC-710F-690F-F950-3DD4410FA9C5}"/>
              </a:ext>
            </a:extLst>
          </p:cNvPr>
          <p:cNvGrpSpPr/>
          <p:nvPr/>
        </p:nvGrpSpPr>
        <p:grpSpPr>
          <a:xfrm>
            <a:off x="454433" y="358775"/>
            <a:ext cx="2822768" cy="764768"/>
            <a:chOff x="454433" y="358775"/>
            <a:chExt cx="2822768" cy="764768"/>
          </a:xfrm>
        </p:grpSpPr>
        <p:sp>
          <p:nvSpPr>
            <p:cNvPr id="7" name="Rectangle: Rounded Corners 6">
              <a:extLst>
                <a:ext uri="{FF2B5EF4-FFF2-40B4-BE49-F238E27FC236}">
                  <a16:creationId xmlns:a16="http://schemas.microsoft.com/office/drawing/2014/main" id="{9AEA8930-7BEA-20A5-2FCD-9CD39CE15D6B}"/>
                </a:ext>
              </a:extLst>
            </p:cNvPr>
            <p:cNvSpPr/>
            <p:nvPr/>
          </p:nvSpPr>
          <p:spPr>
            <a:xfrm>
              <a:off x="1010038" y="441866"/>
              <a:ext cx="2267163" cy="603260"/>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3E2D4C55-9A0F-12D3-182A-66151AF82B69}"/>
                </a:ext>
              </a:extLst>
            </p:cNvPr>
            <p:cNvSpPr txBox="1"/>
            <p:nvPr/>
          </p:nvSpPr>
          <p:spPr>
            <a:xfrm>
              <a:off x="1162583" y="499477"/>
              <a:ext cx="21146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a:ea typeface="+mn-ea"/>
                  <a:cs typeface="+mn-cs"/>
                </a:rPr>
                <a:t>BÀI TẬP 10</a:t>
              </a:r>
            </a:p>
          </p:txBody>
        </p:sp>
        <p:pic>
          <p:nvPicPr>
            <p:cNvPr id="18" name="Picture 17">
              <a:extLst>
                <a:ext uri="{FF2B5EF4-FFF2-40B4-BE49-F238E27FC236}">
                  <a16:creationId xmlns:a16="http://schemas.microsoft.com/office/drawing/2014/main" id="{689C472A-7932-1F87-A7D0-BEBC19BC8E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433" y="358775"/>
              <a:ext cx="764768" cy="764768"/>
            </a:xfrm>
            <a:prstGeom prst="rect">
              <a:avLst/>
            </a:prstGeom>
          </p:spPr>
        </p:pic>
      </p:grpSp>
      <p:grpSp>
        <p:nvGrpSpPr>
          <p:cNvPr id="27" name="Group 26">
            <a:extLst>
              <a:ext uri="{FF2B5EF4-FFF2-40B4-BE49-F238E27FC236}">
                <a16:creationId xmlns:a16="http://schemas.microsoft.com/office/drawing/2014/main" id="{73345827-336F-B095-76E3-9C2F9B24057A}"/>
              </a:ext>
            </a:extLst>
          </p:cNvPr>
          <p:cNvGrpSpPr/>
          <p:nvPr/>
        </p:nvGrpSpPr>
        <p:grpSpPr>
          <a:xfrm>
            <a:off x="5127624" y="3936066"/>
            <a:ext cx="1936752" cy="517825"/>
            <a:chOff x="5041899" y="5447612"/>
            <a:chExt cx="1936752" cy="517825"/>
          </a:xfrm>
        </p:grpSpPr>
        <p:sp>
          <p:nvSpPr>
            <p:cNvPr id="23" name="TextBox 22">
              <a:extLst>
                <a:ext uri="{FF2B5EF4-FFF2-40B4-BE49-F238E27FC236}">
                  <a16:creationId xmlns:a16="http://schemas.microsoft.com/office/drawing/2014/main" id="{B1AD25D7-0E52-79D7-70BD-2B9A0040C6AE}"/>
                </a:ext>
              </a:extLst>
            </p:cNvPr>
            <p:cNvSpPr txBox="1"/>
            <p:nvPr/>
          </p:nvSpPr>
          <p:spPr>
            <a:xfrm>
              <a:off x="5666741" y="5447612"/>
              <a:ext cx="1311910" cy="508601"/>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a:ea typeface="+mn-ea"/>
                  <a:cs typeface="+mn-cs"/>
                </a:rPr>
                <a:t>Chọn</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a:ln>
                    <a:noFill/>
                  </a:ln>
                  <a:solidFill>
                    <a:srgbClr val="FC6E51">
                      <a:lumMod val="75000"/>
                    </a:srgbClr>
                  </a:solidFill>
                  <a:effectLst/>
                  <a:uLnTx/>
                  <a:uFillTx/>
                  <a:latin typeface="Arial"/>
                  <a:ea typeface="+mn-ea"/>
                  <a:cs typeface="+mn-cs"/>
                </a:rPr>
                <a:t>C</a:t>
              </a:r>
              <a:endParaRPr kumimoji="0" lang="vi-VN" sz="2400" b="1" i="0" u="none" strike="noStrike" kern="1200" cap="none" spc="0" normalizeH="0" baseline="0" noProof="0" dirty="0">
                <a:ln>
                  <a:noFill/>
                </a:ln>
                <a:solidFill>
                  <a:srgbClr val="FC6E51">
                    <a:lumMod val="75000"/>
                  </a:srgbClr>
                </a:solidFill>
                <a:effectLst/>
                <a:uLnTx/>
                <a:uFillTx/>
                <a:latin typeface="Arial"/>
                <a:ea typeface="+mn-ea"/>
                <a:cs typeface="+mn-cs"/>
              </a:endParaRPr>
            </a:p>
          </p:txBody>
        </p:sp>
        <p:sp>
          <p:nvSpPr>
            <p:cNvPr id="24" name="Arrow: Right 23">
              <a:extLst>
                <a:ext uri="{FF2B5EF4-FFF2-40B4-BE49-F238E27FC236}">
                  <a16:creationId xmlns:a16="http://schemas.microsoft.com/office/drawing/2014/main" id="{3B300D7E-E4A4-E70A-C063-548661AB2989}"/>
                </a:ext>
              </a:extLst>
            </p:cNvPr>
            <p:cNvSpPr/>
            <p:nvPr/>
          </p:nvSpPr>
          <p:spPr>
            <a:xfrm>
              <a:off x="5041899" y="5489187"/>
              <a:ext cx="621545" cy="476250"/>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7" name="TextBox 16">
            <a:extLst>
              <a:ext uri="{FF2B5EF4-FFF2-40B4-BE49-F238E27FC236}">
                <a16:creationId xmlns:a16="http://schemas.microsoft.com/office/drawing/2014/main" id="{4C6F8210-2CDC-3A7E-CE59-6BAD2E802A77}"/>
              </a:ext>
            </a:extLst>
          </p:cNvPr>
          <p:cNvSpPr txBox="1"/>
          <p:nvPr/>
        </p:nvSpPr>
        <p:spPr>
          <a:xfrm>
            <a:off x="1412134" y="1430340"/>
            <a:ext cx="9367732"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Cho quì tím vào dung dịch acetic acid, quì tím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Open Sans" panose="020B0606030504020204" pitchFamily="34" charset="0"/>
                <a:ea typeface="+mn-ea"/>
                <a:cs typeface="+mn-cs"/>
              </a:rPr>
              <a:t>A. </a:t>
            </a:r>
            <a:r>
              <a:rPr kumimoji="0" lang="vi-VN" sz="2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Bị mất màu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Open Sans" panose="020B0606030504020204" pitchFamily="34" charset="0"/>
                <a:ea typeface="+mn-ea"/>
                <a:cs typeface="+mn-cs"/>
              </a:rPr>
              <a:t>B. </a:t>
            </a:r>
            <a:r>
              <a:rPr kumimoji="0" lang="vi-VN" sz="2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Không đổi màu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Open Sans" panose="020B0606030504020204" pitchFamily="34" charset="0"/>
                <a:ea typeface="+mn-ea"/>
                <a:cs typeface="+mn-cs"/>
              </a:rPr>
              <a:t>C. </a:t>
            </a:r>
            <a:r>
              <a:rPr kumimoji="0" lang="vi-VN" sz="2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Đổi sang màu hồng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Open Sans" panose="020B0606030504020204" pitchFamily="34" charset="0"/>
                <a:ea typeface="+mn-ea"/>
                <a:cs typeface="+mn-cs"/>
              </a:rPr>
              <a:t>D. </a:t>
            </a:r>
            <a:r>
              <a:rPr kumimoji="0" lang="vi-VN" sz="2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Đổi sang màu xanh</a:t>
            </a:r>
          </a:p>
        </p:txBody>
      </p:sp>
    </p:spTree>
    <p:extLst>
      <p:ext uri="{BB962C8B-B14F-4D97-AF65-F5344CB8AC3E}">
        <p14:creationId xmlns:p14="http://schemas.microsoft.com/office/powerpoint/2010/main" val="100209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7818BC-E74E-04CD-8702-005B5AA35354}"/>
              </a:ext>
            </a:extLst>
          </p:cNvPr>
          <p:cNvPicPr>
            <a:picLocks noChangeAspect="1"/>
          </p:cNvPicPr>
          <p:nvPr/>
        </p:nvPicPr>
        <p:blipFill rotWithShape="1">
          <a:blip r:embed="rId2">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C6FD9C68-B3EB-0DE8-B445-D5E077941A9F}"/>
              </a:ext>
            </a:extLst>
          </p:cNvPr>
          <p:cNvGrpSpPr/>
          <p:nvPr/>
        </p:nvGrpSpPr>
        <p:grpSpPr>
          <a:xfrm>
            <a:off x="1954040" y="1898240"/>
            <a:ext cx="8283920" cy="3061520"/>
            <a:chOff x="1919335" y="657386"/>
            <a:chExt cx="8283920" cy="3061520"/>
          </a:xfrm>
        </p:grpSpPr>
        <p:sp>
          <p:nvSpPr>
            <p:cNvPr id="8" name="Rectangle: Rounded Corners 7">
              <a:extLst>
                <a:ext uri="{FF2B5EF4-FFF2-40B4-BE49-F238E27FC236}">
                  <a16:creationId xmlns:a16="http://schemas.microsoft.com/office/drawing/2014/main" id="{B872B01D-4754-03B8-8A76-526E493D0FFF}"/>
                </a:ext>
              </a:extLst>
            </p:cNvPr>
            <p:cNvSpPr/>
            <p:nvPr/>
          </p:nvSpPr>
          <p:spPr>
            <a:xfrm>
              <a:off x="1919335" y="657386"/>
              <a:ext cx="8283920" cy="3061520"/>
            </a:xfrm>
            <a:prstGeom prst="roundRect">
              <a:avLst/>
            </a:prstGeom>
            <a:solidFill>
              <a:schemeClr val="accent4">
                <a:lumMod val="40000"/>
                <a:lumOff val="60000"/>
              </a:schemeClr>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Channel URL">
              <a:extLst>
                <a:ext uri="{FF2B5EF4-FFF2-40B4-BE49-F238E27FC236}">
                  <a16:creationId xmlns:a16="http://schemas.microsoft.com/office/drawing/2014/main" id="{9A588D70-3BEF-0196-2856-5E15D3318B9A}"/>
                </a:ext>
              </a:extLst>
            </p:cNvPr>
            <p:cNvSpPr txBox="1"/>
            <p:nvPr/>
          </p:nvSpPr>
          <p:spPr>
            <a:xfrm>
              <a:off x="2129073" y="853133"/>
              <a:ext cx="7864444" cy="267002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CẢM ƠN THẦY CÔ</a:t>
              </a:r>
              <a:br>
                <a:rPr kumimoji="0" lang="en-US" sz="4800" b="1" i="0" u="none" strike="noStrike" kern="1200" cap="none" spc="0" normalizeH="0" baseline="0" noProof="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br>
              <a:r>
                <a:rPr kumimoji="0" lang="en-US" sz="4800" b="1" i="0" u="none" strike="noStrike" kern="1200" cap="none" spc="0" normalizeH="0" baseline="0" noProof="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CÙNG CÁC EM HỌC SINH</a:t>
              </a:r>
              <a:br>
                <a:rPr kumimoji="0" lang="en-US" sz="4800" b="1" i="0" u="none" strike="noStrike" kern="1200" cap="none" spc="0" normalizeH="0" baseline="0" noProof="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br>
              <a:r>
                <a:rPr kumimoji="0" lang="en-US" sz="4800" b="1" i="0" u="none" strike="noStrike" kern="1200" cap="none" spc="0" normalizeH="0" baseline="0" noProof="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ĐÃ CHÚ Ý LẮNG NGHE</a:t>
              </a:r>
              <a:endParaRPr kumimoji="0" lang="vi-VN" sz="4800" b="1"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18784708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56892" y="157507"/>
            <a:ext cx="2941907" cy="662300"/>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1b"/>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hỏi</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6 </a:t>
              </a:r>
            </a:p>
          </p:txBody>
        </p:sp>
      </p:grpSp>
      <p:sp>
        <p:nvSpPr>
          <p:cNvPr id="7" name="!!MatThu1"/>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8" name="!!MatThu1a"/>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670" y="360328"/>
            <a:ext cx="394486" cy="256654"/>
          </a:xfrm>
          <a:prstGeom prst="rect">
            <a:avLst/>
          </a:prstGeom>
        </p:spPr>
      </p:pic>
      <p:sp>
        <p:nvSpPr>
          <p:cNvPr id="29" name="Rectangle: Rounded Corners 28"/>
          <p:cNvSpPr/>
          <p:nvPr/>
        </p:nvSpPr>
        <p:spPr>
          <a:xfrm>
            <a:off x="1092776" y="1284274"/>
            <a:ext cx="10224189" cy="2472117"/>
          </a:xfrm>
          <a:prstGeom prst="roundRect">
            <a:avLst>
              <a:gd name="adj" fmla="val 14803"/>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64" name="Group 63"/>
          <p:cNvGrpSpPr/>
          <p:nvPr/>
        </p:nvGrpSpPr>
        <p:grpSpPr>
          <a:xfrm>
            <a:off x="11460693" y="155393"/>
            <a:ext cx="662996" cy="662996"/>
            <a:chOff x="11409342" y="180900"/>
            <a:chExt cx="662996" cy="662996"/>
          </a:xfrm>
        </p:grpSpPr>
        <p:sp>
          <p:nvSpPr>
            <p:cNvPr id="61" name="!!MatThu1">
              <a:hlinkClick r:id="" action="ppaction://noaction"/>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63" name="Graphic 62">
              <a:hlinkClick r:id="" action="ppaction://noaction"/>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28358" y="343470"/>
              <a:ext cx="424964" cy="337856"/>
            </a:xfrm>
            <a:prstGeom prst="rect">
              <a:avLst/>
            </a:prstGeom>
          </p:spPr>
        </p:pic>
      </p:grpSp>
      <p:grpSp>
        <p:nvGrpSpPr>
          <p:cNvPr id="68" name="Group 67"/>
          <p:cNvGrpSpPr/>
          <p:nvPr/>
        </p:nvGrpSpPr>
        <p:grpSpPr>
          <a:xfrm>
            <a:off x="4401210" y="4297042"/>
            <a:ext cx="3288936" cy="880471"/>
            <a:chOff x="4037538" y="4547895"/>
            <a:chExt cx="3288936" cy="880471"/>
          </a:xfrm>
        </p:grpSpPr>
        <p:sp>
          <p:nvSpPr>
            <p:cNvPr id="69" name="!!Ques3"/>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0" name="!!Quesion1"/>
            <p:cNvSpPr txBox="1"/>
            <p:nvPr/>
          </p:nvSpPr>
          <p:spPr>
            <a:xfrm>
              <a:off x="5073934" y="4726520"/>
              <a:ext cx="18954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rgbClr val="EE4036"/>
                  </a:solidFill>
                  <a:effectLst/>
                  <a:uLnTx/>
                  <a:uFillTx/>
                  <a:latin typeface="Averta Std ExtraBold" panose="00000900000000000000" pitchFamily="50" charset="0"/>
                  <a:ea typeface="+mn-ea"/>
                  <a:cs typeface="+mn-cs"/>
                </a:rPr>
                <a:t>Đây là gì?</a:t>
              </a:r>
            </a:p>
          </p:txBody>
        </p:sp>
        <p:grpSp>
          <p:nvGrpSpPr>
            <p:cNvPr id="71" name="!!Ques2"/>
            <p:cNvGrpSpPr/>
            <p:nvPr/>
          </p:nvGrpSpPr>
          <p:grpSpPr>
            <a:xfrm>
              <a:off x="4037538" y="4547895"/>
              <a:ext cx="880471" cy="880471"/>
              <a:chOff x="3024040" y="4053992"/>
              <a:chExt cx="880471" cy="880471"/>
            </a:xfrm>
          </p:grpSpPr>
          <p:sp>
            <p:nvSpPr>
              <p:cNvPr id="72" name="!!A1"/>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73" name="Group 72"/>
              <p:cNvGrpSpPr/>
              <p:nvPr/>
            </p:nvGrpSpPr>
            <p:grpSpPr>
              <a:xfrm>
                <a:off x="3274432" y="4303974"/>
                <a:ext cx="379686" cy="380506"/>
                <a:chOff x="-2134638" y="3977659"/>
                <a:chExt cx="1406150" cy="1409187"/>
              </a:xfrm>
              <a:solidFill>
                <a:schemeClr val="bg1"/>
              </a:solidFill>
              <a:effectLst/>
            </p:grpSpPr>
            <p:sp>
              <p:nvSpPr>
                <p:cNvPr id="74" name="Freeform: Shape 73"/>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5" name="Freeform: Shape 74"/>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sp>
        <p:nvSpPr>
          <p:cNvPr id="38" name="!!o4a"/>
          <p:cNvSpPr/>
          <p:nvPr/>
        </p:nvSpPr>
        <p:spPr>
          <a:xfrm>
            <a:off x="6629897" y="5528234"/>
            <a:ext cx="1024386" cy="102438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
              <a:ea typeface="+mn-ea"/>
              <a:cs typeface="+mn-cs"/>
            </a:endParaRPr>
          </a:p>
        </p:txBody>
      </p:sp>
      <p:sp>
        <p:nvSpPr>
          <p:cNvPr id="49" name="!!4a"/>
          <p:cNvSpPr txBox="1"/>
          <p:nvPr/>
        </p:nvSpPr>
        <p:spPr>
          <a:xfrm>
            <a:off x="6783574" y="5565442"/>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pic>
        <p:nvPicPr>
          <p:cNvPr id="55" name="Picture 54"/>
          <p:cNvPicPr>
            <a:picLocks noChangeAspect="1"/>
          </p:cNvPicPr>
          <p:nvPr/>
        </p:nvPicPr>
        <p:blipFill>
          <a:blip r:embed="rId7"/>
          <a:stretch>
            <a:fillRect/>
          </a:stretch>
        </p:blipFill>
        <p:spPr>
          <a:xfrm>
            <a:off x="4297585" y="-631254"/>
            <a:ext cx="360000" cy="214615"/>
          </a:xfrm>
          <a:prstGeom prst="rect">
            <a:avLst/>
          </a:prstGeom>
        </p:spPr>
      </p:pic>
      <p:pic>
        <p:nvPicPr>
          <p:cNvPr id="56" name="Picture 55"/>
          <p:cNvPicPr>
            <a:picLocks noChangeAspect="1"/>
          </p:cNvPicPr>
          <p:nvPr/>
        </p:nvPicPr>
        <p:blipFill>
          <a:blip r:embed="rId8"/>
          <a:stretch>
            <a:fillRect/>
          </a:stretch>
        </p:blipFill>
        <p:spPr>
          <a:xfrm>
            <a:off x="2022889" y="-680390"/>
            <a:ext cx="360000" cy="214615"/>
          </a:xfrm>
          <a:prstGeom prst="rect">
            <a:avLst/>
          </a:prstGeom>
        </p:spPr>
      </p:pic>
      <p:pic>
        <p:nvPicPr>
          <p:cNvPr id="57" name="Picture 56"/>
          <p:cNvPicPr>
            <a:picLocks noChangeAspect="1"/>
          </p:cNvPicPr>
          <p:nvPr/>
        </p:nvPicPr>
        <p:blipFill>
          <a:blip r:embed="rId9"/>
          <a:stretch>
            <a:fillRect/>
          </a:stretch>
        </p:blipFill>
        <p:spPr>
          <a:xfrm>
            <a:off x="3562404" y="-1010893"/>
            <a:ext cx="360000" cy="218075"/>
          </a:xfrm>
          <a:prstGeom prst="rect">
            <a:avLst/>
          </a:prstGeom>
        </p:spPr>
      </p:pic>
      <p:pic>
        <p:nvPicPr>
          <p:cNvPr id="58" name="Picture 57"/>
          <p:cNvPicPr>
            <a:picLocks noChangeAspect="1"/>
          </p:cNvPicPr>
          <p:nvPr/>
        </p:nvPicPr>
        <p:blipFill>
          <a:blip r:embed="rId10"/>
          <a:stretch>
            <a:fillRect/>
          </a:stretch>
        </p:blipFill>
        <p:spPr>
          <a:xfrm>
            <a:off x="5329696" y="-719246"/>
            <a:ext cx="360000" cy="218075"/>
          </a:xfrm>
          <a:prstGeom prst="rect">
            <a:avLst/>
          </a:prstGeom>
        </p:spPr>
      </p:pic>
      <p:pic>
        <p:nvPicPr>
          <p:cNvPr id="59" name="Picture 58"/>
          <p:cNvPicPr>
            <a:picLocks noChangeAspect="1"/>
          </p:cNvPicPr>
          <p:nvPr/>
        </p:nvPicPr>
        <p:blipFill>
          <a:blip r:embed="rId11"/>
          <a:stretch>
            <a:fillRect/>
          </a:stretch>
        </p:blipFill>
        <p:spPr>
          <a:xfrm>
            <a:off x="10151615" y="-649523"/>
            <a:ext cx="360000" cy="214615"/>
          </a:xfrm>
          <a:prstGeom prst="rect">
            <a:avLst/>
          </a:prstGeom>
        </p:spPr>
      </p:pic>
      <p:pic>
        <p:nvPicPr>
          <p:cNvPr id="60" name="Picture 59"/>
          <p:cNvPicPr>
            <a:picLocks noChangeAspect="1"/>
          </p:cNvPicPr>
          <p:nvPr/>
        </p:nvPicPr>
        <p:blipFill>
          <a:blip r:embed="rId12"/>
          <a:stretch>
            <a:fillRect/>
          </a:stretch>
        </p:blipFill>
        <p:spPr>
          <a:xfrm>
            <a:off x="7478868" y="-1101340"/>
            <a:ext cx="360000" cy="218075"/>
          </a:xfrm>
          <a:prstGeom prst="rect">
            <a:avLst/>
          </a:prstGeom>
        </p:spPr>
      </p:pic>
      <p:pic>
        <p:nvPicPr>
          <p:cNvPr id="62" name="Picture 61"/>
          <p:cNvPicPr>
            <a:picLocks noChangeAspect="1"/>
          </p:cNvPicPr>
          <p:nvPr/>
        </p:nvPicPr>
        <p:blipFill>
          <a:blip r:embed="rId13"/>
          <a:stretch>
            <a:fillRect/>
          </a:stretch>
        </p:blipFill>
        <p:spPr>
          <a:xfrm>
            <a:off x="8383689" y="-593030"/>
            <a:ext cx="360000" cy="214615"/>
          </a:xfrm>
          <a:prstGeom prst="rect">
            <a:avLst/>
          </a:prstGeom>
        </p:spPr>
      </p:pic>
      <p:pic>
        <p:nvPicPr>
          <p:cNvPr id="65" name="Picture 64"/>
          <p:cNvPicPr>
            <a:picLocks noChangeAspect="1"/>
          </p:cNvPicPr>
          <p:nvPr/>
        </p:nvPicPr>
        <p:blipFill>
          <a:blip r:embed="rId14"/>
          <a:stretch>
            <a:fillRect/>
          </a:stretch>
        </p:blipFill>
        <p:spPr>
          <a:xfrm>
            <a:off x="9159089" y="-634714"/>
            <a:ext cx="360000" cy="218075"/>
          </a:xfrm>
          <a:prstGeom prst="rect">
            <a:avLst/>
          </a:prstGeom>
        </p:spPr>
      </p:pic>
      <p:pic>
        <p:nvPicPr>
          <p:cNvPr id="66" name="Picture 65"/>
          <p:cNvPicPr>
            <a:picLocks noChangeAspect="1"/>
          </p:cNvPicPr>
          <p:nvPr/>
        </p:nvPicPr>
        <p:blipFill>
          <a:blip r:embed="rId15"/>
          <a:stretch>
            <a:fillRect/>
          </a:stretch>
        </p:blipFill>
        <p:spPr>
          <a:xfrm>
            <a:off x="6914365" y="-556196"/>
            <a:ext cx="360000" cy="218075"/>
          </a:xfrm>
          <a:prstGeom prst="rect">
            <a:avLst/>
          </a:prstGeom>
        </p:spPr>
      </p:pic>
      <p:pic>
        <p:nvPicPr>
          <p:cNvPr id="67" name="Picture 66"/>
          <p:cNvPicPr>
            <a:picLocks noChangeAspect="1"/>
          </p:cNvPicPr>
          <p:nvPr/>
        </p:nvPicPr>
        <p:blipFill>
          <a:blip r:embed="rId16"/>
          <a:stretch>
            <a:fillRect/>
          </a:stretch>
        </p:blipFill>
        <p:spPr>
          <a:xfrm>
            <a:off x="2749874" y="-705644"/>
            <a:ext cx="360000" cy="218075"/>
          </a:xfrm>
          <a:prstGeom prst="rect">
            <a:avLst/>
          </a:prstGeom>
        </p:spPr>
      </p:pic>
      <p:pic>
        <p:nvPicPr>
          <p:cNvPr id="76" name="Picture 75"/>
          <p:cNvPicPr>
            <a:picLocks noChangeAspect="1"/>
          </p:cNvPicPr>
          <p:nvPr/>
        </p:nvPicPr>
        <p:blipFill>
          <a:blip r:embed="rId8"/>
          <a:stretch>
            <a:fillRect/>
          </a:stretch>
        </p:blipFill>
        <p:spPr>
          <a:xfrm>
            <a:off x="6872692" y="-853478"/>
            <a:ext cx="360000" cy="214615"/>
          </a:xfrm>
          <a:prstGeom prst="rect">
            <a:avLst/>
          </a:prstGeom>
        </p:spPr>
      </p:pic>
      <p:pic>
        <p:nvPicPr>
          <p:cNvPr id="77" name="Picture 76"/>
          <p:cNvPicPr>
            <a:picLocks noChangeAspect="1"/>
          </p:cNvPicPr>
          <p:nvPr/>
        </p:nvPicPr>
        <p:blipFill>
          <a:blip r:embed="rId9"/>
          <a:stretch>
            <a:fillRect/>
          </a:stretch>
        </p:blipFill>
        <p:spPr>
          <a:xfrm>
            <a:off x="8412207" y="-1183981"/>
            <a:ext cx="360000" cy="218075"/>
          </a:xfrm>
          <a:prstGeom prst="rect">
            <a:avLst/>
          </a:prstGeom>
        </p:spPr>
      </p:pic>
      <p:pic>
        <p:nvPicPr>
          <p:cNvPr id="79" name="Picture 78"/>
          <p:cNvPicPr>
            <a:picLocks noChangeAspect="1"/>
          </p:cNvPicPr>
          <p:nvPr/>
        </p:nvPicPr>
        <p:blipFill>
          <a:blip r:embed="rId16"/>
          <a:stretch>
            <a:fillRect/>
          </a:stretch>
        </p:blipFill>
        <p:spPr>
          <a:xfrm>
            <a:off x="7599677" y="-878732"/>
            <a:ext cx="360000" cy="218075"/>
          </a:xfrm>
          <a:prstGeom prst="rect">
            <a:avLst/>
          </a:prstGeom>
        </p:spPr>
      </p:pic>
      <p:pic>
        <p:nvPicPr>
          <p:cNvPr id="80" name="Picture 79"/>
          <p:cNvPicPr>
            <a:picLocks noChangeAspect="1"/>
          </p:cNvPicPr>
          <p:nvPr/>
        </p:nvPicPr>
        <p:blipFill>
          <a:blip r:embed="rId10"/>
          <a:stretch>
            <a:fillRect/>
          </a:stretch>
        </p:blipFill>
        <p:spPr>
          <a:xfrm>
            <a:off x="700335" y="-564778"/>
            <a:ext cx="360000" cy="218075"/>
          </a:xfrm>
          <a:prstGeom prst="rect">
            <a:avLst/>
          </a:prstGeom>
        </p:spPr>
      </p:pic>
      <p:pic>
        <p:nvPicPr>
          <p:cNvPr id="81" name="Picture 80"/>
          <p:cNvPicPr>
            <a:picLocks noChangeAspect="1"/>
          </p:cNvPicPr>
          <p:nvPr/>
        </p:nvPicPr>
        <p:blipFill>
          <a:blip r:embed="rId11"/>
          <a:stretch>
            <a:fillRect/>
          </a:stretch>
        </p:blipFill>
        <p:spPr>
          <a:xfrm>
            <a:off x="1631260" y="-980072"/>
            <a:ext cx="360000" cy="214615"/>
          </a:xfrm>
          <a:prstGeom prst="rect">
            <a:avLst/>
          </a:prstGeom>
        </p:spPr>
      </p:pic>
      <p:pic>
        <p:nvPicPr>
          <p:cNvPr id="82" name="Picture 81"/>
          <p:cNvPicPr>
            <a:picLocks noChangeAspect="1"/>
          </p:cNvPicPr>
          <p:nvPr/>
        </p:nvPicPr>
        <p:blipFill>
          <a:blip r:embed="rId12"/>
          <a:stretch>
            <a:fillRect/>
          </a:stretch>
        </p:blipFill>
        <p:spPr>
          <a:xfrm>
            <a:off x="2849507" y="-946872"/>
            <a:ext cx="360000" cy="218075"/>
          </a:xfrm>
          <a:prstGeom prst="rect">
            <a:avLst/>
          </a:prstGeom>
        </p:spPr>
      </p:pic>
      <p:pic>
        <p:nvPicPr>
          <p:cNvPr id="83" name="Picture 82"/>
          <p:cNvPicPr>
            <a:picLocks noChangeAspect="1"/>
          </p:cNvPicPr>
          <p:nvPr/>
        </p:nvPicPr>
        <p:blipFill>
          <a:blip r:embed="rId8"/>
          <a:stretch>
            <a:fillRect/>
          </a:stretch>
        </p:blipFill>
        <p:spPr>
          <a:xfrm>
            <a:off x="2243331" y="-699010"/>
            <a:ext cx="360000" cy="214615"/>
          </a:xfrm>
          <a:prstGeom prst="rect">
            <a:avLst/>
          </a:prstGeom>
        </p:spPr>
      </p:pic>
      <p:pic>
        <p:nvPicPr>
          <p:cNvPr id="84" name="Picture 83"/>
          <p:cNvPicPr>
            <a:picLocks noChangeAspect="1"/>
          </p:cNvPicPr>
          <p:nvPr/>
        </p:nvPicPr>
        <p:blipFill>
          <a:blip r:embed="rId9"/>
          <a:stretch>
            <a:fillRect/>
          </a:stretch>
        </p:blipFill>
        <p:spPr>
          <a:xfrm>
            <a:off x="3782846" y="-1029513"/>
            <a:ext cx="360000" cy="218075"/>
          </a:xfrm>
          <a:prstGeom prst="rect">
            <a:avLst/>
          </a:prstGeom>
        </p:spPr>
      </p:pic>
      <p:pic>
        <p:nvPicPr>
          <p:cNvPr id="85" name="Picture 84"/>
          <p:cNvPicPr>
            <a:picLocks noChangeAspect="1"/>
          </p:cNvPicPr>
          <p:nvPr/>
        </p:nvPicPr>
        <p:blipFill>
          <a:blip r:embed="rId16"/>
          <a:stretch>
            <a:fillRect/>
          </a:stretch>
        </p:blipFill>
        <p:spPr>
          <a:xfrm>
            <a:off x="2970316" y="-724264"/>
            <a:ext cx="360000" cy="218075"/>
          </a:xfrm>
          <a:prstGeom prst="rect">
            <a:avLst/>
          </a:prstGeom>
        </p:spPr>
      </p:pic>
      <p:pic>
        <p:nvPicPr>
          <p:cNvPr id="86" name="Picture 85"/>
          <p:cNvPicPr>
            <a:picLocks noChangeAspect="1"/>
          </p:cNvPicPr>
          <p:nvPr/>
        </p:nvPicPr>
        <p:blipFill>
          <a:blip r:embed="rId9"/>
          <a:stretch>
            <a:fillRect/>
          </a:stretch>
        </p:blipFill>
        <p:spPr>
          <a:xfrm>
            <a:off x="5981106" y="-1009277"/>
            <a:ext cx="360000" cy="218075"/>
          </a:xfrm>
          <a:prstGeom prst="rect">
            <a:avLst/>
          </a:prstGeom>
        </p:spPr>
      </p:pic>
      <p:pic>
        <p:nvPicPr>
          <p:cNvPr id="87" name="Picture 86"/>
          <p:cNvPicPr>
            <a:picLocks noChangeAspect="1"/>
          </p:cNvPicPr>
          <p:nvPr/>
        </p:nvPicPr>
        <p:blipFill>
          <a:blip r:embed="rId11"/>
          <a:stretch>
            <a:fillRect/>
          </a:stretch>
        </p:blipFill>
        <p:spPr>
          <a:xfrm>
            <a:off x="4049962" y="-978456"/>
            <a:ext cx="360000" cy="214615"/>
          </a:xfrm>
          <a:prstGeom prst="rect">
            <a:avLst/>
          </a:prstGeom>
        </p:spPr>
      </p:pic>
      <p:pic>
        <p:nvPicPr>
          <p:cNvPr id="88" name="Picture 87"/>
          <p:cNvPicPr>
            <a:picLocks noChangeAspect="1"/>
          </p:cNvPicPr>
          <p:nvPr/>
        </p:nvPicPr>
        <p:blipFill>
          <a:blip r:embed="rId12"/>
          <a:stretch>
            <a:fillRect/>
          </a:stretch>
        </p:blipFill>
        <p:spPr>
          <a:xfrm>
            <a:off x="5268209" y="-945256"/>
            <a:ext cx="360000" cy="218075"/>
          </a:xfrm>
          <a:prstGeom prst="rect">
            <a:avLst/>
          </a:prstGeom>
        </p:spPr>
      </p:pic>
      <p:pic>
        <p:nvPicPr>
          <p:cNvPr id="89" name="Picture 88"/>
          <p:cNvPicPr>
            <a:picLocks noChangeAspect="1"/>
          </p:cNvPicPr>
          <p:nvPr/>
        </p:nvPicPr>
        <p:blipFill>
          <a:blip r:embed="rId9"/>
          <a:stretch>
            <a:fillRect/>
          </a:stretch>
        </p:blipFill>
        <p:spPr>
          <a:xfrm>
            <a:off x="6201548" y="-1027897"/>
            <a:ext cx="360000" cy="218075"/>
          </a:xfrm>
          <a:prstGeom prst="rect">
            <a:avLst/>
          </a:prstGeom>
        </p:spPr>
      </p:pic>
      <p:pic>
        <p:nvPicPr>
          <p:cNvPr id="90" name="Picture 89"/>
          <p:cNvPicPr>
            <a:picLocks noChangeAspect="1"/>
          </p:cNvPicPr>
          <p:nvPr/>
        </p:nvPicPr>
        <p:blipFill>
          <a:blip r:embed="rId12"/>
          <a:stretch>
            <a:fillRect/>
          </a:stretch>
        </p:blipFill>
        <p:spPr>
          <a:xfrm>
            <a:off x="5160333" y="-577531"/>
            <a:ext cx="360000" cy="218075"/>
          </a:xfrm>
          <a:prstGeom prst="rect">
            <a:avLst/>
          </a:prstGeom>
        </p:spPr>
      </p:pic>
      <p:pic>
        <p:nvPicPr>
          <p:cNvPr id="91" name="Picture 90"/>
          <p:cNvPicPr>
            <a:picLocks noChangeAspect="1"/>
          </p:cNvPicPr>
          <p:nvPr/>
        </p:nvPicPr>
        <p:blipFill>
          <a:blip r:embed="rId8"/>
          <a:stretch>
            <a:fillRect/>
          </a:stretch>
        </p:blipFill>
        <p:spPr>
          <a:xfrm>
            <a:off x="4554157" y="-329669"/>
            <a:ext cx="360000" cy="214615"/>
          </a:xfrm>
          <a:prstGeom prst="rect">
            <a:avLst/>
          </a:prstGeom>
        </p:spPr>
      </p:pic>
      <p:pic>
        <p:nvPicPr>
          <p:cNvPr id="92" name="Picture 91"/>
          <p:cNvPicPr>
            <a:picLocks noChangeAspect="1"/>
          </p:cNvPicPr>
          <p:nvPr/>
        </p:nvPicPr>
        <p:blipFill>
          <a:blip r:embed="rId9"/>
          <a:stretch>
            <a:fillRect/>
          </a:stretch>
        </p:blipFill>
        <p:spPr>
          <a:xfrm>
            <a:off x="6093672" y="-660172"/>
            <a:ext cx="360000" cy="218075"/>
          </a:xfrm>
          <a:prstGeom prst="rect">
            <a:avLst/>
          </a:prstGeom>
        </p:spPr>
      </p:pic>
      <p:pic>
        <p:nvPicPr>
          <p:cNvPr id="93" name="Picture 92"/>
          <p:cNvPicPr>
            <a:picLocks noChangeAspect="1"/>
          </p:cNvPicPr>
          <p:nvPr/>
        </p:nvPicPr>
        <p:blipFill>
          <a:blip r:embed="rId16"/>
          <a:stretch>
            <a:fillRect/>
          </a:stretch>
        </p:blipFill>
        <p:spPr>
          <a:xfrm>
            <a:off x="5281142" y="-354923"/>
            <a:ext cx="360000" cy="218075"/>
          </a:xfrm>
          <a:prstGeom prst="rect">
            <a:avLst/>
          </a:prstGeom>
        </p:spPr>
      </p:pic>
      <p:pic>
        <p:nvPicPr>
          <p:cNvPr id="94" name="Picture 93"/>
          <p:cNvPicPr>
            <a:picLocks noChangeAspect="1"/>
          </p:cNvPicPr>
          <p:nvPr/>
        </p:nvPicPr>
        <p:blipFill>
          <a:blip r:embed="rId9"/>
          <a:stretch>
            <a:fillRect/>
          </a:stretch>
        </p:blipFill>
        <p:spPr>
          <a:xfrm>
            <a:off x="3662571" y="-485468"/>
            <a:ext cx="360000" cy="218075"/>
          </a:xfrm>
          <a:prstGeom prst="rect">
            <a:avLst/>
          </a:prstGeom>
        </p:spPr>
      </p:pic>
      <p:pic>
        <p:nvPicPr>
          <p:cNvPr id="95" name="Picture 94"/>
          <p:cNvPicPr>
            <a:picLocks noChangeAspect="1"/>
          </p:cNvPicPr>
          <p:nvPr/>
        </p:nvPicPr>
        <p:blipFill>
          <a:blip r:embed="rId9"/>
          <a:stretch>
            <a:fillRect/>
          </a:stretch>
        </p:blipFill>
        <p:spPr>
          <a:xfrm>
            <a:off x="3883013" y="-504088"/>
            <a:ext cx="360000" cy="218075"/>
          </a:xfrm>
          <a:prstGeom prst="rect">
            <a:avLst/>
          </a:prstGeom>
        </p:spPr>
      </p:pic>
      <p:sp>
        <p:nvSpPr>
          <p:cNvPr id="96" name="!!o4a"/>
          <p:cNvSpPr/>
          <p:nvPr/>
        </p:nvSpPr>
        <p:spPr>
          <a:xfrm>
            <a:off x="5513140" y="5528234"/>
            <a:ext cx="1024386" cy="102438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
              <a:ea typeface="+mn-ea"/>
              <a:cs typeface="+mn-cs"/>
            </a:endParaRPr>
          </a:p>
        </p:txBody>
      </p:sp>
      <p:sp>
        <p:nvSpPr>
          <p:cNvPr id="97" name="!!4a"/>
          <p:cNvSpPr txBox="1"/>
          <p:nvPr/>
        </p:nvSpPr>
        <p:spPr>
          <a:xfrm>
            <a:off x="5670725" y="5598339"/>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ộ</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4" name="Rectangle 5"/>
          <p:cNvSpPr>
            <a:spLocks noChangeArrowheads="1"/>
          </p:cNvSpPr>
          <p:nvPr/>
        </p:nvSpPr>
        <p:spPr bwMode="auto">
          <a:xfrm>
            <a:off x="1365246" y="1750867"/>
            <a:ext cx="9951719"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Aldehyde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bị</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khử</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bằng</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NaBH</a:t>
            </a:r>
            <a:r>
              <a:rPr kumimoji="0" lang="en-US" sz="4400" b="0" i="0" u="none" strike="noStrike" kern="1200" cap="none" spc="0" normalizeH="0" baseline="-25000" noProof="0" dirty="0">
                <a:ln>
                  <a:noFill/>
                </a:ln>
                <a:solidFill>
                  <a:srgbClr val="EE4036"/>
                </a:solidFill>
                <a:effectLst/>
                <a:uLnTx/>
                <a:uFillTx/>
                <a:latin typeface="Averta Std ExtraBold" panose="00000900000000000000" pitchFamily="50" charset="0"/>
                <a:ea typeface="+mn-ea"/>
                <a:cs typeface="+mn-cs"/>
              </a:rPr>
              <a:t>4</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tạo</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alcohol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bậc</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mấy</a:t>
            </a:r>
            <a:endPar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sp>
        <p:nvSpPr>
          <p:cNvPr id="5" name="Rectangle 6"/>
          <p:cNvSpPr>
            <a:spLocks noChangeArrowheads="1"/>
          </p:cNvSpPr>
          <p:nvPr/>
        </p:nvSpPr>
        <p:spPr bwMode="auto">
          <a:xfrm>
            <a:off x="0" y="14859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o4a"/>
          <p:cNvSpPr/>
          <p:nvPr/>
        </p:nvSpPr>
        <p:spPr>
          <a:xfrm>
            <a:off x="4409962" y="5506464"/>
            <a:ext cx="1024386" cy="104615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
              <a:ea typeface="+mn-ea"/>
              <a:cs typeface="+mn-cs"/>
            </a:endParaRPr>
          </a:p>
        </p:txBody>
      </p:sp>
      <p:sp>
        <p:nvSpPr>
          <p:cNvPr id="98" name="!!4a"/>
          <p:cNvSpPr txBox="1"/>
          <p:nvPr/>
        </p:nvSpPr>
        <p:spPr>
          <a:xfrm>
            <a:off x="4582807" y="5564991"/>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m</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6"/>
                                        </p:tgtEl>
                                        <p:attrNameLst>
                                          <p:attrName>ppt_x</p:attrName>
                                          <p:attrName>ppt_y</p:attrName>
                                        </p:attrNameLst>
                                      </p:cBhvr>
                                    </p:animMotion>
                                  </p:childTnLst>
                                </p:cTn>
                              </p:par>
                              <p:par>
                                <p:cTn id="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67"/>
                                        </p:tgtEl>
                                        <p:attrNameLst>
                                          <p:attrName>ppt_x</p:attrName>
                                          <p:attrName>ppt_y</p:attrName>
                                        </p:attrNameLst>
                                      </p:cBhvr>
                                    </p:animMotion>
                                  </p:childTnLst>
                                </p:cTn>
                              </p:par>
                              <p:par>
                                <p:cTn id="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7"/>
                                        </p:tgtEl>
                                        <p:attrNameLst>
                                          <p:attrName>ppt_x</p:attrName>
                                          <p:attrName>ppt_y</p:attrName>
                                        </p:attrNameLst>
                                      </p:cBhvr>
                                    </p:animMotion>
                                  </p:childTnLst>
                                </p:cTn>
                              </p:par>
                              <p:par>
                                <p:cTn id="11" presetID="0" presetClass="path" presetSubtype="0" repeatCount="10000" fill="hold" nodeType="withEffect">
                                  <p:stCondLst>
                                    <p:cond delay="1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55"/>
                                        </p:tgtEl>
                                        <p:attrNameLst>
                                          <p:attrName>ppt_x</p:attrName>
                                          <p:attrName>ppt_y</p:attrName>
                                        </p:attrNameLst>
                                      </p:cBhvr>
                                    </p:animMotion>
                                  </p:childTnLst>
                                </p:cTn>
                              </p:par>
                              <p:par>
                                <p:cTn id="13" presetID="0" presetClass="path" presetSubtype="0" repeatCount="10000" fill="hold" nodeType="withEffect">
                                  <p:stCondLst>
                                    <p:cond delay="1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8"/>
                                        </p:tgtEl>
                                        <p:attrNameLst>
                                          <p:attrName>ppt_x</p:attrName>
                                          <p:attrName>ppt_y</p:attrName>
                                        </p:attrNameLst>
                                      </p:cBhvr>
                                    </p:animMotion>
                                  </p:childTnLst>
                                </p:cTn>
                              </p:par>
                              <p:par>
                                <p:cTn id="15" presetID="0" presetClass="path" presetSubtype="0" repeatCount="10000" fill="hold" nodeType="withEffect">
                                  <p:stCondLst>
                                    <p:cond delay="1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9"/>
                                        </p:tgtEl>
                                        <p:attrNameLst>
                                          <p:attrName>ppt_x</p:attrName>
                                          <p:attrName>ppt_y</p:attrName>
                                        </p:attrNameLst>
                                      </p:cBhvr>
                                      <p:rCtr x="-4792" y="65810"/>
                                    </p:animMotion>
                                  </p:childTnLst>
                                </p:cTn>
                              </p:par>
                              <p:par>
                                <p:cTn id="17" presetID="0" presetClass="path" presetSubtype="0" repeatCount="10000" fill="hold" nodeType="withEffect">
                                  <p:stCondLst>
                                    <p:cond delay="1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66"/>
                                        </p:tgtEl>
                                        <p:attrNameLst>
                                          <p:attrName>ppt_x</p:attrName>
                                          <p:attrName>ppt_y</p:attrName>
                                        </p:attrNameLst>
                                      </p:cBhvr>
                                    </p:animMotion>
                                  </p:childTnLst>
                                </p:cTn>
                              </p:par>
                              <p:par>
                                <p:cTn id="19"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60"/>
                                        </p:tgtEl>
                                        <p:attrNameLst>
                                          <p:attrName>ppt_x</p:attrName>
                                          <p:attrName>ppt_y</p:attrName>
                                        </p:attrNameLst>
                                      </p:cBhvr>
                                    </p:animMotion>
                                  </p:childTnLst>
                                </p:cTn>
                              </p:par>
                              <p:par>
                                <p:cTn id="21" presetID="0" presetClass="path" presetSubtype="0" repeatCount="10000" fill="hold" nodeType="withEffect">
                                  <p:stCondLst>
                                    <p:cond delay="1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62"/>
                                        </p:tgtEl>
                                        <p:attrNameLst>
                                          <p:attrName>ppt_x</p:attrName>
                                          <p:attrName>ppt_y</p:attrName>
                                        </p:attrNameLst>
                                      </p:cBhvr>
                                    </p:animMotion>
                                  </p:childTnLst>
                                </p:cTn>
                              </p:par>
                              <p:par>
                                <p:cTn id="23" presetID="0" presetClass="path" presetSubtype="0" repeatCount="10000" fill="hold" nodeType="withEffect">
                                  <p:stCondLst>
                                    <p:cond delay="1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65"/>
                                        </p:tgtEl>
                                        <p:attrNameLst>
                                          <p:attrName>ppt_x</p:attrName>
                                          <p:attrName>ppt_y</p:attrName>
                                        </p:attrNameLst>
                                      </p:cBhvr>
                                    </p:animMotion>
                                  </p:childTnLst>
                                </p:cTn>
                              </p:par>
                              <p:par>
                                <p:cTn id="2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76"/>
                                        </p:tgtEl>
                                        <p:attrNameLst>
                                          <p:attrName>ppt_x</p:attrName>
                                          <p:attrName>ppt_y</p:attrName>
                                        </p:attrNameLst>
                                      </p:cBhvr>
                                    </p:animMotion>
                                  </p:childTnLst>
                                </p:cTn>
                              </p:par>
                              <p:par>
                                <p:cTn id="2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79"/>
                                        </p:tgtEl>
                                        <p:attrNameLst>
                                          <p:attrName>ppt_x</p:attrName>
                                          <p:attrName>ppt_y</p:attrName>
                                        </p:attrNameLst>
                                      </p:cBhvr>
                                    </p:animMotion>
                                  </p:childTnLst>
                                </p:cTn>
                              </p:par>
                              <p:par>
                                <p:cTn id="2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77"/>
                                        </p:tgtEl>
                                        <p:attrNameLst>
                                          <p:attrName>ppt_x</p:attrName>
                                          <p:attrName>ppt_y</p:attrName>
                                        </p:attrNameLst>
                                      </p:cBhvr>
                                    </p:animMotion>
                                  </p:childTnLst>
                                </p:cTn>
                              </p:par>
                              <p:par>
                                <p:cTn id="31" presetID="0" presetClass="path" presetSubtype="0" repeatCount="10000" fill="hold" nodeType="withEffect">
                                  <p:stCondLst>
                                    <p:cond delay="1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80"/>
                                        </p:tgtEl>
                                        <p:attrNameLst>
                                          <p:attrName>ppt_x</p:attrName>
                                          <p:attrName>ppt_y</p:attrName>
                                        </p:attrNameLst>
                                      </p:cBhvr>
                                      <p:rCtr x="18750" y="58287"/>
                                    </p:animMotion>
                                  </p:childTnLst>
                                </p:cTn>
                              </p:par>
                              <p:par>
                                <p:cTn id="33"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81"/>
                                        </p:tgtEl>
                                        <p:attrNameLst>
                                          <p:attrName>ppt_x</p:attrName>
                                          <p:attrName>ppt_y</p:attrName>
                                        </p:attrNameLst>
                                      </p:cBhvr>
                                    </p:animMotion>
                                  </p:childTnLst>
                                </p:cTn>
                              </p:par>
                              <p:par>
                                <p:cTn id="35"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82"/>
                                        </p:tgtEl>
                                        <p:attrNameLst>
                                          <p:attrName>ppt_x</p:attrName>
                                          <p:attrName>ppt_y</p:attrName>
                                        </p:attrNameLst>
                                      </p:cBhvr>
                                    </p:animMotion>
                                  </p:childTnLst>
                                </p:cTn>
                              </p:par>
                              <p:par>
                                <p:cTn id="37"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83"/>
                                        </p:tgtEl>
                                        <p:attrNameLst>
                                          <p:attrName>ppt_x</p:attrName>
                                          <p:attrName>ppt_y</p:attrName>
                                        </p:attrNameLst>
                                      </p:cBhvr>
                                    </p:animMotion>
                                  </p:childTnLst>
                                </p:cTn>
                              </p:par>
                              <p:par>
                                <p:cTn id="39"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5"/>
                                        </p:tgtEl>
                                        <p:attrNameLst>
                                          <p:attrName>ppt_x</p:attrName>
                                          <p:attrName>ppt_y</p:attrName>
                                        </p:attrNameLst>
                                      </p:cBhvr>
                                    </p:animMotion>
                                  </p:childTnLst>
                                </p:cTn>
                              </p:par>
                              <p:par>
                                <p:cTn id="4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84"/>
                                        </p:tgtEl>
                                        <p:attrNameLst>
                                          <p:attrName>ppt_x</p:attrName>
                                          <p:attrName>ppt_y</p:attrName>
                                        </p:attrNameLst>
                                      </p:cBhvr>
                                    </p:animMotion>
                                  </p:childTnLst>
                                </p:cTn>
                              </p:par>
                              <p:par>
                                <p:cTn id="43"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6"/>
                                        </p:tgtEl>
                                        <p:attrNameLst>
                                          <p:attrName>ppt_x</p:attrName>
                                          <p:attrName>ppt_y</p:attrName>
                                        </p:attrNameLst>
                                      </p:cBhvr>
                                    </p:animMotion>
                                  </p:childTnLst>
                                </p:cTn>
                              </p:par>
                              <p:par>
                                <p:cTn id="45"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7"/>
                                        </p:tgtEl>
                                        <p:attrNameLst>
                                          <p:attrName>ppt_x</p:attrName>
                                          <p:attrName>ppt_y</p:attrName>
                                        </p:attrNameLst>
                                      </p:cBhvr>
                                    </p:animMotion>
                                  </p:childTnLst>
                                </p:cTn>
                              </p:par>
                              <p:par>
                                <p:cTn id="47"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8"/>
                                        </p:tgtEl>
                                        <p:attrNameLst>
                                          <p:attrName>ppt_x</p:attrName>
                                          <p:attrName>ppt_y</p:attrName>
                                        </p:attrNameLst>
                                      </p:cBhvr>
                                    </p:animMotion>
                                  </p:childTnLst>
                                </p:cTn>
                              </p:par>
                              <p:par>
                                <p:cTn id="4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9"/>
                                        </p:tgtEl>
                                        <p:attrNameLst>
                                          <p:attrName>ppt_x</p:attrName>
                                          <p:attrName>ppt_y</p:attrName>
                                        </p:attrNameLst>
                                      </p:cBhvr>
                                    </p:animMotion>
                                  </p:childTnLst>
                                </p:cTn>
                              </p:par>
                              <p:par>
                                <p:cTn id="51"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90"/>
                                        </p:tgtEl>
                                        <p:attrNameLst>
                                          <p:attrName>ppt_x</p:attrName>
                                          <p:attrName>ppt_y</p:attrName>
                                        </p:attrNameLst>
                                      </p:cBhvr>
                                    </p:animMotion>
                                  </p:childTnLst>
                                </p:cTn>
                              </p:par>
                              <p:par>
                                <p:cTn id="53"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91"/>
                                        </p:tgtEl>
                                        <p:attrNameLst>
                                          <p:attrName>ppt_x</p:attrName>
                                          <p:attrName>ppt_y</p:attrName>
                                        </p:attrNameLst>
                                      </p:cBhvr>
                                    </p:animMotion>
                                  </p:childTnLst>
                                </p:cTn>
                              </p:par>
                              <p:par>
                                <p:cTn id="55"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93"/>
                                        </p:tgtEl>
                                        <p:attrNameLst>
                                          <p:attrName>ppt_x</p:attrName>
                                          <p:attrName>ppt_y</p:attrName>
                                        </p:attrNameLst>
                                      </p:cBhvr>
                                    </p:animMotion>
                                  </p:childTnLst>
                                </p:cTn>
                              </p:par>
                              <p:par>
                                <p:cTn id="57"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92"/>
                                        </p:tgtEl>
                                        <p:attrNameLst>
                                          <p:attrName>ppt_x</p:attrName>
                                          <p:attrName>ppt_y</p:attrName>
                                        </p:attrNameLst>
                                      </p:cBhvr>
                                    </p:animMotion>
                                  </p:childTnLst>
                                </p:cTn>
                              </p:par>
                              <p:par>
                                <p:cTn id="5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94"/>
                                        </p:tgtEl>
                                        <p:attrNameLst>
                                          <p:attrName>ppt_x</p:attrName>
                                          <p:attrName>ppt_y</p:attrName>
                                        </p:attrNameLst>
                                      </p:cBhvr>
                                    </p:animMotion>
                                  </p:childTnLst>
                                </p:cTn>
                              </p:par>
                              <p:par>
                                <p:cTn id="6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49"/>
                                        </p:tgtEl>
                                        <p:attrNameLst>
                                          <p:attrName>style.visibility</p:attrName>
                                        </p:attrNameLst>
                                      </p:cBhvr>
                                      <p:to>
                                        <p:strVal val="visible"/>
                                      </p:to>
                                    </p:set>
                                    <p:anim calcmode="lin" valueType="num">
                                      <p:cBhvr>
                                        <p:cTn id="68" dur="500" fill="hold"/>
                                        <p:tgtEl>
                                          <p:spTgt spid="49"/>
                                        </p:tgtEl>
                                        <p:attrNameLst>
                                          <p:attrName>ppt_w</p:attrName>
                                        </p:attrNameLst>
                                      </p:cBhvr>
                                      <p:tavLst>
                                        <p:tav tm="0">
                                          <p:val>
                                            <p:fltVal val="0"/>
                                          </p:val>
                                        </p:tav>
                                        <p:tav tm="100000">
                                          <p:val>
                                            <p:strVal val="#ppt_w"/>
                                          </p:val>
                                        </p:tav>
                                      </p:tavLst>
                                    </p:anim>
                                    <p:anim calcmode="lin" valueType="num">
                                      <p:cBhvr>
                                        <p:cTn id="69" dur="500" fill="hold"/>
                                        <p:tgtEl>
                                          <p:spTgt spid="49"/>
                                        </p:tgtEl>
                                        <p:attrNameLst>
                                          <p:attrName>ppt_h</p:attrName>
                                        </p:attrNameLst>
                                      </p:cBhvr>
                                      <p:tavLst>
                                        <p:tav tm="0">
                                          <p:val>
                                            <p:fltVal val="0"/>
                                          </p:val>
                                        </p:tav>
                                        <p:tav tm="100000">
                                          <p:val>
                                            <p:strVal val="#ppt_h"/>
                                          </p:val>
                                        </p:tav>
                                      </p:tavLst>
                                    </p:anim>
                                    <p:animEffect transition="in" filter="fade">
                                      <p:cBhvr>
                                        <p:cTn id="70" dur="500"/>
                                        <p:tgtEl>
                                          <p:spTgt spid="49"/>
                                        </p:tgtEl>
                                      </p:cBhvr>
                                    </p:animEffect>
                                  </p:childTnLst>
                                  <p:subTnLst>
                                    <p:audio>
                                      <p:cMediaNode>
                                        <p:cTn display="0" masterRel="sameClick">
                                          <p:stCondLst>
                                            <p:cond evt="begin" delay="0">
                                              <p:tn val="66"/>
                                            </p:cond>
                                          </p:stCondLst>
                                          <p:endCondLst>
                                            <p:cond evt="onStopAudio" delay="0">
                                              <p:tgtEl>
                                                <p:sldTgt/>
                                              </p:tgtEl>
                                            </p:cond>
                                          </p:endCondLst>
                                        </p:cTn>
                                        <p:tgtEl>
                                          <p:sndTgt r:embed="rId2"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49"/>
                                        </p:tgtEl>
                                      </p:cBhvr>
                                    </p:animEffect>
                                    <p:animScale>
                                      <p:cBhvr>
                                        <p:cTn id="73" dur="250" autoRev="1" fill="hold"/>
                                        <p:tgtEl>
                                          <p:spTgt spid="49"/>
                                        </p:tgtEl>
                                      </p:cBhvr>
                                      <p:by x="105000" y="105000"/>
                                    </p:animScale>
                                  </p:childTnLst>
                                </p:cTn>
                              </p:par>
                            </p:childTnLst>
                          </p:cTn>
                        </p:par>
                      </p:childTnLst>
                    </p:cTn>
                  </p:par>
                </p:childTnLst>
              </p:cTn>
              <p:nextCondLst>
                <p:cond evt="onClick" delay="0">
                  <p:tgtEl>
                    <p:spTgt spid="38"/>
                  </p:tgtEl>
                </p:cond>
              </p:nextCondLst>
            </p:seq>
            <p:seq concurrent="1" nextAc="seek">
              <p:cTn id="74" restart="whenNotActive" fill="hold" evtFilter="cancelBubble" nodeType="interactiveSeq">
                <p:stCondLst>
                  <p:cond evt="onClick" delay="0">
                    <p:tgtEl>
                      <p:spTgt spid="96"/>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97"/>
                                        </p:tgtEl>
                                        <p:attrNameLst>
                                          <p:attrName>style.visibility</p:attrName>
                                        </p:attrNameLst>
                                      </p:cBhvr>
                                      <p:to>
                                        <p:strVal val="visible"/>
                                      </p:to>
                                    </p:set>
                                    <p:anim calcmode="lin" valueType="num">
                                      <p:cBhvr>
                                        <p:cTn id="79" dur="500" fill="hold"/>
                                        <p:tgtEl>
                                          <p:spTgt spid="97"/>
                                        </p:tgtEl>
                                        <p:attrNameLst>
                                          <p:attrName>ppt_w</p:attrName>
                                        </p:attrNameLst>
                                      </p:cBhvr>
                                      <p:tavLst>
                                        <p:tav tm="0">
                                          <p:val>
                                            <p:fltVal val="0"/>
                                          </p:val>
                                        </p:tav>
                                        <p:tav tm="100000">
                                          <p:val>
                                            <p:strVal val="#ppt_w"/>
                                          </p:val>
                                        </p:tav>
                                      </p:tavLst>
                                    </p:anim>
                                    <p:anim calcmode="lin" valueType="num">
                                      <p:cBhvr>
                                        <p:cTn id="80" dur="500" fill="hold"/>
                                        <p:tgtEl>
                                          <p:spTgt spid="97"/>
                                        </p:tgtEl>
                                        <p:attrNameLst>
                                          <p:attrName>ppt_h</p:attrName>
                                        </p:attrNameLst>
                                      </p:cBhvr>
                                      <p:tavLst>
                                        <p:tav tm="0">
                                          <p:val>
                                            <p:fltVal val="0"/>
                                          </p:val>
                                        </p:tav>
                                        <p:tav tm="100000">
                                          <p:val>
                                            <p:strVal val="#ppt_h"/>
                                          </p:val>
                                        </p:tav>
                                      </p:tavLst>
                                    </p:anim>
                                    <p:animEffect transition="in" filter="fade">
                                      <p:cBhvr>
                                        <p:cTn id="81" dur="500"/>
                                        <p:tgtEl>
                                          <p:spTgt spid="97"/>
                                        </p:tgtEl>
                                      </p:cBhvr>
                                    </p:animEffect>
                                  </p:childTnLst>
                                  <p:subTnLst>
                                    <p:audio>
                                      <p:cMediaNode>
                                        <p:cTn display="0" masterRel="sameClick">
                                          <p:stCondLst>
                                            <p:cond evt="begin" delay="0">
                                              <p:tn val="77"/>
                                            </p:cond>
                                          </p:stCondLst>
                                          <p:endCondLst>
                                            <p:cond evt="onStopAudio" delay="0">
                                              <p:tgtEl>
                                                <p:sldTgt/>
                                              </p:tgtEl>
                                            </p:cond>
                                          </p:endCondLst>
                                        </p:cTn>
                                        <p:tgtEl>
                                          <p:sndTgt r:embed="rId2"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97"/>
                                        </p:tgtEl>
                                      </p:cBhvr>
                                    </p:animEffect>
                                    <p:animScale>
                                      <p:cBhvr>
                                        <p:cTn id="84"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85" restart="whenNotActive" fill="hold" evtFilter="cancelBubble" nodeType="interactiveSeq">
                <p:stCondLst>
                  <p:cond evt="onClick" delay="0">
                    <p:tgtEl>
                      <p:spTgt spid="78"/>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98"/>
                                        </p:tgtEl>
                                        <p:attrNameLst>
                                          <p:attrName>style.visibility</p:attrName>
                                        </p:attrNameLst>
                                      </p:cBhvr>
                                      <p:to>
                                        <p:strVal val="visible"/>
                                      </p:to>
                                    </p:set>
                                    <p:anim calcmode="lin" valueType="num">
                                      <p:cBhvr>
                                        <p:cTn id="90" dur="500" fill="hold"/>
                                        <p:tgtEl>
                                          <p:spTgt spid="98"/>
                                        </p:tgtEl>
                                        <p:attrNameLst>
                                          <p:attrName>ppt_w</p:attrName>
                                        </p:attrNameLst>
                                      </p:cBhvr>
                                      <p:tavLst>
                                        <p:tav tm="0">
                                          <p:val>
                                            <p:fltVal val="0"/>
                                          </p:val>
                                        </p:tav>
                                        <p:tav tm="100000">
                                          <p:val>
                                            <p:strVal val="#ppt_w"/>
                                          </p:val>
                                        </p:tav>
                                      </p:tavLst>
                                    </p:anim>
                                    <p:anim calcmode="lin" valueType="num">
                                      <p:cBhvr>
                                        <p:cTn id="91" dur="500" fill="hold"/>
                                        <p:tgtEl>
                                          <p:spTgt spid="98"/>
                                        </p:tgtEl>
                                        <p:attrNameLst>
                                          <p:attrName>ppt_h</p:attrName>
                                        </p:attrNameLst>
                                      </p:cBhvr>
                                      <p:tavLst>
                                        <p:tav tm="0">
                                          <p:val>
                                            <p:fltVal val="0"/>
                                          </p:val>
                                        </p:tav>
                                        <p:tav tm="100000">
                                          <p:val>
                                            <p:strVal val="#ppt_h"/>
                                          </p:val>
                                        </p:tav>
                                      </p:tavLst>
                                    </p:anim>
                                    <p:animEffect transition="in" filter="fade">
                                      <p:cBhvr>
                                        <p:cTn id="92" dur="500"/>
                                        <p:tgtEl>
                                          <p:spTgt spid="98"/>
                                        </p:tgtEl>
                                      </p:cBhvr>
                                    </p:animEffect>
                                  </p:childTnLst>
                                  <p:subTnLst>
                                    <p:audio>
                                      <p:cMediaNode>
                                        <p:cTn display="0" masterRel="sameClick">
                                          <p:stCondLst>
                                            <p:cond evt="begin" delay="0">
                                              <p:tn val="88"/>
                                            </p:cond>
                                          </p:stCondLst>
                                          <p:endCondLst>
                                            <p:cond evt="onStopAudio" delay="0">
                                              <p:tgtEl>
                                                <p:sldTgt/>
                                              </p:tgtEl>
                                            </p:cond>
                                          </p:endCondLst>
                                        </p:cTn>
                                        <p:tgtEl>
                                          <p:sndTgt r:embed="rId2"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98"/>
                                        </p:tgtEl>
                                      </p:cBhvr>
                                    </p:animEffect>
                                    <p:animScale>
                                      <p:cBhvr>
                                        <p:cTn id="95" dur="250" autoRev="1" fill="hold"/>
                                        <p:tgtEl>
                                          <p:spTgt spid="98"/>
                                        </p:tgtEl>
                                      </p:cBhvr>
                                      <p:by x="105000" y="105000"/>
                                    </p:animScale>
                                  </p:childTnLst>
                                </p:cTn>
                              </p:par>
                            </p:childTnLst>
                          </p:cTn>
                        </p:par>
                      </p:childTnLst>
                    </p:cTn>
                  </p:par>
                </p:childTnLst>
              </p:cTn>
              <p:nextCondLst>
                <p:cond evt="onClick" delay="0">
                  <p:tgtEl>
                    <p:spTgt spid="78"/>
                  </p:tgtEl>
                </p:cond>
              </p:nextCondLst>
            </p:seq>
          </p:childTnLst>
        </p:cTn>
      </p:par>
    </p:tnLst>
    <p:bldLst>
      <p:bldP spid="49" grpId="0"/>
      <p:bldP spid="49" grpId="1"/>
      <p:bldP spid="97" grpId="0"/>
      <p:bldP spid="97" grpId="1"/>
      <p:bldP spid="98" grpId="0"/>
      <p:bldP spid="98" grpId="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TAG" val="1"/>
</p:tagLst>
</file>

<file path=ppt/tags/tag11.xml><?xml version="1.0" encoding="utf-8"?>
<p:tagLst xmlns:a="http://schemas.openxmlformats.org/drawingml/2006/main" xmlns:r="http://schemas.openxmlformats.org/officeDocument/2006/relationships" xmlns:p="http://schemas.openxmlformats.org/presentationml/2006/main">
  <p:tag name="TAG" val="1"/>
</p:tagLst>
</file>

<file path=ppt/tags/tag12.xml><?xml version="1.0" encoding="utf-8"?>
<p:tagLst xmlns:a="http://schemas.openxmlformats.org/drawingml/2006/main" xmlns:r="http://schemas.openxmlformats.org/officeDocument/2006/relationships" xmlns:p="http://schemas.openxmlformats.org/presentationml/2006/main">
  <p:tag name="TAG" val="1"/>
</p:tagLst>
</file>

<file path=ppt/tags/tag13.xml><?xml version="1.0" encoding="utf-8"?>
<p:tagLst xmlns:a="http://schemas.openxmlformats.org/drawingml/2006/main" xmlns:r="http://schemas.openxmlformats.org/officeDocument/2006/relationships" xmlns:p="http://schemas.openxmlformats.org/presentationml/2006/main">
  <p:tag name="TAG" val="1"/>
</p:tagLst>
</file>

<file path=ppt/tags/tag14.xml><?xml version="1.0" encoding="utf-8"?>
<p:tagLst xmlns:a="http://schemas.openxmlformats.org/drawingml/2006/main" xmlns:r="http://schemas.openxmlformats.org/officeDocument/2006/relationships" xmlns:p="http://schemas.openxmlformats.org/presentationml/2006/main">
  <p:tag name="TAG" val="1"/>
</p:tagLst>
</file>

<file path=ppt/tags/tag15.xml><?xml version="1.0" encoding="utf-8"?>
<p:tagLst xmlns:a="http://schemas.openxmlformats.org/drawingml/2006/main" xmlns:r="http://schemas.openxmlformats.org/officeDocument/2006/relationships" xmlns:p="http://schemas.openxmlformats.org/presentationml/2006/main">
  <p:tag name="TAG" val="1"/>
</p:tagLst>
</file>

<file path=ppt/tags/tag16.xml><?xml version="1.0" encoding="utf-8"?>
<p:tagLst xmlns:a="http://schemas.openxmlformats.org/drawingml/2006/main" xmlns:r="http://schemas.openxmlformats.org/officeDocument/2006/relationships" xmlns:p="http://schemas.openxmlformats.org/presentationml/2006/main">
  <p:tag name="TAG" val="1"/>
</p:tagLst>
</file>

<file path=ppt/tags/tag17.xml><?xml version="1.0" encoding="utf-8"?>
<p:tagLst xmlns:a="http://schemas.openxmlformats.org/drawingml/2006/main" xmlns:r="http://schemas.openxmlformats.org/officeDocument/2006/relationships" xmlns:p="http://schemas.openxmlformats.org/presentationml/2006/main">
  <p:tag name="TAG" val="1"/>
</p:tagLst>
</file>

<file path=ppt/tags/tag18.xml><?xml version="1.0" encoding="utf-8"?>
<p:tagLst xmlns:a="http://schemas.openxmlformats.org/drawingml/2006/main" xmlns:r="http://schemas.openxmlformats.org/officeDocument/2006/relationships" xmlns:p="http://schemas.openxmlformats.org/presentationml/2006/main">
  <p:tag name="TAG" val="1"/>
</p:tagLst>
</file>

<file path=ppt/tags/tag19.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TAG" val="1"/>
</p:tagLst>
</file>

<file path=ppt/tags/tag21.xml><?xml version="1.0" encoding="utf-8"?>
<p:tagLst xmlns:a="http://schemas.openxmlformats.org/drawingml/2006/main" xmlns:r="http://schemas.openxmlformats.org/officeDocument/2006/relationships" xmlns:p="http://schemas.openxmlformats.org/presentationml/2006/main">
  <p:tag name="TAG" val="1"/>
</p:tagLst>
</file>

<file path=ppt/tags/tag22.xml><?xml version="1.0" encoding="utf-8"?>
<p:tagLst xmlns:a="http://schemas.openxmlformats.org/drawingml/2006/main" xmlns:r="http://schemas.openxmlformats.org/officeDocument/2006/relationships" xmlns:p="http://schemas.openxmlformats.org/presentationml/2006/main">
  <p:tag name="TAG" val="1"/>
</p:tagLst>
</file>

<file path=ppt/tags/tag23.xml><?xml version="1.0" encoding="utf-8"?>
<p:tagLst xmlns:a="http://schemas.openxmlformats.org/drawingml/2006/main" xmlns:r="http://schemas.openxmlformats.org/officeDocument/2006/relationships" xmlns:p="http://schemas.openxmlformats.org/presentationml/2006/main">
  <p:tag name="TAG" val="1"/>
</p:tagLst>
</file>

<file path=ppt/tags/tag24.xml><?xml version="1.0" encoding="utf-8"?>
<p:tagLst xmlns:a="http://schemas.openxmlformats.org/drawingml/2006/main" xmlns:r="http://schemas.openxmlformats.org/officeDocument/2006/relationships" xmlns:p="http://schemas.openxmlformats.org/presentationml/2006/main">
  <p:tag name="TAG" val="1"/>
</p:tagLst>
</file>

<file path=ppt/tags/tag25.xml><?xml version="1.0" encoding="utf-8"?>
<p:tagLst xmlns:a="http://schemas.openxmlformats.org/drawingml/2006/main" xmlns:r="http://schemas.openxmlformats.org/officeDocument/2006/relationships" xmlns:p="http://schemas.openxmlformats.org/presentationml/2006/main">
  <p:tag name="TAG" val="1"/>
</p:tagLst>
</file>

<file path=ppt/tags/tag26.xml><?xml version="1.0" encoding="utf-8"?>
<p:tagLst xmlns:a="http://schemas.openxmlformats.org/drawingml/2006/main" xmlns:r="http://schemas.openxmlformats.org/officeDocument/2006/relationships" xmlns:p="http://schemas.openxmlformats.org/presentationml/2006/main">
  <p:tag name="TAG" val="1"/>
</p:tagLst>
</file>

<file path=ppt/tags/tag27.xml><?xml version="1.0" encoding="utf-8"?>
<p:tagLst xmlns:a="http://schemas.openxmlformats.org/drawingml/2006/main" xmlns:r="http://schemas.openxmlformats.org/officeDocument/2006/relationships" xmlns:p="http://schemas.openxmlformats.org/presentationml/2006/main">
  <p:tag name="TAG" val="1"/>
</p:tagLst>
</file>

<file path=ppt/tags/tag28.xml><?xml version="1.0" encoding="utf-8"?>
<p:tagLst xmlns:a="http://schemas.openxmlformats.org/drawingml/2006/main" xmlns:r="http://schemas.openxmlformats.org/officeDocument/2006/relationships" xmlns:p="http://schemas.openxmlformats.org/presentationml/2006/main">
  <p:tag name="TAG" val="1"/>
</p:tagLst>
</file>

<file path=ppt/tags/tag29.xml><?xml version="1.0" encoding="utf-8"?>
<p:tagLst xmlns:a="http://schemas.openxmlformats.org/drawingml/2006/main" xmlns:r="http://schemas.openxmlformats.org/officeDocument/2006/relationships" xmlns:p="http://schemas.openxmlformats.org/presentationml/2006/main">
  <p:tag name="TAG" val="1"/>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TAG" val="1"/>
</p:tagLst>
</file>

<file path=ppt/tags/tag8.xml><?xml version="1.0" encoding="utf-8"?>
<p:tagLst xmlns:a="http://schemas.openxmlformats.org/drawingml/2006/main" xmlns:r="http://schemas.openxmlformats.org/officeDocument/2006/relationships" xmlns:p="http://schemas.openxmlformats.org/presentationml/2006/main">
  <p:tag name="TAG" val="1"/>
</p:tagLst>
</file>

<file path=ppt/tags/tag9.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1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2.xml><?xml version="1.0" encoding="utf-8"?>
<a:theme xmlns:a="http://schemas.openxmlformats.org/drawingml/2006/main" name="3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269</TotalTime>
  <Words>5898</Words>
  <Application>Microsoft Office PowerPoint</Application>
  <PresentationFormat>Widescreen</PresentationFormat>
  <Paragraphs>643</Paragraphs>
  <Slides>87</Slides>
  <Notes>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87</vt:i4>
      </vt:variant>
    </vt:vector>
  </HeadingPairs>
  <TitlesOfParts>
    <vt:vector size="98" baseType="lpstr">
      <vt:lpstr>#9Slide02 Noi dung dai</vt:lpstr>
      <vt:lpstr>#9Slide03 Arima Madurai</vt:lpstr>
      <vt:lpstr>Aptos</vt:lpstr>
      <vt:lpstr>Arial</vt:lpstr>
      <vt:lpstr>Averta Std ExtraBold</vt:lpstr>
      <vt:lpstr>Calibri</vt:lpstr>
      <vt:lpstr>Cambria Math</vt:lpstr>
      <vt:lpstr>Open Sans</vt:lpstr>
      <vt:lpstr>Tahoma</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 Hà</dc:creator>
  <cp:lastModifiedBy>Minh Hà</cp:lastModifiedBy>
  <cp:revision>4</cp:revision>
  <dcterms:created xsi:type="dcterms:W3CDTF">2024-01-15T09:11:46Z</dcterms:created>
  <dcterms:modified xsi:type="dcterms:W3CDTF">2024-01-18T04:31:01Z</dcterms:modified>
</cp:coreProperties>
</file>